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 id="2147483697" r:id="rId4"/>
    <p:sldMasterId id="2147483709" r:id="rId5"/>
    <p:sldMasterId id="2147483721" r:id="rId6"/>
    <p:sldMasterId id="2147483733" r:id="rId7"/>
    <p:sldMasterId id="2147483745" r:id="rId8"/>
    <p:sldMasterId id="2147483757" r:id="rId9"/>
  </p:sldMasterIdLst>
  <p:sldIdLst>
    <p:sldId id="382" r:id="rId10"/>
    <p:sldId id="1149" r:id="rId11"/>
    <p:sldId id="383" r:id="rId12"/>
    <p:sldId id="1150" r:id="rId13"/>
    <p:sldId id="1151" r:id="rId14"/>
    <p:sldId id="1152" r:id="rId15"/>
    <p:sldId id="1153" r:id="rId16"/>
    <p:sldId id="1154" r:id="rId17"/>
    <p:sldId id="387" r:id="rId18"/>
    <p:sldId id="388" r:id="rId19"/>
    <p:sldId id="389" r:id="rId20"/>
    <p:sldId id="390" r:id="rId21"/>
    <p:sldId id="391" r:id="rId22"/>
    <p:sldId id="790" r:id="rId23"/>
    <p:sldId id="791" r:id="rId24"/>
    <p:sldId id="792" r:id="rId25"/>
    <p:sldId id="874" r:id="rId26"/>
    <p:sldId id="793" r:id="rId27"/>
    <p:sldId id="875" r:id="rId28"/>
    <p:sldId id="392" r:id="rId29"/>
    <p:sldId id="393" r:id="rId30"/>
    <p:sldId id="1158" r:id="rId31"/>
    <p:sldId id="1159" r:id="rId32"/>
    <p:sldId id="1156" r:id="rId33"/>
    <p:sldId id="1155" r:id="rId34"/>
    <p:sldId id="1157" r:id="rId35"/>
    <p:sldId id="394" r:id="rId36"/>
    <p:sldId id="395" r:id="rId37"/>
    <p:sldId id="396" r:id="rId38"/>
    <p:sldId id="397" r:id="rId39"/>
    <p:sldId id="1160" r:id="rId40"/>
    <p:sldId id="398" r:id="rId41"/>
    <p:sldId id="399" r:id="rId42"/>
    <p:sldId id="400" r:id="rId43"/>
    <p:sldId id="401" r:id="rId44"/>
    <p:sldId id="877" r:id="rId45"/>
    <p:sldId id="402" r:id="rId46"/>
    <p:sldId id="403" r:id="rId47"/>
    <p:sldId id="404" r:id="rId48"/>
    <p:sldId id="405" r:id="rId49"/>
    <p:sldId id="406" r:id="rId50"/>
    <p:sldId id="407" r:id="rId51"/>
    <p:sldId id="408" r:id="rId52"/>
    <p:sldId id="409" r:id="rId53"/>
    <p:sldId id="410" r:id="rId54"/>
    <p:sldId id="411" r:id="rId55"/>
    <p:sldId id="412" r:id="rId56"/>
    <p:sldId id="413" r:id="rId57"/>
    <p:sldId id="794" r:id="rId58"/>
    <p:sldId id="414" r:id="rId59"/>
    <p:sldId id="415" r:id="rId60"/>
    <p:sldId id="416" r:id="rId61"/>
    <p:sldId id="417" r:id="rId62"/>
    <p:sldId id="878" r:id="rId63"/>
    <p:sldId id="1161" r:id="rId64"/>
    <p:sldId id="418" r:id="rId65"/>
    <p:sldId id="419" r:id="rId66"/>
    <p:sldId id="879" r:id="rId67"/>
    <p:sldId id="420" r:id="rId68"/>
    <p:sldId id="421" r:id="rId69"/>
    <p:sldId id="422" r:id="rId70"/>
    <p:sldId id="423" r:id="rId71"/>
    <p:sldId id="424" r:id="rId72"/>
    <p:sldId id="425" r:id="rId73"/>
    <p:sldId id="426" r:id="rId74"/>
    <p:sldId id="427" r:id="rId75"/>
    <p:sldId id="428" r:id="rId76"/>
    <p:sldId id="429" r:id="rId77"/>
    <p:sldId id="430" r:id="rId78"/>
    <p:sldId id="881" r:id="rId79"/>
    <p:sldId id="431" r:id="rId80"/>
    <p:sldId id="432" r:id="rId81"/>
    <p:sldId id="1163" r:id="rId82"/>
    <p:sldId id="433" r:id="rId83"/>
    <p:sldId id="434" r:id="rId84"/>
    <p:sldId id="435" r:id="rId85"/>
    <p:sldId id="436" r:id="rId86"/>
    <p:sldId id="437" r:id="rId87"/>
    <p:sldId id="438" r:id="rId88"/>
    <p:sldId id="882" r:id="rId89"/>
    <p:sldId id="439" r:id="rId90"/>
    <p:sldId id="440" r:id="rId91"/>
    <p:sldId id="795" r:id="rId92"/>
    <p:sldId id="913" r:id="rId93"/>
    <p:sldId id="441" r:id="rId94"/>
    <p:sldId id="883" r:id="rId95"/>
    <p:sldId id="914" r:id="rId96"/>
    <p:sldId id="911" r:id="rId97"/>
    <p:sldId id="916" r:id="rId98"/>
    <p:sldId id="917" r:id="rId99"/>
    <p:sldId id="912" r:id="rId100"/>
    <p:sldId id="800" r:id="rId101"/>
    <p:sldId id="884" r:id="rId102"/>
    <p:sldId id="885" r:id="rId103"/>
    <p:sldId id="886" r:id="rId104"/>
    <p:sldId id="893" r:id="rId105"/>
    <p:sldId id="894" r:id="rId106"/>
    <p:sldId id="895" r:id="rId107"/>
    <p:sldId id="796" r:id="rId108"/>
    <p:sldId id="797" r:id="rId109"/>
    <p:sldId id="798" r:id="rId110"/>
    <p:sldId id="799" r:id="rId111"/>
    <p:sldId id="896" r:id="rId112"/>
    <p:sldId id="897" r:id="rId113"/>
    <p:sldId id="904" r:id="rId114"/>
    <p:sldId id="910" r:id="rId115"/>
    <p:sldId id="905" r:id="rId116"/>
    <p:sldId id="898" r:id="rId117"/>
    <p:sldId id="1164" r:id="rId118"/>
    <p:sldId id="1165" r:id="rId119"/>
    <p:sldId id="1166" r:id="rId120"/>
    <p:sldId id="1167" r:id="rId121"/>
    <p:sldId id="1168" r:id="rId122"/>
    <p:sldId id="1169" r:id="rId123"/>
    <p:sldId id="1170" r:id="rId124"/>
    <p:sldId id="1171" r:id="rId125"/>
    <p:sldId id="801" r:id="rId126"/>
    <p:sldId id="802" r:id="rId127"/>
    <p:sldId id="803" r:id="rId128"/>
    <p:sldId id="901" r:id="rId129"/>
    <p:sldId id="902" r:id="rId130"/>
    <p:sldId id="903" r:id="rId131"/>
    <p:sldId id="906" r:id="rId132"/>
    <p:sldId id="900" r:id="rId133"/>
    <p:sldId id="908" r:id="rId134"/>
    <p:sldId id="1172" r:id="rId135"/>
    <p:sldId id="1173" r:id="rId136"/>
    <p:sldId id="1174" r:id="rId137"/>
    <p:sldId id="1175" r:id="rId138"/>
    <p:sldId id="1176" r:id="rId139"/>
    <p:sldId id="1177" r:id="rId140"/>
    <p:sldId id="1178" r:id="rId141"/>
    <p:sldId id="1179" r:id="rId142"/>
    <p:sldId id="1180" r:id="rId143"/>
    <p:sldId id="1181" r:id="rId144"/>
    <p:sldId id="1182" r:id="rId145"/>
    <p:sldId id="1183" r:id="rId146"/>
    <p:sldId id="1184" r:id="rId147"/>
    <p:sldId id="1185" r:id="rId148"/>
    <p:sldId id="1186" r:id="rId149"/>
    <p:sldId id="1188" r:id="rId150"/>
    <p:sldId id="1187" r:id="rId151"/>
    <p:sldId id="445" r:id="rId152"/>
    <p:sldId id="446" r:id="rId153"/>
    <p:sldId id="447" r:id="rId154"/>
    <p:sldId id="448" r:id="rId155"/>
    <p:sldId id="449" r:id="rId156"/>
    <p:sldId id="450" r:id="rId157"/>
    <p:sldId id="451" r:id="rId158"/>
    <p:sldId id="452" r:id="rId159"/>
    <p:sldId id="453" r:id="rId160"/>
    <p:sldId id="454" r:id="rId161"/>
    <p:sldId id="1194" r:id="rId162"/>
    <p:sldId id="1195" r:id="rId163"/>
    <p:sldId id="1196" r:id="rId164"/>
    <p:sldId id="1197" r:id="rId165"/>
    <p:sldId id="1193" r:id="rId166"/>
    <p:sldId id="1198" r:id="rId167"/>
    <p:sldId id="1199" r:id="rId168"/>
    <p:sldId id="455" r:id="rId169"/>
    <p:sldId id="456" r:id="rId170"/>
    <p:sldId id="887" r:id="rId171"/>
    <p:sldId id="457" r:id="rId172"/>
    <p:sldId id="458" r:id="rId173"/>
    <p:sldId id="459" r:id="rId174"/>
    <p:sldId id="888" r:id="rId175"/>
    <p:sldId id="889" r:id="rId176"/>
    <p:sldId id="460" r:id="rId177"/>
    <p:sldId id="1200" r:id="rId178"/>
    <p:sldId id="1201" r:id="rId179"/>
    <p:sldId id="1202" r:id="rId180"/>
    <p:sldId id="1203" r:id="rId181"/>
    <p:sldId id="1204" r:id="rId182"/>
    <p:sldId id="461" r:id="rId183"/>
    <p:sldId id="890" r:id="rId1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117" Type="http://schemas.openxmlformats.org/officeDocument/2006/relationships/slide" Target="slides/slide108.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12" Type="http://schemas.openxmlformats.org/officeDocument/2006/relationships/slide" Target="slides/slide103.xml"/><Relationship Id="rId133" Type="http://schemas.openxmlformats.org/officeDocument/2006/relationships/slide" Target="slides/slide124.xml"/><Relationship Id="rId138" Type="http://schemas.openxmlformats.org/officeDocument/2006/relationships/slide" Target="slides/slide129.xml"/><Relationship Id="rId154" Type="http://schemas.openxmlformats.org/officeDocument/2006/relationships/slide" Target="slides/slide145.xml"/><Relationship Id="rId159" Type="http://schemas.openxmlformats.org/officeDocument/2006/relationships/slide" Target="slides/slide150.xml"/><Relationship Id="rId175" Type="http://schemas.openxmlformats.org/officeDocument/2006/relationships/slide" Target="slides/slide166.xml"/><Relationship Id="rId170" Type="http://schemas.openxmlformats.org/officeDocument/2006/relationships/slide" Target="slides/slide161.xml"/><Relationship Id="rId16" Type="http://schemas.openxmlformats.org/officeDocument/2006/relationships/slide" Target="slides/slide7.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slide" Target="slides/slide93.xml"/><Relationship Id="rId123" Type="http://schemas.openxmlformats.org/officeDocument/2006/relationships/slide" Target="slides/slide114.xml"/><Relationship Id="rId128" Type="http://schemas.openxmlformats.org/officeDocument/2006/relationships/slide" Target="slides/slide119.xml"/><Relationship Id="rId144" Type="http://schemas.openxmlformats.org/officeDocument/2006/relationships/slide" Target="slides/slide135.xml"/><Relationship Id="rId149" Type="http://schemas.openxmlformats.org/officeDocument/2006/relationships/slide" Target="slides/slide140.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slide" Target="slides/slide86.xml"/><Relationship Id="rId160" Type="http://schemas.openxmlformats.org/officeDocument/2006/relationships/slide" Target="slides/slide151.xml"/><Relationship Id="rId165" Type="http://schemas.openxmlformats.org/officeDocument/2006/relationships/slide" Target="slides/slide156.xml"/><Relationship Id="rId181" Type="http://schemas.openxmlformats.org/officeDocument/2006/relationships/slide" Target="slides/slide172.xml"/><Relationship Id="rId186" Type="http://schemas.openxmlformats.org/officeDocument/2006/relationships/viewProps" Target="viewProps.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113" Type="http://schemas.openxmlformats.org/officeDocument/2006/relationships/slide" Target="slides/slide104.xml"/><Relationship Id="rId118" Type="http://schemas.openxmlformats.org/officeDocument/2006/relationships/slide" Target="slides/slide109.xml"/><Relationship Id="rId134" Type="http://schemas.openxmlformats.org/officeDocument/2006/relationships/slide" Target="slides/slide125.xml"/><Relationship Id="rId139" Type="http://schemas.openxmlformats.org/officeDocument/2006/relationships/slide" Target="slides/slide130.xml"/><Relationship Id="rId80" Type="http://schemas.openxmlformats.org/officeDocument/2006/relationships/slide" Target="slides/slide71.xml"/><Relationship Id="rId85" Type="http://schemas.openxmlformats.org/officeDocument/2006/relationships/slide" Target="slides/slide76.xml"/><Relationship Id="rId150" Type="http://schemas.openxmlformats.org/officeDocument/2006/relationships/slide" Target="slides/slide141.xml"/><Relationship Id="rId155" Type="http://schemas.openxmlformats.org/officeDocument/2006/relationships/slide" Target="slides/slide146.xml"/><Relationship Id="rId171" Type="http://schemas.openxmlformats.org/officeDocument/2006/relationships/slide" Target="slides/slide162.xml"/><Relationship Id="rId176" Type="http://schemas.openxmlformats.org/officeDocument/2006/relationships/slide" Target="slides/slide167.xml"/><Relationship Id="rId12" Type="http://schemas.openxmlformats.org/officeDocument/2006/relationships/slide" Target="slides/slide3.xml"/><Relationship Id="rId17" Type="http://schemas.openxmlformats.org/officeDocument/2006/relationships/slide" Target="slides/slide8.xml"/><Relationship Id="rId33" Type="http://schemas.openxmlformats.org/officeDocument/2006/relationships/slide" Target="slides/slide24.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slide" Target="slides/slide94.xml"/><Relationship Id="rId108" Type="http://schemas.openxmlformats.org/officeDocument/2006/relationships/slide" Target="slides/slide99.xml"/><Relationship Id="rId124" Type="http://schemas.openxmlformats.org/officeDocument/2006/relationships/slide" Target="slides/slide115.xml"/><Relationship Id="rId129" Type="http://schemas.openxmlformats.org/officeDocument/2006/relationships/slide" Target="slides/slide120.xml"/><Relationship Id="rId54" Type="http://schemas.openxmlformats.org/officeDocument/2006/relationships/slide" Target="slides/slide45.xml"/><Relationship Id="rId70" Type="http://schemas.openxmlformats.org/officeDocument/2006/relationships/slide" Target="slides/slide61.xml"/><Relationship Id="rId75" Type="http://schemas.openxmlformats.org/officeDocument/2006/relationships/slide" Target="slides/slide66.xml"/><Relationship Id="rId91" Type="http://schemas.openxmlformats.org/officeDocument/2006/relationships/slide" Target="slides/slide82.xml"/><Relationship Id="rId96" Type="http://schemas.openxmlformats.org/officeDocument/2006/relationships/slide" Target="slides/slide87.xml"/><Relationship Id="rId140" Type="http://schemas.openxmlformats.org/officeDocument/2006/relationships/slide" Target="slides/slide131.xml"/><Relationship Id="rId145" Type="http://schemas.openxmlformats.org/officeDocument/2006/relationships/slide" Target="slides/slide136.xml"/><Relationship Id="rId161" Type="http://schemas.openxmlformats.org/officeDocument/2006/relationships/slide" Target="slides/slide152.xml"/><Relationship Id="rId166" Type="http://schemas.openxmlformats.org/officeDocument/2006/relationships/slide" Target="slides/slide157.xml"/><Relationship Id="rId182" Type="http://schemas.openxmlformats.org/officeDocument/2006/relationships/slide" Target="slides/slide173.xml"/><Relationship Id="rId18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4.xml"/><Relationship Id="rId28" Type="http://schemas.openxmlformats.org/officeDocument/2006/relationships/slide" Target="slides/slide19.xml"/><Relationship Id="rId49" Type="http://schemas.openxmlformats.org/officeDocument/2006/relationships/slide" Target="slides/slide40.xml"/><Relationship Id="rId114" Type="http://schemas.openxmlformats.org/officeDocument/2006/relationships/slide" Target="slides/slide105.xml"/><Relationship Id="rId119" Type="http://schemas.openxmlformats.org/officeDocument/2006/relationships/slide" Target="slides/slide110.xml"/><Relationship Id="rId44" Type="http://schemas.openxmlformats.org/officeDocument/2006/relationships/slide" Target="slides/slide35.xml"/><Relationship Id="rId60" Type="http://schemas.openxmlformats.org/officeDocument/2006/relationships/slide" Target="slides/slide51.xml"/><Relationship Id="rId65" Type="http://schemas.openxmlformats.org/officeDocument/2006/relationships/slide" Target="slides/slide56.xml"/><Relationship Id="rId81" Type="http://schemas.openxmlformats.org/officeDocument/2006/relationships/slide" Target="slides/slide72.xml"/><Relationship Id="rId86" Type="http://schemas.openxmlformats.org/officeDocument/2006/relationships/slide" Target="slides/slide77.xml"/><Relationship Id="rId130" Type="http://schemas.openxmlformats.org/officeDocument/2006/relationships/slide" Target="slides/slide121.xml"/><Relationship Id="rId135" Type="http://schemas.openxmlformats.org/officeDocument/2006/relationships/slide" Target="slides/slide126.xml"/><Relationship Id="rId151" Type="http://schemas.openxmlformats.org/officeDocument/2006/relationships/slide" Target="slides/slide142.xml"/><Relationship Id="rId156" Type="http://schemas.openxmlformats.org/officeDocument/2006/relationships/slide" Target="slides/slide147.xml"/><Relationship Id="rId177" Type="http://schemas.openxmlformats.org/officeDocument/2006/relationships/slide" Target="slides/slide168.xml"/><Relationship Id="rId172" Type="http://schemas.openxmlformats.org/officeDocument/2006/relationships/slide" Target="slides/slide163.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120" Type="http://schemas.openxmlformats.org/officeDocument/2006/relationships/slide" Target="slides/slide111.xml"/><Relationship Id="rId125" Type="http://schemas.openxmlformats.org/officeDocument/2006/relationships/slide" Target="slides/slide116.xml"/><Relationship Id="rId141" Type="http://schemas.openxmlformats.org/officeDocument/2006/relationships/slide" Target="slides/slide132.xml"/><Relationship Id="rId146" Type="http://schemas.openxmlformats.org/officeDocument/2006/relationships/slide" Target="slides/slide137.xml"/><Relationship Id="rId167" Type="http://schemas.openxmlformats.org/officeDocument/2006/relationships/slide" Target="slides/slide158.xml"/><Relationship Id="rId188"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162" Type="http://schemas.openxmlformats.org/officeDocument/2006/relationships/slide" Target="slides/slide153.xml"/><Relationship Id="rId183" Type="http://schemas.openxmlformats.org/officeDocument/2006/relationships/slide" Target="slides/slide174.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15" Type="http://schemas.openxmlformats.org/officeDocument/2006/relationships/slide" Target="slides/slide106.xml"/><Relationship Id="rId131" Type="http://schemas.openxmlformats.org/officeDocument/2006/relationships/slide" Target="slides/slide122.xml"/><Relationship Id="rId136" Type="http://schemas.openxmlformats.org/officeDocument/2006/relationships/slide" Target="slides/slide127.xml"/><Relationship Id="rId157" Type="http://schemas.openxmlformats.org/officeDocument/2006/relationships/slide" Target="slides/slide148.xml"/><Relationship Id="rId178" Type="http://schemas.openxmlformats.org/officeDocument/2006/relationships/slide" Target="slides/slide169.xml"/><Relationship Id="rId61" Type="http://schemas.openxmlformats.org/officeDocument/2006/relationships/slide" Target="slides/slide52.xml"/><Relationship Id="rId82" Type="http://schemas.openxmlformats.org/officeDocument/2006/relationships/slide" Target="slides/slide73.xml"/><Relationship Id="rId152" Type="http://schemas.openxmlformats.org/officeDocument/2006/relationships/slide" Target="slides/slide143.xml"/><Relationship Id="rId173" Type="http://schemas.openxmlformats.org/officeDocument/2006/relationships/slide" Target="slides/slide164.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26" Type="http://schemas.openxmlformats.org/officeDocument/2006/relationships/slide" Target="slides/slide117.xml"/><Relationship Id="rId147" Type="http://schemas.openxmlformats.org/officeDocument/2006/relationships/slide" Target="slides/slide138.xml"/><Relationship Id="rId168" Type="http://schemas.openxmlformats.org/officeDocument/2006/relationships/slide" Target="slides/slide159.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121" Type="http://schemas.openxmlformats.org/officeDocument/2006/relationships/slide" Target="slides/slide112.xml"/><Relationship Id="rId142" Type="http://schemas.openxmlformats.org/officeDocument/2006/relationships/slide" Target="slides/slide133.xml"/><Relationship Id="rId163" Type="http://schemas.openxmlformats.org/officeDocument/2006/relationships/slide" Target="slides/slide154.xml"/><Relationship Id="rId184" Type="http://schemas.openxmlformats.org/officeDocument/2006/relationships/slide" Target="slides/slide175.xml"/><Relationship Id="rId3" Type="http://schemas.openxmlformats.org/officeDocument/2006/relationships/slideMaster" Target="slideMasters/slideMaster3.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 Id="rId116" Type="http://schemas.openxmlformats.org/officeDocument/2006/relationships/slide" Target="slides/slide107.xml"/><Relationship Id="rId137" Type="http://schemas.openxmlformats.org/officeDocument/2006/relationships/slide" Target="slides/slide128.xml"/><Relationship Id="rId158" Type="http://schemas.openxmlformats.org/officeDocument/2006/relationships/slide" Target="slides/slide149.xml"/><Relationship Id="rId20" Type="http://schemas.openxmlformats.org/officeDocument/2006/relationships/slide" Target="slides/slide11.xml"/><Relationship Id="rId41" Type="http://schemas.openxmlformats.org/officeDocument/2006/relationships/slide" Target="slides/slide32.xml"/><Relationship Id="rId62" Type="http://schemas.openxmlformats.org/officeDocument/2006/relationships/slide" Target="slides/slide53.xml"/><Relationship Id="rId83" Type="http://schemas.openxmlformats.org/officeDocument/2006/relationships/slide" Target="slides/slide74.xml"/><Relationship Id="rId88" Type="http://schemas.openxmlformats.org/officeDocument/2006/relationships/slide" Target="slides/slide79.xml"/><Relationship Id="rId111" Type="http://schemas.openxmlformats.org/officeDocument/2006/relationships/slide" Target="slides/slide102.xml"/><Relationship Id="rId132" Type="http://schemas.openxmlformats.org/officeDocument/2006/relationships/slide" Target="slides/slide123.xml"/><Relationship Id="rId153" Type="http://schemas.openxmlformats.org/officeDocument/2006/relationships/slide" Target="slides/slide144.xml"/><Relationship Id="rId174" Type="http://schemas.openxmlformats.org/officeDocument/2006/relationships/slide" Target="slides/slide165.xml"/><Relationship Id="rId179" Type="http://schemas.openxmlformats.org/officeDocument/2006/relationships/slide" Target="slides/slide170.xml"/><Relationship Id="rId15" Type="http://schemas.openxmlformats.org/officeDocument/2006/relationships/slide" Target="slides/slide6.xml"/><Relationship Id="rId36" Type="http://schemas.openxmlformats.org/officeDocument/2006/relationships/slide" Target="slides/slide27.xml"/><Relationship Id="rId57" Type="http://schemas.openxmlformats.org/officeDocument/2006/relationships/slide" Target="slides/slide48.xml"/><Relationship Id="rId106" Type="http://schemas.openxmlformats.org/officeDocument/2006/relationships/slide" Target="slides/slide97.xml"/><Relationship Id="rId127" Type="http://schemas.openxmlformats.org/officeDocument/2006/relationships/slide" Target="slides/slide118.xml"/><Relationship Id="rId10" Type="http://schemas.openxmlformats.org/officeDocument/2006/relationships/slide" Target="slides/slide1.xml"/><Relationship Id="rId31" Type="http://schemas.openxmlformats.org/officeDocument/2006/relationships/slide" Target="slides/slide22.xml"/><Relationship Id="rId52" Type="http://schemas.openxmlformats.org/officeDocument/2006/relationships/slide" Target="slides/slide43.xml"/><Relationship Id="rId73" Type="http://schemas.openxmlformats.org/officeDocument/2006/relationships/slide" Target="slides/slide64.xml"/><Relationship Id="rId78" Type="http://schemas.openxmlformats.org/officeDocument/2006/relationships/slide" Target="slides/slide69.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122" Type="http://schemas.openxmlformats.org/officeDocument/2006/relationships/slide" Target="slides/slide113.xml"/><Relationship Id="rId143" Type="http://schemas.openxmlformats.org/officeDocument/2006/relationships/slide" Target="slides/slide134.xml"/><Relationship Id="rId148" Type="http://schemas.openxmlformats.org/officeDocument/2006/relationships/slide" Target="slides/slide139.xml"/><Relationship Id="rId164" Type="http://schemas.openxmlformats.org/officeDocument/2006/relationships/slide" Target="slides/slide155.xml"/><Relationship Id="rId169" Type="http://schemas.openxmlformats.org/officeDocument/2006/relationships/slide" Target="slides/slide160.xml"/><Relationship Id="rId18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7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C3A06B70-BE08-61ED-B1A0-4E2A4881ED01}"/>
              </a:ext>
            </a:extLst>
          </p:cNvPr>
          <p:cNvGrpSpPr>
            <a:grpSpLocks/>
          </p:cNvGrpSpPr>
          <p:nvPr/>
        </p:nvGrpSpPr>
        <p:grpSpPr bwMode="auto">
          <a:xfrm>
            <a:off x="0" y="0"/>
            <a:ext cx="12192000" cy="6858000"/>
            <a:chOff x="0" y="0"/>
            <a:chExt cx="5760" cy="4320"/>
          </a:xfrm>
        </p:grpSpPr>
        <p:sp>
          <p:nvSpPr>
            <p:cNvPr id="3" name="Rectangle 3">
              <a:extLst>
                <a:ext uri="{FF2B5EF4-FFF2-40B4-BE49-F238E27FC236}">
                  <a16:creationId xmlns:a16="http://schemas.microsoft.com/office/drawing/2014/main" id="{26997D52-3262-F044-0214-2BB7B8E2A9D0}"/>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4" name="Rectangle 4">
              <a:extLst>
                <a:ext uri="{FF2B5EF4-FFF2-40B4-BE49-F238E27FC236}">
                  <a16:creationId xmlns:a16="http://schemas.microsoft.com/office/drawing/2014/main" id="{F0E154E2-2E4D-81EB-5B61-B075487485FA}"/>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grpSp>
          <p:nvGrpSpPr>
            <p:cNvPr id="5" name="Group 5">
              <a:extLst>
                <a:ext uri="{FF2B5EF4-FFF2-40B4-BE49-F238E27FC236}">
                  <a16:creationId xmlns:a16="http://schemas.microsoft.com/office/drawing/2014/main" id="{D035158B-063C-4B79-FCA5-E0215708B1AC}"/>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E3A38AE8-C933-3ACC-17AC-FEA23D728EAD}"/>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7" name="Rectangle 7">
                <a:extLst>
                  <a:ext uri="{FF2B5EF4-FFF2-40B4-BE49-F238E27FC236}">
                    <a16:creationId xmlns:a16="http://schemas.microsoft.com/office/drawing/2014/main" id="{8BE8A84F-F1FA-0F6F-039E-C42D98AC47C2}"/>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8" name="Rectangle 8">
                <a:extLst>
                  <a:ext uri="{FF2B5EF4-FFF2-40B4-BE49-F238E27FC236}">
                    <a16:creationId xmlns:a16="http://schemas.microsoft.com/office/drawing/2014/main" id="{0198784A-A4A8-8CC3-3684-3534B62D94DE}"/>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9" name="Rectangle 9">
                <a:extLst>
                  <a:ext uri="{FF2B5EF4-FFF2-40B4-BE49-F238E27FC236}">
                    <a16:creationId xmlns:a16="http://schemas.microsoft.com/office/drawing/2014/main" id="{35BC935A-8919-3D98-5EDE-A60FEE5D6448}"/>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0" name="Rectangle 10">
                <a:extLst>
                  <a:ext uri="{FF2B5EF4-FFF2-40B4-BE49-F238E27FC236}">
                    <a16:creationId xmlns:a16="http://schemas.microsoft.com/office/drawing/2014/main" id="{F2730CBF-44C8-F34C-BBB7-AC788EAB2818}"/>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1" name="Rectangle 11">
                <a:extLst>
                  <a:ext uri="{FF2B5EF4-FFF2-40B4-BE49-F238E27FC236}">
                    <a16:creationId xmlns:a16="http://schemas.microsoft.com/office/drawing/2014/main" id="{24097E2A-2124-954C-0B7F-B09DC68BCCC5}"/>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2" name="Rectangle 12">
                <a:extLst>
                  <a:ext uri="{FF2B5EF4-FFF2-40B4-BE49-F238E27FC236}">
                    <a16:creationId xmlns:a16="http://schemas.microsoft.com/office/drawing/2014/main" id="{6532688B-B3C8-A0B7-98F5-25711B655856}"/>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3" name="Rectangle 13">
                <a:extLst>
                  <a:ext uri="{FF2B5EF4-FFF2-40B4-BE49-F238E27FC236}">
                    <a16:creationId xmlns:a16="http://schemas.microsoft.com/office/drawing/2014/main" id="{79B3F2A8-65D9-707D-F34D-7F3A37124EC5}"/>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4" name="Rectangle 14">
                <a:extLst>
                  <a:ext uri="{FF2B5EF4-FFF2-40B4-BE49-F238E27FC236}">
                    <a16:creationId xmlns:a16="http://schemas.microsoft.com/office/drawing/2014/main" id="{916C9274-69DC-C022-053A-50D6D7FCB1C1}"/>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5" name="Rectangle 15">
                <a:extLst>
                  <a:ext uri="{FF2B5EF4-FFF2-40B4-BE49-F238E27FC236}">
                    <a16:creationId xmlns:a16="http://schemas.microsoft.com/office/drawing/2014/main" id="{9B2C5EEC-3DDF-9FE7-AAA0-860F30150FEB}"/>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grpSp>
      </p:grpSp>
      <p:sp>
        <p:nvSpPr>
          <p:cNvPr id="16" name="Rectangle 21">
            <a:hlinkClick r:id="" action="ppaction://hlinkshowjump?jump=previousslide"/>
            <a:extLst>
              <a:ext uri="{FF2B5EF4-FFF2-40B4-BE49-F238E27FC236}">
                <a16:creationId xmlns:a16="http://schemas.microsoft.com/office/drawing/2014/main" id="{8A99EF67-654C-C350-4155-FCA0FAAAC062}"/>
              </a:ext>
            </a:extLst>
          </p:cNvPr>
          <p:cNvSpPr>
            <a:spLocks noChangeArrowheads="1"/>
          </p:cNvSpPr>
          <p:nvPr/>
        </p:nvSpPr>
        <p:spPr bwMode="auto">
          <a:xfrm>
            <a:off x="8517467" y="6286500"/>
            <a:ext cx="8974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sp>
        <p:nvSpPr>
          <p:cNvPr id="17" name="Rectangle 22">
            <a:hlinkClick r:id="" action="ppaction://hlinkshowjump?jump=nextslide"/>
            <a:extLst>
              <a:ext uri="{FF2B5EF4-FFF2-40B4-BE49-F238E27FC236}">
                <a16:creationId xmlns:a16="http://schemas.microsoft.com/office/drawing/2014/main" id="{82B168A9-B749-DD56-2390-45E991D18107}"/>
              </a:ext>
            </a:extLst>
          </p:cNvPr>
          <p:cNvSpPr>
            <a:spLocks noChangeArrowheads="1"/>
          </p:cNvSpPr>
          <p:nvPr/>
        </p:nvSpPr>
        <p:spPr bwMode="auto">
          <a:xfrm>
            <a:off x="9719733" y="6299200"/>
            <a:ext cx="8974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sp>
        <p:nvSpPr>
          <p:cNvPr id="18" name="Rectangle 23">
            <a:hlinkClick r:id="" action="ppaction://hlinkshowjump?jump=firstslide"/>
            <a:extLst>
              <a:ext uri="{FF2B5EF4-FFF2-40B4-BE49-F238E27FC236}">
                <a16:creationId xmlns:a16="http://schemas.microsoft.com/office/drawing/2014/main" id="{D37091C3-F7D6-6425-C028-5804354B6BB6}"/>
              </a:ext>
            </a:extLst>
          </p:cNvPr>
          <p:cNvSpPr>
            <a:spLocks noChangeArrowheads="1"/>
          </p:cNvSpPr>
          <p:nvPr/>
        </p:nvSpPr>
        <p:spPr bwMode="auto">
          <a:xfrm>
            <a:off x="10938933" y="6299200"/>
            <a:ext cx="8974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sp>
        <p:nvSpPr>
          <p:cNvPr id="36883"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zh-CN" altLang="en-US" noProof="0"/>
              <a:t>单击此处编辑母版标题样式</a:t>
            </a:r>
          </a:p>
        </p:txBody>
      </p:sp>
      <p:sp>
        <p:nvSpPr>
          <p:cNvPr id="3688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19" name="Rectangle 16">
            <a:extLst>
              <a:ext uri="{FF2B5EF4-FFF2-40B4-BE49-F238E27FC236}">
                <a16:creationId xmlns:a16="http://schemas.microsoft.com/office/drawing/2014/main" id="{F94110FE-0429-3205-6B6B-73FFB5C1E10B}"/>
              </a:ext>
            </a:extLst>
          </p:cNvPr>
          <p:cNvSpPr>
            <a:spLocks noGrp="1" noChangeArrowheads="1"/>
          </p:cNvSpPr>
          <p:nvPr>
            <p:ph type="dt" sz="half" idx="10"/>
          </p:nvPr>
        </p:nvSpPr>
        <p:spPr>
          <a:xfrm>
            <a:off x="609600" y="6248400"/>
            <a:ext cx="2844800" cy="457200"/>
          </a:xfrm>
        </p:spPr>
        <p:txBody>
          <a:bodyPr/>
          <a:lstStyle>
            <a:lvl1pPr fontAlgn="auto">
              <a:spcBef>
                <a:spcPts val="0"/>
              </a:spcBef>
              <a:spcAft>
                <a:spcPts val="0"/>
              </a:spcAft>
              <a:defRPr/>
            </a:lvl1pPr>
          </a:lstStyle>
          <a:p>
            <a:pPr>
              <a:defRPr/>
            </a:pPr>
            <a:endParaRPr lang="en-US" altLang="zh-CN"/>
          </a:p>
        </p:txBody>
      </p:sp>
      <p:sp>
        <p:nvSpPr>
          <p:cNvPr id="20" name="Rectangle 17">
            <a:extLst>
              <a:ext uri="{FF2B5EF4-FFF2-40B4-BE49-F238E27FC236}">
                <a16:creationId xmlns:a16="http://schemas.microsoft.com/office/drawing/2014/main" id="{F11A718A-42F4-7829-4C23-59C67A8F54C0}"/>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21" name="Rectangle 18">
            <a:extLst>
              <a:ext uri="{FF2B5EF4-FFF2-40B4-BE49-F238E27FC236}">
                <a16:creationId xmlns:a16="http://schemas.microsoft.com/office/drawing/2014/main" id="{FAF11997-B3B1-A691-7603-B19E7674F817}"/>
              </a:ext>
            </a:extLst>
          </p:cNvPr>
          <p:cNvSpPr>
            <a:spLocks noGrp="1" noChangeArrowheads="1"/>
          </p:cNvSpPr>
          <p:nvPr>
            <p:ph type="sldNum" sz="quarter" idx="12"/>
          </p:nvPr>
        </p:nvSpPr>
        <p:spPr/>
        <p:txBody>
          <a:bodyPr/>
          <a:lstStyle>
            <a:lvl1pPr>
              <a:defRPr/>
            </a:lvl1pPr>
          </a:lstStyle>
          <a:p>
            <a:fld id="{059F554B-A495-47DB-BE05-2E5B419B6AF3}" type="slidenum">
              <a:rPr lang="en-US" altLang="zh-CN"/>
              <a:pPr/>
              <a:t>‹#›</a:t>
            </a:fld>
            <a:endParaRPr lang="en-US" altLang="zh-CN"/>
          </a:p>
        </p:txBody>
      </p:sp>
    </p:spTree>
    <p:extLst>
      <p:ext uri="{BB962C8B-B14F-4D97-AF65-F5344CB8AC3E}">
        <p14:creationId xmlns:p14="http://schemas.microsoft.com/office/powerpoint/2010/main" val="2004030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492A0025-D844-88B9-2EB8-F3F8457C8D5C}"/>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1223719E-2A1D-D190-E657-EBC9A2AB75C1}"/>
              </a:ext>
            </a:extLst>
          </p:cNvPr>
          <p:cNvSpPr>
            <a:spLocks noGrp="1"/>
          </p:cNvSpPr>
          <p:nvPr>
            <p:ph type="sldNum" sz="quarter" idx="11"/>
          </p:nvPr>
        </p:nvSpPr>
        <p:spPr/>
        <p:txBody>
          <a:bodyPr/>
          <a:lstStyle>
            <a:lvl1pPr>
              <a:defRPr/>
            </a:lvl1pPr>
          </a:lstStyle>
          <a:p>
            <a:fld id="{1A33F8C2-1CDD-4577-B645-7CEBE320C016}" type="slidenum">
              <a:rPr lang="en-US" altLang="zh-CN"/>
              <a:pPr/>
              <a:t>‹#›</a:t>
            </a:fld>
            <a:endParaRPr lang="en-US" altLang="zh-CN"/>
          </a:p>
        </p:txBody>
      </p:sp>
      <p:sp>
        <p:nvSpPr>
          <p:cNvPr id="6" name="日期占位符 5">
            <a:extLst>
              <a:ext uri="{FF2B5EF4-FFF2-40B4-BE49-F238E27FC236}">
                <a16:creationId xmlns:a16="http://schemas.microsoft.com/office/drawing/2014/main" id="{BFCE9445-FDE3-C633-53DE-F10B2F2E116A}"/>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86615503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15888"/>
            <a:ext cx="27432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15888"/>
            <a:ext cx="80264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75B12CF9-2AD8-194D-CD12-5F6DD1D99E60}"/>
              </a:ext>
            </a:extLst>
          </p:cNvPr>
          <p:cNvSpPr>
            <a:spLocks noGrp="1" noChangeArrowheads="1"/>
          </p:cNvSpPr>
          <p:nvPr>
            <p:ph type="ftr" sz="quarter" idx="10"/>
          </p:nvPr>
        </p:nvSpPr>
        <p:spPr/>
        <p:txBody>
          <a:bodyPr/>
          <a:lstStyle>
            <a:lvl1pPr fontAlgn="auto">
              <a:spcBef>
                <a:spcPts val="0"/>
              </a:spcBef>
              <a:spcAft>
                <a:spcPts val="0"/>
              </a:spcAft>
              <a:defRPr>
                <a:latin typeface="+mn-lt"/>
                <a:ea typeface="+mn-ea"/>
              </a:defRPr>
            </a:lvl1pPr>
          </a:lstStyle>
          <a:p>
            <a:pPr>
              <a:defRPr/>
            </a:pPr>
            <a:endParaRPr lang="en-US" altLang="zh-CN"/>
          </a:p>
        </p:txBody>
      </p:sp>
      <p:sp>
        <p:nvSpPr>
          <p:cNvPr id="5" name="Rectangle 3">
            <a:extLst>
              <a:ext uri="{FF2B5EF4-FFF2-40B4-BE49-F238E27FC236}">
                <a16:creationId xmlns:a16="http://schemas.microsoft.com/office/drawing/2014/main" id="{8C913427-A5E9-5D6C-8B8F-9EA040866756}"/>
              </a:ext>
            </a:extLst>
          </p:cNvPr>
          <p:cNvSpPr>
            <a:spLocks noGrp="1" noChangeArrowheads="1"/>
          </p:cNvSpPr>
          <p:nvPr>
            <p:ph type="sldNum" sz="quarter" idx="11"/>
          </p:nvPr>
        </p:nvSpPr>
        <p:spPr/>
        <p:txBody>
          <a:bodyPr/>
          <a:lstStyle>
            <a:lvl1pPr>
              <a:defRPr>
                <a:ea typeface="楷体_GB2312" pitchFamily="49" charset="-122"/>
              </a:defRPr>
            </a:lvl1pPr>
          </a:lstStyle>
          <a:p>
            <a:fld id="{754027C6-7638-4E61-B00E-BBD0E51DBC2A}" type="slidenum">
              <a:rPr lang="en-US" altLang="zh-CN"/>
              <a:pPr/>
              <a:t>‹#›</a:t>
            </a:fld>
            <a:endParaRPr lang="en-US" altLang="zh-CN"/>
          </a:p>
        </p:txBody>
      </p:sp>
      <p:sp>
        <p:nvSpPr>
          <p:cNvPr id="6" name="Rectangle 16">
            <a:extLst>
              <a:ext uri="{FF2B5EF4-FFF2-40B4-BE49-F238E27FC236}">
                <a16:creationId xmlns:a16="http://schemas.microsoft.com/office/drawing/2014/main" id="{B1E6D6F0-61E6-6EC5-3F75-D5EFB60D4270}"/>
              </a:ext>
            </a:extLst>
          </p:cNvPr>
          <p:cNvSpPr>
            <a:spLocks noGrp="1" noChangeArrowheads="1"/>
          </p:cNvSpPr>
          <p:nvPr>
            <p:ph type="dt" sz="half" idx="12"/>
          </p:nvPr>
        </p:nvSpPr>
        <p:spPr/>
        <p:txBody>
          <a:bodyPr/>
          <a:lstStyle>
            <a:lvl1pPr fontAlgn="auto">
              <a:spcBef>
                <a:spcPts val="0"/>
              </a:spcBef>
              <a:spcAft>
                <a:spcPts val="0"/>
              </a:spcAft>
              <a:defRPr>
                <a:latin typeface="+mn-lt"/>
                <a:ea typeface="+mn-ea"/>
              </a:defRPr>
            </a:lvl1pPr>
          </a:lstStyle>
          <a:p>
            <a:pPr>
              <a:defRPr/>
            </a:pPr>
            <a:endParaRPr lang="en-US" altLang="zh-CN"/>
          </a:p>
        </p:txBody>
      </p:sp>
    </p:spTree>
    <p:extLst>
      <p:ext uri="{BB962C8B-B14F-4D97-AF65-F5344CB8AC3E}">
        <p14:creationId xmlns:p14="http://schemas.microsoft.com/office/powerpoint/2010/main" val="305925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0264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15697CB8-68D8-C78F-CC6E-C2C88B5581F7}"/>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8ECCE652-AD68-BB22-7831-04EDC30531A0}"/>
              </a:ext>
            </a:extLst>
          </p:cNvPr>
          <p:cNvSpPr>
            <a:spLocks noGrp="1"/>
          </p:cNvSpPr>
          <p:nvPr>
            <p:ph type="sldNum" sz="quarter" idx="11"/>
          </p:nvPr>
        </p:nvSpPr>
        <p:spPr/>
        <p:txBody>
          <a:bodyPr/>
          <a:lstStyle>
            <a:lvl1pPr>
              <a:defRPr/>
            </a:lvl1pPr>
          </a:lstStyle>
          <a:p>
            <a:fld id="{9E538484-2325-47C6-A024-9DD16D8EE791}" type="slidenum">
              <a:rPr lang="en-US" altLang="zh-CN"/>
              <a:pPr/>
              <a:t>‹#›</a:t>
            </a:fld>
            <a:endParaRPr lang="en-US" altLang="zh-CN"/>
          </a:p>
        </p:txBody>
      </p:sp>
      <p:sp>
        <p:nvSpPr>
          <p:cNvPr id="6" name="日期占位符 5">
            <a:extLst>
              <a:ext uri="{FF2B5EF4-FFF2-40B4-BE49-F238E27FC236}">
                <a16:creationId xmlns:a16="http://schemas.microsoft.com/office/drawing/2014/main" id="{F7EB900D-816D-516A-1EB0-5952693ADDF3}"/>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050473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457200"/>
            <a:ext cx="109728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页脚占位符 2">
            <a:extLst>
              <a:ext uri="{FF2B5EF4-FFF2-40B4-BE49-F238E27FC236}">
                <a16:creationId xmlns:a16="http://schemas.microsoft.com/office/drawing/2014/main" id="{48154439-2798-C5AC-1853-A75CF0A2F15C}"/>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4" name="灯片编号占位符 3">
            <a:extLst>
              <a:ext uri="{FF2B5EF4-FFF2-40B4-BE49-F238E27FC236}">
                <a16:creationId xmlns:a16="http://schemas.microsoft.com/office/drawing/2014/main" id="{7621AB58-DF57-AB32-4DED-7FF691A88A86}"/>
              </a:ext>
            </a:extLst>
          </p:cNvPr>
          <p:cNvSpPr>
            <a:spLocks noGrp="1"/>
          </p:cNvSpPr>
          <p:nvPr>
            <p:ph type="sldNum" sz="quarter" idx="11"/>
          </p:nvPr>
        </p:nvSpPr>
        <p:spPr/>
        <p:txBody>
          <a:bodyPr/>
          <a:lstStyle>
            <a:lvl1pPr>
              <a:defRPr/>
            </a:lvl1pPr>
          </a:lstStyle>
          <a:p>
            <a:fld id="{F9C6EA66-F9F9-4F2B-B1D1-95A2D8107F12}" type="slidenum">
              <a:rPr lang="en-US" altLang="zh-CN"/>
              <a:pPr/>
              <a:t>‹#›</a:t>
            </a:fld>
            <a:endParaRPr lang="en-US" altLang="zh-CN"/>
          </a:p>
        </p:txBody>
      </p:sp>
      <p:sp>
        <p:nvSpPr>
          <p:cNvPr id="5" name="日期占位符 4">
            <a:extLst>
              <a:ext uri="{FF2B5EF4-FFF2-40B4-BE49-F238E27FC236}">
                <a16:creationId xmlns:a16="http://schemas.microsoft.com/office/drawing/2014/main" id="{FE39E69E-32D2-7FE3-0153-5B6972416FCB}"/>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285372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FC06541-4CA6-71D0-4AEA-CBFBD55522F1}"/>
              </a:ext>
            </a:extLst>
          </p:cNvPr>
          <p:cNvGrpSpPr>
            <a:grpSpLocks/>
          </p:cNvGrpSpPr>
          <p:nvPr/>
        </p:nvGrpSpPr>
        <p:grpSpPr bwMode="auto">
          <a:xfrm>
            <a:off x="1" y="2438401"/>
            <a:ext cx="12012084" cy="1052513"/>
            <a:chOff x="0" y="1536"/>
            <a:chExt cx="5675" cy="663"/>
          </a:xfrm>
        </p:grpSpPr>
        <p:grpSp>
          <p:nvGrpSpPr>
            <p:cNvPr id="3" name="Group 3">
              <a:extLst>
                <a:ext uri="{FF2B5EF4-FFF2-40B4-BE49-F238E27FC236}">
                  <a16:creationId xmlns:a16="http://schemas.microsoft.com/office/drawing/2014/main" id="{CAAD9F47-EE43-3C2C-1B2C-CD2B1B3F5BDD}"/>
                </a:ext>
              </a:extLst>
            </p:cNvPr>
            <p:cNvGrpSpPr>
              <a:grpSpLocks/>
            </p:cNvGrpSpPr>
            <p:nvPr/>
          </p:nvGrpSpPr>
          <p:grpSpPr bwMode="auto">
            <a:xfrm>
              <a:off x="185" y="1604"/>
              <a:ext cx="449" cy="299"/>
              <a:chOff x="720" y="336"/>
              <a:chExt cx="624" cy="432"/>
            </a:xfrm>
          </p:grpSpPr>
          <p:sp>
            <p:nvSpPr>
              <p:cNvPr id="10" name="Rectangle 4">
                <a:extLst>
                  <a:ext uri="{FF2B5EF4-FFF2-40B4-BE49-F238E27FC236}">
                    <a16:creationId xmlns:a16="http://schemas.microsoft.com/office/drawing/2014/main" id="{4CC45CD7-4FC0-7AE5-1D72-734BC23073BF}"/>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sp>
            <p:nvSpPr>
              <p:cNvPr id="11" name="Rectangle 5">
                <a:extLst>
                  <a:ext uri="{FF2B5EF4-FFF2-40B4-BE49-F238E27FC236}">
                    <a16:creationId xmlns:a16="http://schemas.microsoft.com/office/drawing/2014/main" id="{CBF613FB-2FF4-7BDE-FCCA-F15EAEB9D3C7}"/>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grpSp>
        <p:grpSp>
          <p:nvGrpSpPr>
            <p:cNvPr id="4" name="Group 6">
              <a:extLst>
                <a:ext uri="{FF2B5EF4-FFF2-40B4-BE49-F238E27FC236}">
                  <a16:creationId xmlns:a16="http://schemas.microsoft.com/office/drawing/2014/main" id="{BC803EC5-9042-1BAF-CB91-86F9A1E6B72A}"/>
                </a:ext>
              </a:extLst>
            </p:cNvPr>
            <p:cNvGrpSpPr>
              <a:grpSpLocks/>
            </p:cNvGrpSpPr>
            <p:nvPr/>
          </p:nvGrpSpPr>
          <p:grpSpPr bwMode="auto">
            <a:xfrm>
              <a:off x="263" y="1870"/>
              <a:ext cx="466" cy="299"/>
              <a:chOff x="912" y="2640"/>
              <a:chExt cx="672" cy="432"/>
            </a:xfrm>
          </p:grpSpPr>
          <p:sp>
            <p:nvSpPr>
              <p:cNvPr id="8" name="Rectangle 7">
                <a:extLst>
                  <a:ext uri="{FF2B5EF4-FFF2-40B4-BE49-F238E27FC236}">
                    <a16:creationId xmlns:a16="http://schemas.microsoft.com/office/drawing/2014/main" id="{DDF86E27-C9DB-2F50-98B6-E76B9B74BE8E}"/>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sp>
            <p:nvSpPr>
              <p:cNvPr id="9" name="Rectangle 8">
                <a:extLst>
                  <a:ext uri="{FF2B5EF4-FFF2-40B4-BE49-F238E27FC236}">
                    <a16:creationId xmlns:a16="http://schemas.microsoft.com/office/drawing/2014/main" id="{BC070CC3-225C-D8DF-C99E-CAA28880ADC3}"/>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grpSp>
        <p:sp>
          <p:nvSpPr>
            <p:cNvPr id="5" name="Rectangle 9">
              <a:extLst>
                <a:ext uri="{FF2B5EF4-FFF2-40B4-BE49-F238E27FC236}">
                  <a16:creationId xmlns:a16="http://schemas.microsoft.com/office/drawing/2014/main" id="{0B25F8A6-3E62-2270-FEB3-6896D567BC2B}"/>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sp>
          <p:nvSpPr>
            <p:cNvPr id="6" name="Rectangle 10">
              <a:extLst>
                <a:ext uri="{FF2B5EF4-FFF2-40B4-BE49-F238E27FC236}">
                  <a16:creationId xmlns:a16="http://schemas.microsoft.com/office/drawing/2014/main" id="{920077BD-670B-7C24-25FC-85C354776895}"/>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sp>
          <p:nvSpPr>
            <p:cNvPr id="7" name="Rectangle 11">
              <a:extLst>
                <a:ext uri="{FF2B5EF4-FFF2-40B4-BE49-F238E27FC236}">
                  <a16:creationId xmlns:a16="http://schemas.microsoft.com/office/drawing/2014/main" id="{E8E8107E-935F-58B4-92E3-660CD70CD8DF}"/>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grpSp>
      <p:sp>
        <p:nvSpPr>
          <p:cNvPr id="65548" name="Rectangle 12"/>
          <p:cNvSpPr>
            <a:spLocks noGrp="1" noChangeArrowheads="1"/>
          </p:cNvSpPr>
          <p:nvPr>
            <p:ph type="ctrTitle"/>
          </p:nvPr>
        </p:nvSpPr>
        <p:spPr>
          <a:xfrm>
            <a:off x="1320800" y="1676400"/>
            <a:ext cx="10363200" cy="1462088"/>
          </a:xfrm>
        </p:spPr>
        <p:txBody>
          <a:bodyPr/>
          <a:lstStyle>
            <a:lvl1pPr>
              <a:defRPr/>
            </a:lvl1pPr>
          </a:lstStyle>
          <a:p>
            <a:pPr lvl="0"/>
            <a:r>
              <a:rPr lang="zh-CN" altLang="en-US" noProof="0"/>
              <a:t>单击此处编辑母版标题样式</a:t>
            </a:r>
          </a:p>
        </p:txBody>
      </p:sp>
      <p:sp>
        <p:nvSpPr>
          <p:cNvPr id="65549"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2" name="Rectangle 14">
            <a:extLst>
              <a:ext uri="{FF2B5EF4-FFF2-40B4-BE49-F238E27FC236}">
                <a16:creationId xmlns:a16="http://schemas.microsoft.com/office/drawing/2014/main" id="{028202D4-3B1D-3538-30CF-8896526B61BF}"/>
              </a:ext>
            </a:extLst>
          </p:cNvPr>
          <p:cNvSpPr>
            <a:spLocks noGrp="1" noChangeArrowheads="1"/>
          </p:cNvSpPr>
          <p:nvPr>
            <p:ph type="dt" sz="half" idx="10"/>
          </p:nvPr>
        </p:nvSpPr>
        <p:spPr>
          <a:xfrm>
            <a:off x="1320800" y="6248400"/>
            <a:ext cx="2540000" cy="457200"/>
          </a:xfrm>
        </p:spPr>
        <p:txBody>
          <a:bodyPr/>
          <a:lstStyle>
            <a:lvl1pPr fontAlgn="auto">
              <a:spcBef>
                <a:spcPts val="0"/>
              </a:spcBef>
              <a:spcAft>
                <a:spcPts val="0"/>
              </a:spcAft>
              <a:defRPr>
                <a:solidFill>
                  <a:srgbClr val="1C1C1C"/>
                </a:solidFill>
              </a:defRPr>
            </a:lvl1pPr>
          </a:lstStyle>
          <a:p>
            <a:pPr>
              <a:defRPr/>
            </a:pPr>
            <a:endParaRPr lang="en-US" altLang="zh-CN"/>
          </a:p>
        </p:txBody>
      </p:sp>
      <p:sp>
        <p:nvSpPr>
          <p:cNvPr id="13" name="Rectangle 15">
            <a:extLst>
              <a:ext uri="{FF2B5EF4-FFF2-40B4-BE49-F238E27FC236}">
                <a16:creationId xmlns:a16="http://schemas.microsoft.com/office/drawing/2014/main" id="{1AE619C8-65E0-E3F7-0A2A-AE56EE608EDB}"/>
              </a:ext>
            </a:extLst>
          </p:cNvPr>
          <p:cNvSpPr>
            <a:spLocks noGrp="1" noChangeArrowheads="1"/>
          </p:cNvSpPr>
          <p:nvPr>
            <p:ph type="ftr" sz="quarter" idx="11"/>
          </p:nvPr>
        </p:nvSpPr>
        <p:spPr>
          <a:xfrm>
            <a:off x="4572000" y="6248400"/>
            <a:ext cx="3860800" cy="457200"/>
          </a:xfrm>
        </p:spPr>
        <p:txBody>
          <a:bodyPr/>
          <a:lstStyle>
            <a:lvl1pPr fontAlgn="auto">
              <a:spcBef>
                <a:spcPts val="0"/>
              </a:spcBef>
              <a:spcAft>
                <a:spcPts val="0"/>
              </a:spcAft>
              <a:defRPr>
                <a:solidFill>
                  <a:srgbClr val="1C1C1C"/>
                </a:solidFill>
              </a:defRPr>
            </a:lvl1pPr>
          </a:lstStyle>
          <a:p>
            <a:pPr>
              <a:defRPr/>
            </a:pPr>
            <a:endParaRPr lang="en-US" altLang="zh-CN"/>
          </a:p>
        </p:txBody>
      </p:sp>
      <p:sp>
        <p:nvSpPr>
          <p:cNvPr id="14" name="Rectangle 16">
            <a:extLst>
              <a:ext uri="{FF2B5EF4-FFF2-40B4-BE49-F238E27FC236}">
                <a16:creationId xmlns:a16="http://schemas.microsoft.com/office/drawing/2014/main" id="{76EFF73F-FB76-B25A-CAB2-F90C84BE667C}"/>
              </a:ext>
            </a:extLst>
          </p:cNvPr>
          <p:cNvSpPr>
            <a:spLocks noGrp="1" noChangeArrowheads="1"/>
          </p:cNvSpPr>
          <p:nvPr>
            <p:ph type="sldNum" sz="quarter" idx="12"/>
          </p:nvPr>
        </p:nvSpPr>
        <p:spPr>
          <a:xfrm>
            <a:off x="9144000" y="6248400"/>
            <a:ext cx="2540000" cy="457200"/>
          </a:xfrm>
        </p:spPr>
        <p:txBody>
          <a:bodyPr/>
          <a:lstStyle>
            <a:lvl1pPr>
              <a:defRPr>
                <a:solidFill>
                  <a:srgbClr val="1C1C1C"/>
                </a:solidFill>
              </a:defRPr>
            </a:lvl1pPr>
          </a:lstStyle>
          <a:p>
            <a:fld id="{102905F1-8E76-44AC-8EA8-40F084DB0D8A}" type="slidenum">
              <a:rPr lang="en-US" altLang="zh-CN"/>
              <a:pPr/>
              <a:t>‹#›</a:t>
            </a:fld>
            <a:endParaRPr lang="en-US" altLang="zh-CN"/>
          </a:p>
        </p:txBody>
      </p:sp>
    </p:spTree>
    <p:extLst>
      <p:ext uri="{BB962C8B-B14F-4D97-AF65-F5344CB8AC3E}">
        <p14:creationId xmlns:p14="http://schemas.microsoft.com/office/powerpoint/2010/main" val="3380191373"/>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5FBE89-A1D1-FAEC-D924-0D4EF7555B29}"/>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6A7FC08C-75B4-1E51-7CC4-03A69A953B02}"/>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126D8A32-15A4-7DC5-29E9-84C0C6946DE8}"/>
              </a:ext>
            </a:extLst>
          </p:cNvPr>
          <p:cNvSpPr>
            <a:spLocks noGrp="1"/>
          </p:cNvSpPr>
          <p:nvPr>
            <p:ph type="sldNum" sz="quarter" idx="12"/>
          </p:nvPr>
        </p:nvSpPr>
        <p:spPr/>
        <p:txBody>
          <a:bodyPr/>
          <a:lstStyle>
            <a:lvl1pPr>
              <a:defRPr/>
            </a:lvl1pPr>
          </a:lstStyle>
          <a:p>
            <a:fld id="{D666A73C-2131-4378-B79C-F93571F27810}" type="slidenum">
              <a:rPr lang="en-US" altLang="zh-CN"/>
              <a:pPr/>
              <a:t>‹#›</a:t>
            </a:fld>
            <a:endParaRPr lang="en-US" altLang="zh-CN"/>
          </a:p>
        </p:txBody>
      </p:sp>
    </p:spTree>
    <p:extLst>
      <p:ext uri="{BB962C8B-B14F-4D97-AF65-F5344CB8AC3E}">
        <p14:creationId xmlns:p14="http://schemas.microsoft.com/office/powerpoint/2010/main" val="3192726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059001E-DD4B-C345-A442-60CA98055DF5}"/>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6D6EAF1F-244E-CE18-BC4A-E0C69611A3AC}"/>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271E95F3-79FC-527B-BCCB-5B5DF0BAE589}"/>
              </a:ext>
            </a:extLst>
          </p:cNvPr>
          <p:cNvSpPr>
            <a:spLocks noGrp="1"/>
          </p:cNvSpPr>
          <p:nvPr>
            <p:ph type="sldNum" sz="quarter" idx="12"/>
          </p:nvPr>
        </p:nvSpPr>
        <p:spPr/>
        <p:txBody>
          <a:bodyPr/>
          <a:lstStyle>
            <a:lvl1pPr>
              <a:defRPr/>
            </a:lvl1pPr>
          </a:lstStyle>
          <a:p>
            <a:fld id="{C7A3DCA2-4894-486F-BA0E-9585DB9DEF17}" type="slidenum">
              <a:rPr lang="en-US" altLang="zh-CN"/>
              <a:pPr/>
              <a:t>‹#›</a:t>
            </a:fld>
            <a:endParaRPr lang="en-US" altLang="zh-CN"/>
          </a:p>
        </p:txBody>
      </p:sp>
    </p:spTree>
    <p:extLst>
      <p:ext uri="{BB962C8B-B14F-4D97-AF65-F5344CB8AC3E}">
        <p14:creationId xmlns:p14="http://schemas.microsoft.com/office/powerpoint/2010/main" val="4258708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EC3F830-206D-CF20-30BE-294E5463601C}"/>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a:extLst>
              <a:ext uri="{FF2B5EF4-FFF2-40B4-BE49-F238E27FC236}">
                <a16:creationId xmlns:a16="http://schemas.microsoft.com/office/drawing/2014/main" id="{7E2CECC3-BC58-515F-D140-D8C67ED935B5}"/>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a:extLst>
              <a:ext uri="{FF2B5EF4-FFF2-40B4-BE49-F238E27FC236}">
                <a16:creationId xmlns:a16="http://schemas.microsoft.com/office/drawing/2014/main" id="{803DE8C3-698E-9587-A1E4-D9CA1DB303A7}"/>
              </a:ext>
            </a:extLst>
          </p:cNvPr>
          <p:cNvSpPr>
            <a:spLocks noGrp="1"/>
          </p:cNvSpPr>
          <p:nvPr>
            <p:ph type="sldNum" sz="quarter" idx="12"/>
          </p:nvPr>
        </p:nvSpPr>
        <p:spPr/>
        <p:txBody>
          <a:bodyPr/>
          <a:lstStyle>
            <a:lvl1pPr>
              <a:defRPr/>
            </a:lvl1pPr>
          </a:lstStyle>
          <a:p>
            <a:fld id="{DE759A0E-189A-44E1-BB9F-41EA30DD9487}" type="slidenum">
              <a:rPr lang="en-US" altLang="zh-CN"/>
              <a:pPr/>
              <a:t>‹#›</a:t>
            </a:fld>
            <a:endParaRPr lang="en-US" altLang="zh-CN"/>
          </a:p>
        </p:txBody>
      </p:sp>
    </p:spTree>
    <p:extLst>
      <p:ext uri="{BB962C8B-B14F-4D97-AF65-F5344CB8AC3E}">
        <p14:creationId xmlns:p14="http://schemas.microsoft.com/office/powerpoint/2010/main" val="1884842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9F5FA62-8D60-4F9E-932A-F94EFEDA88F3}"/>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页脚占位符 7">
            <a:extLst>
              <a:ext uri="{FF2B5EF4-FFF2-40B4-BE49-F238E27FC236}">
                <a16:creationId xmlns:a16="http://schemas.microsoft.com/office/drawing/2014/main" id="{DDD27565-B1E9-5128-F5D7-4AE8E7CD109F}"/>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灯片编号占位符 8">
            <a:extLst>
              <a:ext uri="{FF2B5EF4-FFF2-40B4-BE49-F238E27FC236}">
                <a16:creationId xmlns:a16="http://schemas.microsoft.com/office/drawing/2014/main" id="{B8BAC9CD-3446-6FD0-C0A2-B9301DD6CAFC}"/>
              </a:ext>
            </a:extLst>
          </p:cNvPr>
          <p:cNvSpPr>
            <a:spLocks noGrp="1"/>
          </p:cNvSpPr>
          <p:nvPr>
            <p:ph type="sldNum" sz="quarter" idx="12"/>
          </p:nvPr>
        </p:nvSpPr>
        <p:spPr/>
        <p:txBody>
          <a:bodyPr/>
          <a:lstStyle>
            <a:lvl1pPr>
              <a:defRPr/>
            </a:lvl1pPr>
          </a:lstStyle>
          <a:p>
            <a:fld id="{5115F813-6A81-4625-B94A-CBA1221DB46F}" type="slidenum">
              <a:rPr lang="en-US" altLang="zh-CN"/>
              <a:pPr/>
              <a:t>‹#›</a:t>
            </a:fld>
            <a:endParaRPr lang="en-US" altLang="zh-CN"/>
          </a:p>
        </p:txBody>
      </p:sp>
    </p:spTree>
    <p:extLst>
      <p:ext uri="{BB962C8B-B14F-4D97-AF65-F5344CB8AC3E}">
        <p14:creationId xmlns:p14="http://schemas.microsoft.com/office/powerpoint/2010/main" val="4193681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DB08D5-7937-1020-35A3-DE845B15655B}"/>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页脚占位符 3">
            <a:extLst>
              <a:ext uri="{FF2B5EF4-FFF2-40B4-BE49-F238E27FC236}">
                <a16:creationId xmlns:a16="http://schemas.microsoft.com/office/drawing/2014/main" id="{6940BCD5-65AB-9804-DDD3-6BCBB945AAC6}"/>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F96E3DA8-75E8-03B6-F650-F30B9E71607A}"/>
              </a:ext>
            </a:extLst>
          </p:cNvPr>
          <p:cNvSpPr>
            <a:spLocks noGrp="1"/>
          </p:cNvSpPr>
          <p:nvPr>
            <p:ph type="sldNum" sz="quarter" idx="12"/>
          </p:nvPr>
        </p:nvSpPr>
        <p:spPr/>
        <p:txBody>
          <a:bodyPr/>
          <a:lstStyle>
            <a:lvl1pPr>
              <a:defRPr/>
            </a:lvl1pPr>
          </a:lstStyle>
          <a:p>
            <a:fld id="{7259C7F4-CD52-4099-9813-7067E622E566}" type="slidenum">
              <a:rPr lang="en-US" altLang="zh-CN"/>
              <a:pPr/>
              <a:t>‹#›</a:t>
            </a:fld>
            <a:endParaRPr lang="en-US" altLang="zh-CN"/>
          </a:p>
        </p:txBody>
      </p:sp>
    </p:spTree>
    <p:extLst>
      <p:ext uri="{BB962C8B-B14F-4D97-AF65-F5344CB8AC3E}">
        <p14:creationId xmlns:p14="http://schemas.microsoft.com/office/powerpoint/2010/main" val="793250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D42F60-256E-C6DF-AC35-E07FC6C50961}"/>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3" name="页脚占位符 2">
            <a:extLst>
              <a:ext uri="{FF2B5EF4-FFF2-40B4-BE49-F238E27FC236}">
                <a16:creationId xmlns:a16="http://schemas.microsoft.com/office/drawing/2014/main" id="{18CF96EE-5F39-C249-A593-0579A3877002}"/>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4" name="灯片编号占位符 3">
            <a:extLst>
              <a:ext uri="{FF2B5EF4-FFF2-40B4-BE49-F238E27FC236}">
                <a16:creationId xmlns:a16="http://schemas.microsoft.com/office/drawing/2014/main" id="{5EC74353-F740-ED1A-4754-3B9D408C786D}"/>
              </a:ext>
            </a:extLst>
          </p:cNvPr>
          <p:cNvSpPr>
            <a:spLocks noGrp="1"/>
          </p:cNvSpPr>
          <p:nvPr>
            <p:ph type="sldNum" sz="quarter" idx="12"/>
          </p:nvPr>
        </p:nvSpPr>
        <p:spPr/>
        <p:txBody>
          <a:bodyPr/>
          <a:lstStyle>
            <a:lvl1pPr>
              <a:defRPr/>
            </a:lvl1pPr>
          </a:lstStyle>
          <a:p>
            <a:fld id="{4DE7CAC8-CCC7-412E-96D8-88589B0DFEAF}" type="slidenum">
              <a:rPr lang="en-US" altLang="zh-CN"/>
              <a:pPr/>
              <a:t>‹#›</a:t>
            </a:fld>
            <a:endParaRPr lang="en-US" altLang="zh-CN"/>
          </a:p>
        </p:txBody>
      </p:sp>
    </p:spTree>
    <p:extLst>
      <p:ext uri="{BB962C8B-B14F-4D97-AF65-F5344CB8AC3E}">
        <p14:creationId xmlns:p14="http://schemas.microsoft.com/office/powerpoint/2010/main" val="89938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F1963473-A47D-D056-17B9-9A1E65F8C147}"/>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F43A3B87-A06C-519C-8779-1BA7398F6CDF}"/>
              </a:ext>
            </a:extLst>
          </p:cNvPr>
          <p:cNvSpPr>
            <a:spLocks noGrp="1"/>
          </p:cNvSpPr>
          <p:nvPr>
            <p:ph type="sldNum" sz="quarter" idx="11"/>
          </p:nvPr>
        </p:nvSpPr>
        <p:spPr/>
        <p:txBody>
          <a:bodyPr/>
          <a:lstStyle>
            <a:lvl1pPr>
              <a:defRPr/>
            </a:lvl1pPr>
          </a:lstStyle>
          <a:p>
            <a:fld id="{12136826-5AA0-4022-ACD5-0D5D8DBAA1E2}" type="slidenum">
              <a:rPr lang="en-US" altLang="zh-CN"/>
              <a:pPr/>
              <a:t>‹#›</a:t>
            </a:fld>
            <a:endParaRPr lang="en-US" altLang="zh-CN"/>
          </a:p>
        </p:txBody>
      </p:sp>
      <p:sp>
        <p:nvSpPr>
          <p:cNvPr id="6" name="日期占位符 5">
            <a:extLst>
              <a:ext uri="{FF2B5EF4-FFF2-40B4-BE49-F238E27FC236}">
                <a16:creationId xmlns:a16="http://schemas.microsoft.com/office/drawing/2014/main" id="{AB926228-9D8F-D701-ABD9-E60134B6A47A}"/>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524104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85641F-BB9B-1986-5B89-57AC1692273C}"/>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a:extLst>
              <a:ext uri="{FF2B5EF4-FFF2-40B4-BE49-F238E27FC236}">
                <a16:creationId xmlns:a16="http://schemas.microsoft.com/office/drawing/2014/main" id="{CF8CDC03-6456-FCB8-2C9D-153DC6FF78AF}"/>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a:extLst>
              <a:ext uri="{FF2B5EF4-FFF2-40B4-BE49-F238E27FC236}">
                <a16:creationId xmlns:a16="http://schemas.microsoft.com/office/drawing/2014/main" id="{214BB236-2239-B422-6DF7-F4EA03EFB79C}"/>
              </a:ext>
            </a:extLst>
          </p:cNvPr>
          <p:cNvSpPr>
            <a:spLocks noGrp="1"/>
          </p:cNvSpPr>
          <p:nvPr>
            <p:ph type="sldNum" sz="quarter" idx="12"/>
          </p:nvPr>
        </p:nvSpPr>
        <p:spPr/>
        <p:txBody>
          <a:bodyPr/>
          <a:lstStyle>
            <a:lvl1pPr>
              <a:defRPr/>
            </a:lvl1pPr>
          </a:lstStyle>
          <a:p>
            <a:fld id="{9E2879DE-4BB6-4CD2-93E5-3151F64997FD}" type="slidenum">
              <a:rPr lang="en-US" altLang="zh-CN"/>
              <a:pPr/>
              <a:t>‹#›</a:t>
            </a:fld>
            <a:endParaRPr lang="en-US" altLang="zh-CN"/>
          </a:p>
        </p:txBody>
      </p:sp>
    </p:spTree>
    <p:extLst>
      <p:ext uri="{BB962C8B-B14F-4D97-AF65-F5344CB8AC3E}">
        <p14:creationId xmlns:p14="http://schemas.microsoft.com/office/powerpoint/2010/main" val="287364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5510E99-A6F9-B3BB-C844-2D7F86CFD814}"/>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a:extLst>
              <a:ext uri="{FF2B5EF4-FFF2-40B4-BE49-F238E27FC236}">
                <a16:creationId xmlns:a16="http://schemas.microsoft.com/office/drawing/2014/main" id="{2CA1B0E5-B31F-189B-E89C-AD4E2319AB09}"/>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a:extLst>
              <a:ext uri="{FF2B5EF4-FFF2-40B4-BE49-F238E27FC236}">
                <a16:creationId xmlns:a16="http://schemas.microsoft.com/office/drawing/2014/main" id="{D86CF153-0ED8-F4C3-B49E-1E616808CF58}"/>
              </a:ext>
            </a:extLst>
          </p:cNvPr>
          <p:cNvSpPr>
            <a:spLocks noGrp="1"/>
          </p:cNvSpPr>
          <p:nvPr>
            <p:ph type="sldNum" sz="quarter" idx="12"/>
          </p:nvPr>
        </p:nvSpPr>
        <p:spPr/>
        <p:txBody>
          <a:bodyPr/>
          <a:lstStyle>
            <a:lvl1pPr>
              <a:defRPr/>
            </a:lvl1pPr>
          </a:lstStyle>
          <a:p>
            <a:fld id="{344CE7A5-89D3-4713-A477-0F09F15032D7}" type="slidenum">
              <a:rPr lang="en-US" altLang="zh-CN"/>
              <a:pPr/>
              <a:t>‹#›</a:t>
            </a:fld>
            <a:endParaRPr lang="en-US" altLang="zh-CN"/>
          </a:p>
        </p:txBody>
      </p:sp>
    </p:spTree>
    <p:extLst>
      <p:ext uri="{BB962C8B-B14F-4D97-AF65-F5344CB8AC3E}">
        <p14:creationId xmlns:p14="http://schemas.microsoft.com/office/powerpoint/2010/main" val="801122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2D7C88-D564-5C8C-E78C-3A3C740AE087}"/>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372E69D2-1DDF-DABE-3D16-B981358ECFC1}"/>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210B51BC-2494-24EA-32D0-73DD844483E9}"/>
              </a:ext>
            </a:extLst>
          </p:cNvPr>
          <p:cNvSpPr>
            <a:spLocks noGrp="1"/>
          </p:cNvSpPr>
          <p:nvPr>
            <p:ph type="sldNum" sz="quarter" idx="12"/>
          </p:nvPr>
        </p:nvSpPr>
        <p:spPr/>
        <p:txBody>
          <a:bodyPr/>
          <a:lstStyle>
            <a:lvl1pPr>
              <a:defRPr/>
            </a:lvl1pPr>
          </a:lstStyle>
          <a:p>
            <a:fld id="{A8C435E1-C6E3-4862-8ECB-651A07997A28}" type="slidenum">
              <a:rPr lang="en-US" altLang="zh-CN"/>
              <a:pPr/>
              <a:t>‹#›</a:t>
            </a:fld>
            <a:endParaRPr lang="en-US" altLang="zh-CN"/>
          </a:p>
        </p:txBody>
      </p:sp>
    </p:spTree>
    <p:extLst>
      <p:ext uri="{BB962C8B-B14F-4D97-AF65-F5344CB8AC3E}">
        <p14:creationId xmlns:p14="http://schemas.microsoft.com/office/powerpoint/2010/main" val="4114908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9F1FD9A-6A80-028C-8F12-76E9EBC78C68}"/>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E4BCBEB8-515C-D9E5-FD00-0B3622B7B73A}"/>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0DF9182C-08DA-55C6-70A3-8B1377943A5E}"/>
              </a:ext>
            </a:extLst>
          </p:cNvPr>
          <p:cNvSpPr>
            <a:spLocks noGrp="1"/>
          </p:cNvSpPr>
          <p:nvPr>
            <p:ph type="sldNum" sz="quarter" idx="12"/>
          </p:nvPr>
        </p:nvSpPr>
        <p:spPr/>
        <p:txBody>
          <a:bodyPr/>
          <a:lstStyle>
            <a:lvl1pPr>
              <a:defRPr/>
            </a:lvl1pPr>
          </a:lstStyle>
          <a:p>
            <a:fld id="{0A8134FD-2A71-4C44-A84B-400992BD40B5}" type="slidenum">
              <a:rPr lang="en-US" altLang="zh-CN"/>
              <a:pPr/>
              <a:t>‹#›</a:t>
            </a:fld>
            <a:endParaRPr lang="en-US" altLang="zh-CN"/>
          </a:p>
        </p:txBody>
      </p:sp>
    </p:spTree>
    <p:extLst>
      <p:ext uri="{BB962C8B-B14F-4D97-AF65-F5344CB8AC3E}">
        <p14:creationId xmlns:p14="http://schemas.microsoft.com/office/powerpoint/2010/main" val="998051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8DD7FEF9-F72E-62E4-59F6-FFA09E3D0030}"/>
              </a:ext>
            </a:extLst>
          </p:cNvPr>
          <p:cNvGrpSpPr>
            <a:grpSpLocks/>
          </p:cNvGrpSpPr>
          <p:nvPr/>
        </p:nvGrpSpPr>
        <p:grpSpPr bwMode="auto">
          <a:xfrm>
            <a:off x="1" y="2438401"/>
            <a:ext cx="12012084" cy="1052513"/>
            <a:chOff x="0" y="1536"/>
            <a:chExt cx="5675" cy="663"/>
          </a:xfrm>
        </p:grpSpPr>
        <p:grpSp>
          <p:nvGrpSpPr>
            <p:cNvPr id="3" name="Group 3">
              <a:extLst>
                <a:ext uri="{FF2B5EF4-FFF2-40B4-BE49-F238E27FC236}">
                  <a16:creationId xmlns:a16="http://schemas.microsoft.com/office/drawing/2014/main" id="{7458E301-CB0E-4257-408C-3BFD42FA2CB5}"/>
                </a:ext>
              </a:extLst>
            </p:cNvPr>
            <p:cNvGrpSpPr>
              <a:grpSpLocks/>
            </p:cNvGrpSpPr>
            <p:nvPr/>
          </p:nvGrpSpPr>
          <p:grpSpPr bwMode="auto">
            <a:xfrm>
              <a:off x="185" y="1604"/>
              <a:ext cx="449" cy="299"/>
              <a:chOff x="720" y="336"/>
              <a:chExt cx="624" cy="432"/>
            </a:xfrm>
          </p:grpSpPr>
          <p:sp>
            <p:nvSpPr>
              <p:cNvPr id="10" name="Rectangle 4">
                <a:extLst>
                  <a:ext uri="{FF2B5EF4-FFF2-40B4-BE49-F238E27FC236}">
                    <a16:creationId xmlns:a16="http://schemas.microsoft.com/office/drawing/2014/main" id="{9B9F2D38-E2D2-E569-F6E4-17462A0F2D65}"/>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11" name="Rectangle 5">
                <a:extLst>
                  <a:ext uri="{FF2B5EF4-FFF2-40B4-BE49-F238E27FC236}">
                    <a16:creationId xmlns:a16="http://schemas.microsoft.com/office/drawing/2014/main" id="{DFCBD71A-62E2-6807-F228-A4FCA7F5C6E2}"/>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kumimoji="1" lang="zh-CN" altLang="en-US" sz="2400">
                  <a:solidFill>
                    <a:srgbClr val="000000"/>
                  </a:solidFill>
                  <a:latin typeface="Times New Roman" panose="02020603050405020304" pitchFamily="18" charset="0"/>
                  <a:ea typeface="宋体" panose="02010600030101010101" pitchFamily="2" charset="-122"/>
                </a:endParaRPr>
              </a:p>
            </p:txBody>
          </p:sp>
        </p:grpSp>
        <p:grpSp>
          <p:nvGrpSpPr>
            <p:cNvPr id="4" name="Group 6">
              <a:extLst>
                <a:ext uri="{FF2B5EF4-FFF2-40B4-BE49-F238E27FC236}">
                  <a16:creationId xmlns:a16="http://schemas.microsoft.com/office/drawing/2014/main" id="{54657854-5B1B-6212-FDEC-25D31A134453}"/>
                </a:ext>
              </a:extLst>
            </p:cNvPr>
            <p:cNvGrpSpPr>
              <a:grpSpLocks/>
            </p:cNvGrpSpPr>
            <p:nvPr/>
          </p:nvGrpSpPr>
          <p:grpSpPr bwMode="auto">
            <a:xfrm>
              <a:off x="263" y="1870"/>
              <a:ext cx="466" cy="299"/>
              <a:chOff x="912" y="2640"/>
              <a:chExt cx="672" cy="432"/>
            </a:xfrm>
          </p:grpSpPr>
          <p:sp>
            <p:nvSpPr>
              <p:cNvPr id="8" name="Rectangle 7">
                <a:extLst>
                  <a:ext uri="{FF2B5EF4-FFF2-40B4-BE49-F238E27FC236}">
                    <a16:creationId xmlns:a16="http://schemas.microsoft.com/office/drawing/2014/main" id="{618DAAE2-CB8A-7EE6-C165-AD97ADB5352C}"/>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9" name="Rectangle 8">
                <a:extLst>
                  <a:ext uri="{FF2B5EF4-FFF2-40B4-BE49-F238E27FC236}">
                    <a16:creationId xmlns:a16="http://schemas.microsoft.com/office/drawing/2014/main" id="{17DEC477-72D7-1DBF-3671-350FC0340162}"/>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5" name="Rectangle 9">
              <a:extLst>
                <a:ext uri="{FF2B5EF4-FFF2-40B4-BE49-F238E27FC236}">
                  <a16:creationId xmlns:a16="http://schemas.microsoft.com/office/drawing/2014/main" id="{44F9DE1B-D812-9A62-D2F9-3E6F6A6892F0}"/>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6" name="Rectangle 10">
              <a:extLst>
                <a:ext uri="{FF2B5EF4-FFF2-40B4-BE49-F238E27FC236}">
                  <a16:creationId xmlns:a16="http://schemas.microsoft.com/office/drawing/2014/main" id="{75A81ABC-43ED-6121-2ABA-16C9231F940B}"/>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kumimoji="1" lang="zh-CN" altLang="en-US" sz="2400">
                <a:solidFill>
                  <a:srgbClr val="000000"/>
                </a:solidFill>
                <a:latin typeface="Times New Roman" panose="02020603050405020304" pitchFamily="18" charset="0"/>
                <a:ea typeface="宋体" panose="02010600030101010101" pitchFamily="2" charset="-122"/>
              </a:endParaRPr>
            </a:p>
          </p:txBody>
        </p:sp>
        <p:sp>
          <p:nvSpPr>
            <p:cNvPr id="7" name="Rectangle 11">
              <a:extLst>
                <a:ext uri="{FF2B5EF4-FFF2-40B4-BE49-F238E27FC236}">
                  <a16:creationId xmlns:a16="http://schemas.microsoft.com/office/drawing/2014/main" id="{D09320EA-9DDB-C0D1-BA4E-37C5F0B154F0}"/>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kumimoji="1" lang="zh-CN" altLang="en-US" sz="2400">
                <a:solidFill>
                  <a:srgbClr val="000000"/>
                </a:solidFill>
                <a:latin typeface="Times New Roman" panose="02020603050405020304" pitchFamily="18" charset="0"/>
                <a:ea typeface="宋体" panose="02010600030101010101" pitchFamily="2" charset="-122"/>
              </a:endParaRPr>
            </a:p>
          </p:txBody>
        </p:sp>
      </p:grpSp>
      <p:sp>
        <p:nvSpPr>
          <p:cNvPr id="56332" name="Rectangle 12"/>
          <p:cNvSpPr>
            <a:spLocks noGrp="1" noChangeArrowheads="1"/>
          </p:cNvSpPr>
          <p:nvPr>
            <p:ph type="ctrTitle"/>
          </p:nvPr>
        </p:nvSpPr>
        <p:spPr>
          <a:xfrm>
            <a:off x="1320800" y="1676400"/>
            <a:ext cx="10363200" cy="1462088"/>
          </a:xfrm>
        </p:spPr>
        <p:txBody>
          <a:bodyPr/>
          <a:lstStyle>
            <a:lvl1pPr>
              <a:defRPr/>
            </a:lvl1pPr>
          </a:lstStyle>
          <a:p>
            <a:pPr lvl="0"/>
            <a:r>
              <a:rPr lang="zh-CN" altLang="en-US" noProof="0"/>
              <a:t>单击此处编辑母版标题样式</a:t>
            </a:r>
          </a:p>
        </p:txBody>
      </p:sp>
      <p:sp>
        <p:nvSpPr>
          <p:cNvPr id="5633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2" name="Rectangle 14">
            <a:extLst>
              <a:ext uri="{FF2B5EF4-FFF2-40B4-BE49-F238E27FC236}">
                <a16:creationId xmlns:a16="http://schemas.microsoft.com/office/drawing/2014/main" id="{9F93DDE3-0F8E-4DEB-DD08-EDAEE7546474}"/>
              </a:ext>
            </a:extLst>
          </p:cNvPr>
          <p:cNvSpPr>
            <a:spLocks noGrp="1" noChangeArrowheads="1"/>
          </p:cNvSpPr>
          <p:nvPr>
            <p:ph type="dt" sz="half" idx="10"/>
          </p:nvPr>
        </p:nvSpPr>
        <p:spPr>
          <a:xfrm>
            <a:off x="1320800" y="6248400"/>
            <a:ext cx="2540000" cy="457200"/>
          </a:xfrm>
        </p:spPr>
        <p:txBody>
          <a:bodyPr/>
          <a:lstStyle>
            <a:lvl1pPr fontAlgn="auto">
              <a:spcBef>
                <a:spcPts val="0"/>
              </a:spcBef>
              <a:spcAft>
                <a:spcPts val="0"/>
              </a:spcAft>
              <a:defRPr>
                <a:solidFill>
                  <a:srgbClr val="1C1C1C"/>
                </a:solidFill>
              </a:defRPr>
            </a:lvl1pPr>
          </a:lstStyle>
          <a:p>
            <a:pPr>
              <a:defRPr/>
            </a:pPr>
            <a:endParaRPr lang="en-US" altLang="zh-CN"/>
          </a:p>
        </p:txBody>
      </p:sp>
      <p:sp>
        <p:nvSpPr>
          <p:cNvPr id="13" name="Rectangle 15">
            <a:extLst>
              <a:ext uri="{FF2B5EF4-FFF2-40B4-BE49-F238E27FC236}">
                <a16:creationId xmlns:a16="http://schemas.microsoft.com/office/drawing/2014/main" id="{37BC34BD-1F6F-7E0E-92A3-C165103674F2}"/>
              </a:ext>
            </a:extLst>
          </p:cNvPr>
          <p:cNvSpPr>
            <a:spLocks noGrp="1" noChangeArrowheads="1"/>
          </p:cNvSpPr>
          <p:nvPr>
            <p:ph type="ftr" sz="quarter" idx="11"/>
          </p:nvPr>
        </p:nvSpPr>
        <p:spPr>
          <a:xfrm>
            <a:off x="4572000" y="6248400"/>
            <a:ext cx="3860800" cy="457200"/>
          </a:xfrm>
        </p:spPr>
        <p:txBody>
          <a:bodyPr/>
          <a:lstStyle>
            <a:lvl1pPr fontAlgn="auto">
              <a:spcBef>
                <a:spcPts val="0"/>
              </a:spcBef>
              <a:spcAft>
                <a:spcPts val="0"/>
              </a:spcAft>
              <a:defRPr>
                <a:solidFill>
                  <a:srgbClr val="1C1C1C"/>
                </a:solidFill>
              </a:defRPr>
            </a:lvl1pPr>
          </a:lstStyle>
          <a:p>
            <a:pPr>
              <a:defRPr/>
            </a:pPr>
            <a:endParaRPr lang="en-US" altLang="zh-CN"/>
          </a:p>
        </p:txBody>
      </p:sp>
      <p:sp>
        <p:nvSpPr>
          <p:cNvPr id="14" name="Rectangle 16">
            <a:extLst>
              <a:ext uri="{FF2B5EF4-FFF2-40B4-BE49-F238E27FC236}">
                <a16:creationId xmlns:a16="http://schemas.microsoft.com/office/drawing/2014/main" id="{E52B3A40-5D42-967B-FAAD-1CBB7D8E4B5F}"/>
              </a:ext>
            </a:extLst>
          </p:cNvPr>
          <p:cNvSpPr>
            <a:spLocks noGrp="1" noChangeArrowheads="1"/>
          </p:cNvSpPr>
          <p:nvPr>
            <p:ph type="sldNum" sz="quarter" idx="12"/>
          </p:nvPr>
        </p:nvSpPr>
        <p:spPr>
          <a:xfrm>
            <a:off x="9144000" y="6248400"/>
            <a:ext cx="2540000" cy="457200"/>
          </a:xfrm>
        </p:spPr>
        <p:txBody>
          <a:bodyPr/>
          <a:lstStyle>
            <a:lvl1pPr>
              <a:defRPr>
                <a:solidFill>
                  <a:srgbClr val="1C1C1C"/>
                </a:solidFill>
              </a:defRPr>
            </a:lvl1pPr>
          </a:lstStyle>
          <a:p>
            <a:fld id="{19BCE8D4-D09C-4513-8EA4-19EF40925A75}" type="slidenum">
              <a:rPr lang="en-US" altLang="zh-CN"/>
              <a:pPr/>
              <a:t>‹#›</a:t>
            </a:fld>
            <a:endParaRPr lang="en-US" altLang="zh-CN"/>
          </a:p>
        </p:txBody>
      </p:sp>
    </p:spTree>
    <p:extLst>
      <p:ext uri="{BB962C8B-B14F-4D97-AF65-F5344CB8AC3E}">
        <p14:creationId xmlns:p14="http://schemas.microsoft.com/office/powerpoint/2010/main" val="815418991"/>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CB517B-2B39-CE03-B43E-6EFD24A03989}"/>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74ECC1A3-B260-13D5-6B0E-329292B76C64}"/>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A3855F3B-8B89-AFBF-1E74-BA174E8DD2D2}"/>
              </a:ext>
            </a:extLst>
          </p:cNvPr>
          <p:cNvSpPr>
            <a:spLocks noGrp="1"/>
          </p:cNvSpPr>
          <p:nvPr>
            <p:ph type="sldNum" sz="quarter" idx="12"/>
          </p:nvPr>
        </p:nvSpPr>
        <p:spPr/>
        <p:txBody>
          <a:bodyPr/>
          <a:lstStyle>
            <a:lvl1pPr>
              <a:defRPr/>
            </a:lvl1pPr>
          </a:lstStyle>
          <a:p>
            <a:fld id="{201C8780-F42D-42AD-8035-4989D73A3314}" type="slidenum">
              <a:rPr lang="en-US" altLang="zh-CN"/>
              <a:pPr/>
              <a:t>‹#›</a:t>
            </a:fld>
            <a:endParaRPr lang="en-US" altLang="zh-CN"/>
          </a:p>
        </p:txBody>
      </p:sp>
    </p:spTree>
    <p:extLst>
      <p:ext uri="{BB962C8B-B14F-4D97-AF65-F5344CB8AC3E}">
        <p14:creationId xmlns:p14="http://schemas.microsoft.com/office/powerpoint/2010/main" val="6127211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72BA21-2E92-BFB7-7658-32F1969BBFA0}"/>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B7EB394C-DA5A-3756-2AF5-9A91AE271F76}"/>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8ECD6360-9486-2BC1-AF11-2321041E548C}"/>
              </a:ext>
            </a:extLst>
          </p:cNvPr>
          <p:cNvSpPr>
            <a:spLocks noGrp="1"/>
          </p:cNvSpPr>
          <p:nvPr>
            <p:ph type="sldNum" sz="quarter" idx="12"/>
          </p:nvPr>
        </p:nvSpPr>
        <p:spPr/>
        <p:txBody>
          <a:bodyPr/>
          <a:lstStyle>
            <a:lvl1pPr>
              <a:defRPr/>
            </a:lvl1pPr>
          </a:lstStyle>
          <a:p>
            <a:fld id="{1D89DCA7-FC70-4644-827E-177BA372EC25}" type="slidenum">
              <a:rPr lang="en-US" altLang="zh-CN"/>
              <a:pPr/>
              <a:t>‹#›</a:t>
            </a:fld>
            <a:endParaRPr lang="en-US" altLang="zh-CN"/>
          </a:p>
        </p:txBody>
      </p:sp>
    </p:spTree>
    <p:extLst>
      <p:ext uri="{BB962C8B-B14F-4D97-AF65-F5344CB8AC3E}">
        <p14:creationId xmlns:p14="http://schemas.microsoft.com/office/powerpoint/2010/main" val="12024445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3129697-EE0C-DFAB-D772-8FBD9F6704A3}"/>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a:extLst>
              <a:ext uri="{FF2B5EF4-FFF2-40B4-BE49-F238E27FC236}">
                <a16:creationId xmlns:a16="http://schemas.microsoft.com/office/drawing/2014/main" id="{73689C03-06BB-2EF5-5F0B-6CBB4C2BE91F}"/>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a:extLst>
              <a:ext uri="{FF2B5EF4-FFF2-40B4-BE49-F238E27FC236}">
                <a16:creationId xmlns:a16="http://schemas.microsoft.com/office/drawing/2014/main" id="{A004AC2F-0662-7F46-F154-C94FC382B14F}"/>
              </a:ext>
            </a:extLst>
          </p:cNvPr>
          <p:cNvSpPr>
            <a:spLocks noGrp="1"/>
          </p:cNvSpPr>
          <p:nvPr>
            <p:ph type="sldNum" sz="quarter" idx="12"/>
          </p:nvPr>
        </p:nvSpPr>
        <p:spPr/>
        <p:txBody>
          <a:bodyPr/>
          <a:lstStyle>
            <a:lvl1pPr>
              <a:defRPr/>
            </a:lvl1pPr>
          </a:lstStyle>
          <a:p>
            <a:fld id="{B5CE9823-53CE-4AAC-A718-77B4FAF18DD3}" type="slidenum">
              <a:rPr lang="en-US" altLang="zh-CN"/>
              <a:pPr/>
              <a:t>‹#›</a:t>
            </a:fld>
            <a:endParaRPr lang="en-US" altLang="zh-CN"/>
          </a:p>
        </p:txBody>
      </p:sp>
    </p:spTree>
    <p:extLst>
      <p:ext uri="{BB962C8B-B14F-4D97-AF65-F5344CB8AC3E}">
        <p14:creationId xmlns:p14="http://schemas.microsoft.com/office/powerpoint/2010/main" val="31260883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7991BC1-2951-92A5-C144-35C822418214}"/>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页脚占位符 7">
            <a:extLst>
              <a:ext uri="{FF2B5EF4-FFF2-40B4-BE49-F238E27FC236}">
                <a16:creationId xmlns:a16="http://schemas.microsoft.com/office/drawing/2014/main" id="{D8790505-21FF-B57A-6CA9-6DC4C2364AB5}"/>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灯片编号占位符 8">
            <a:extLst>
              <a:ext uri="{FF2B5EF4-FFF2-40B4-BE49-F238E27FC236}">
                <a16:creationId xmlns:a16="http://schemas.microsoft.com/office/drawing/2014/main" id="{9CE0D526-53C6-ECB6-E5EF-B413F97C5093}"/>
              </a:ext>
            </a:extLst>
          </p:cNvPr>
          <p:cNvSpPr>
            <a:spLocks noGrp="1"/>
          </p:cNvSpPr>
          <p:nvPr>
            <p:ph type="sldNum" sz="quarter" idx="12"/>
          </p:nvPr>
        </p:nvSpPr>
        <p:spPr/>
        <p:txBody>
          <a:bodyPr/>
          <a:lstStyle>
            <a:lvl1pPr>
              <a:defRPr/>
            </a:lvl1pPr>
          </a:lstStyle>
          <a:p>
            <a:fld id="{36B82E3D-F006-4AD1-833E-792FC3758ACF}" type="slidenum">
              <a:rPr lang="en-US" altLang="zh-CN"/>
              <a:pPr/>
              <a:t>‹#›</a:t>
            </a:fld>
            <a:endParaRPr lang="en-US" altLang="zh-CN"/>
          </a:p>
        </p:txBody>
      </p:sp>
    </p:spTree>
    <p:extLst>
      <p:ext uri="{BB962C8B-B14F-4D97-AF65-F5344CB8AC3E}">
        <p14:creationId xmlns:p14="http://schemas.microsoft.com/office/powerpoint/2010/main" val="11197411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DAD7660-6750-88A2-734D-D6D17390C272}"/>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页脚占位符 3">
            <a:extLst>
              <a:ext uri="{FF2B5EF4-FFF2-40B4-BE49-F238E27FC236}">
                <a16:creationId xmlns:a16="http://schemas.microsoft.com/office/drawing/2014/main" id="{25AD8321-B1EA-185B-A4BB-580F6BCD4D07}"/>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F7C466EF-8FAE-3EF8-BE11-98AC7D9E7E0F}"/>
              </a:ext>
            </a:extLst>
          </p:cNvPr>
          <p:cNvSpPr>
            <a:spLocks noGrp="1"/>
          </p:cNvSpPr>
          <p:nvPr>
            <p:ph type="sldNum" sz="quarter" idx="12"/>
          </p:nvPr>
        </p:nvSpPr>
        <p:spPr/>
        <p:txBody>
          <a:bodyPr/>
          <a:lstStyle>
            <a:lvl1pPr>
              <a:defRPr/>
            </a:lvl1pPr>
          </a:lstStyle>
          <a:p>
            <a:fld id="{611EE559-A6F2-4D24-8C70-CDC8BFC785C4}" type="slidenum">
              <a:rPr lang="en-US" altLang="zh-CN"/>
              <a:pPr/>
              <a:t>‹#›</a:t>
            </a:fld>
            <a:endParaRPr lang="en-US" altLang="zh-CN"/>
          </a:p>
        </p:txBody>
      </p:sp>
    </p:spTree>
    <p:extLst>
      <p:ext uri="{BB962C8B-B14F-4D97-AF65-F5344CB8AC3E}">
        <p14:creationId xmlns:p14="http://schemas.microsoft.com/office/powerpoint/2010/main" val="1478076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9E2CF6B9-4E7F-3B99-2819-C1B510F8E9EB}"/>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CCAC320C-4771-5DB1-175D-AAD532787027}"/>
              </a:ext>
            </a:extLst>
          </p:cNvPr>
          <p:cNvSpPr>
            <a:spLocks noGrp="1"/>
          </p:cNvSpPr>
          <p:nvPr>
            <p:ph type="sldNum" sz="quarter" idx="11"/>
          </p:nvPr>
        </p:nvSpPr>
        <p:spPr/>
        <p:txBody>
          <a:bodyPr/>
          <a:lstStyle>
            <a:lvl1pPr>
              <a:defRPr/>
            </a:lvl1pPr>
          </a:lstStyle>
          <a:p>
            <a:fld id="{EB1F22B6-C0E8-4AC6-8707-304BC201613D}" type="slidenum">
              <a:rPr lang="en-US" altLang="zh-CN"/>
              <a:pPr/>
              <a:t>‹#›</a:t>
            </a:fld>
            <a:endParaRPr lang="en-US" altLang="zh-CN"/>
          </a:p>
        </p:txBody>
      </p:sp>
      <p:sp>
        <p:nvSpPr>
          <p:cNvPr id="6" name="日期占位符 5">
            <a:extLst>
              <a:ext uri="{FF2B5EF4-FFF2-40B4-BE49-F238E27FC236}">
                <a16:creationId xmlns:a16="http://schemas.microsoft.com/office/drawing/2014/main" id="{B07D6832-1AB9-654B-085F-7DC5FCCCB636}"/>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2238389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01DF118-BDFF-DF65-56E0-CEE55B82F42B}"/>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3" name="页脚占位符 2">
            <a:extLst>
              <a:ext uri="{FF2B5EF4-FFF2-40B4-BE49-F238E27FC236}">
                <a16:creationId xmlns:a16="http://schemas.microsoft.com/office/drawing/2014/main" id="{F1DF025E-C9B7-0975-2ADD-AC9E3DF83297}"/>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4" name="灯片编号占位符 3">
            <a:extLst>
              <a:ext uri="{FF2B5EF4-FFF2-40B4-BE49-F238E27FC236}">
                <a16:creationId xmlns:a16="http://schemas.microsoft.com/office/drawing/2014/main" id="{0E151B57-6DD6-CBE8-FD94-BBB288C5AD07}"/>
              </a:ext>
            </a:extLst>
          </p:cNvPr>
          <p:cNvSpPr>
            <a:spLocks noGrp="1"/>
          </p:cNvSpPr>
          <p:nvPr>
            <p:ph type="sldNum" sz="quarter" idx="12"/>
          </p:nvPr>
        </p:nvSpPr>
        <p:spPr/>
        <p:txBody>
          <a:bodyPr/>
          <a:lstStyle>
            <a:lvl1pPr>
              <a:defRPr/>
            </a:lvl1pPr>
          </a:lstStyle>
          <a:p>
            <a:fld id="{B578FADB-AFD1-410D-B270-77F7CC09E483}" type="slidenum">
              <a:rPr lang="en-US" altLang="zh-CN"/>
              <a:pPr/>
              <a:t>‹#›</a:t>
            </a:fld>
            <a:endParaRPr lang="en-US" altLang="zh-CN"/>
          </a:p>
        </p:txBody>
      </p:sp>
    </p:spTree>
    <p:extLst>
      <p:ext uri="{BB962C8B-B14F-4D97-AF65-F5344CB8AC3E}">
        <p14:creationId xmlns:p14="http://schemas.microsoft.com/office/powerpoint/2010/main" val="12150861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50D642-ADAB-DDE5-AF0B-1A13DF2A2BCD}"/>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a:extLst>
              <a:ext uri="{FF2B5EF4-FFF2-40B4-BE49-F238E27FC236}">
                <a16:creationId xmlns:a16="http://schemas.microsoft.com/office/drawing/2014/main" id="{E9CA810C-9164-952F-D065-E44E0BC4D412}"/>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a:extLst>
              <a:ext uri="{FF2B5EF4-FFF2-40B4-BE49-F238E27FC236}">
                <a16:creationId xmlns:a16="http://schemas.microsoft.com/office/drawing/2014/main" id="{0756BDDE-7554-BC55-ACC2-D658D33CE7F6}"/>
              </a:ext>
            </a:extLst>
          </p:cNvPr>
          <p:cNvSpPr>
            <a:spLocks noGrp="1"/>
          </p:cNvSpPr>
          <p:nvPr>
            <p:ph type="sldNum" sz="quarter" idx="12"/>
          </p:nvPr>
        </p:nvSpPr>
        <p:spPr/>
        <p:txBody>
          <a:bodyPr/>
          <a:lstStyle>
            <a:lvl1pPr>
              <a:defRPr/>
            </a:lvl1pPr>
          </a:lstStyle>
          <a:p>
            <a:fld id="{27A12137-5136-4F6C-BAF1-33EB44CA6A34}" type="slidenum">
              <a:rPr lang="en-US" altLang="zh-CN"/>
              <a:pPr/>
              <a:t>‹#›</a:t>
            </a:fld>
            <a:endParaRPr lang="en-US" altLang="zh-CN"/>
          </a:p>
        </p:txBody>
      </p:sp>
    </p:spTree>
    <p:extLst>
      <p:ext uri="{BB962C8B-B14F-4D97-AF65-F5344CB8AC3E}">
        <p14:creationId xmlns:p14="http://schemas.microsoft.com/office/powerpoint/2010/main" val="230335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1D4A57-D069-B557-1C56-A1B259030DAF}"/>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a:extLst>
              <a:ext uri="{FF2B5EF4-FFF2-40B4-BE49-F238E27FC236}">
                <a16:creationId xmlns:a16="http://schemas.microsoft.com/office/drawing/2014/main" id="{575B5247-8944-3F34-A542-47925D329DD6}"/>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a:extLst>
              <a:ext uri="{FF2B5EF4-FFF2-40B4-BE49-F238E27FC236}">
                <a16:creationId xmlns:a16="http://schemas.microsoft.com/office/drawing/2014/main" id="{F6B61259-DF02-6EFB-0EA0-90A85133DD80}"/>
              </a:ext>
            </a:extLst>
          </p:cNvPr>
          <p:cNvSpPr>
            <a:spLocks noGrp="1"/>
          </p:cNvSpPr>
          <p:nvPr>
            <p:ph type="sldNum" sz="quarter" idx="12"/>
          </p:nvPr>
        </p:nvSpPr>
        <p:spPr/>
        <p:txBody>
          <a:bodyPr/>
          <a:lstStyle>
            <a:lvl1pPr>
              <a:defRPr/>
            </a:lvl1pPr>
          </a:lstStyle>
          <a:p>
            <a:fld id="{F8F26CA1-F012-4C39-BCA7-8768D3CF5DBB}" type="slidenum">
              <a:rPr lang="en-US" altLang="zh-CN"/>
              <a:pPr/>
              <a:t>‹#›</a:t>
            </a:fld>
            <a:endParaRPr lang="en-US" altLang="zh-CN"/>
          </a:p>
        </p:txBody>
      </p:sp>
    </p:spTree>
    <p:extLst>
      <p:ext uri="{BB962C8B-B14F-4D97-AF65-F5344CB8AC3E}">
        <p14:creationId xmlns:p14="http://schemas.microsoft.com/office/powerpoint/2010/main" val="34795079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A83A7BA-F361-A254-7C3C-55D1008F6105}"/>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267F5D27-C88D-A852-455E-1B0174C3E18B}"/>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F524B8DC-342D-DA40-7544-589DA225D3F0}"/>
              </a:ext>
            </a:extLst>
          </p:cNvPr>
          <p:cNvSpPr>
            <a:spLocks noGrp="1"/>
          </p:cNvSpPr>
          <p:nvPr>
            <p:ph type="sldNum" sz="quarter" idx="12"/>
          </p:nvPr>
        </p:nvSpPr>
        <p:spPr/>
        <p:txBody>
          <a:bodyPr/>
          <a:lstStyle>
            <a:lvl1pPr>
              <a:defRPr/>
            </a:lvl1pPr>
          </a:lstStyle>
          <a:p>
            <a:fld id="{4468BB18-D8DB-462C-92E3-862E53AB366D}" type="slidenum">
              <a:rPr lang="en-US" altLang="zh-CN"/>
              <a:pPr/>
              <a:t>‹#›</a:t>
            </a:fld>
            <a:endParaRPr lang="en-US" altLang="zh-CN"/>
          </a:p>
        </p:txBody>
      </p:sp>
    </p:spTree>
    <p:extLst>
      <p:ext uri="{BB962C8B-B14F-4D97-AF65-F5344CB8AC3E}">
        <p14:creationId xmlns:p14="http://schemas.microsoft.com/office/powerpoint/2010/main" val="2849617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1057020-4D51-10D6-FE73-1F1A448786F8}"/>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8FCFDA75-331C-76D2-57A3-0129F55557E8}"/>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68346E75-9DBD-8500-CDBA-73D04CFA63A9}"/>
              </a:ext>
            </a:extLst>
          </p:cNvPr>
          <p:cNvSpPr>
            <a:spLocks noGrp="1"/>
          </p:cNvSpPr>
          <p:nvPr>
            <p:ph type="sldNum" sz="quarter" idx="12"/>
          </p:nvPr>
        </p:nvSpPr>
        <p:spPr/>
        <p:txBody>
          <a:bodyPr/>
          <a:lstStyle>
            <a:lvl1pPr>
              <a:defRPr/>
            </a:lvl1pPr>
          </a:lstStyle>
          <a:p>
            <a:fld id="{6F968C0E-1015-49F7-BC2F-F9A5C9760FB4}" type="slidenum">
              <a:rPr lang="en-US" altLang="zh-CN"/>
              <a:pPr/>
              <a:t>‹#›</a:t>
            </a:fld>
            <a:endParaRPr lang="en-US" altLang="zh-CN"/>
          </a:p>
        </p:txBody>
      </p:sp>
    </p:spTree>
    <p:extLst>
      <p:ext uri="{BB962C8B-B14F-4D97-AF65-F5344CB8AC3E}">
        <p14:creationId xmlns:p14="http://schemas.microsoft.com/office/powerpoint/2010/main" val="27965287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091BBC4F-37E8-5E0B-7905-CE49316D0158}"/>
              </a:ext>
            </a:extLst>
          </p:cNvPr>
          <p:cNvGrpSpPr>
            <a:grpSpLocks/>
          </p:cNvGrpSpPr>
          <p:nvPr/>
        </p:nvGrpSpPr>
        <p:grpSpPr bwMode="auto">
          <a:xfrm>
            <a:off x="0" y="0"/>
            <a:ext cx="12192000" cy="6858000"/>
            <a:chOff x="0" y="0"/>
            <a:chExt cx="5760" cy="4320"/>
          </a:xfrm>
        </p:grpSpPr>
        <p:sp>
          <p:nvSpPr>
            <p:cNvPr id="3" name="Rectangle 3">
              <a:extLst>
                <a:ext uri="{FF2B5EF4-FFF2-40B4-BE49-F238E27FC236}">
                  <a16:creationId xmlns:a16="http://schemas.microsoft.com/office/drawing/2014/main" id="{E6A2D634-94B2-9D72-98C9-07DE2C8D2AF3}"/>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4" name="Rectangle 4">
              <a:extLst>
                <a:ext uri="{FF2B5EF4-FFF2-40B4-BE49-F238E27FC236}">
                  <a16:creationId xmlns:a16="http://schemas.microsoft.com/office/drawing/2014/main" id="{911D73F5-DFBB-AEB4-A881-D312668463D5}"/>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grpSp>
          <p:nvGrpSpPr>
            <p:cNvPr id="5" name="Group 5">
              <a:extLst>
                <a:ext uri="{FF2B5EF4-FFF2-40B4-BE49-F238E27FC236}">
                  <a16:creationId xmlns:a16="http://schemas.microsoft.com/office/drawing/2014/main" id="{6D5159C4-C634-0C8A-774F-A326177B599B}"/>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4833F99B-623F-F4B5-1FFD-32ACE847C81D}"/>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7" name="Rectangle 7">
                <a:extLst>
                  <a:ext uri="{FF2B5EF4-FFF2-40B4-BE49-F238E27FC236}">
                    <a16:creationId xmlns:a16="http://schemas.microsoft.com/office/drawing/2014/main" id="{3C71CBE8-941B-1000-DE0C-96806723D764}"/>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8" name="Rectangle 8">
                <a:extLst>
                  <a:ext uri="{FF2B5EF4-FFF2-40B4-BE49-F238E27FC236}">
                    <a16:creationId xmlns:a16="http://schemas.microsoft.com/office/drawing/2014/main" id="{5453F8F0-4DBA-0452-8D5D-494E698759F4}"/>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9" name="Rectangle 9">
                <a:extLst>
                  <a:ext uri="{FF2B5EF4-FFF2-40B4-BE49-F238E27FC236}">
                    <a16:creationId xmlns:a16="http://schemas.microsoft.com/office/drawing/2014/main" id="{95D25AB3-B5A0-58C6-61FD-5728063E3E7C}"/>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0" name="Rectangle 10">
                <a:extLst>
                  <a:ext uri="{FF2B5EF4-FFF2-40B4-BE49-F238E27FC236}">
                    <a16:creationId xmlns:a16="http://schemas.microsoft.com/office/drawing/2014/main" id="{33BBE951-AFD5-49AE-CCF1-3CB90F576B14}"/>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1" name="Rectangle 11">
                <a:extLst>
                  <a:ext uri="{FF2B5EF4-FFF2-40B4-BE49-F238E27FC236}">
                    <a16:creationId xmlns:a16="http://schemas.microsoft.com/office/drawing/2014/main" id="{C9612446-C499-5316-6840-67A498632493}"/>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2" name="Rectangle 12">
                <a:extLst>
                  <a:ext uri="{FF2B5EF4-FFF2-40B4-BE49-F238E27FC236}">
                    <a16:creationId xmlns:a16="http://schemas.microsoft.com/office/drawing/2014/main" id="{EF43ACD9-DE06-D21B-86FC-9714C092CF14}"/>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3" name="Rectangle 13">
                <a:extLst>
                  <a:ext uri="{FF2B5EF4-FFF2-40B4-BE49-F238E27FC236}">
                    <a16:creationId xmlns:a16="http://schemas.microsoft.com/office/drawing/2014/main" id="{C05C0397-EA86-D624-F2D1-2A8F16806043}"/>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4" name="Rectangle 14">
                <a:extLst>
                  <a:ext uri="{FF2B5EF4-FFF2-40B4-BE49-F238E27FC236}">
                    <a16:creationId xmlns:a16="http://schemas.microsoft.com/office/drawing/2014/main" id="{06E0B5AC-8F1F-00B6-3BEF-2F432441D001}"/>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5" name="Rectangle 15">
                <a:extLst>
                  <a:ext uri="{FF2B5EF4-FFF2-40B4-BE49-F238E27FC236}">
                    <a16:creationId xmlns:a16="http://schemas.microsoft.com/office/drawing/2014/main" id="{C6699DBA-5F57-6E4B-064B-85A07A4DFD64}"/>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grpSp>
      </p:grpSp>
      <p:sp>
        <p:nvSpPr>
          <p:cNvPr id="61459"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zh-CN" altLang="en-US" noProof="0"/>
              <a:t>单击此处编辑母版标题样式</a:t>
            </a:r>
          </a:p>
        </p:txBody>
      </p:sp>
      <p:sp>
        <p:nvSpPr>
          <p:cNvPr id="61460"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16" name="Rectangle 16">
            <a:extLst>
              <a:ext uri="{FF2B5EF4-FFF2-40B4-BE49-F238E27FC236}">
                <a16:creationId xmlns:a16="http://schemas.microsoft.com/office/drawing/2014/main" id="{D0A5D367-B445-83C6-35F3-5391717DA19D}"/>
              </a:ext>
            </a:extLst>
          </p:cNvPr>
          <p:cNvSpPr>
            <a:spLocks noGrp="1" noChangeArrowheads="1"/>
          </p:cNvSpPr>
          <p:nvPr>
            <p:ph type="dt" sz="half" idx="10"/>
          </p:nvPr>
        </p:nvSpPr>
        <p:spPr>
          <a:xfrm>
            <a:off x="609600" y="6248400"/>
            <a:ext cx="2844800" cy="457200"/>
          </a:xfrm>
        </p:spPr>
        <p:txBody>
          <a:bodyPr/>
          <a:lstStyle>
            <a:lvl1pPr fontAlgn="auto">
              <a:spcBef>
                <a:spcPts val="0"/>
              </a:spcBef>
              <a:spcAft>
                <a:spcPts val="0"/>
              </a:spcAft>
              <a:defRPr/>
            </a:lvl1pPr>
          </a:lstStyle>
          <a:p>
            <a:pPr>
              <a:defRPr/>
            </a:pPr>
            <a:endParaRPr lang="en-US" altLang="zh-CN"/>
          </a:p>
        </p:txBody>
      </p:sp>
      <p:sp>
        <p:nvSpPr>
          <p:cNvPr id="17" name="Rectangle 17">
            <a:extLst>
              <a:ext uri="{FF2B5EF4-FFF2-40B4-BE49-F238E27FC236}">
                <a16:creationId xmlns:a16="http://schemas.microsoft.com/office/drawing/2014/main" id="{A37607F9-9007-B0B5-2621-329CA1EF582B}"/>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18" name="Rectangle 18">
            <a:extLst>
              <a:ext uri="{FF2B5EF4-FFF2-40B4-BE49-F238E27FC236}">
                <a16:creationId xmlns:a16="http://schemas.microsoft.com/office/drawing/2014/main" id="{9F2D747B-86E4-844B-E926-F9C278CDC02B}"/>
              </a:ext>
            </a:extLst>
          </p:cNvPr>
          <p:cNvSpPr>
            <a:spLocks noGrp="1" noChangeArrowheads="1"/>
          </p:cNvSpPr>
          <p:nvPr>
            <p:ph type="sldNum" sz="quarter" idx="12"/>
          </p:nvPr>
        </p:nvSpPr>
        <p:spPr/>
        <p:txBody>
          <a:bodyPr/>
          <a:lstStyle>
            <a:lvl1pPr>
              <a:defRPr/>
            </a:lvl1pPr>
          </a:lstStyle>
          <a:p>
            <a:fld id="{41C683EA-F0D5-41C2-8D5C-196616D50B4F}" type="slidenum">
              <a:rPr lang="en-US" altLang="zh-CN"/>
              <a:pPr/>
              <a:t>‹#›</a:t>
            </a:fld>
            <a:endParaRPr lang="en-US" altLang="zh-CN"/>
          </a:p>
        </p:txBody>
      </p:sp>
    </p:spTree>
    <p:extLst>
      <p:ext uri="{BB962C8B-B14F-4D97-AF65-F5344CB8AC3E}">
        <p14:creationId xmlns:p14="http://schemas.microsoft.com/office/powerpoint/2010/main" val="1304055554"/>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1A57E8D2-3472-EAF3-5A94-E328C6BB9CE5}"/>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0BC64FC2-474B-9F7E-589F-12FC67054FD0}"/>
              </a:ext>
            </a:extLst>
          </p:cNvPr>
          <p:cNvSpPr>
            <a:spLocks noGrp="1"/>
          </p:cNvSpPr>
          <p:nvPr>
            <p:ph type="sldNum" sz="quarter" idx="11"/>
          </p:nvPr>
        </p:nvSpPr>
        <p:spPr/>
        <p:txBody>
          <a:bodyPr/>
          <a:lstStyle>
            <a:lvl1pPr>
              <a:defRPr/>
            </a:lvl1pPr>
          </a:lstStyle>
          <a:p>
            <a:fld id="{335E6087-2FEB-4F0A-95C7-76D068F55548}" type="slidenum">
              <a:rPr lang="en-US" altLang="zh-CN"/>
              <a:pPr/>
              <a:t>‹#›</a:t>
            </a:fld>
            <a:endParaRPr lang="en-US" altLang="zh-CN"/>
          </a:p>
        </p:txBody>
      </p:sp>
      <p:sp>
        <p:nvSpPr>
          <p:cNvPr id="6" name="日期占位符 5">
            <a:extLst>
              <a:ext uri="{FF2B5EF4-FFF2-40B4-BE49-F238E27FC236}">
                <a16:creationId xmlns:a16="http://schemas.microsoft.com/office/drawing/2014/main" id="{25B8661F-125D-23DA-75E5-5A9B07E7E46E}"/>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42224822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029A1FBF-0975-2A14-4C37-B7812B13C1FA}"/>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89253DDA-5E5F-E932-C38B-CC179102477A}"/>
              </a:ext>
            </a:extLst>
          </p:cNvPr>
          <p:cNvSpPr>
            <a:spLocks noGrp="1"/>
          </p:cNvSpPr>
          <p:nvPr>
            <p:ph type="sldNum" sz="quarter" idx="11"/>
          </p:nvPr>
        </p:nvSpPr>
        <p:spPr/>
        <p:txBody>
          <a:bodyPr/>
          <a:lstStyle>
            <a:lvl1pPr>
              <a:defRPr/>
            </a:lvl1pPr>
          </a:lstStyle>
          <a:p>
            <a:fld id="{DEEFEFD0-CDAE-4E66-A4F9-48AB17872DEF}" type="slidenum">
              <a:rPr lang="en-US" altLang="zh-CN"/>
              <a:pPr/>
              <a:t>‹#›</a:t>
            </a:fld>
            <a:endParaRPr lang="en-US" altLang="zh-CN"/>
          </a:p>
        </p:txBody>
      </p:sp>
      <p:sp>
        <p:nvSpPr>
          <p:cNvPr id="6" name="日期占位符 5">
            <a:extLst>
              <a:ext uri="{FF2B5EF4-FFF2-40B4-BE49-F238E27FC236}">
                <a16:creationId xmlns:a16="http://schemas.microsoft.com/office/drawing/2014/main" id="{8C585E28-F61D-7936-CFE6-5727E2906AE3}"/>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26471775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416BF274-C3AA-8B50-C3A8-FE56992C12A7}"/>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6389E323-93E6-B65D-256C-14A88182C047}"/>
              </a:ext>
            </a:extLst>
          </p:cNvPr>
          <p:cNvSpPr>
            <a:spLocks noGrp="1"/>
          </p:cNvSpPr>
          <p:nvPr>
            <p:ph type="sldNum" sz="quarter" idx="11"/>
          </p:nvPr>
        </p:nvSpPr>
        <p:spPr/>
        <p:txBody>
          <a:bodyPr/>
          <a:lstStyle>
            <a:lvl1pPr>
              <a:defRPr/>
            </a:lvl1pPr>
          </a:lstStyle>
          <a:p>
            <a:fld id="{2777790A-8960-41BF-9E12-DC01ADC083A1}" type="slidenum">
              <a:rPr lang="en-US" altLang="zh-CN"/>
              <a:pPr/>
              <a:t>‹#›</a:t>
            </a:fld>
            <a:endParaRPr lang="en-US" altLang="zh-CN"/>
          </a:p>
        </p:txBody>
      </p:sp>
      <p:sp>
        <p:nvSpPr>
          <p:cNvPr id="7" name="日期占位符 6">
            <a:extLst>
              <a:ext uri="{FF2B5EF4-FFF2-40B4-BE49-F238E27FC236}">
                <a16:creationId xmlns:a16="http://schemas.microsoft.com/office/drawing/2014/main" id="{370E5E58-8D12-807B-2289-64B7357C768C}"/>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8811897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a:extLst>
              <a:ext uri="{FF2B5EF4-FFF2-40B4-BE49-F238E27FC236}">
                <a16:creationId xmlns:a16="http://schemas.microsoft.com/office/drawing/2014/main" id="{5C778B4E-AE70-D55B-8D59-2AD6DC7EC83D}"/>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8" name="灯片编号占位符 7">
            <a:extLst>
              <a:ext uri="{FF2B5EF4-FFF2-40B4-BE49-F238E27FC236}">
                <a16:creationId xmlns:a16="http://schemas.microsoft.com/office/drawing/2014/main" id="{5990BBF6-24AA-C59D-7052-1022930CE203}"/>
              </a:ext>
            </a:extLst>
          </p:cNvPr>
          <p:cNvSpPr>
            <a:spLocks noGrp="1"/>
          </p:cNvSpPr>
          <p:nvPr>
            <p:ph type="sldNum" sz="quarter" idx="11"/>
          </p:nvPr>
        </p:nvSpPr>
        <p:spPr/>
        <p:txBody>
          <a:bodyPr/>
          <a:lstStyle>
            <a:lvl1pPr>
              <a:defRPr/>
            </a:lvl1pPr>
          </a:lstStyle>
          <a:p>
            <a:fld id="{EF3F0DEC-E5C4-413E-892E-EB979CAF904E}" type="slidenum">
              <a:rPr lang="en-US" altLang="zh-CN"/>
              <a:pPr/>
              <a:t>‹#›</a:t>
            </a:fld>
            <a:endParaRPr lang="en-US" altLang="zh-CN"/>
          </a:p>
        </p:txBody>
      </p:sp>
      <p:sp>
        <p:nvSpPr>
          <p:cNvPr id="9" name="日期占位符 8">
            <a:extLst>
              <a:ext uri="{FF2B5EF4-FFF2-40B4-BE49-F238E27FC236}">
                <a16:creationId xmlns:a16="http://schemas.microsoft.com/office/drawing/2014/main" id="{30432325-7C8A-FD1F-676E-B124702D0F32}"/>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771216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FB5F9295-1463-C340-7DA7-D609AF7C105A}"/>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3EBC4434-7BEB-C096-A78D-DC8443FD34E2}"/>
              </a:ext>
            </a:extLst>
          </p:cNvPr>
          <p:cNvSpPr>
            <a:spLocks noGrp="1"/>
          </p:cNvSpPr>
          <p:nvPr>
            <p:ph type="sldNum" sz="quarter" idx="11"/>
          </p:nvPr>
        </p:nvSpPr>
        <p:spPr/>
        <p:txBody>
          <a:bodyPr/>
          <a:lstStyle>
            <a:lvl1pPr>
              <a:defRPr/>
            </a:lvl1pPr>
          </a:lstStyle>
          <a:p>
            <a:fld id="{2735C04B-D4F5-47CB-8B5B-9FDDF88C3F01}" type="slidenum">
              <a:rPr lang="en-US" altLang="zh-CN"/>
              <a:pPr/>
              <a:t>‹#›</a:t>
            </a:fld>
            <a:endParaRPr lang="en-US" altLang="zh-CN"/>
          </a:p>
        </p:txBody>
      </p:sp>
      <p:sp>
        <p:nvSpPr>
          <p:cNvPr id="7" name="日期占位符 6">
            <a:extLst>
              <a:ext uri="{FF2B5EF4-FFF2-40B4-BE49-F238E27FC236}">
                <a16:creationId xmlns:a16="http://schemas.microsoft.com/office/drawing/2014/main" id="{72EC36EE-767D-7941-5309-0E99E6F3B5F0}"/>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22284576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52B99BD8-A9EB-9332-65F6-23BA7345F79E}"/>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4" name="灯片编号占位符 3">
            <a:extLst>
              <a:ext uri="{FF2B5EF4-FFF2-40B4-BE49-F238E27FC236}">
                <a16:creationId xmlns:a16="http://schemas.microsoft.com/office/drawing/2014/main" id="{5802771C-EC11-E897-CA80-D3045D583DBF}"/>
              </a:ext>
            </a:extLst>
          </p:cNvPr>
          <p:cNvSpPr>
            <a:spLocks noGrp="1"/>
          </p:cNvSpPr>
          <p:nvPr>
            <p:ph type="sldNum" sz="quarter" idx="11"/>
          </p:nvPr>
        </p:nvSpPr>
        <p:spPr/>
        <p:txBody>
          <a:bodyPr/>
          <a:lstStyle>
            <a:lvl1pPr>
              <a:defRPr/>
            </a:lvl1pPr>
          </a:lstStyle>
          <a:p>
            <a:fld id="{F6D573BF-BDC7-4581-AC4D-55CD3081AC1B}" type="slidenum">
              <a:rPr lang="en-US" altLang="zh-CN"/>
              <a:pPr/>
              <a:t>‹#›</a:t>
            </a:fld>
            <a:endParaRPr lang="en-US" altLang="zh-CN"/>
          </a:p>
        </p:txBody>
      </p:sp>
      <p:sp>
        <p:nvSpPr>
          <p:cNvPr id="5" name="日期占位符 4">
            <a:extLst>
              <a:ext uri="{FF2B5EF4-FFF2-40B4-BE49-F238E27FC236}">
                <a16:creationId xmlns:a16="http://schemas.microsoft.com/office/drawing/2014/main" id="{76C912ED-051A-B1DA-9C72-2A33F56F6863}"/>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6906998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B7BD7DC-7DB2-A8D2-2A56-910067B5E3E7}"/>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3" name="灯片编号占位符 2">
            <a:extLst>
              <a:ext uri="{FF2B5EF4-FFF2-40B4-BE49-F238E27FC236}">
                <a16:creationId xmlns:a16="http://schemas.microsoft.com/office/drawing/2014/main" id="{265BF802-82BD-AAC2-9888-CAEA0D629FB0}"/>
              </a:ext>
            </a:extLst>
          </p:cNvPr>
          <p:cNvSpPr>
            <a:spLocks noGrp="1"/>
          </p:cNvSpPr>
          <p:nvPr>
            <p:ph type="sldNum" sz="quarter" idx="11"/>
          </p:nvPr>
        </p:nvSpPr>
        <p:spPr/>
        <p:txBody>
          <a:bodyPr/>
          <a:lstStyle>
            <a:lvl1pPr>
              <a:defRPr/>
            </a:lvl1pPr>
          </a:lstStyle>
          <a:p>
            <a:fld id="{6E46D1E9-75FB-4C7B-8473-54CD13470CE8}" type="slidenum">
              <a:rPr lang="en-US" altLang="zh-CN"/>
              <a:pPr/>
              <a:t>‹#›</a:t>
            </a:fld>
            <a:endParaRPr lang="en-US" altLang="zh-CN"/>
          </a:p>
        </p:txBody>
      </p:sp>
      <p:sp>
        <p:nvSpPr>
          <p:cNvPr id="4" name="日期占位符 3">
            <a:extLst>
              <a:ext uri="{FF2B5EF4-FFF2-40B4-BE49-F238E27FC236}">
                <a16:creationId xmlns:a16="http://schemas.microsoft.com/office/drawing/2014/main" id="{F3BBCAC2-70AB-5B32-DDC2-AA324145FA77}"/>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74974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F2104370-102E-EC32-20D4-5D80BF5BD650}"/>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1FF1653D-8D57-4E4B-67C0-EAA98B723CE4}"/>
              </a:ext>
            </a:extLst>
          </p:cNvPr>
          <p:cNvSpPr>
            <a:spLocks noGrp="1"/>
          </p:cNvSpPr>
          <p:nvPr>
            <p:ph type="sldNum" sz="quarter" idx="11"/>
          </p:nvPr>
        </p:nvSpPr>
        <p:spPr/>
        <p:txBody>
          <a:bodyPr/>
          <a:lstStyle>
            <a:lvl1pPr>
              <a:defRPr/>
            </a:lvl1pPr>
          </a:lstStyle>
          <a:p>
            <a:fld id="{228A29E3-3A53-4C62-837F-8E3D6F44E054}" type="slidenum">
              <a:rPr lang="en-US" altLang="zh-CN"/>
              <a:pPr/>
              <a:t>‹#›</a:t>
            </a:fld>
            <a:endParaRPr lang="en-US" altLang="zh-CN"/>
          </a:p>
        </p:txBody>
      </p:sp>
      <p:sp>
        <p:nvSpPr>
          <p:cNvPr id="7" name="日期占位符 6">
            <a:extLst>
              <a:ext uri="{FF2B5EF4-FFF2-40B4-BE49-F238E27FC236}">
                <a16:creationId xmlns:a16="http://schemas.microsoft.com/office/drawing/2014/main" id="{DD5569E9-799D-DC7C-5FAD-1E18701E08E5}"/>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6903568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F1A8CCAF-8B06-20ED-1C91-100522D95DAE}"/>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7F46360B-EE1E-E7D0-ACCE-58D82F061804}"/>
              </a:ext>
            </a:extLst>
          </p:cNvPr>
          <p:cNvSpPr>
            <a:spLocks noGrp="1"/>
          </p:cNvSpPr>
          <p:nvPr>
            <p:ph type="sldNum" sz="quarter" idx="11"/>
          </p:nvPr>
        </p:nvSpPr>
        <p:spPr/>
        <p:txBody>
          <a:bodyPr/>
          <a:lstStyle>
            <a:lvl1pPr>
              <a:defRPr/>
            </a:lvl1pPr>
          </a:lstStyle>
          <a:p>
            <a:fld id="{8FE4EF2F-AE0B-4E25-BA08-F36D6208F8CB}" type="slidenum">
              <a:rPr lang="en-US" altLang="zh-CN"/>
              <a:pPr/>
              <a:t>‹#›</a:t>
            </a:fld>
            <a:endParaRPr lang="en-US" altLang="zh-CN"/>
          </a:p>
        </p:txBody>
      </p:sp>
      <p:sp>
        <p:nvSpPr>
          <p:cNvPr id="7" name="日期占位符 6">
            <a:extLst>
              <a:ext uri="{FF2B5EF4-FFF2-40B4-BE49-F238E27FC236}">
                <a16:creationId xmlns:a16="http://schemas.microsoft.com/office/drawing/2014/main" id="{D2F77B86-999F-FD03-0670-1E1E9B8FE946}"/>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6459477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8EB97C17-BAFA-53B7-E89D-1F2E60AE5D6B}"/>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3000B538-6107-850F-1980-16BB41E2F6B8}"/>
              </a:ext>
            </a:extLst>
          </p:cNvPr>
          <p:cNvSpPr>
            <a:spLocks noGrp="1"/>
          </p:cNvSpPr>
          <p:nvPr>
            <p:ph type="sldNum" sz="quarter" idx="11"/>
          </p:nvPr>
        </p:nvSpPr>
        <p:spPr/>
        <p:txBody>
          <a:bodyPr/>
          <a:lstStyle>
            <a:lvl1pPr>
              <a:defRPr/>
            </a:lvl1pPr>
          </a:lstStyle>
          <a:p>
            <a:fld id="{7B1ECEAD-70C4-4CDE-B2BE-B6CC75AC4A2A}" type="slidenum">
              <a:rPr lang="en-US" altLang="zh-CN"/>
              <a:pPr/>
              <a:t>‹#›</a:t>
            </a:fld>
            <a:endParaRPr lang="en-US" altLang="zh-CN"/>
          </a:p>
        </p:txBody>
      </p:sp>
      <p:sp>
        <p:nvSpPr>
          <p:cNvPr id="6" name="日期占位符 5">
            <a:extLst>
              <a:ext uri="{FF2B5EF4-FFF2-40B4-BE49-F238E27FC236}">
                <a16:creationId xmlns:a16="http://schemas.microsoft.com/office/drawing/2014/main" id="{E3B63B37-6E69-8A25-0154-7F1603ED04B1}"/>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21528281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0264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75A78E18-AA01-F382-551F-373587DE9667}"/>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607EEB92-6EE2-9421-4BDD-BE13520EE401}"/>
              </a:ext>
            </a:extLst>
          </p:cNvPr>
          <p:cNvSpPr>
            <a:spLocks noGrp="1"/>
          </p:cNvSpPr>
          <p:nvPr>
            <p:ph type="sldNum" sz="quarter" idx="11"/>
          </p:nvPr>
        </p:nvSpPr>
        <p:spPr/>
        <p:txBody>
          <a:bodyPr/>
          <a:lstStyle>
            <a:lvl1pPr>
              <a:defRPr/>
            </a:lvl1pPr>
          </a:lstStyle>
          <a:p>
            <a:fld id="{82AAC70E-3FD7-4371-9DE1-1E8CCB662F9E}" type="slidenum">
              <a:rPr lang="en-US" altLang="zh-CN"/>
              <a:pPr/>
              <a:t>‹#›</a:t>
            </a:fld>
            <a:endParaRPr lang="en-US" altLang="zh-CN"/>
          </a:p>
        </p:txBody>
      </p:sp>
      <p:sp>
        <p:nvSpPr>
          <p:cNvPr id="6" name="日期占位符 5">
            <a:extLst>
              <a:ext uri="{FF2B5EF4-FFF2-40B4-BE49-F238E27FC236}">
                <a16:creationId xmlns:a16="http://schemas.microsoft.com/office/drawing/2014/main" id="{64509019-C280-6C12-D706-89489B467598}"/>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5288502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0AACAB9B-13F5-2A1E-039E-41EC67D748F6}"/>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5C329BD0-5B85-1DBD-2BBF-D3DA6765C375}"/>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0E3D255E-A4D6-0C25-BCA8-153633CD1C70}"/>
              </a:ext>
            </a:extLst>
          </p:cNvPr>
          <p:cNvSpPr>
            <a:spLocks noGrp="1"/>
          </p:cNvSpPr>
          <p:nvPr>
            <p:ph type="sldNum" sz="quarter" idx="12"/>
          </p:nvPr>
        </p:nvSpPr>
        <p:spPr/>
        <p:txBody>
          <a:bodyPr/>
          <a:lstStyle>
            <a:lvl1pPr>
              <a:defRPr/>
            </a:lvl1pPr>
          </a:lstStyle>
          <a:p>
            <a:fld id="{E87103F6-4BAE-4E9B-BA55-5CF69B473F09}" type="slidenum">
              <a:rPr lang="en-US" altLang="zh-CN"/>
              <a:pPr/>
              <a:t>‹#›</a:t>
            </a:fld>
            <a:endParaRPr lang="en-US" altLang="zh-CN"/>
          </a:p>
        </p:txBody>
      </p:sp>
    </p:spTree>
    <p:extLst>
      <p:ext uri="{BB962C8B-B14F-4D97-AF65-F5344CB8AC3E}">
        <p14:creationId xmlns:p14="http://schemas.microsoft.com/office/powerpoint/2010/main" val="1791813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62B39E-EEC5-62B9-13AE-4C8B1D9B47A0}"/>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3B93AA26-CB80-672B-DDDE-F2B4EB473A16}"/>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C125AAF7-CBAA-FC1C-6C5E-655A56363360}"/>
              </a:ext>
            </a:extLst>
          </p:cNvPr>
          <p:cNvSpPr>
            <a:spLocks noGrp="1"/>
          </p:cNvSpPr>
          <p:nvPr>
            <p:ph type="sldNum" sz="quarter" idx="12"/>
          </p:nvPr>
        </p:nvSpPr>
        <p:spPr/>
        <p:txBody>
          <a:bodyPr/>
          <a:lstStyle>
            <a:lvl1pPr>
              <a:defRPr/>
            </a:lvl1pPr>
          </a:lstStyle>
          <a:p>
            <a:fld id="{7434EC60-E908-4544-B47E-0A60CC388A50}" type="slidenum">
              <a:rPr lang="en-US" altLang="zh-CN"/>
              <a:pPr/>
              <a:t>‹#›</a:t>
            </a:fld>
            <a:endParaRPr lang="en-US" altLang="zh-CN"/>
          </a:p>
        </p:txBody>
      </p:sp>
    </p:spTree>
    <p:extLst>
      <p:ext uri="{BB962C8B-B14F-4D97-AF65-F5344CB8AC3E}">
        <p14:creationId xmlns:p14="http://schemas.microsoft.com/office/powerpoint/2010/main" val="33610043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4CCBAB2-CB19-C5DF-FD88-A9C970F1BF79}"/>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636ACE59-FC67-77E8-ECBB-509F55D18F30}"/>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BEDC4ABB-788E-AD08-C634-BF6B04318AB7}"/>
              </a:ext>
            </a:extLst>
          </p:cNvPr>
          <p:cNvSpPr>
            <a:spLocks noGrp="1"/>
          </p:cNvSpPr>
          <p:nvPr>
            <p:ph type="sldNum" sz="quarter" idx="12"/>
          </p:nvPr>
        </p:nvSpPr>
        <p:spPr/>
        <p:txBody>
          <a:bodyPr/>
          <a:lstStyle>
            <a:lvl1pPr>
              <a:defRPr/>
            </a:lvl1pPr>
          </a:lstStyle>
          <a:p>
            <a:fld id="{1505A9CD-9F6A-43A2-925E-3EEF86F483F9}" type="slidenum">
              <a:rPr lang="en-US" altLang="zh-CN"/>
              <a:pPr/>
              <a:t>‹#›</a:t>
            </a:fld>
            <a:endParaRPr lang="en-US" altLang="zh-CN"/>
          </a:p>
        </p:txBody>
      </p:sp>
    </p:spTree>
    <p:extLst>
      <p:ext uri="{BB962C8B-B14F-4D97-AF65-F5344CB8AC3E}">
        <p14:creationId xmlns:p14="http://schemas.microsoft.com/office/powerpoint/2010/main" val="16683123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B2166F6-226F-0E98-AC16-D3CE086155D0}"/>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a:extLst>
              <a:ext uri="{FF2B5EF4-FFF2-40B4-BE49-F238E27FC236}">
                <a16:creationId xmlns:a16="http://schemas.microsoft.com/office/drawing/2014/main" id="{F97A4B6D-C7B4-9EEC-4E6D-EBFD0562EAA6}"/>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a:extLst>
              <a:ext uri="{FF2B5EF4-FFF2-40B4-BE49-F238E27FC236}">
                <a16:creationId xmlns:a16="http://schemas.microsoft.com/office/drawing/2014/main" id="{FBA50443-A74C-91DD-A910-59E033F87F1C}"/>
              </a:ext>
            </a:extLst>
          </p:cNvPr>
          <p:cNvSpPr>
            <a:spLocks noGrp="1"/>
          </p:cNvSpPr>
          <p:nvPr>
            <p:ph type="sldNum" sz="quarter" idx="12"/>
          </p:nvPr>
        </p:nvSpPr>
        <p:spPr/>
        <p:txBody>
          <a:bodyPr/>
          <a:lstStyle>
            <a:lvl1pPr>
              <a:defRPr/>
            </a:lvl1pPr>
          </a:lstStyle>
          <a:p>
            <a:fld id="{706486BC-7982-4489-984F-67E95004CAB5}" type="slidenum">
              <a:rPr lang="en-US" altLang="zh-CN"/>
              <a:pPr/>
              <a:t>‹#›</a:t>
            </a:fld>
            <a:endParaRPr lang="en-US" altLang="zh-CN"/>
          </a:p>
        </p:txBody>
      </p:sp>
    </p:spTree>
    <p:extLst>
      <p:ext uri="{BB962C8B-B14F-4D97-AF65-F5344CB8AC3E}">
        <p14:creationId xmlns:p14="http://schemas.microsoft.com/office/powerpoint/2010/main" val="38032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a:extLst>
              <a:ext uri="{FF2B5EF4-FFF2-40B4-BE49-F238E27FC236}">
                <a16:creationId xmlns:a16="http://schemas.microsoft.com/office/drawing/2014/main" id="{E2E0CDB1-02EB-5212-238A-9B8DA7840C21}"/>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8" name="灯片编号占位符 7">
            <a:extLst>
              <a:ext uri="{FF2B5EF4-FFF2-40B4-BE49-F238E27FC236}">
                <a16:creationId xmlns:a16="http://schemas.microsoft.com/office/drawing/2014/main" id="{5A273DF2-2DE3-B36B-E44A-FF689C9D3D12}"/>
              </a:ext>
            </a:extLst>
          </p:cNvPr>
          <p:cNvSpPr>
            <a:spLocks noGrp="1"/>
          </p:cNvSpPr>
          <p:nvPr>
            <p:ph type="sldNum" sz="quarter" idx="11"/>
          </p:nvPr>
        </p:nvSpPr>
        <p:spPr/>
        <p:txBody>
          <a:bodyPr/>
          <a:lstStyle>
            <a:lvl1pPr>
              <a:defRPr/>
            </a:lvl1pPr>
          </a:lstStyle>
          <a:p>
            <a:fld id="{AC42CDD1-F5F6-4875-9B78-F2C0C5265D2F}" type="slidenum">
              <a:rPr lang="en-US" altLang="zh-CN"/>
              <a:pPr/>
              <a:t>‹#›</a:t>
            </a:fld>
            <a:endParaRPr lang="en-US" altLang="zh-CN"/>
          </a:p>
        </p:txBody>
      </p:sp>
      <p:sp>
        <p:nvSpPr>
          <p:cNvPr id="9" name="日期占位符 8">
            <a:extLst>
              <a:ext uri="{FF2B5EF4-FFF2-40B4-BE49-F238E27FC236}">
                <a16:creationId xmlns:a16="http://schemas.microsoft.com/office/drawing/2014/main" id="{0EFA300E-09C3-1E42-1E4A-91937B5E2B77}"/>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29627340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FA8CAD1-EB38-BEA7-640A-3F4CCCE873E0}"/>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页脚占位符 7">
            <a:extLst>
              <a:ext uri="{FF2B5EF4-FFF2-40B4-BE49-F238E27FC236}">
                <a16:creationId xmlns:a16="http://schemas.microsoft.com/office/drawing/2014/main" id="{CE52FE06-2ACC-9192-7C7F-AF7EF2055FA2}"/>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灯片编号占位符 8">
            <a:extLst>
              <a:ext uri="{FF2B5EF4-FFF2-40B4-BE49-F238E27FC236}">
                <a16:creationId xmlns:a16="http://schemas.microsoft.com/office/drawing/2014/main" id="{F03158BE-D4F3-7C7C-EA7D-25BF576D9620}"/>
              </a:ext>
            </a:extLst>
          </p:cNvPr>
          <p:cNvSpPr>
            <a:spLocks noGrp="1"/>
          </p:cNvSpPr>
          <p:nvPr>
            <p:ph type="sldNum" sz="quarter" idx="12"/>
          </p:nvPr>
        </p:nvSpPr>
        <p:spPr/>
        <p:txBody>
          <a:bodyPr/>
          <a:lstStyle>
            <a:lvl1pPr>
              <a:defRPr/>
            </a:lvl1pPr>
          </a:lstStyle>
          <a:p>
            <a:fld id="{B0389E0A-D029-4352-8C12-4C8DE26E69FE}" type="slidenum">
              <a:rPr lang="en-US" altLang="zh-CN"/>
              <a:pPr/>
              <a:t>‹#›</a:t>
            </a:fld>
            <a:endParaRPr lang="en-US" altLang="zh-CN"/>
          </a:p>
        </p:txBody>
      </p:sp>
    </p:spTree>
    <p:extLst>
      <p:ext uri="{BB962C8B-B14F-4D97-AF65-F5344CB8AC3E}">
        <p14:creationId xmlns:p14="http://schemas.microsoft.com/office/powerpoint/2010/main" val="41405878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89562F8-4004-9E7C-D278-23B80897643E}"/>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页脚占位符 3">
            <a:extLst>
              <a:ext uri="{FF2B5EF4-FFF2-40B4-BE49-F238E27FC236}">
                <a16:creationId xmlns:a16="http://schemas.microsoft.com/office/drawing/2014/main" id="{09514F2A-206B-36E8-582E-F229E415AEBD}"/>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E45CAA9B-2513-DD4D-6766-D57E38559690}"/>
              </a:ext>
            </a:extLst>
          </p:cNvPr>
          <p:cNvSpPr>
            <a:spLocks noGrp="1"/>
          </p:cNvSpPr>
          <p:nvPr>
            <p:ph type="sldNum" sz="quarter" idx="12"/>
          </p:nvPr>
        </p:nvSpPr>
        <p:spPr/>
        <p:txBody>
          <a:bodyPr/>
          <a:lstStyle>
            <a:lvl1pPr>
              <a:defRPr/>
            </a:lvl1pPr>
          </a:lstStyle>
          <a:p>
            <a:fld id="{5C2DE23A-EDED-4B63-8B7D-270B3F3EB10F}" type="slidenum">
              <a:rPr lang="en-US" altLang="zh-CN"/>
              <a:pPr/>
              <a:t>‹#›</a:t>
            </a:fld>
            <a:endParaRPr lang="en-US" altLang="zh-CN"/>
          </a:p>
        </p:txBody>
      </p:sp>
    </p:spTree>
    <p:extLst>
      <p:ext uri="{BB962C8B-B14F-4D97-AF65-F5344CB8AC3E}">
        <p14:creationId xmlns:p14="http://schemas.microsoft.com/office/powerpoint/2010/main" val="8034199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8913DA-533F-C0DF-0849-977EB812ACBD}"/>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3" name="页脚占位符 2">
            <a:extLst>
              <a:ext uri="{FF2B5EF4-FFF2-40B4-BE49-F238E27FC236}">
                <a16:creationId xmlns:a16="http://schemas.microsoft.com/office/drawing/2014/main" id="{89CBAA47-6659-4273-8DF6-FA9955446E92}"/>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4" name="灯片编号占位符 3">
            <a:extLst>
              <a:ext uri="{FF2B5EF4-FFF2-40B4-BE49-F238E27FC236}">
                <a16:creationId xmlns:a16="http://schemas.microsoft.com/office/drawing/2014/main" id="{9C4FC8B8-8FB7-92FE-9766-F913A9E84840}"/>
              </a:ext>
            </a:extLst>
          </p:cNvPr>
          <p:cNvSpPr>
            <a:spLocks noGrp="1"/>
          </p:cNvSpPr>
          <p:nvPr>
            <p:ph type="sldNum" sz="quarter" idx="12"/>
          </p:nvPr>
        </p:nvSpPr>
        <p:spPr/>
        <p:txBody>
          <a:bodyPr/>
          <a:lstStyle>
            <a:lvl1pPr>
              <a:defRPr/>
            </a:lvl1pPr>
          </a:lstStyle>
          <a:p>
            <a:fld id="{498FCD63-9B1E-4C98-9F44-0C22CE8F9A11}" type="slidenum">
              <a:rPr lang="en-US" altLang="zh-CN"/>
              <a:pPr/>
              <a:t>‹#›</a:t>
            </a:fld>
            <a:endParaRPr lang="en-US" altLang="zh-CN"/>
          </a:p>
        </p:txBody>
      </p:sp>
    </p:spTree>
    <p:extLst>
      <p:ext uri="{BB962C8B-B14F-4D97-AF65-F5344CB8AC3E}">
        <p14:creationId xmlns:p14="http://schemas.microsoft.com/office/powerpoint/2010/main" val="31564891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9F090B-C419-7E68-10B6-42D283F09D7C}"/>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a:extLst>
              <a:ext uri="{FF2B5EF4-FFF2-40B4-BE49-F238E27FC236}">
                <a16:creationId xmlns:a16="http://schemas.microsoft.com/office/drawing/2014/main" id="{6D254434-42D5-E06E-D698-1812E1EE2B24}"/>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a:extLst>
              <a:ext uri="{FF2B5EF4-FFF2-40B4-BE49-F238E27FC236}">
                <a16:creationId xmlns:a16="http://schemas.microsoft.com/office/drawing/2014/main" id="{ADC2F7E9-371F-1F0A-547B-114491D7C5C7}"/>
              </a:ext>
            </a:extLst>
          </p:cNvPr>
          <p:cNvSpPr>
            <a:spLocks noGrp="1"/>
          </p:cNvSpPr>
          <p:nvPr>
            <p:ph type="sldNum" sz="quarter" idx="12"/>
          </p:nvPr>
        </p:nvSpPr>
        <p:spPr/>
        <p:txBody>
          <a:bodyPr/>
          <a:lstStyle>
            <a:lvl1pPr>
              <a:defRPr/>
            </a:lvl1pPr>
          </a:lstStyle>
          <a:p>
            <a:fld id="{3CFD9966-A021-470A-9597-555446DE70EC}" type="slidenum">
              <a:rPr lang="en-US" altLang="zh-CN"/>
              <a:pPr/>
              <a:t>‹#›</a:t>
            </a:fld>
            <a:endParaRPr lang="en-US" altLang="zh-CN"/>
          </a:p>
        </p:txBody>
      </p:sp>
    </p:spTree>
    <p:extLst>
      <p:ext uri="{BB962C8B-B14F-4D97-AF65-F5344CB8AC3E}">
        <p14:creationId xmlns:p14="http://schemas.microsoft.com/office/powerpoint/2010/main" val="35811401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C533D5-BBD0-C07F-E298-9A840F0214D6}"/>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a:extLst>
              <a:ext uri="{FF2B5EF4-FFF2-40B4-BE49-F238E27FC236}">
                <a16:creationId xmlns:a16="http://schemas.microsoft.com/office/drawing/2014/main" id="{F7A25915-99A1-4D0F-51C1-99961A9FD845}"/>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a:extLst>
              <a:ext uri="{FF2B5EF4-FFF2-40B4-BE49-F238E27FC236}">
                <a16:creationId xmlns:a16="http://schemas.microsoft.com/office/drawing/2014/main" id="{6027DE6B-1D30-DF15-317F-CB32AF3C04EC}"/>
              </a:ext>
            </a:extLst>
          </p:cNvPr>
          <p:cNvSpPr>
            <a:spLocks noGrp="1"/>
          </p:cNvSpPr>
          <p:nvPr>
            <p:ph type="sldNum" sz="quarter" idx="12"/>
          </p:nvPr>
        </p:nvSpPr>
        <p:spPr/>
        <p:txBody>
          <a:bodyPr/>
          <a:lstStyle>
            <a:lvl1pPr>
              <a:defRPr/>
            </a:lvl1pPr>
          </a:lstStyle>
          <a:p>
            <a:fld id="{0932F583-4974-4798-9219-99DD4B44DA40}" type="slidenum">
              <a:rPr lang="en-US" altLang="zh-CN"/>
              <a:pPr/>
              <a:t>‹#›</a:t>
            </a:fld>
            <a:endParaRPr lang="en-US" altLang="zh-CN"/>
          </a:p>
        </p:txBody>
      </p:sp>
    </p:spTree>
    <p:extLst>
      <p:ext uri="{BB962C8B-B14F-4D97-AF65-F5344CB8AC3E}">
        <p14:creationId xmlns:p14="http://schemas.microsoft.com/office/powerpoint/2010/main" val="20683904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CD0C1F-75D4-11CF-8E9C-0B064959793F}"/>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2ADC2FB5-BD50-53E4-70DE-ED224A55A651}"/>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BF32480F-AAB9-F289-F01B-A8226FB6B6DB}"/>
              </a:ext>
            </a:extLst>
          </p:cNvPr>
          <p:cNvSpPr>
            <a:spLocks noGrp="1"/>
          </p:cNvSpPr>
          <p:nvPr>
            <p:ph type="sldNum" sz="quarter" idx="12"/>
          </p:nvPr>
        </p:nvSpPr>
        <p:spPr/>
        <p:txBody>
          <a:bodyPr/>
          <a:lstStyle>
            <a:lvl1pPr>
              <a:defRPr/>
            </a:lvl1pPr>
          </a:lstStyle>
          <a:p>
            <a:fld id="{26E46A04-D518-43C9-8374-A878D8F9A9FF}" type="slidenum">
              <a:rPr lang="en-US" altLang="zh-CN"/>
              <a:pPr/>
              <a:t>‹#›</a:t>
            </a:fld>
            <a:endParaRPr lang="en-US" altLang="zh-CN"/>
          </a:p>
        </p:txBody>
      </p:sp>
    </p:spTree>
    <p:extLst>
      <p:ext uri="{BB962C8B-B14F-4D97-AF65-F5344CB8AC3E}">
        <p14:creationId xmlns:p14="http://schemas.microsoft.com/office/powerpoint/2010/main" val="5119267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9A350D-AB6F-3C61-56F1-694D9EE3E1C1}"/>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4902784C-B750-F2D1-A0A4-9822F11EAC0D}"/>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A2EA2AD0-F63D-C35B-AACD-F3E2E496B9B5}"/>
              </a:ext>
            </a:extLst>
          </p:cNvPr>
          <p:cNvSpPr>
            <a:spLocks noGrp="1"/>
          </p:cNvSpPr>
          <p:nvPr>
            <p:ph type="sldNum" sz="quarter" idx="12"/>
          </p:nvPr>
        </p:nvSpPr>
        <p:spPr/>
        <p:txBody>
          <a:bodyPr/>
          <a:lstStyle>
            <a:lvl1pPr>
              <a:defRPr/>
            </a:lvl1pPr>
          </a:lstStyle>
          <a:p>
            <a:fld id="{2EAE03E1-0133-4852-B338-4F5974F77A3C}" type="slidenum">
              <a:rPr lang="en-US" altLang="zh-CN"/>
              <a:pPr/>
              <a:t>‹#›</a:t>
            </a:fld>
            <a:endParaRPr lang="en-US" altLang="zh-CN"/>
          </a:p>
        </p:txBody>
      </p:sp>
    </p:spTree>
    <p:extLst>
      <p:ext uri="{BB962C8B-B14F-4D97-AF65-F5344CB8AC3E}">
        <p14:creationId xmlns:p14="http://schemas.microsoft.com/office/powerpoint/2010/main" val="5199251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8127B322-6DD2-F2CD-66D1-8C6260185072}"/>
              </a:ext>
            </a:extLst>
          </p:cNvPr>
          <p:cNvGrpSpPr>
            <a:grpSpLocks/>
          </p:cNvGrpSpPr>
          <p:nvPr/>
        </p:nvGrpSpPr>
        <p:grpSpPr bwMode="auto">
          <a:xfrm>
            <a:off x="1" y="2438401"/>
            <a:ext cx="12012084" cy="1052513"/>
            <a:chOff x="0" y="1536"/>
            <a:chExt cx="5675" cy="663"/>
          </a:xfrm>
        </p:grpSpPr>
        <p:grpSp>
          <p:nvGrpSpPr>
            <p:cNvPr id="3" name="Group 3">
              <a:extLst>
                <a:ext uri="{FF2B5EF4-FFF2-40B4-BE49-F238E27FC236}">
                  <a16:creationId xmlns:a16="http://schemas.microsoft.com/office/drawing/2014/main" id="{40EC035C-BE0B-3922-2E16-900876D59464}"/>
                </a:ext>
              </a:extLst>
            </p:cNvPr>
            <p:cNvGrpSpPr>
              <a:grpSpLocks/>
            </p:cNvGrpSpPr>
            <p:nvPr/>
          </p:nvGrpSpPr>
          <p:grpSpPr bwMode="auto">
            <a:xfrm>
              <a:off x="185" y="1604"/>
              <a:ext cx="449" cy="299"/>
              <a:chOff x="720" y="336"/>
              <a:chExt cx="624" cy="432"/>
            </a:xfrm>
          </p:grpSpPr>
          <p:sp>
            <p:nvSpPr>
              <p:cNvPr id="10" name="Rectangle 4">
                <a:extLst>
                  <a:ext uri="{FF2B5EF4-FFF2-40B4-BE49-F238E27FC236}">
                    <a16:creationId xmlns:a16="http://schemas.microsoft.com/office/drawing/2014/main" id="{0A690A22-9EDD-23D2-65EF-4BC48900B263}"/>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latin typeface="Times New Roman" panose="02020603050405020304" pitchFamily="18" charset="0"/>
                </a:endParaRPr>
              </a:p>
            </p:txBody>
          </p:sp>
          <p:sp>
            <p:nvSpPr>
              <p:cNvPr id="11" name="Rectangle 5">
                <a:extLst>
                  <a:ext uri="{FF2B5EF4-FFF2-40B4-BE49-F238E27FC236}">
                    <a16:creationId xmlns:a16="http://schemas.microsoft.com/office/drawing/2014/main" id="{10C09A0E-9990-0971-50D5-312B89D5CC38}"/>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latin typeface="Times New Roman" panose="02020603050405020304" pitchFamily="18" charset="0"/>
                </a:endParaRPr>
              </a:p>
            </p:txBody>
          </p:sp>
        </p:grpSp>
        <p:grpSp>
          <p:nvGrpSpPr>
            <p:cNvPr id="4" name="Group 6">
              <a:extLst>
                <a:ext uri="{FF2B5EF4-FFF2-40B4-BE49-F238E27FC236}">
                  <a16:creationId xmlns:a16="http://schemas.microsoft.com/office/drawing/2014/main" id="{71E12565-BEF1-F5E9-0F15-5FBD4E96EECD}"/>
                </a:ext>
              </a:extLst>
            </p:cNvPr>
            <p:cNvGrpSpPr>
              <a:grpSpLocks/>
            </p:cNvGrpSpPr>
            <p:nvPr/>
          </p:nvGrpSpPr>
          <p:grpSpPr bwMode="auto">
            <a:xfrm>
              <a:off x="263" y="1870"/>
              <a:ext cx="466" cy="299"/>
              <a:chOff x="912" y="2640"/>
              <a:chExt cx="672" cy="432"/>
            </a:xfrm>
          </p:grpSpPr>
          <p:sp>
            <p:nvSpPr>
              <p:cNvPr id="8" name="Rectangle 7">
                <a:extLst>
                  <a:ext uri="{FF2B5EF4-FFF2-40B4-BE49-F238E27FC236}">
                    <a16:creationId xmlns:a16="http://schemas.microsoft.com/office/drawing/2014/main" id="{ABDDB8FB-A996-C14B-0966-895374FCE467}"/>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latin typeface="Times New Roman" panose="02020603050405020304" pitchFamily="18" charset="0"/>
                </a:endParaRPr>
              </a:p>
            </p:txBody>
          </p:sp>
          <p:sp>
            <p:nvSpPr>
              <p:cNvPr id="9" name="Rectangle 8">
                <a:extLst>
                  <a:ext uri="{FF2B5EF4-FFF2-40B4-BE49-F238E27FC236}">
                    <a16:creationId xmlns:a16="http://schemas.microsoft.com/office/drawing/2014/main" id="{EEBD5552-8463-B519-96ED-7D6E4A7A8407}"/>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latin typeface="Times New Roman" panose="02020603050405020304" pitchFamily="18" charset="0"/>
                </a:endParaRPr>
              </a:p>
            </p:txBody>
          </p:sp>
        </p:grpSp>
        <p:sp>
          <p:nvSpPr>
            <p:cNvPr id="5" name="Rectangle 9">
              <a:extLst>
                <a:ext uri="{FF2B5EF4-FFF2-40B4-BE49-F238E27FC236}">
                  <a16:creationId xmlns:a16="http://schemas.microsoft.com/office/drawing/2014/main" id="{D4CBBDE9-81B2-13A4-4A99-07FAB9BD0AA3}"/>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latin typeface="Times New Roman" panose="02020603050405020304" pitchFamily="18" charset="0"/>
              </a:endParaRPr>
            </a:p>
          </p:txBody>
        </p:sp>
        <p:sp>
          <p:nvSpPr>
            <p:cNvPr id="6" name="Rectangle 10">
              <a:extLst>
                <a:ext uri="{FF2B5EF4-FFF2-40B4-BE49-F238E27FC236}">
                  <a16:creationId xmlns:a16="http://schemas.microsoft.com/office/drawing/2014/main" id="{A2655650-D52B-B920-7E3C-A218F0181790}"/>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latin typeface="Times New Roman" panose="02020603050405020304" pitchFamily="18" charset="0"/>
              </a:endParaRPr>
            </a:p>
          </p:txBody>
        </p:sp>
        <p:sp>
          <p:nvSpPr>
            <p:cNvPr id="7" name="Rectangle 11">
              <a:extLst>
                <a:ext uri="{FF2B5EF4-FFF2-40B4-BE49-F238E27FC236}">
                  <a16:creationId xmlns:a16="http://schemas.microsoft.com/office/drawing/2014/main" id="{70664906-90E0-A793-40A9-49D195E8E6E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latin typeface="Times New Roman" panose="02020603050405020304" pitchFamily="18" charset="0"/>
              </a:endParaRPr>
            </a:p>
          </p:txBody>
        </p:sp>
      </p:grpSp>
      <p:sp>
        <p:nvSpPr>
          <p:cNvPr id="27660" name="Rectangle 12"/>
          <p:cNvSpPr>
            <a:spLocks noGrp="1" noChangeArrowheads="1"/>
          </p:cNvSpPr>
          <p:nvPr>
            <p:ph type="ctrTitle"/>
          </p:nvPr>
        </p:nvSpPr>
        <p:spPr>
          <a:xfrm>
            <a:off x="1320800" y="1676400"/>
            <a:ext cx="10363200" cy="1462088"/>
          </a:xfrm>
        </p:spPr>
        <p:txBody>
          <a:bodyPr/>
          <a:lstStyle>
            <a:lvl1pPr>
              <a:defRPr b="1">
                <a:latin typeface="Times New Roman" pitchFamily="18" charset="0"/>
              </a:defRPr>
            </a:lvl1pPr>
          </a:lstStyle>
          <a:p>
            <a:pPr lvl="0"/>
            <a:r>
              <a:rPr lang="zh-CN" altLang="en-US" noProof="0"/>
              <a:t>单击此处编辑母版标题样式</a:t>
            </a:r>
          </a:p>
        </p:txBody>
      </p:sp>
      <p:sp>
        <p:nvSpPr>
          <p:cNvPr id="27661"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2" name="Rectangle 14">
            <a:extLst>
              <a:ext uri="{FF2B5EF4-FFF2-40B4-BE49-F238E27FC236}">
                <a16:creationId xmlns:a16="http://schemas.microsoft.com/office/drawing/2014/main" id="{C57BA424-C5C4-00EE-4420-FD4ED56B8A1B}"/>
              </a:ext>
            </a:extLst>
          </p:cNvPr>
          <p:cNvSpPr>
            <a:spLocks noGrp="1" noChangeArrowheads="1"/>
          </p:cNvSpPr>
          <p:nvPr>
            <p:ph type="dt" sz="half" idx="10"/>
          </p:nvPr>
        </p:nvSpPr>
        <p:spPr>
          <a:xfrm>
            <a:off x="1320800" y="6248400"/>
            <a:ext cx="2540000" cy="457200"/>
          </a:xfrm>
        </p:spPr>
        <p:txBody>
          <a:bodyPr/>
          <a:lstStyle>
            <a:lvl1pPr fontAlgn="auto">
              <a:spcBef>
                <a:spcPts val="0"/>
              </a:spcBef>
              <a:spcAft>
                <a:spcPts val="0"/>
              </a:spcAft>
              <a:defRPr>
                <a:solidFill>
                  <a:srgbClr val="1C1C1C"/>
                </a:solidFill>
              </a:defRPr>
            </a:lvl1pPr>
          </a:lstStyle>
          <a:p>
            <a:pPr>
              <a:defRPr/>
            </a:pPr>
            <a:endParaRPr lang="en-US" altLang="zh-CN"/>
          </a:p>
        </p:txBody>
      </p:sp>
      <p:sp>
        <p:nvSpPr>
          <p:cNvPr id="13" name="Rectangle 15">
            <a:extLst>
              <a:ext uri="{FF2B5EF4-FFF2-40B4-BE49-F238E27FC236}">
                <a16:creationId xmlns:a16="http://schemas.microsoft.com/office/drawing/2014/main" id="{BA56B02A-A819-3636-20A5-5C41AEE6D238}"/>
              </a:ext>
            </a:extLst>
          </p:cNvPr>
          <p:cNvSpPr>
            <a:spLocks noGrp="1" noChangeArrowheads="1"/>
          </p:cNvSpPr>
          <p:nvPr>
            <p:ph type="ftr" sz="quarter" idx="11"/>
          </p:nvPr>
        </p:nvSpPr>
        <p:spPr>
          <a:xfrm>
            <a:off x="4572000" y="6248400"/>
            <a:ext cx="3860800" cy="457200"/>
          </a:xfrm>
        </p:spPr>
        <p:txBody>
          <a:bodyPr/>
          <a:lstStyle>
            <a:lvl1pPr fontAlgn="auto">
              <a:spcBef>
                <a:spcPts val="0"/>
              </a:spcBef>
              <a:spcAft>
                <a:spcPts val="0"/>
              </a:spcAft>
              <a:defRPr>
                <a:solidFill>
                  <a:srgbClr val="1C1C1C"/>
                </a:solidFill>
              </a:defRPr>
            </a:lvl1pPr>
          </a:lstStyle>
          <a:p>
            <a:pPr>
              <a:defRPr/>
            </a:pPr>
            <a:endParaRPr lang="en-US" altLang="zh-CN"/>
          </a:p>
        </p:txBody>
      </p:sp>
      <p:sp>
        <p:nvSpPr>
          <p:cNvPr id="14" name="Rectangle 16">
            <a:extLst>
              <a:ext uri="{FF2B5EF4-FFF2-40B4-BE49-F238E27FC236}">
                <a16:creationId xmlns:a16="http://schemas.microsoft.com/office/drawing/2014/main" id="{02E8E833-42DF-2F64-6435-D8708DAD65A2}"/>
              </a:ext>
            </a:extLst>
          </p:cNvPr>
          <p:cNvSpPr>
            <a:spLocks noGrp="1" noChangeArrowheads="1"/>
          </p:cNvSpPr>
          <p:nvPr>
            <p:ph type="sldNum" sz="quarter" idx="12"/>
          </p:nvPr>
        </p:nvSpPr>
        <p:spPr>
          <a:xfrm>
            <a:off x="9144000" y="6248400"/>
            <a:ext cx="2540000" cy="457200"/>
          </a:xfrm>
        </p:spPr>
        <p:txBody>
          <a:bodyPr/>
          <a:lstStyle>
            <a:lvl1pPr>
              <a:defRPr>
                <a:solidFill>
                  <a:srgbClr val="1C1C1C"/>
                </a:solidFill>
              </a:defRPr>
            </a:lvl1pPr>
          </a:lstStyle>
          <a:p>
            <a:fld id="{382BB638-A4CC-41EC-9EF3-A2E5042A16B8}" type="slidenum">
              <a:rPr lang="en-US" altLang="zh-CN"/>
              <a:pPr/>
              <a:t>‹#›</a:t>
            </a:fld>
            <a:endParaRPr lang="en-US" altLang="zh-CN"/>
          </a:p>
        </p:txBody>
      </p:sp>
    </p:spTree>
    <p:extLst>
      <p:ext uri="{BB962C8B-B14F-4D97-AF65-F5344CB8AC3E}">
        <p14:creationId xmlns:p14="http://schemas.microsoft.com/office/powerpoint/2010/main" val="4144275743"/>
      </p:ext>
    </p:extLst>
  </p:cSld>
  <p:clrMapOvr>
    <a:masterClrMapping/>
  </p:clrMapOvr>
  <p:transition spd="slow"/>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20A368E-B974-ED05-BF87-F9275CECC996}"/>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4C657666-E61C-50C9-A4F3-1460F68C0676}"/>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C5FB20EE-800E-F624-28F0-2F2306ABB662}"/>
              </a:ext>
            </a:extLst>
          </p:cNvPr>
          <p:cNvSpPr>
            <a:spLocks noGrp="1"/>
          </p:cNvSpPr>
          <p:nvPr>
            <p:ph type="sldNum" sz="quarter" idx="12"/>
          </p:nvPr>
        </p:nvSpPr>
        <p:spPr/>
        <p:txBody>
          <a:bodyPr/>
          <a:lstStyle>
            <a:lvl1pPr>
              <a:defRPr/>
            </a:lvl1pPr>
          </a:lstStyle>
          <a:p>
            <a:fld id="{5CD646D3-37F8-4295-BE7A-4587CC18E676}" type="slidenum">
              <a:rPr lang="en-US" altLang="zh-CN"/>
              <a:pPr/>
              <a:t>‹#›</a:t>
            </a:fld>
            <a:endParaRPr lang="en-US" altLang="zh-CN"/>
          </a:p>
        </p:txBody>
      </p:sp>
    </p:spTree>
    <p:extLst>
      <p:ext uri="{BB962C8B-B14F-4D97-AF65-F5344CB8AC3E}">
        <p14:creationId xmlns:p14="http://schemas.microsoft.com/office/powerpoint/2010/main" val="10303126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FAE364-C1EE-1650-18C1-2629F8C825A2}"/>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51C07729-11B4-1F9F-E905-4835D56F5438}"/>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867D7A73-D7A0-6B1A-8C10-8F1943B5E13D}"/>
              </a:ext>
            </a:extLst>
          </p:cNvPr>
          <p:cNvSpPr>
            <a:spLocks noGrp="1"/>
          </p:cNvSpPr>
          <p:nvPr>
            <p:ph type="sldNum" sz="quarter" idx="12"/>
          </p:nvPr>
        </p:nvSpPr>
        <p:spPr/>
        <p:txBody>
          <a:bodyPr/>
          <a:lstStyle>
            <a:lvl1pPr>
              <a:defRPr/>
            </a:lvl1pPr>
          </a:lstStyle>
          <a:p>
            <a:fld id="{DEEFB082-2192-47DA-87F2-7E2C9B2605B1}" type="slidenum">
              <a:rPr lang="en-US" altLang="zh-CN"/>
              <a:pPr/>
              <a:t>‹#›</a:t>
            </a:fld>
            <a:endParaRPr lang="en-US" altLang="zh-CN"/>
          </a:p>
        </p:txBody>
      </p:sp>
    </p:spTree>
    <p:extLst>
      <p:ext uri="{BB962C8B-B14F-4D97-AF65-F5344CB8AC3E}">
        <p14:creationId xmlns:p14="http://schemas.microsoft.com/office/powerpoint/2010/main" val="246529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CD99907C-4A6E-7CF4-A1B9-072E1A974F1E}"/>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4" name="灯片编号占位符 3">
            <a:extLst>
              <a:ext uri="{FF2B5EF4-FFF2-40B4-BE49-F238E27FC236}">
                <a16:creationId xmlns:a16="http://schemas.microsoft.com/office/drawing/2014/main" id="{0965E192-DAE1-1E75-FEA8-2FE6B67C357A}"/>
              </a:ext>
            </a:extLst>
          </p:cNvPr>
          <p:cNvSpPr>
            <a:spLocks noGrp="1"/>
          </p:cNvSpPr>
          <p:nvPr>
            <p:ph type="sldNum" sz="quarter" idx="11"/>
          </p:nvPr>
        </p:nvSpPr>
        <p:spPr/>
        <p:txBody>
          <a:bodyPr/>
          <a:lstStyle>
            <a:lvl1pPr>
              <a:defRPr/>
            </a:lvl1pPr>
          </a:lstStyle>
          <a:p>
            <a:fld id="{879407D4-9741-4576-804C-A23E29ABD0AD}" type="slidenum">
              <a:rPr lang="en-US" altLang="zh-CN"/>
              <a:pPr/>
              <a:t>‹#›</a:t>
            </a:fld>
            <a:endParaRPr lang="en-US" altLang="zh-CN"/>
          </a:p>
        </p:txBody>
      </p:sp>
      <p:sp>
        <p:nvSpPr>
          <p:cNvPr id="5" name="日期占位符 4">
            <a:extLst>
              <a:ext uri="{FF2B5EF4-FFF2-40B4-BE49-F238E27FC236}">
                <a16:creationId xmlns:a16="http://schemas.microsoft.com/office/drawing/2014/main" id="{620481FF-89A5-07FB-DBAD-5A71EC8503B8}"/>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41114283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9D47E07-244D-DCFC-582F-6079431EF944}"/>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a:extLst>
              <a:ext uri="{FF2B5EF4-FFF2-40B4-BE49-F238E27FC236}">
                <a16:creationId xmlns:a16="http://schemas.microsoft.com/office/drawing/2014/main" id="{FF81F40D-29C2-9574-29F3-DBF8459E626F}"/>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a:extLst>
              <a:ext uri="{FF2B5EF4-FFF2-40B4-BE49-F238E27FC236}">
                <a16:creationId xmlns:a16="http://schemas.microsoft.com/office/drawing/2014/main" id="{9C9F8767-C90E-7B14-86AA-65454930A49E}"/>
              </a:ext>
            </a:extLst>
          </p:cNvPr>
          <p:cNvSpPr>
            <a:spLocks noGrp="1"/>
          </p:cNvSpPr>
          <p:nvPr>
            <p:ph type="sldNum" sz="quarter" idx="12"/>
          </p:nvPr>
        </p:nvSpPr>
        <p:spPr/>
        <p:txBody>
          <a:bodyPr/>
          <a:lstStyle>
            <a:lvl1pPr>
              <a:defRPr/>
            </a:lvl1pPr>
          </a:lstStyle>
          <a:p>
            <a:fld id="{F15ABD0F-2BA7-4E4F-ABB2-6F1D8D6DC950}" type="slidenum">
              <a:rPr lang="en-US" altLang="zh-CN"/>
              <a:pPr/>
              <a:t>‹#›</a:t>
            </a:fld>
            <a:endParaRPr lang="en-US" altLang="zh-CN"/>
          </a:p>
        </p:txBody>
      </p:sp>
    </p:spTree>
    <p:extLst>
      <p:ext uri="{BB962C8B-B14F-4D97-AF65-F5344CB8AC3E}">
        <p14:creationId xmlns:p14="http://schemas.microsoft.com/office/powerpoint/2010/main" val="242113420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E1BDCA8-E7EB-ACC9-6BEE-2AF37A82C724}"/>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页脚占位符 7">
            <a:extLst>
              <a:ext uri="{FF2B5EF4-FFF2-40B4-BE49-F238E27FC236}">
                <a16:creationId xmlns:a16="http://schemas.microsoft.com/office/drawing/2014/main" id="{DC7DA79F-7806-6C9A-F912-89E511DD10CB}"/>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灯片编号占位符 8">
            <a:extLst>
              <a:ext uri="{FF2B5EF4-FFF2-40B4-BE49-F238E27FC236}">
                <a16:creationId xmlns:a16="http://schemas.microsoft.com/office/drawing/2014/main" id="{4F439D5B-D633-A410-D43A-EB8D75792D43}"/>
              </a:ext>
            </a:extLst>
          </p:cNvPr>
          <p:cNvSpPr>
            <a:spLocks noGrp="1"/>
          </p:cNvSpPr>
          <p:nvPr>
            <p:ph type="sldNum" sz="quarter" idx="12"/>
          </p:nvPr>
        </p:nvSpPr>
        <p:spPr/>
        <p:txBody>
          <a:bodyPr/>
          <a:lstStyle>
            <a:lvl1pPr>
              <a:defRPr/>
            </a:lvl1pPr>
          </a:lstStyle>
          <a:p>
            <a:fld id="{29C5DEFD-DE09-400C-B55E-FF635EB190A5}" type="slidenum">
              <a:rPr lang="en-US" altLang="zh-CN"/>
              <a:pPr/>
              <a:t>‹#›</a:t>
            </a:fld>
            <a:endParaRPr lang="en-US" altLang="zh-CN"/>
          </a:p>
        </p:txBody>
      </p:sp>
    </p:spTree>
    <p:extLst>
      <p:ext uri="{BB962C8B-B14F-4D97-AF65-F5344CB8AC3E}">
        <p14:creationId xmlns:p14="http://schemas.microsoft.com/office/powerpoint/2010/main" val="36901236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D152E0F-6002-E854-8148-ADBE17BE60EA}"/>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页脚占位符 3">
            <a:extLst>
              <a:ext uri="{FF2B5EF4-FFF2-40B4-BE49-F238E27FC236}">
                <a16:creationId xmlns:a16="http://schemas.microsoft.com/office/drawing/2014/main" id="{3BFC223F-3A24-C556-D8EC-965852A9DD5A}"/>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0406B3F5-FB75-9FC4-5DA2-F9EBD279A1EB}"/>
              </a:ext>
            </a:extLst>
          </p:cNvPr>
          <p:cNvSpPr>
            <a:spLocks noGrp="1"/>
          </p:cNvSpPr>
          <p:nvPr>
            <p:ph type="sldNum" sz="quarter" idx="12"/>
          </p:nvPr>
        </p:nvSpPr>
        <p:spPr/>
        <p:txBody>
          <a:bodyPr/>
          <a:lstStyle>
            <a:lvl1pPr>
              <a:defRPr/>
            </a:lvl1pPr>
          </a:lstStyle>
          <a:p>
            <a:fld id="{151D81AB-57ED-4016-BC11-C479FEAF9A0C}" type="slidenum">
              <a:rPr lang="en-US" altLang="zh-CN"/>
              <a:pPr/>
              <a:t>‹#›</a:t>
            </a:fld>
            <a:endParaRPr lang="en-US" altLang="zh-CN"/>
          </a:p>
        </p:txBody>
      </p:sp>
    </p:spTree>
    <p:extLst>
      <p:ext uri="{BB962C8B-B14F-4D97-AF65-F5344CB8AC3E}">
        <p14:creationId xmlns:p14="http://schemas.microsoft.com/office/powerpoint/2010/main" val="388445779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E2530BA-47B8-B80C-17C6-1A3BDF294D4A}"/>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3" name="页脚占位符 2">
            <a:extLst>
              <a:ext uri="{FF2B5EF4-FFF2-40B4-BE49-F238E27FC236}">
                <a16:creationId xmlns:a16="http://schemas.microsoft.com/office/drawing/2014/main" id="{07513B3F-A048-D9BA-AF8C-339B9DDDE84F}"/>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4" name="灯片编号占位符 3">
            <a:extLst>
              <a:ext uri="{FF2B5EF4-FFF2-40B4-BE49-F238E27FC236}">
                <a16:creationId xmlns:a16="http://schemas.microsoft.com/office/drawing/2014/main" id="{2EC058B4-517B-674E-7B3F-F7602BFE58D3}"/>
              </a:ext>
            </a:extLst>
          </p:cNvPr>
          <p:cNvSpPr>
            <a:spLocks noGrp="1"/>
          </p:cNvSpPr>
          <p:nvPr>
            <p:ph type="sldNum" sz="quarter" idx="12"/>
          </p:nvPr>
        </p:nvSpPr>
        <p:spPr/>
        <p:txBody>
          <a:bodyPr/>
          <a:lstStyle>
            <a:lvl1pPr>
              <a:defRPr/>
            </a:lvl1pPr>
          </a:lstStyle>
          <a:p>
            <a:fld id="{1066567C-9A92-41FD-A1E3-E543233C1892}" type="slidenum">
              <a:rPr lang="en-US" altLang="zh-CN"/>
              <a:pPr/>
              <a:t>‹#›</a:t>
            </a:fld>
            <a:endParaRPr lang="en-US" altLang="zh-CN"/>
          </a:p>
        </p:txBody>
      </p:sp>
    </p:spTree>
    <p:extLst>
      <p:ext uri="{BB962C8B-B14F-4D97-AF65-F5344CB8AC3E}">
        <p14:creationId xmlns:p14="http://schemas.microsoft.com/office/powerpoint/2010/main" val="39898688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8E98EEE-8E70-5543-70BD-14B49F6E47F6}"/>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a:extLst>
              <a:ext uri="{FF2B5EF4-FFF2-40B4-BE49-F238E27FC236}">
                <a16:creationId xmlns:a16="http://schemas.microsoft.com/office/drawing/2014/main" id="{76D21E94-87C1-E29E-2E60-020D3E285389}"/>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a:extLst>
              <a:ext uri="{FF2B5EF4-FFF2-40B4-BE49-F238E27FC236}">
                <a16:creationId xmlns:a16="http://schemas.microsoft.com/office/drawing/2014/main" id="{8F1E929A-5261-A574-05A0-D3BF65767B81}"/>
              </a:ext>
            </a:extLst>
          </p:cNvPr>
          <p:cNvSpPr>
            <a:spLocks noGrp="1"/>
          </p:cNvSpPr>
          <p:nvPr>
            <p:ph type="sldNum" sz="quarter" idx="12"/>
          </p:nvPr>
        </p:nvSpPr>
        <p:spPr/>
        <p:txBody>
          <a:bodyPr/>
          <a:lstStyle>
            <a:lvl1pPr>
              <a:defRPr/>
            </a:lvl1pPr>
          </a:lstStyle>
          <a:p>
            <a:fld id="{4A7127BE-5049-40A4-816F-18C9859E52CF}" type="slidenum">
              <a:rPr lang="en-US" altLang="zh-CN"/>
              <a:pPr/>
              <a:t>‹#›</a:t>
            </a:fld>
            <a:endParaRPr lang="en-US" altLang="zh-CN"/>
          </a:p>
        </p:txBody>
      </p:sp>
    </p:spTree>
    <p:extLst>
      <p:ext uri="{BB962C8B-B14F-4D97-AF65-F5344CB8AC3E}">
        <p14:creationId xmlns:p14="http://schemas.microsoft.com/office/powerpoint/2010/main" val="38362004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70E2517-BD29-5C99-B140-131CB5C83020}"/>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页脚占位符 5">
            <a:extLst>
              <a:ext uri="{FF2B5EF4-FFF2-40B4-BE49-F238E27FC236}">
                <a16:creationId xmlns:a16="http://schemas.microsoft.com/office/drawing/2014/main" id="{68B54C96-4CF2-2D49-05D6-8F580CFABBDF}"/>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灯片编号占位符 6">
            <a:extLst>
              <a:ext uri="{FF2B5EF4-FFF2-40B4-BE49-F238E27FC236}">
                <a16:creationId xmlns:a16="http://schemas.microsoft.com/office/drawing/2014/main" id="{1F0AF361-C4E0-E93A-A76A-961CAFB63EDD}"/>
              </a:ext>
            </a:extLst>
          </p:cNvPr>
          <p:cNvSpPr>
            <a:spLocks noGrp="1"/>
          </p:cNvSpPr>
          <p:nvPr>
            <p:ph type="sldNum" sz="quarter" idx="12"/>
          </p:nvPr>
        </p:nvSpPr>
        <p:spPr/>
        <p:txBody>
          <a:bodyPr/>
          <a:lstStyle>
            <a:lvl1pPr>
              <a:defRPr/>
            </a:lvl1pPr>
          </a:lstStyle>
          <a:p>
            <a:fld id="{59E2E9A7-4F40-4868-AFE4-B84231904B1A}" type="slidenum">
              <a:rPr lang="en-US" altLang="zh-CN"/>
              <a:pPr/>
              <a:t>‹#›</a:t>
            </a:fld>
            <a:endParaRPr lang="en-US" altLang="zh-CN"/>
          </a:p>
        </p:txBody>
      </p:sp>
    </p:spTree>
    <p:extLst>
      <p:ext uri="{BB962C8B-B14F-4D97-AF65-F5344CB8AC3E}">
        <p14:creationId xmlns:p14="http://schemas.microsoft.com/office/powerpoint/2010/main" val="351887104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EC8BF1-B3CB-A453-D1BE-68923F4C0E84}"/>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6D867454-66A9-FC23-A4AB-B545B26B01EB}"/>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4C6F7818-6006-8C18-DDAD-CCBC5E1C4179}"/>
              </a:ext>
            </a:extLst>
          </p:cNvPr>
          <p:cNvSpPr>
            <a:spLocks noGrp="1"/>
          </p:cNvSpPr>
          <p:nvPr>
            <p:ph type="sldNum" sz="quarter" idx="12"/>
          </p:nvPr>
        </p:nvSpPr>
        <p:spPr/>
        <p:txBody>
          <a:bodyPr/>
          <a:lstStyle>
            <a:lvl1pPr>
              <a:defRPr/>
            </a:lvl1pPr>
          </a:lstStyle>
          <a:p>
            <a:fld id="{1CFA1A84-ADA7-49B4-AD9B-0850D965169E}" type="slidenum">
              <a:rPr lang="en-US" altLang="zh-CN"/>
              <a:pPr/>
              <a:t>‹#›</a:t>
            </a:fld>
            <a:endParaRPr lang="en-US" altLang="zh-CN"/>
          </a:p>
        </p:txBody>
      </p:sp>
    </p:spTree>
    <p:extLst>
      <p:ext uri="{BB962C8B-B14F-4D97-AF65-F5344CB8AC3E}">
        <p14:creationId xmlns:p14="http://schemas.microsoft.com/office/powerpoint/2010/main" val="2005447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0D1F0BD-E724-69FE-6911-683DA2505F32}"/>
              </a:ext>
            </a:extLst>
          </p:cNvPr>
          <p:cNvSpPr>
            <a:spLocks noGrp="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页脚占位符 4">
            <a:extLst>
              <a:ext uri="{FF2B5EF4-FFF2-40B4-BE49-F238E27FC236}">
                <a16:creationId xmlns:a16="http://schemas.microsoft.com/office/drawing/2014/main" id="{33FB895C-B9CD-B3A2-5F24-99119A07C2F6}"/>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7BE8EE2D-C9B3-5890-CA51-C21D7986D8E9}"/>
              </a:ext>
            </a:extLst>
          </p:cNvPr>
          <p:cNvSpPr>
            <a:spLocks noGrp="1"/>
          </p:cNvSpPr>
          <p:nvPr>
            <p:ph type="sldNum" sz="quarter" idx="12"/>
          </p:nvPr>
        </p:nvSpPr>
        <p:spPr/>
        <p:txBody>
          <a:bodyPr/>
          <a:lstStyle>
            <a:lvl1pPr>
              <a:defRPr/>
            </a:lvl1pPr>
          </a:lstStyle>
          <a:p>
            <a:fld id="{414D0A0D-A5BF-4A00-B9F3-875745E9028B}" type="slidenum">
              <a:rPr lang="en-US" altLang="zh-CN"/>
              <a:pPr/>
              <a:t>‹#›</a:t>
            </a:fld>
            <a:endParaRPr lang="en-US" altLang="zh-CN"/>
          </a:p>
        </p:txBody>
      </p:sp>
    </p:spTree>
    <p:extLst>
      <p:ext uri="{BB962C8B-B14F-4D97-AF65-F5344CB8AC3E}">
        <p14:creationId xmlns:p14="http://schemas.microsoft.com/office/powerpoint/2010/main" val="11481178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CFD4157-EF17-7D2C-2A3D-2941246D010A}"/>
              </a:ext>
            </a:extLst>
          </p:cNvPr>
          <p:cNvGrpSpPr>
            <a:grpSpLocks/>
          </p:cNvGrpSpPr>
          <p:nvPr/>
        </p:nvGrpSpPr>
        <p:grpSpPr bwMode="auto">
          <a:xfrm>
            <a:off x="0" y="0"/>
            <a:ext cx="12192000" cy="6858000"/>
            <a:chOff x="0" y="0"/>
            <a:chExt cx="5760" cy="4320"/>
          </a:xfrm>
        </p:grpSpPr>
        <p:sp>
          <p:nvSpPr>
            <p:cNvPr id="3" name="Rectangle 3">
              <a:extLst>
                <a:ext uri="{FF2B5EF4-FFF2-40B4-BE49-F238E27FC236}">
                  <a16:creationId xmlns:a16="http://schemas.microsoft.com/office/drawing/2014/main" id="{FC56071E-165E-2904-AB82-9DF1B2AEF7B5}"/>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lang="zh-CN" altLang="zh-CN" sz="2400">
                <a:solidFill>
                  <a:srgbClr val="000000"/>
                </a:solidFill>
                <a:latin typeface="Times New Roman" panose="02020603050405020304" pitchFamily="18" charset="0"/>
              </a:endParaRPr>
            </a:p>
          </p:txBody>
        </p:sp>
        <p:sp>
          <p:nvSpPr>
            <p:cNvPr id="4" name="Rectangle 4">
              <a:extLst>
                <a:ext uri="{FF2B5EF4-FFF2-40B4-BE49-F238E27FC236}">
                  <a16:creationId xmlns:a16="http://schemas.microsoft.com/office/drawing/2014/main" id="{4030138F-2FC7-6D8D-4C4F-BEBC0D726A36}"/>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ndParaRPr>
            </a:p>
          </p:txBody>
        </p:sp>
        <p:grpSp>
          <p:nvGrpSpPr>
            <p:cNvPr id="5" name="Group 5">
              <a:extLst>
                <a:ext uri="{FF2B5EF4-FFF2-40B4-BE49-F238E27FC236}">
                  <a16:creationId xmlns:a16="http://schemas.microsoft.com/office/drawing/2014/main" id="{AF8F13E1-6D91-DF8F-7390-1FBA933BF5DA}"/>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C51C1AAB-06E3-BAA4-27C3-6FFB7DE88576}"/>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ndParaRPr>
              </a:p>
            </p:txBody>
          </p:sp>
          <p:sp>
            <p:nvSpPr>
              <p:cNvPr id="7" name="Rectangle 7">
                <a:extLst>
                  <a:ext uri="{FF2B5EF4-FFF2-40B4-BE49-F238E27FC236}">
                    <a16:creationId xmlns:a16="http://schemas.microsoft.com/office/drawing/2014/main" id="{9427A2EE-0819-B634-45E5-7163BB76E1F4}"/>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ndParaRPr>
              </a:p>
            </p:txBody>
          </p:sp>
          <p:sp>
            <p:nvSpPr>
              <p:cNvPr id="8" name="Rectangle 8">
                <a:extLst>
                  <a:ext uri="{FF2B5EF4-FFF2-40B4-BE49-F238E27FC236}">
                    <a16:creationId xmlns:a16="http://schemas.microsoft.com/office/drawing/2014/main" id="{51825B8A-459E-5ABC-08EA-A0AA666E041D}"/>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ndParaRPr>
              </a:p>
            </p:txBody>
          </p:sp>
          <p:sp>
            <p:nvSpPr>
              <p:cNvPr id="9" name="Rectangle 9">
                <a:extLst>
                  <a:ext uri="{FF2B5EF4-FFF2-40B4-BE49-F238E27FC236}">
                    <a16:creationId xmlns:a16="http://schemas.microsoft.com/office/drawing/2014/main" id="{B1313117-EE1A-0CE6-A3C0-8BB757A0AB47}"/>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ndParaRPr>
              </a:p>
            </p:txBody>
          </p:sp>
          <p:sp>
            <p:nvSpPr>
              <p:cNvPr id="10" name="Rectangle 10">
                <a:extLst>
                  <a:ext uri="{FF2B5EF4-FFF2-40B4-BE49-F238E27FC236}">
                    <a16:creationId xmlns:a16="http://schemas.microsoft.com/office/drawing/2014/main" id="{A29E2967-E423-BC2C-E0A6-F853AE59B6BD}"/>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ndParaRPr>
              </a:p>
            </p:txBody>
          </p:sp>
          <p:sp>
            <p:nvSpPr>
              <p:cNvPr id="11" name="Rectangle 11">
                <a:extLst>
                  <a:ext uri="{FF2B5EF4-FFF2-40B4-BE49-F238E27FC236}">
                    <a16:creationId xmlns:a16="http://schemas.microsoft.com/office/drawing/2014/main" id="{FCB47824-BB6F-9909-54D3-7AFB1D75A676}"/>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ndParaRPr>
              </a:p>
            </p:txBody>
          </p:sp>
          <p:sp>
            <p:nvSpPr>
              <p:cNvPr id="12" name="Rectangle 12">
                <a:extLst>
                  <a:ext uri="{FF2B5EF4-FFF2-40B4-BE49-F238E27FC236}">
                    <a16:creationId xmlns:a16="http://schemas.microsoft.com/office/drawing/2014/main" id="{19FA8722-8C5E-7F8C-1E0A-F72DF2555557}"/>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ndParaRPr>
              </a:p>
            </p:txBody>
          </p:sp>
          <p:sp>
            <p:nvSpPr>
              <p:cNvPr id="13" name="Rectangle 13">
                <a:extLst>
                  <a:ext uri="{FF2B5EF4-FFF2-40B4-BE49-F238E27FC236}">
                    <a16:creationId xmlns:a16="http://schemas.microsoft.com/office/drawing/2014/main" id="{6A2AF4C4-5DC5-BE9A-2AA6-278DAC47E8F7}"/>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ndParaRPr>
              </a:p>
            </p:txBody>
          </p:sp>
          <p:sp>
            <p:nvSpPr>
              <p:cNvPr id="14" name="Rectangle 14">
                <a:extLst>
                  <a:ext uri="{FF2B5EF4-FFF2-40B4-BE49-F238E27FC236}">
                    <a16:creationId xmlns:a16="http://schemas.microsoft.com/office/drawing/2014/main" id="{17B7BBC0-2201-DB8B-4E56-AF32A2DE5BC3}"/>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ndParaRPr>
              </a:p>
            </p:txBody>
          </p:sp>
          <p:sp>
            <p:nvSpPr>
              <p:cNvPr id="15" name="Rectangle 15">
                <a:extLst>
                  <a:ext uri="{FF2B5EF4-FFF2-40B4-BE49-F238E27FC236}">
                    <a16:creationId xmlns:a16="http://schemas.microsoft.com/office/drawing/2014/main" id="{CEB1F6AA-CF5B-3EB7-881E-FF8B76DA3860}"/>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ndParaRPr>
              </a:p>
            </p:txBody>
          </p:sp>
        </p:grpSp>
      </p:grpSp>
      <p:sp>
        <p:nvSpPr>
          <p:cNvPr id="21523"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pPr lvl="0"/>
            <a:r>
              <a:rPr lang="zh-CN" altLang="en-US" noProof="0"/>
              <a:t>单击此处编辑母版标题样式</a:t>
            </a:r>
          </a:p>
        </p:txBody>
      </p:sp>
      <p:sp>
        <p:nvSpPr>
          <p:cNvPr id="2152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16" name="Rectangle 16">
            <a:extLst>
              <a:ext uri="{FF2B5EF4-FFF2-40B4-BE49-F238E27FC236}">
                <a16:creationId xmlns:a16="http://schemas.microsoft.com/office/drawing/2014/main" id="{CA36CA78-56D1-873D-A30E-758184721EFE}"/>
              </a:ext>
            </a:extLst>
          </p:cNvPr>
          <p:cNvSpPr>
            <a:spLocks noGrp="1" noChangeArrowheads="1"/>
          </p:cNvSpPr>
          <p:nvPr>
            <p:ph type="dt" sz="half" idx="10"/>
          </p:nvPr>
        </p:nvSpPr>
        <p:spPr>
          <a:xfrm>
            <a:off x="609600" y="6248400"/>
            <a:ext cx="2844800" cy="457200"/>
          </a:xfrm>
        </p:spPr>
        <p:txBody>
          <a:bodyPr/>
          <a:lstStyle>
            <a:lvl1pPr fontAlgn="auto">
              <a:spcBef>
                <a:spcPts val="0"/>
              </a:spcBef>
              <a:spcAft>
                <a:spcPts val="0"/>
              </a:spcAft>
              <a:defRPr/>
            </a:lvl1pPr>
          </a:lstStyle>
          <a:p>
            <a:pPr>
              <a:defRPr/>
            </a:pPr>
            <a:endParaRPr lang="en-US" altLang="zh-CN"/>
          </a:p>
        </p:txBody>
      </p:sp>
      <p:sp>
        <p:nvSpPr>
          <p:cNvPr id="17" name="Rectangle 17">
            <a:extLst>
              <a:ext uri="{FF2B5EF4-FFF2-40B4-BE49-F238E27FC236}">
                <a16:creationId xmlns:a16="http://schemas.microsoft.com/office/drawing/2014/main" id="{A1C24E1E-37C5-CE10-2D4D-6764DF4DEE4F}"/>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18" name="Rectangle 18">
            <a:extLst>
              <a:ext uri="{FF2B5EF4-FFF2-40B4-BE49-F238E27FC236}">
                <a16:creationId xmlns:a16="http://schemas.microsoft.com/office/drawing/2014/main" id="{0E5E6355-D01E-E06D-8C25-FEE44BA8F7ED}"/>
              </a:ext>
            </a:extLst>
          </p:cNvPr>
          <p:cNvSpPr>
            <a:spLocks noGrp="1" noChangeArrowheads="1"/>
          </p:cNvSpPr>
          <p:nvPr>
            <p:ph type="sldNum" sz="quarter" idx="12"/>
          </p:nvPr>
        </p:nvSpPr>
        <p:spPr/>
        <p:txBody>
          <a:bodyPr/>
          <a:lstStyle>
            <a:lvl1pPr>
              <a:defRPr/>
            </a:lvl1pPr>
          </a:lstStyle>
          <a:p>
            <a:fld id="{844ACAD7-943F-43AA-8E47-C6D9DD919013}" type="slidenum">
              <a:rPr lang="en-US" altLang="zh-CN"/>
              <a:pPr/>
              <a:t>‹#›</a:t>
            </a:fld>
            <a:endParaRPr lang="en-US" altLang="zh-CN"/>
          </a:p>
        </p:txBody>
      </p:sp>
    </p:spTree>
    <p:extLst>
      <p:ext uri="{BB962C8B-B14F-4D97-AF65-F5344CB8AC3E}">
        <p14:creationId xmlns:p14="http://schemas.microsoft.com/office/powerpoint/2010/main" val="33934899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938E087D-C0FA-38E0-AF86-05861B23FF26}"/>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C1159CEF-3414-AC5C-79B0-F5496EAE0E72}"/>
              </a:ext>
            </a:extLst>
          </p:cNvPr>
          <p:cNvSpPr>
            <a:spLocks noGrp="1"/>
          </p:cNvSpPr>
          <p:nvPr>
            <p:ph type="sldNum" sz="quarter" idx="11"/>
          </p:nvPr>
        </p:nvSpPr>
        <p:spPr/>
        <p:txBody>
          <a:bodyPr/>
          <a:lstStyle>
            <a:lvl1pPr>
              <a:defRPr/>
            </a:lvl1pPr>
          </a:lstStyle>
          <a:p>
            <a:fld id="{D362C7DA-678D-432D-9490-9756626B9F7E}" type="slidenum">
              <a:rPr lang="en-US" altLang="zh-CN"/>
              <a:pPr/>
              <a:t>‹#›</a:t>
            </a:fld>
            <a:endParaRPr lang="en-US" altLang="zh-CN"/>
          </a:p>
        </p:txBody>
      </p:sp>
      <p:sp>
        <p:nvSpPr>
          <p:cNvPr id="6" name="日期占位符 5">
            <a:extLst>
              <a:ext uri="{FF2B5EF4-FFF2-40B4-BE49-F238E27FC236}">
                <a16:creationId xmlns:a16="http://schemas.microsoft.com/office/drawing/2014/main" id="{076C3026-71B8-739A-0496-01AEB6610CB6}"/>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271539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AB6D045-37B0-7FB7-EDDB-2FCD97D79C1B}"/>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3" name="灯片编号占位符 2">
            <a:extLst>
              <a:ext uri="{FF2B5EF4-FFF2-40B4-BE49-F238E27FC236}">
                <a16:creationId xmlns:a16="http://schemas.microsoft.com/office/drawing/2014/main" id="{EFD6AFDE-7596-7496-F719-C5F3F786F55C}"/>
              </a:ext>
            </a:extLst>
          </p:cNvPr>
          <p:cNvSpPr>
            <a:spLocks noGrp="1"/>
          </p:cNvSpPr>
          <p:nvPr>
            <p:ph type="sldNum" sz="quarter" idx="11"/>
          </p:nvPr>
        </p:nvSpPr>
        <p:spPr/>
        <p:txBody>
          <a:bodyPr/>
          <a:lstStyle>
            <a:lvl1pPr>
              <a:defRPr/>
            </a:lvl1pPr>
          </a:lstStyle>
          <a:p>
            <a:fld id="{07F730DC-D5C1-4668-80BE-2A6FE9C45462}" type="slidenum">
              <a:rPr lang="en-US" altLang="zh-CN"/>
              <a:pPr/>
              <a:t>‹#›</a:t>
            </a:fld>
            <a:endParaRPr lang="en-US" altLang="zh-CN"/>
          </a:p>
        </p:txBody>
      </p:sp>
      <p:sp>
        <p:nvSpPr>
          <p:cNvPr id="4" name="日期占位符 3">
            <a:extLst>
              <a:ext uri="{FF2B5EF4-FFF2-40B4-BE49-F238E27FC236}">
                <a16:creationId xmlns:a16="http://schemas.microsoft.com/office/drawing/2014/main" id="{76476A0E-E21A-7903-AB10-66C397B6988D}"/>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1036863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41DC7E0E-B46F-51E8-767A-AE3A0A3B22F0}"/>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F63F03BE-ED4A-8268-411D-560B0B82548E}"/>
              </a:ext>
            </a:extLst>
          </p:cNvPr>
          <p:cNvSpPr>
            <a:spLocks noGrp="1"/>
          </p:cNvSpPr>
          <p:nvPr>
            <p:ph type="sldNum" sz="quarter" idx="11"/>
          </p:nvPr>
        </p:nvSpPr>
        <p:spPr/>
        <p:txBody>
          <a:bodyPr/>
          <a:lstStyle>
            <a:lvl1pPr>
              <a:defRPr/>
            </a:lvl1pPr>
          </a:lstStyle>
          <a:p>
            <a:fld id="{D71D8651-ECCF-4F2B-9484-C4A0ABB8B985}" type="slidenum">
              <a:rPr lang="en-US" altLang="zh-CN"/>
              <a:pPr/>
              <a:t>‹#›</a:t>
            </a:fld>
            <a:endParaRPr lang="en-US" altLang="zh-CN"/>
          </a:p>
        </p:txBody>
      </p:sp>
      <p:sp>
        <p:nvSpPr>
          <p:cNvPr id="6" name="日期占位符 5">
            <a:extLst>
              <a:ext uri="{FF2B5EF4-FFF2-40B4-BE49-F238E27FC236}">
                <a16:creationId xmlns:a16="http://schemas.microsoft.com/office/drawing/2014/main" id="{9F2FF537-010F-64D2-6615-8A6698802228}"/>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86834983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B646D9B2-0FA7-9A21-379F-0866475237E0}"/>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4AAECA51-EB56-CCE6-4847-19382D5401AE}"/>
              </a:ext>
            </a:extLst>
          </p:cNvPr>
          <p:cNvSpPr>
            <a:spLocks noGrp="1"/>
          </p:cNvSpPr>
          <p:nvPr>
            <p:ph type="sldNum" sz="quarter" idx="11"/>
          </p:nvPr>
        </p:nvSpPr>
        <p:spPr/>
        <p:txBody>
          <a:bodyPr/>
          <a:lstStyle>
            <a:lvl1pPr>
              <a:defRPr/>
            </a:lvl1pPr>
          </a:lstStyle>
          <a:p>
            <a:fld id="{A23EE811-2032-431C-AFAB-04210BFAD5A1}" type="slidenum">
              <a:rPr lang="en-US" altLang="zh-CN"/>
              <a:pPr/>
              <a:t>‹#›</a:t>
            </a:fld>
            <a:endParaRPr lang="en-US" altLang="zh-CN"/>
          </a:p>
        </p:txBody>
      </p:sp>
      <p:sp>
        <p:nvSpPr>
          <p:cNvPr id="7" name="日期占位符 6">
            <a:extLst>
              <a:ext uri="{FF2B5EF4-FFF2-40B4-BE49-F238E27FC236}">
                <a16:creationId xmlns:a16="http://schemas.microsoft.com/office/drawing/2014/main" id="{603D20C1-3D76-0FA3-CCD3-AEF8E52AEEAC}"/>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61876262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a:extLst>
              <a:ext uri="{FF2B5EF4-FFF2-40B4-BE49-F238E27FC236}">
                <a16:creationId xmlns:a16="http://schemas.microsoft.com/office/drawing/2014/main" id="{F510559B-8D69-695F-065D-2A9C91F961D0}"/>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8" name="灯片编号占位符 7">
            <a:extLst>
              <a:ext uri="{FF2B5EF4-FFF2-40B4-BE49-F238E27FC236}">
                <a16:creationId xmlns:a16="http://schemas.microsoft.com/office/drawing/2014/main" id="{97472437-35A1-AE36-2CA3-148264A0603C}"/>
              </a:ext>
            </a:extLst>
          </p:cNvPr>
          <p:cNvSpPr>
            <a:spLocks noGrp="1"/>
          </p:cNvSpPr>
          <p:nvPr>
            <p:ph type="sldNum" sz="quarter" idx="11"/>
          </p:nvPr>
        </p:nvSpPr>
        <p:spPr/>
        <p:txBody>
          <a:bodyPr/>
          <a:lstStyle>
            <a:lvl1pPr>
              <a:defRPr/>
            </a:lvl1pPr>
          </a:lstStyle>
          <a:p>
            <a:fld id="{EF1D074F-0F26-4CDC-85BC-F2E95FD5C19B}" type="slidenum">
              <a:rPr lang="en-US" altLang="zh-CN"/>
              <a:pPr/>
              <a:t>‹#›</a:t>
            </a:fld>
            <a:endParaRPr lang="en-US" altLang="zh-CN"/>
          </a:p>
        </p:txBody>
      </p:sp>
      <p:sp>
        <p:nvSpPr>
          <p:cNvPr id="9" name="日期占位符 8">
            <a:extLst>
              <a:ext uri="{FF2B5EF4-FFF2-40B4-BE49-F238E27FC236}">
                <a16:creationId xmlns:a16="http://schemas.microsoft.com/office/drawing/2014/main" id="{402AF741-1D32-E184-F8A9-2B19E6C199A1}"/>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0803594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9E12DA1B-16FF-89BF-ABC5-46FF467DCE77}"/>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4" name="灯片编号占位符 3">
            <a:extLst>
              <a:ext uri="{FF2B5EF4-FFF2-40B4-BE49-F238E27FC236}">
                <a16:creationId xmlns:a16="http://schemas.microsoft.com/office/drawing/2014/main" id="{E80B1344-DC90-1E64-ADD7-97501C31C56E}"/>
              </a:ext>
            </a:extLst>
          </p:cNvPr>
          <p:cNvSpPr>
            <a:spLocks noGrp="1"/>
          </p:cNvSpPr>
          <p:nvPr>
            <p:ph type="sldNum" sz="quarter" idx="11"/>
          </p:nvPr>
        </p:nvSpPr>
        <p:spPr/>
        <p:txBody>
          <a:bodyPr/>
          <a:lstStyle>
            <a:lvl1pPr>
              <a:defRPr/>
            </a:lvl1pPr>
          </a:lstStyle>
          <a:p>
            <a:fld id="{64FCBCC5-D3E8-45DB-8FD9-A1DB2FAE6AB4}" type="slidenum">
              <a:rPr lang="en-US" altLang="zh-CN"/>
              <a:pPr/>
              <a:t>‹#›</a:t>
            </a:fld>
            <a:endParaRPr lang="en-US" altLang="zh-CN"/>
          </a:p>
        </p:txBody>
      </p:sp>
      <p:sp>
        <p:nvSpPr>
          <p:cNvPr id="5" name="日期占位符 4">
            <a:extLst>
              <a:ext uri="{FF2B5EF4-FFF2-40B4-BE49-F238E27FC236}">
                <a16:creationId xmlns:a16="http://schemas.microsoft.com/office/drawing/2014/main" id="{76DE058F-18F6-7716-C654-00BFD2AAB730}"/>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26363439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DCDA595-E9BF-0362-58D8-F0BF0E7981C2}"/>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3" name="灯片编号占位符 2">
            <a:extLst>
              <a:ext uri="{FF2B5EF4-FFF2-40B4-BE49-F238E27FC236}">
                <a16:creationId xmlns:a16="http://schemas.microsoft.com/office/drawing/2014/main" id="{96B85ECA-7FA8-E4AA-B996-668DB68A018D}"/>
              </a:ext>
            </a:extLst>
          </p:cNvPr>
          <p:cNvSpPr>
            <a:spLocks noGrp="1"/>
          </p:cNvSpPr>
          <p:nvPr>
            <p:ph type="sldNum" sz="quarter" idx="11"/>
          </p:nvPr>
        </p:nvSpPr>
        <p:spPr/>
        <p:txBody>
          <a:bodyPr/>
          <a:lstStyle>
            <a:lvl1pPr>
              <a:defRPr/>
            </a:lvl1pPr>
          </a:lstStyle>
          <a:p>
            <a:fld id="{3AD46D8E-F29C-4580-B63E-496F775F94F6}" type="slidenum">
              <a:rPr lang="en-US" altLang="zh-CN"/>
              <a:pPr/>
              <a:t>‹#›</a:t>
            </a:fld>
            <a:endParaRPr lang="en-US" altLang="zh-CN"/>
          </a:p>
        </p:txBody>
      </p:sp>
      <p:sp>
        <p:nvSpPr>
          <p:cNvPr id="4" name="日期占位符 3">
            <a:extLst>
              <a:ext uri="{FF2B5EF4-FFF2-40B4-BE49-F238E27FC236}">
                <a16:creationId xmlns:a16="http://schemas.microsoft.com/office/drawing/2014/main" id="{25C3A823-7738-F2A5-B863-4FE595E9A310}"/>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8423176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72139501-8248-BD59-8026-B1DF19589BD6}"/>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BD6531AA-85CC-C476-DDC1-94CCF1730322}"/>
              </a:ext>
            </a:extLst>
          </p:cNvPr>
          <p:cNvSpPr>
            <a:spLocks noGrp="1"/>
          </p:cNvSpPr>
          <p:nvPr>
            <p:ph type="sldNum" sz="quarter" idx="11"/>
          </p:nvPr>
        </p:nvSpPr>
        <p:spPr/>
        <p:txBody>
          <a:bodyPr/>
          <a:lstStyle>
            <a:lvl1pPr>
              <a:defRPr/>
            </a:lvl1pPr>
          </a:lstStyle>
          <a:p>
            <a:fld id="{DDF9BB5D-6DCD-4BB2-9EA0-BE6D06ACEEF0}" type="slidenum">
              <a:rPr lang="en-US" altLang="zh-CN"/>
              <a:pPr/>
              <a:t>‹#›</a:t>
            </a:fld>
            <a:endParaRPr lang="en-US" altLang="zh-CN"/>
          </a:p>
        </p:txBody>
      </p:sp>
      <p:sp>
        <p:nvSpPr>
          <p:cNvPr id="7" name="日期占位符 6">
            <a:extLst>
              <a:ext uri="{FF2B5EF4-FFF2-40B4-BE49-F238E27FC236}">
                <a16:creationId xmlns:a16="http://schemas.microsoft.com/office/drawing/2014/main" id="{6E645931-C1CE-B4FC-BE08-AEAAC410C2E1}"/>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20133312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631BF9FD-538E-594B-1E9F-4BBAFA6F38B8}"/>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CF9A5C86-7021-1B3D-FAE3-5C770542E679}"/>
              </a:ext>
            </a:extLst>
          </p:cNvPr>
          <p:cNvSpPr>
            <a:spLocks noGrp="1"/>
          </p:cNvSpPr>
          <p:nvPr>
            <p:ph type="sldNum" sz="quarter" idx="11"/>
          </p:nvPr>
        </p:nvSpPr>
        <p:spPr/>
        <p:txBody>
          <a:bodyPr/>
          <a:lstStyle>
            <a:lvl1pPr>
              <a:defRPr/>
            </a:lvl1pPr>
          </a:lstStyle>
          <a:p>
            <a:fld id="{C0195D88-23E7-4360-8B1B-C67D5A9232AF}" type="slidenum">
              <a:rPr lang="en-US" altLang="zh-CN"/>
              <a:pPr/>
              <a:t>‹#›</a:t>
            </a:fld>
            <a:endParaRPr lang="en-US" altLang="zh-CN"/>
          </a:p>
        </p:txBody>
      </p:sp>
      <p:sp>
        <p:nvSpPr>
          <p:cNvPr id="7" name="日期占位符 6">
            <a:extLst>
              <a:ext uri="{FF2B5EF4-FFF2-40B4-BE49-F238E27FC236}">
                <a16:creationId xmlns:a16="http://schemas.microsoft.com/office/drawing/2014/main" id="{728B1D03-A999-A086-8E4F-DA95E6CA17C7}"/>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236133376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169F5FC1-8A7D-A3FC-8112-B7F26AC6DA8A}"/>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D1153DCB-30BD-041F-8F06-BA82C7421A9B}"/>
              </a:ext>
            </a:extLst>
          </p:cNvPr>
          <p:cNvSpPr>
            <a:spLocks noGrp="1"/>
          </p:cNvSpPr>
          <p:nvPr>
            <p:ph type="sldNum" sz="quarter" idx="11"/>
          </p:nvPr>
        </p:nvSpPr>
        <p:spPr/>
        <p:txBody>
          <a:bodyPr/>
          <a:lstStyle>
            <a:lvl1pPr>
              <a:defRPr/>
            </a:lvl1pPr>
          </a:lstStyle>
          <a:p>
            <a:fld id="{93EA70BF-7B4B-4038-8DDB-9053288F3CF3}" type="slidenum">
              <a:rPr lang="en-US" altLang="zh-CN"/>
              <a:pPr/>
              <a:t>‹#›</a:t>
            </a:fld>
            <a:endParaRPr lang="en-US" altLang="zh-CN"/>
          </a:p>
        </p:txBody>
      </p:sp>
      <p:sp>
        <p:nvSpPr>
          <p:cNvPr id="6" name="日期占位符 5">
            <a:extLst>
              <a:ext uri="{FF2B5EF4-FFF2-40B4-BE49-F238E27FC236}">
                <a16:creationId xmlns:a16="http://schemas.microsoft.com/office/drawing/2014/main" id="{C49789CA-5495-9651-D0E1-F25441200785}"/>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5939399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0264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E56B7DBD-CF76-2C3F-E9E2-F967A8BDAE1C}"/>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灯片编号占位符 4">
            <a:extLst>
              <a:ext uri="{FF2B5EF4-FFF2-40B4-BE49-F238E27FC236}">
                <a16:creationId xmlns:a16="http://schemas.microsoft.com/office/drawing/2014/main" id="{38EF8694-1F87-3E5C-F04E-5CB8BEA8F18C}"/>
              </a:ext>
            </a:extLst>
          </p:cNvPr>
          <p:cNvSpPr>
            <a:spLocks noGrp="1"/>
          </p:cNvSpPr>
          <p:nvPr>
            <p:ph type="sldNum" sz="quarter" idx="11"/>
          </p:nvPr>
        </p:nvSpPr>
        <p:spPr/>
        <p:txBody>
          <a:bodyPr/>
          <a:lstStyle>
            <a:lvl1pPr>
              <a:defRPr/>
            </a:lvl1pPr>
          </a:lstStyle>
          <a:p>
            <a:fld id="{A0961D7D-77CA-449E-883B-EED4C9E80BA4}" type="slidenum">
              <a:rPr lang="en-US" altLang="zh-CN"/>
              <a:pPr/>
              <a:t>‹#›</a:t>
            </a:fld>
            <a:endParaRPr lang="en-US" altLang="zh-CN"/>
          </a:p>
        </p:txBody>
      </p:sp>
      <p:sp>
        <p:nvSpPr>
          <p:cNvPr id="6" name="日期占位符 5">
            <a:extLst>
              <a:ext uri="{FF2B5EF4-FFF2-40B4-BE49-F238E27FC236}">
                <a16:creationId xmlns:a16="http://schemas.microsoft.com/office/drawing/2014/main" id="{C7E1D640-AAB5-40C6-4715-4C9BCF42F5CD}"/>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21737324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DB5CB6DC-B033-A4B8-89D1-6BD5E569A3A5}"/>
              </a:ext>
            </a:extLst>
          </p:cNvPr>
          <p:cNvGrpSpPr>
            <a:grpSpLocks/>
          </p:cNvGrpSpPr>
          <p:nvPr/>
        </p:nvGrpSpPr>
        <p:grpSpPr bwMode="auto">
          <a:xfrm>
            <a:off x="1" y="2438401"/>
            <a:ext cx="12012084" cy="1052513"/>
            <a:chOff x="0" y="1536"/>
            <a:chExt cx="5675" cy="663"/>
          </a:xfrm>
        </p:grpSpPr>
        <p:grpSp>
          <p:nvGrpSpPr>
            <p:cNvPr id="3" name="Group 3">
              <a:extLst>
                <a:ext uri="{FF2B5EF4-FFF2-40B4-BE49-F238E27FC236}">
                  <a16:creationId xmlns:a16="http://schemas.microsoft.com/office/drawing/2014/main" id="{608224A2-F4CD-E32F-A1D7-2DF92AB05715}"/>
                </a:ext>
              </a:extLst>
            </p:cNvPr>
            <p:cNvGrpSpPr>
              <a:grpSpLocks/>
            </p:cNvGrpSpPr>
            <p:nvPr/>
          </p:nvGrpSpPr>
          <p:grpSpPr bwMode="auto">
            <a:xfrm>
              <a:off x="185" y="1604"/>
              <a:ext cx="449" cy="299"/>
              <a:chOff x="720" y="336"/>
              <a:chExt cx="624" cy="432"/>
            </a:xfrm>
          </p:grpSpPr>
          <p:sp>
            <p:nvSpPr>
              <p:cNvPr id="10" name="Rectangle 4">
                <a:extLst>
                  <a:ext uri="{FF2B5EF4-FFF2-40B4-BE49-F238E27FC236}">
                    <a16:creationId xmlns:a16="http://schemas.microsoft.com/office/drawing/2014/main" id="{5DD93FC1-8CFE-A25B-E58E-ADDED6A3A03D}"/>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sp>
            <p:nvSpPr>
              <p:cNvPr id="11" name="Rectangle 5">
                <a:extLst>
                  <a:ext uri="{FF2B5EF4-FFF2-40B4-BE49-F238E27FC236}">
                    <a16:creationId xmlns:a16="http://schemas.microsoft.com/office/drawing/2014/main" id="{6979367D-FBAB-E6A7-0ECB-C0AD66BB11B9}"/>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grpSp>
        <p:grpSp>
          <p:nvGrpSpPr>
            <p:cNvPr id="4" name="Group 6">
              <a:extLst>
                <a:ext uri="{FF2B5EF4-FFF2-40B4-BE49-F238E27FC236}">
                  <a16:creationId xmlns:a16="http://schemas.microsoft.com/office/drawing/2014/main" id="{B971BB50-3880-267A-11A7-6070228E2546}"/>
                </a:ext>
              </a:extLst>
            </p:cNvPr>
            <p:cNvGrpSpPr>
              <a:grpSpLocks/>
            </p:cNvGrpSpPr>
            <p:nvPr/>
          </p:nvGrpSpPr>
          <p:grpSpPr bwMode="auto">
            <a:xfrm>
              <a:off x="263" y="1870"/>
              <a:ext cx="466" cy="299"/>
              <a:chOff x="912" y="2640"/>
              <a:chExt cx="672" cy="432"/>
            </a:xfrm>
          </p:grpSpPr>
          <p:sp>
            <p:nvSpPr>
              <p:cNvPr id="8" name="Rectangle 7">
                <a:extLst>
                  <a:ext uri="{FF2B5EF4-FFF2-40B4-BE49-F238E27FC236}">
                    <a16:creationId xmlns:a16="http://schemas.microsoft.com/office/drawing/2014/main" id="{DA591F85-CE24-4A6F-97A3-C66F5C0EF81E}"/>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sp>
            <p:nvSpPr>
              <p:cNvPr id="9" name="Rectangle 8">
                <a:extLst>
                  <a:ext uri="{FF2B5EF4-FFF2-40B4-BE49-F238E27FC236}">
                    <a16:creationId xmlns:a16="http://schemas.microsoft.com/office/drawing/2014/main" id="{65FDACEA-2FD5-6AFF-9CB7-B339B8757040}"/>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grpSp>
        <p:sp>
          <p:nvSpPr>
            <p:cNvPr id="5" name="Rectangle 9">
              <a:extLst>
                <a:ext uri="{FF2B5EF4-FFF2-40B4-BE49-F238E27FC236}">
                  <a16:creationId xmlns:a16="http://schemas.microsoft.com/office/drawing/2014/main" id="{F23CCA5D-B03E-98F4-1810-BA25249A55F7}"/>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sp>
          <p:nvSpPr>
            <p:cNvPr id="6" name="Rectangle 10">
              <a:extLst>
                <a:ext uri="{FF2B5EF4-FFF2-40B4-BE49-F238E27FC236}">
                  <a16:creationId xmlns:a16="http://schemas.microsoft.com/office/drawing/2014/main" id="{C1F3E1DE-6DC6-23B8-0E96-000D3C80792D}"/>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sp>
          <p:nvSpPr>
            <p:cNvPr id="7" name="Rectangle 11">
              <a:extLst>
                <a:ext uri="{FF2B5EF4-FFF2-40B4-BE49-F238E27FC236}">
                  <a16:creationId xmlns:a16="http://schemas.microsoft.com/office/drawing/2014/main" id="{BB1D29B5-3DD7-F006-8EB7-860AA043B819}"/>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grpSp>
      <p:sp>
        <p:nvSpPr>
          <p:cNvPr id="24588" name="Rectangle 12"/>
          <p:cNvSpPr>
            <a:spLocks noGrp="1" noChangeArrowheads="1"/>
          </p:cNvSpPr>
          <p:nvPr>
            <p:ph type="ctrTitle"/>
          </p:nvPr>
        </p:nvSpPr>
        <p:spPr>
          <a:xfrm>
            <a:off x="1320800" y="1676400"/>
            <a:ext cx="10363200" cy="1462088"/>
          </a:xfrm>
        </p:spPr>
        <p:txBody>
          <a:bodyPr/>
          <a:lstStyle>
            <a:lvl1pPr>
              <a:defRPr b="0"/>
            </a:lvl1pPr>
          </a:lstStyle>
          <a:p>
            <a:r>
              <a:rPr lang="zh-CN" altLang="en-US"/>
              <a:t>单击此处编辑母版标题样式</a:t>
            </a:r>
          </a:p>
        </p:txBody>
      </p:sp>
      <p:sp>
        <p:nvSpPr>
          <p:cNvPr id="24589"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b="0"/>
            </a:lvl1pPr>
          </a:lstStyle>
          <a:p>
            <a:r>
              <a:rPr lang="zh-CN" altLang="en-US"/>
              <a:t>单击此处编辑母版副标题样式</a:t>
            </a:r>
          </a:p>
        </p:txBody>
      </p:sp>
      <p:sp>
        <p:nvSpPr>
          <p:cNvPr id="12" name="Rectangle 14">
            <a:extLst>
              <a:ext uri="{FF2B5EF4-FFF2-40B4-BE49-F238E27FC236}">
                <a16:creationId xmlns:a16="http://schemas.microsoft.com/office/drawing/2014/main" id="{7B7EED6F-FB77-633C-469B-FAC2E59EA5C1}"/>
              </a:ext>
            </a:extLst>
          </p:cNvPr>
          <p:cNvSpPr>
            <a:spLocks noGrp="1" noChangeArrowheads="1"/>
          </p:cNvSpPr>
          <p:nvPr>
            <p:ph type="dt" sz="half" idx="10"/>
          </p:nvPr>
        </p:nvSpPr>
        <p:spPr>
          <a:xfrm>
            <a:off x="1320800" y="6248400"/>
            <a:ext cx="2540000" cy="457200"/>
          </a:xfrm>
        </p:spPr>
        <p:txBody>
          <a:bodyPr/>
          <a:lstStyle>
            <a:lvl1pPr fontAlgn="auto">
              <a:spcBef>
                <a:spcPts val="0"/>
              </a:spcBef>
              <a:spcAft>
                <a:spcPts val="0"/>
              </a:spcAft>
              <a:defRPr>
                <a:solidFill>
                  <a:srgbClr val="1C1C1C"/>
                </a:solidFill>
              </a:defRPr>
            </a:lvl1pPr>
          </a:lstStyle>
          <a:p>
            <a:pPr>
              <a:defRPr/>
            </a:pPr>
            <a:endParaRPr lang="en-US" altLang="zh-CN"/>
          </a:p>
        </p:txBody>
      </p:sp>
      <p:sp>
        <p:nvSpPr>
          <p:cNvPr id="13" name="Rectangle 15">
            <a:extLst>
              <a:ext uri="{FF2B5EF4-FFF2-40B4-BE49-F238E27FC236}">
                <a16:creationId xmlns:a16="http://schemas.microsoft.com/office/drawing/2014/main" id="{53901463-7786-2799-CE6C-0A82B0FB41C6}"/>
              </a:ext>
            </a:extLst>
          </p:cNvPr>
          <p:cNvSpPr>
            <a:spLocks noGrp="1" noChangeArrowheads="1"/>
          </p:cNvSpPr>
          <p:nvPr>
            <p:ph type="ftr" sz="quarter" idx="11"/>
          </p:nvPr>
        </p:nvSpPr>
        <p:spPr>
          <a:xfrm>
            <a:off x="4572000" y="6248400"/>
            <a:ext cx="3860800" cy="457200"/>
          </a:xfrm>
        </p:spPr>
        <p:txBody>
          <a:bodyPr/>
          <a:lstStyle>
            <a:lvl1pPr fontAlgn="auto">
              <a:spcBef>
                <a:spcPts val="0"/>
              </a:spcBef>
              <a:spcAft>
                <a:spcPts val="0"/>
              </a:spcAft>
              <a:defRPr>
                <a:solidFill>
                  <a:srgbClr val="1C1C1C"/>
                </a:solidFill>
              </a:defRPr>
            </a:lvl1pPr>
          </a:lstStyle>
          <a:p>
            <a:pPr>
              <a:defRPr/>
            </a:pPr>
            <a:endParaRPr lang="en-US" altLang="zh-CN"/>
          </a:p>
        </p:txBody>
      </p:sp>
      <p:sp>
        <p:nvSpPr>
          <p:cNvPr id="14" name="Rectangle 16">
            <a:extLst>
              <a:ext uri="{FF2B5EF4-FFF2-40B4-BE49-F238E27FC236}">
                <a16:creationId xmlns:a16="http://schemas.microsoft.com/office/drawing/2014/main" id="{DCBF06CB-A939-77F4-C8AC-5F5B1D89936D}"/>
              </a:ext>
            </a:extLst>
          </p:cNvPr>
          <p:cNvSpPr>
            <a:spLocks noGrp="1" noChangeArrowheads="1"/>
          </p:cNvSpPr>
          <p:nvPr>
            <p:ph type="sldNum" sz="quarter" idx="12"/>
          </p:nvPr>
        </p:nvSpPr>
        <p:spPr>
          <a:xfrm>
            <a:off x="9144000" y="6248400"/>
            <a:ext cx="2540000" cy="457200"/>
          </a:xfrm>
        </p:spPr>
        <p:txBody>
          <a:bodyPr/>
          <a:lstStyle>
            <a:lvl1pPr>
              <a:defRPr>
                <a:solidFill>
                  <a:srgbClr val="1C1C1C"/>
                </a:solidFill>
              </a:defRPr>
            </a:lvl1pPr>
          </a:lstStyle>
          <a:p>
            <a:fld id="{EFE23E25-8C03-49FA-B837-68A612274DD6}" type="slidenum">
              <a:rPr lang="en-US" altLang="zh-CN"/>
              <a:pPr/>
              <a:t>‹#›</a:t>
            </a:fld>
            <a:endParaRPr lang="en-US" altLang="zh-CN"/>
          </a:p>
        </p:txBody>
      </p:sp>
    </p:spTree>
    <p:extLst>
      <p:ext uri="{BB962C8B-B14F-4D97-AF65-F5344CB8AC3E}">
        <p14:creationId xmlns:p14="http://schemas.microsoft.com/office/powerpoint/2010/main" val="316404865"/>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FC714A5D-57A1-3591-F6D7-BD8FA50B1B1A}"/>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111D5325-D1C8-5085-9D98-F3BC4D57D3D9}"/>
              </a:ext>
            </a:extLst>
          </p:cNvPr>
          <p:cNvSpPr>
            <a:spLocks noGrp="1"/>
          </p:cNvSpPr>
          <p:nvPr>
            <p:ph type="sldNum" sz="quarter" idx="11"/>
          </p:nvPr>
        </p:nvSpPr>
        <p:spPr/>
        <p:txBody>
          <a:bodyPr/>
          <a:lstStyle>
            <a:lvl1pPr>
              <a:defRPr/>
            </a:lvl1pPr>
          </a:lstStyle>
          <a:p>
            <a:fld id="{767009AC-6ED5-4246-AA1D-E0D6BF74DCD0}" type="slidenum">
              <a:rPr lang="en-US" altLang="zh-CN"/>
              <a:pPr/>
              <a:t>‹#›</a:t>
            </a:fld>
            <a:endParaRPr lang="en-US" altLang="zh-CN"/>
          </a:p>
        </p:txBody>
      </p:sp>
      <p:sp>
        <p:nvSpPr>
          <p:cNvPr id="7" name="日期占位符 6">
            <a:extLst>
              <a:ext uri="{FF2B5EF4-FFF2-40B4-BE49-F238E27FC236}">
                <a16:creationId xmlns:a16="http://schemas.microsoft.com/office/drawing/2014/main" id="{4DF72884-CF8E-B7F4-977F-44377B0B60AC}"/>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43866832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F2AD284B-1B49-7A03-2420-E8F6B84E2F49}"/>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12">
            <a:extLst>
              <a:ext uri="{FF2B5EF4-FFF2-40B4-BE49-F238E27FC236}">
                <a16:creationId xmlns:a16="http://schemas.microsoft.com/office/drawing/2014/main" id="{9FE3C8E7-BDC8-7162-3718-801B44BFCB9E}"/>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13">
            <a:extLst>
              <a:ext uri="{FF2B5EF4-FFF2-40B4-BE49-F238E27FC236}">
                <a16:creationId xmlns:a16="http://schemas.microsoft.com/office/drawing/2014/main" id="{ED24BD41-08F9-D397-0364-D67F2D8A3496}"/>
              </a:ext>
            </a:extLst>
          </p:cNvPr>
          <p:cNvSpPr>
            <a:spLocks noGrp="1" noChangeArrowheads="1"/>
          </p:cNvSpPr>
          <p:nvPr>
            <p:ph type="sldNum" sz="quarter" idx="12"/>
          </p:nvPr>
        </p:nvSpPr>
        <p:spPr/>
        <p:txBody>
          <a:bodyPr/>
          <a:lstStyle>
            <a:lvl1pPr>
              <a:defRPr/>
            </a:lvl1pPr>
          </a:lstStyle>
          <a:p>
            <a:fld id="{5DE1965F-ECCB-46A5-9E33-89DFA47748DF}" type="slidenum">
              <a:rPr lang="en-US" altLang="zh-CN"/>
              <a:pPr/>
              <a:t>‹#›</a:t>
            </a:fld>
            <a:endParaRPr lang="en-US" altLang="zh-CN"/>
          </a:p>
        </p:txBody>
      </p:sp>
    </p:spTree>
    <p:extLst>
      <p:ext uri="{BB962C8B-B14F-4D97-AF65-F5344CB8AC3E}">
        <p14:creationId xmlns:p14="http://schemas.microsoft.com/office/powerpoint/2010/main" val="413536647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1458566F-82CF-8005-480A-09D8600BC316}"/>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12">
            <a:extLst>
              <a:ext uri="{FF2B5EF4-FFF2-40B4-BE49-F238E27FC236}">
                <a16:creationId xmlns:a16="http://schemas.microsoft.com/office/drawing/2014/main" id="{E09231FE-9469-9640-94A1-DA9F66E4EA86}"/>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13">
            <a:extLst>
              <a:ext uri="{FF2B5EF4-FFF2-40B4-BE49-F238E27FC236}">
                <a16:creationId xmlns:a16="http://schemas.microsoft.com/office/drawing/2014/main" id="{50B4335C-8622-63B1-DBAB-9559D7FD5F87}"/>
              </a:ext>
            </a:extLst>
          </p:cNvPr>
          <p:cNvSpPr>
            <a:spLocks noGrp="1" noChangeArrowheads="1"/>
          </p:cNvSpPr>
          <p:nvPr>
            <p:ph type="sldNum" sz="quarter" idx="12"/>
          </p:nvPr>
        </p:nvSpPr>
        <p:spPr/>
        <p:txBody>
          <a:bodyPr/>
          <a:lstStyle>
            <a:lvl1pPr>
              <a:defRPr/>
            </a:lvl1pPr>
          </a:lstStyle>
          <a:p>
            <a:fld id="{88E2CC2B-3C2C-42A7-A533-13098DF9BFDB}" type="slidenum">
              <a:rPr lang="en-US" altLang="zh-CN"/>
              <a:pPr/>
              <a:t>‹#›</a:t>
            </a:fld>
            <a:endParaRPr lang="en-US" altLang="zh-CN"/>
          </a:p>
        </p:txBody>
      </p:sp>
    </p:spTree>
    <p:extLst>
      <p:ext uri="{BB962C8B-B14F-4D97-AF65-F5344CB8AC3E}">
        <p14:creationId xmlns:p14="http://schemas.microsoft.com/office/powerpoint/2010/main" val="412474051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E7D66A30-A5CB-A5EA-B689-A4C00F6E8087}"/>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12">
            <a:extLst>
              <a:ext uri="{FF2B5EF4-FFF2-40B4-BE49-F238E27FC236}">
                <a16:creationId xmlns:a16="http://schemas.microsoft.com/office/drawing/2014/main" id="{AA0934A3-D90E-98D1-1515-C25C1D24E9CF}"/>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13">
            <a:extLst>
              <a:ext uri="{FF2B5EF4-FFF2-40B4-BE49-F238E27FC236}">
                <a16:creationId xmlns:a16="http://schemas.microsoft.com/office/drawing/2014/main" id="{617112A9-1B16-89DC-3D8E-E22FBB7E05E0}"/>
              </a:ext>
            </a:extLst>
          </p:cNvPr>
          <p:cNvSpPr>
            <a:spLocks noGrp="1" noChangeArrowheads="1"/>
          </p:cNvSpPr>
          <p:nvPr>
            <p:ph type="sldNum" sz="quarter" idx="12"/>
          </p:nvPr>
        </p:nvSpPr>
        <p:spPr/>
        <p:txBody>
          <a:bodyPr/>
          <a:lstStyle>
            <a:lvl1pPr>
              <a:defRPr/>
            </a:lvl1pPr>
          </a:lstStyle>
          <a:p>
            <a:fld id="{64717BD3-3754-408B-8EFB-50E0EF3E3D10}" type="slidenum">
              <a:rPr lang="en-US" altLang="zh-CN"/>
              <a:pPr/>
              <a:t>‹#›</a:t>
            </a:fld>
            <a:endParaRPr lang="en-US" altLang="zh-CN"/>
          </a:p>
        </p:txBody>
      </p:sp>
    </p:spTree>
    <p:extLst>
      <p:ext uri="{BB962C8B-B14F-4D97-AF65-F5344CB8AC3E}">
        <p14:creationId xmlns:p14="http://schemas.microsoft.com/office/powerpoint/2010/main" val="306473815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BC0C3772-32AE-A6F2-2A5E-1DC8D5A9C86C}"/>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12">
            <a:extLst>
              <a:ext uri="{FF2B5EF4-FFF2-40B4-BE49-F238E27FC236}">
                <a16:creationId xmlns:a16="http://schemas.microsoft.com/office/drawing/2014/main" id="{BE7A9310-8284-B12C-C08A-64C019E10C92}"/>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Rectangle 13">
            <a:extLst>
              <a:ext uri="{FF2B5EF4-FFF2-40B4-BE49-F238E27FC236}">
                <a16:creationId xmlns:a16="http://schemas.microsoft.com/office/drawing/2014/main" id="{1857F778-FA14-B030-077D-5058902BD185}"/>
              </a:ext>
            </a:extLst>
          </p:cNvPr>
          <p:cNvSpPr>
            <a:spLocks noGrp="1" noChangeArrowheads="1"/>
          </p:cNvSpPr>
          <p:nvPr>
            <p:ph type="sldNum" sz="quarter" idx="12"/>
          </p:nvPr>
        </p:nvSpPr>
        <p:spPr/>
        <p:txBody>
          <a:bodyPr/>
          <a:lstStyle>
            <a:lvl1pPr>
              <a:defRPr/>
            </a:lvl1pPr>
          </a:lstStyle>
          <a:p>
            <a:fld id="{E272A48A-1D1D-41F1-AFBA-57ED054742A0}" type="slidenum">
              <a:rPr lang="en-US" altLang="zh-CN"/>
              <a:pPr/>
              <a:t>‹#›</a:t>
            </a:fld>
            <a:endParaRPr lang="en-US" altLang="zh-CN"/>
          </a:p>
        </p:txBody>
      </p:sp>
    </p:spTree>
    <p:extLst>
      <p:ext uri="{BB962C8B-B14F-4D97-AF65-F5344CB8AC3E}">
        <p14:creationId xmlns:p14="http://schemas.microsoft.com/office/powerpoint/2010/main" val="255672707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D9BF4D01-2B0A-ED25-E770-7B3A14F245E4}"/>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12">
            <a:extLst>
              <a:ext uri="{FF2B5EF4-FFF2-40B4-BE49-F238E27FC236}">
                <a16:creationId xmlns:a16="http://schemas.microsoft.com/office/drawing/2014/main" id="{13D743A0-2EA5-2E31-39F3-E15F7ACB908B}"/>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13">
            <a:extLst>
              <a:ext uri="{FF2B5EF4-FFF2-40B4-BE49-F238E27FC236}">
                <a16:creationId xmlns:a16="http://schemas.microsoft.com/office/drawing/2014/main" id="{039CFEEF-FD41-0C69-A80E-B24696478AA5}"/>
              </a:ext>
            </a:extLst>
          </p:cNvPr>
          <p:cNvSpPr>
            <a:spLocks noGrp="1" noChangeArrowheads="1"/>
          </p:cNvSpPr>
          <p:nvPr>
            <p:ph type="sldNum" sz="quarter" idx="12"/>
          </p:nvPr>
        </p:nvSpPr>
        <p:spPr/>
        <p:txBody>
          <a:bodyPr/>
          <a:lstStyle>
            <a:lvl1pPr>
              <a:defRPr/>
            </a:lvl1pPr>
          </a:lstStyle>
          <a:p>
            <a:fld id="{B871E90D-BB93-4B1D-880E-8C177FE28981}" type="slidenum">
              <a:rPr lang="en-US" altLang="zh-CN"/>
              <a:pPr/>
              <a:t>‹#›</a:t>
            </a:fld>
            <a:endParaRPr lang="en-US" altLang="zh-CN"/>
          </a:p>
        </p:txBody>
      </p:sp>
    </p:spTree>
    <p:extLst>
      <p:ext uri="{BB962C8B-B14F-4D97-AF65-F5344CB8AC3E}">
        <p14:creationId xmlns:p14="http://schemas.microsoft.com/office/powerpoint/2010/main" val="156313109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AE0E7CAC-D8E8-6A45-4605-E5FE7C945342}"/>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3" name="Rectangle 12">
            <a:extLst>
              <a:ext uri="{FF2B5EF4-FFF2-40B4-BE49-F238E27FC236}">
                <a16:creationId xmlns:a16="http://schemas.microsoft.com/office/drawing/2014/main" id="{028DE023-0C5C-6103-BBE7-044324E7C476}"/>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4" name="Rectangle 13">
            <a:extLst>
              <a:ext uri="{FF2B5EF4-FFF2-40B4-BE49-F238E27FC236}">
                <a16:creationId xmlns:a16="http://schemas.microsoft.com/office/drawing/2014/main" id="{0D859CFE-606D-A761-269A-1195E7AEB561}"/>
              </a:ext>
            </a:extLst>
          </p:cNvPr>
          <p:cNvSpPr>
            <a:spLocks noGrp="1" noChangeArrowheads="1"/>
          </p:cNvSpPr>
          <p:nvPr>
            <p:ph type="sldNum" sz="quarter" idx="12"/>
          </p:nvPr>
        </p:nvSpPr>
        <p:spPr/>
        <p:txBody>
          <a:bodyPr/>
          <a:lstStyle>
            <a:lvl1pPr>
              <a:defRPr/>
            </a:lvl1pPr>
          </a:lstStyle>
          <a:p>
            <a:fld id="{8CB82355-573B-40E8-B35E-B8C707778398}" type="slidenum">
              <a:rPr lang="en-US" altLang="zh-CN"/>
              <a:pPr/>
              <a:t>‹#›</a:t>
            </a:fld>
            <a:endParaRPr lang="en-US" altLang="zh-CN"/>
          </a:p>
        </p:txBody>
      </p:sp>
    </p:spTree>
    <p:extLst>
      <p:ext uri="{BB962C8B-B14F-4D97-AF65-F5344CB8AC3E}">
        <p14:creationId xmlns:p14="http://schemas.microsoft.com/office/powerpoint/2010/main" val="68585079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EC2F1605-925E-8A40-AB3E-FAF10D754817}"/>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12">
            <a:extLst>
              <a:ext uri="{FF2B5EF4-FFF2-40B4-BE49-F238E27FC236}">
                <a16:creationId xmlns:a16="http://schemas.microsoft.com/office/drawing/2014/main" id="{F039D63A-B6C5-7460-0500-E84C3912A261}"/>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13">
            <a:extLst>
              <a:ext uri="{FF2B5EF4-FFF2-40B4-BE49-F238E27FC236}">
                <a16:creationId xmlns:a16="http://schemas.microsoft.com/office/drawing/2014/main" id="{CE4C209D-37A8-8C4F-CF0B-C3460CB1C7D6}"/>
              </a:ext>
            </a:extLst>
          </p:cNvPr>
          <p:cNvSpPr>
            <a:spLocks noGrp="1" noChangeArrowheads="1"/>
          </p:cNvSpPr>
          <p:nvPr>
            <p:ph type="sldNum" sz="quarter" idx="12"/>
          </p:nvPr>
        </p:nvSpPr>
        <p:spPr/>
        <p:txBody>
          <a:bodyPr/>
          <a:lstStyle>
            <a:lvl1pPr>
              <a:defRPr/>
            </a:lvl1pPr>
          </a:lstStyle>
          <a:p>
            <a:fld id="{00266F7F-6EBA-4D27-9750-C84DB38592A8}" type="slidenum">
              <a:rPr lang="en-US" altLang="zh-CN"/>
              <a:pPr/>
              <a:t>‹#›</a:t>
            </a:fld>
            <a:endParaRPr lang="en-US" altLang="zh-CN"/>
          </a:p>
        </p:txBody>
      </p:sp>
    </p:spTree>
    <p:extLst>
      <p:ext uri="{BB962C8B-B14F-4D97-AF65-F5344CB8AC3E}">
        <p14:creationId xmlns:p14="http://schemas.microsoft.com/office/powerpoint/2010/main" val="106585286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A87B82C0-3933-FCCA-E7E7-60817ED16EB0}"/>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12">
            <a:extLst>
              <a:ext uri="{FF2B5EF4-FFF2-40B4-BE49-F238E27FC236}">
                <a16:creationId xmlns:a16="http://schemas.microsoft.com/office/drawing/2014/main" id="{7E0C65E0-1112-09C4-DDD1-45FD14A85847}"/>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13">
            <a:extLst>
              <a:ext uri="{FF2B5EF4-FFF2-40B4-BE49-F238E27FC236}">
                <a16:creationId xmlns:a16="http://schemas.microsoft.com/office/drawing/2014/main" id="{13145C5D-C6A6-A45F-1EEC-2B31ECDB68A3}"/>
              </a:ext>
            </a:extLst>
          </p:cNvPr>
          <p:cNvSpPr>
            <a:spLocks noGrp="1" noChangeArrowheads="1"/>
          </p:cNvSpPr>
          <p:nvPr>
            <p:ph type="sldNum" sz="quarter" idx="12"/>
          </p:nvPr>
        </p:nvSpPr>
        <p:spPr/>
        <p:txBody>
          <a:bodyPr/>
          <a:lstStyle>
            <a:lvl1pPr>
              <a:defRPr/>
            </a:lvl1pPr>
          </a:lstStyle>
          <a:p>
            <a:fld id="{85AF80A2-43BD-4090-90DA-2A9B91B3C804}" type="slidenum">
              <a:rPr lang="en-US" altLang="zh-CN"/>
              <a:pPr/>
              <a:t>‹#›</a:t>
            </a:fld>
            <a:endParaRPr lang="en-US" altLang="zh-CN"/>
          </a:p>
        </p:txBody>
      </p:sp>
    </p:spTree>
    <p:extLst>
      <p:ext uri="{BB962C8B-B14F-4D97-AF65-F5344CB8AC3E}">
        <p14:creationId xmlns:p14="http://schemas.microsoft.com/office/powerpoint/2010/main" val="43111617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9ED0BEFA-24FB-55CA-B5CE-31B43D6EEC4F}"/>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12">
            <a:extLst>
              <a:ext uri="{FF2B5EF4-FFF2-40B4-BE49-F238E27FC236}">
                <a16:creationId xmlns:a16="http://schemas.microsoft.com/office/drawing/2014/main" id="{B4633100-5D69-24EE-DC83-AEF37C8047CC}"/>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13">
            <a:extLst>
              <a:ext uri="{FF2B5EF4-FFF2-40B4-BE49-F238E27FC236}">
                <a16:creationId xmlns:a16="http://schemas.microsoft.com/office/drawing/2014/main" id="{266B38A6-F812-18A7-F1BD-F09B1288D882}"/>
              </a:ext>
            </a:extLst>
          </p:cNvPr>
          <p:cNvSpPr>
            <a:spLocks noGrp="1" noChangeArrowheads="1"/>
          </p:cNvSpPr>
          <p:nvPr>
            <p:ph type="sldNum" sz="quarter" idx="12"/>
          </p:nvPr>
        </p:nvSpPr>
        <p:spPr/>
        <p:txBody>
          <a:bodyPr/>
          <a:lstStyle>
            <a:lvl1pPr>
              <a:defRPr/>
            </a:lvl1pPr>
          </a:lstStyle>
          <a:p>
            <a:fld id="{B431D31A-0649-4897-AC0C-92A35B09F9CE}" type="slidenum">
              <a:rPr lang="en-US" altLang="zh-CN"/>
              <a:pPr/>
              <a:t>‹#›</a:t>
            </a:fld>
            <a:endParaRPr lang="en-US" altLang="zh-CN"/>
          </a:p>
        </p:txBody>
      </p:sp>
    </p:spTree>
    <p:extLst>
      <p:ext uri="{BB962C8B-B14F-4D97-AF65-F5344CB8AC3E}">
        <p14:creationId xmlns:p14="http://schemas.microsoft.com/office/powerpoint/2010/main" val="115319637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BD9C43E2-30E1-D21B-9406-69CC33AEF720}"/>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12">
            <a:extLst>
              <a:ext uri="{FF2B5EF4-FFF2-40B4-BE49-F238E27FC236}">
                <a16:creationId xmlns:a16="http://schemas.microsoft.com/office/drawing/2014/main" id="{7300DF72-7055-DAE3-D1A5-DFC02B6529C1}"/>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13">
            <a:extLst>
              <a:ext uri="{FF2B5EF4-FFF2-40B4-BE49-F238E27FC236}">
                <a16:creationId xmlns:a16="http://schemas.microsoft.com/office/drawing/2014/main" id="{D26650C8-7E08-90E1-27F2-3B541E9ECDC9}"/>
              </a:ext>
            </a:extLst>
          </p:cNvPr>
          <p:cNvSpPr>
            <a:spLocks noGrp="1" noChangeArrowheads="1"/>
          </p:cNvSpPr>
          <p:nvPr>
            <p:ph type="sldNum" sz="quarter" idx="12"/>
          </p:nvPr>
        </p:nvSpPr>
        <p:spPr/>
        <p:txBody>
          <a:bodyPr/>
          <a:lstStyle>
            <a:lvl1pPr>
              <a:defRPr/>
            </a:lvl1pPr>
          </a:lstStyle>
          <a:p>
            <a:fld id="{91FD5F4E-90FA-48C1-9CC6-B8C1A693099E}" type="slidenum">
              <a:rPr lang="en-US" altLang="zh-CN"/>
              <a:pPr/>
              <a:t>‹#›</a:t>
            </a:fld>
            <a:endParaRPr lang="en-US" altLang="zh-CN"/>
          </a:p>
        </p:txBody>
      </p:sp>
    </p:spTree>
    <p:extLst>
      <p:ext uri="{BB962C8B-B14F-4D97-AF65-F5344CB8AC3E}">
        <p14:creationId xmlns:p14="http://schemas.microsoft.com/office/powerpoint/2010/main" val="259652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BE893374-FE39-F55C-120D-E0582837B2B2}"/>
              </a:ext>
            </a:extLst>
          </p:cNvPr>
          <p:cNvSpPr>
            <a:spLocks noGrp="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灯片编号占位符 5">
            <a:extLst>
              <a:ext uri="{FF2B5EF4-FFF2-40B4-BE49-F238E27FC236}">
                <a16:creationId xmlns:a16="http://schemas.microsoft.com/office/drawing/2014/main" id="{78183131-007D-5D19-7C39-57067FD064F7}"/>
              </a:ext>
            </a:extLst>
          </p:cNvPr>
          <p:cNvSpPr>
            <a:spLocks noGrp="1"/>
          </p:cNvSpPr>
          <p:nvPr>
            <p:ph type="sldNum" sz="quarter" idx="11"/>
          </p:nvPr>
        </p:nvSpPr>
        <p:spPr/>
        <p:txBody>
          <a:bodyPr/>
          <a:lstStyle>
            <a:lvl1pPr>
              <a:defRPr/>
            </a:lvl1pPr>
          </a:lstStyle>
          <a:p>
            <a:fld id="{630CF455-888D-42C6-8D24-DBCB8534ED15}" type="slidenum">
              <a:rPr lang="en-US" altLang="zh-CN"/>
              <a:pPr/>
              <a:t>‹#›</a:t>
            </a:fld>
            <a:endParaRPr lang="en-US" altLang="zh-CN"/>
          </a:p>
        </p:txBody>
      </p:sp>
      <p:sp>
        <p:nvSpPr>
          <p:cNvPr id="7" name="日期占位符 6">
            <a:extLst>
              <a:ext uri="{FF2B5EF4-FFF2-40B4-BE49-F238E27FC236}">
                <a16:creationId xmlns:a16="http://schemas.microsoft.com/office/drawing/2014/main" id="{49AEE431-D24D-90E9-5C64-64D3AF191F8B}"/>
              </a:ext>
            </a:extLst>
          </p:cNvPr>
          <p:cNvSpPr>
            <a:spLocks noGrp="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72807903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220BDE4-5A28-2227-A60C-0092238F813D}"/>
              </a:ext>
            </a:extLst>
          </p:cNvPr>
          <p:cNvGrpSpPr>
            <a:grpSpLocks/>
          </p:cNvGrpSpPr>
          <p:nvPr/>
        </p:nvGrpSpPr>
        <p:grpSpPr bwMode="auto">
          <a:xfrm>
            <a:off x="0" y="0"/>
            <a:ext cx="12192000" cy="6858000"/>
            <a:chOff x="0" y="0"/>
            <a:chExt cx="5760" cy="4320"/>
          </a:xfrm>
        </p:grpSpPr>
        <p:sp>
          <p:nvSpPr>
            <p:cNvPr id="3" name="Rectangle 3">
              <a:extLst>
                <a:ext uri="{FF2B5EF4-FFF2-40B4-BE49-F238E27FC236}">
                  <a16:creationId xmlns:a16="http://schemas.microsoft.com/office/drawing/2014/main" id="{CFBEC3A8-164B-FB38-F5C0-538617FB66A2}"/>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4" name="Rectangle 4">
              <a:extLst>
                <a:ext uri="{FF2B5EF4-FFF2-40B4-BE49-F238E27FC236}">
                  <a16:creationId xmlns:a16="http://schemas.microsoft.com/office/drawing/2014/main" id="{E6317474-4128-A568-FF8D-364973F809A1}"/>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grpSp>
          <p:nvGrpSpPr>
            <p:cNvPr id="5" name="Group 5">
              <a:extLst>
                <a:ext uri="{FF2B5EF4-FFF2-40B4-BE49-F238E27FC236}">
                  <a16:creationId xmlns:a16="http://schemas.microsoft.com/office/drawing/2014/main" id="{3B0550C5-7760-1A2F-3DB7-3AEB65F4DDB5}"/>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082EC4ED-B35C-8F9E-5131-E0814A8E348F}"/>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7" name="Rectangle 7">
                <a:extLst>
                  <a:ext uri="{FF2B5EF4-FFF2-40B4-BE49-F238E27FC236}">
                    <a16:creationId xmlns:a16="http://schemas.microsoft.com/office/drawing/2014/main" id="{13085568-9288-215A-4744-D4DBB65A6462}"/>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8" name="Rectangle 8">
                <a:extLst>
                  <a:ext uri="{FF2B5EF4-FFF2-40B4-BE49-F238E27FC236}">
                    <a16:creationId xmlns:a16="http://schemas.microsoft.com/office/drawing/2014/main" id="{3D2150C5-BE57-7FD5-939D-033FC06E676D}"/>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9" name="Rectangle 9">
                <a:extLst>
                  <a:ext uri="{FF2B5EF4-FFF2-40B4-BE49-F238E27FC236}">
                    <a16:creationId xmlns:a16="http://schemas.microsoft.com/office/drawing/2014/main" id="{E08B2C17-F7A9-DD38-1453-A071638AE92E}"/>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0" name="Rectangle 10">
                <a:extLst>
                  <a:ext uri="{FF2B5EF4-FFF2-40B4-BE49-F238E27FC236}">
                    <a16:creationId xmlns:a16="http://schemas.microsoft.com/office/drawing/2014/main" id="{B63E5BA5-8F26-CC97-4D02-CD0850FBA245}"/>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1" name="Rectangle 11">
                <a:extLst>
                  <a:ext uri="{FF2B5EF4-FFF2-40B4-BE49-F238E27FC236}">
                    <a16:creationId xmlns:a16="http://schemas.microsoft.com/office/drawing/2014/main" id="{3E958E88-C52F-B8AA-BBB3-BCC5F14BC66A}"/>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2" name="Rectangle 12">
                <a:extLst>
                  <a:ext uri="{FF2B5EF4-FFF2-40B4-BE49-F238E27FC236}">
                    <a16:creationId xmlns:a16="http://schemas.microsoft.com/office/drawing/2014/main" id="{874B747B-AB76-E853-64DB-78D6CA7DA713}"/>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3" name="Rectangle 13">
                <a:extLst>
                  <a:ext uri="{FF2B5EF4-FFF2-40B4-BE49-F238E27FC236}">
                    <a16:creationId xmlns:a16="http://schemas.microsoft.com/office/drawing/2014/main" id="{6D570A04-4490-46BE-EF09-D81FF22B2123}"/>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4" name="Rectangle 14">
                <a:extLst>
                  <a:ext uri="{FF2B5EF4-FFF2-40B4-BE49-F238E27FC236}">
                    <a16:creationId xmlns:a16="http://schemas.microsoft.com/office/drawing/2014/main" id="{8D6E8BB5-4BBB-BE3A-7825-2F9BE06971B7}"/>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5" name="Rectangle 15">
                <a:extLst>
                  <a:ext uri="{FF2B5EF4-FFF2-40B4-BE49-F238E27FC236}">
                    <a16:creationId xmlns:a16="http://schemas.microsoft.com/office/drawing/2014/main" id="{1168B9CC-525C-54D5-3B38-3B4219F141BD}"/>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grpSp>
      </p:grpSp>
      <p:sp>
        <p:nvSpPr>
          <p:cNvPr id="6163"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r>
              <a:rPr lang="zh-CN" altLang="en-US"/>
              <a:t>单击此处编辑母版标题样式</a:t>
            </a:r>
          </a:p>
        </p:txBody>
      </p:sp>
      <p:sp>
        <p:nvSpPr>
          <p:cNvPr id="616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2600"/>
            </a:lvl1pPr>
          </a:lstStyle>
          <a:p>
            <a:r>
              <a:rPr lang="zh-CN" altLang="en-US"/>
              <a:t>单击此处编辑母版副标题样式</a:t>
            </a:r>
          </a:p>
        </p:txBody>
      </p:sp>
      <p:sp>
        <p:nvSpPr>
          <p:cNvPr id="16" name="Rectangle 16">
            <a:extLst>
              <a:ext uri="{FF2B5EF4-FFF2-40B4-BE49-F238E27FC236}">
                <a16:creationId xmlns:a16="http://schemas.microsoft.com/office/drawing/2014/main" id="{E3DC52E5-7A32-57B7-7E0B-682473519B61}"/>
              </a:ext>
            </a:extLst>
          </p:cNvPr>
          <p:cNvSpPr>
            <a:spLocks noGrp="1" noChangeArrowheads="1"/>
          </p:cNvSpPr>
          <p:nvPr>
            <p:ph type="dt" sz="half" idx="10"/>
          </p:nvPr>
        </p:nvSpPr>
        <p:spPr>
          <a:xfrm>
            <a:off x="609600" y="6248400"/>
            <a:ext cx="2844800" cy="457200"/>
          </a:xfrm>
        </p:spPr>
        <p:txBody>
          <a:bodyPr/>
          <a:lstStyle>
            <a:lvl1pPr fontAlgn="auto">
              <a:spcBef>
                <a:spcPts val="0"/>
              </a:spcBef>
              <a:spcAft>
                <a:spcPts val="0"/>
              </a:spcAft>
              <a:defRPr>
                <a:latin typeface="+mn-lt"/>
                <a:ea typeface="+mn-ea"/>
              </a:defRPr>
            </a:lvl1pPr>
          </a:lstStyle>
          <a:p>
            <a:pPr>
              <a:defRPr/>
            </a:pPr>
            <a:endParaRPr lang="en-US" altLang="zh-CN"/>
          </a:p>
        </p:txBody>
      </p:sp>
      <p:sp>
        <p:nvSpPr>
          <p:cNvPr id="17" name="Rectangle 17">
            <a:extLst>
              <a:ext uri="{FF2B5EF4-FFF2-40B4-BE49-F238E27FC236}">
                <a16:creationId xmlns:a16="http://schemas.microsoft.com/office/drawing/2014/main" id="{6F0FA1D5-F99B-4BB2-FE1F-440E9D2173CE}"/>
              </a:ext>
            </a:extLst>
          </p:cNvPr>
          <p:cNvSpPr>
            <a:spLocks noGrp="1" noChangeArrowheads="1"/>
          </p:cNvSpPr>
          <p:nvPr>
            <p:ph type="ftr" sz="quarter" idx="11"/>
          </p:nvPr>
        </p:nvSpPr>
        <p:spPr/>
        <p:txBody>
          <a:bodyPr/>
          <a:lstStyle>
            <a:lvl1pPr fontAlgn="auto">
              <a:spcBef>
                <a:spcPts val="0"/>
              </a:spcBef>
              <a:spcAft>
                <a:spcPts val="0"/>
              </a:spcAft>
              <a:defRPr>
                <a:latin typeface="+mn-lt"/>
                <a:ea typeface="+mn-ea"/>
              </a:defRPr>
            </a:lvl1pPr>
          </a:lstStyle>
          <a:p>
            <a:pPr>
              <a:defRPr/>
            </a:pPr>
            <a:endParaRPr lang="en-US" altLang="zh-CN"/>
          </a:p>
        </p:txBody>
      </p:sp>
      <p:sp>
        <p:nvSpPr>
          <p:cNvPr id="18" name="Rectangle 18">
            <a:extLst>
              <a:ext uri="{FF2B5EF4-FFF2-40B4-BE49-F238E27FC236}">
                <a16:creationId xmlns:a16="http://schemas.microsoft.com/office/drawing/2014/main" id="{0209EAC6-59D7-9A02-63E8-CABB6C813A19}"/>
              </a:ext>
            </a:extLst>
          </p:cNvPr>
          <p:cNvSpPr>
            <a:spLocks noGrp="1" noChangeArrowheads="1"/>
          </p:cNvSpPr>
          <p:nvPr>
            <p:ph type="sldNum" sz="quarter" idx="12"/>
          </p:nvPr>
        </p:nvSpPr>
        <p:spPr/>
        <p:txBody>
          <a:bodyPr/>
          <a:lstStyle>
            <a:lvl1pPr>
              <a:defRPr>
                <a:ea typeface="楷体_GB2312" pitchFamily="49" charset="-122"/>
              </a:defRPr>
            </a:lvl1pPr>
          </a:lstStyle>
          <a:p>
            <a:fld id="{AB2682C8-5445-40CF-817C-E63FBA8F3A90}" type="slidenum">
              <a:rPr lang="en-US" altLang="zh-CN"/>
              <a:pPr/>
              <a:t>‹#›</a:t>
            </a:fld>
            <a:endParaRPr lang="en-US" altLang="zh-CN"/>
          </a:p>
        </p:txBody>
      </p:sp>
    </p:spTree>
    <p:extLst>
      <p:ext uri="{BB962C8B-B14F-4D97-AF65-F5344CB8AC3E}">
        <p14:creationId xmlns:p14="http://schemas.microsoft.com/office/powerpoint/2010/main" val="39422490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48836C53-19E2-D921-C1FE-C00E1714AD26}"/>
              </a:ext>
            </a:extLst>
          </p:cNvPr>
          <p:cNvSpPr>
            <a:spLocks noGrp="1" noChangeArrowheads="1"/>
          </p:cNvSpPr>
          <p:nvPr>
            <p:ph type="ftr" sz="quarter" idx="10"/>
          </p:nvPr>
        </p:nvSpPr>
        <p:spPr/>
        <p:txBody>
          <a:bodyPr/>
          <a:lstStyle>
            <a:lvl1pPr fontAlgn="auto">
              <a:spcBef>
                <a:spcPts val="0"/>
              </a:spcBef>
              <a:spcAft>
                <a:spcPts val="0"/>
              </a:spcAft>
              <a:defRPr>
                <a:latin typeface="+mn-lt"/>
                <a:ea typeface="+mn-ea"/>
              </a:defRPr>
            </a:lvl1pPr>
          </a:lstStyle>
          <a:p>
            <a:pPr>
              <a:defRPr/>
            </a:pPr>
            <a:endParaRPr lang="en-US" altLang="zh-CN"/>
          </a:p>
        </p:txBody>
      </p:sp>
      <p:sp>
        <p:nvSpPr>
          <p:cNvPr id="5" name="Rectangle 3">
            <a:extLst>
              <a:ext uri="{FF2B5EF4-FFF2-40B4-BE49-F238E27FC236}">
                <a16:creationId xmlns:a16="http://schemas.microsoft.com/office/drawing/2014/main" id="{EDE22099-A75C-F35D-29E0-FB074894B758}"/>
              </a:ext>
            </a:extLst>
          </p:cNvPr>
          <p:cNvSpPr>
            <a:spLocks noGrp="1" noChangeArrowheads="1"/>
          </p:cNvSpPr>
          <p:nvPr>
            <p:ph type="sldNum" sz="quarter" idx="11"/>
          </p:nvPr>
        </p:nvSpPr>
        <p:spPr/>
        <p:txBody>
          <a:bodyPr/>
          <a:lstStyle>
            <a:lvl1pPr>
              <a:defRPr>
                <a:ea typeface="楷体_GB2312" pitchFamily="49" charset="-122"/>
              </a:defRPr>
            </a:lvl1pPr>
          </a:lstStyle>
          <a:p>
            <a:fld id="{15C60DDD-1C6D-4977-A6EF-3B6A376A9E2C}" type="slidenum">
              <a:rPr lang="en-US" altLang="zh-CN"/>
              <a:pPr/>
              <a:t>‹#›</a:t>
            </a:fld>
            <a:endParaRPr lang="en-US" altLang="zh-CN"/>
          </a:p>
        </p:txBody>
      </p:sp>
      <p:sp>
        <p:nvSpPr>
          <p:cNvPr id="6" name="Rectangle 16">
            <a:extLst>
              <a:ext uri="{FF2B5EF4-FFF2-40B4-BE49-F238E27FC236}">
                <a16:creationId xmlns:a16="http://schemas.microsoft.com/office/drawing/2014/main" id="{7C426081-6BA4-4D69-A56B-7179294F1DF3}"/>
              </a:ext>
            </a:extLst>
          </p:cNvPr>
          <p:cNvSpPr>
            <a:spLocks noGrp="1" noChangeArrowheads="1"/>
          </p:cNvSpPr>
          <p:nvPr>
            <p:ph type="dt" sz="half" idx="12"/>
          </p:nvPr>
        </p:nvSpPr>
        <p:spPr/>
        <p:txBody>
          <a:bodyPr/>
          <a:lstStyle>
            <a:lvl1pPr fontAlgn="auto">
              <a:spcBef>
                <a:spcPts val="0"/>
              </a:spcBef>
              <a:spcAft>
                <a:spcPts val="0"/>
              </a:spcAft>
              <a:defRPr>
                <a:latin typeface="+mn-lt"/>
                <a:ea typeface="+mn-ea"/>
              </a:defRPr>
            </a:lvl1pPr>
          </a:lstStyle>
          <a:p>
            <a:pPr>
              <a:defRPr/>
            </a:pPr>
            <a:endParaRPr lang="en-US" altLang="zh-CN"/>
          </a:p>
        </p:txBody>
      </p:sp>
    </p:spTree>
    <p:extLst>
      <p:ext uri="{BB962C8B-B14F-4D97-AF65-F5344CB8AC3E}">
        <p14:creationId xmlns:p14="http://schemas.microsoft.com/office/powerpoint/2010/main" val="378814367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a:extLst>
              <a:ext uri="{FF2B5EF4-FFF2-40B4-BE49-F238E27FC236}">
                <a16:creationId xmlns:a16="http://schemas.microsoft.com/office/drawing/2014/main" id="{038ABBC8-9690-B85D-08CD-7C4DDFE1091B}"/>
              </a:ext>
            </a:extLst>
          </p:cNvPr>
          <p:cNvSpPr>
            <a:spLocks noGrp="1" noChangeArrowheads="1"/>
          </p:cNvSpPr>
          <p:nvPr>
            <p:ph type="ftr" sz="quarter" idx="10"/>
          </p:nvPr>
        </p:nvSpPr>
        <p:spPr/>
        <p:txBody>
          <a:bodyPr/>
          <a:lstStyle>
            <a:lvl1pPr fontAlgn="auto">
              <a:spcBef>
                <a:spcPts val="0"/>
              </a:spcBef>
              <a:spcAft>
                <a:spcPts val="0"/>
              </a:spcAft>
              <a:defRPr>
                <a:latin typeface="+mn-lt"/>
                <a:ea typeface="+mn-ea"/>
              </a:defRPr>
            </a:lvl1pPr>
          </a:lstStyle>
          <a:p>
            <a:pPr>
              <a:defRPr/>
            </a:pPr>
            <a:endParaRPr lang="en-US" altLang="zh-CN"/>
          </a:p>
        </p:txBody>
      </p:sp>
      <p:sp>
        <p:nvSpPr>
          <p:cNvPr id="5" name="Rectangle 3">
            <a:extLst>
              <a:ext uri="{FF2B5EF4-FFF2-40B4-BE49-F238E27FC236}">
                <a16:creationId xmlns:a16="http://schemas.microsoft.com/office/drawing/2014/main" id="{F69A4CAC-E39D-58F3-3460-A7EA912D6900}"/>
              </a:ext>
            </a:extLst>
          </p:cNvPr>
          <p:cNvSpPr>
            <a:spLocks noGrp="1" noChangeArrowheads="1"/>
          </p:cNvSpPr>
          <p:nvPr>
            <p:ph type="sldNum" sz="quarter" idx="11"/>
          </p:nvPr>
        </p:nvSpPr>
        <p:spPr/>
        <p:txBody>
          <a:bodyPr/>
          <a:lstStyle>
            <a:lvl1pPr>
              <a:defRPr>
                <a:ea typeface="楷体_GB2312" pitchFamily="49" charset="-122"/>
              </a:defRPr>
            </a:lvl1pPr>
          </a:lstStyle>
          <a:p>
            <a:fld id="{64FA0BE8-B466-4800-92DE-F145597E99F9}" type="slidenum">
              <a:rPr lang="en-US" altLang="zh-CN"/>
              <a:pPr/>
              <a:t>‹#›</a:t>
            </a:fld>
            <a:endParaRPr lang="en-US" altLang="zh-CN"/>
          </a:p>
        </p:txBody>
      </p:sp>
      <p:sp>
        <p:nvSpPr>
          <p:cNvPr id="6" name="Rectangle 16">
            <a:extLst>
              <a:ext uri="{FF2B5EF4-FFF2-40B4-BE49-F238E27FC236}">
                <a16:creationId xmlns:a16="http://schemas.microsoft.com/office/drawing/2014/main" id="{B894E5E3-5ECC-5F8E-5C1C-DEF967936BB2}"/>
              </a:ext>
            </a:extLst>
          </p:cNvPr>
          <p:cNvSpPr>
            <a:spLocks noGrp="1" noChangeArrowheads="1"/>
          </p:cNvSpPr>
          <p:nvPr>
            <p:ph type="dt" sz="half" idx="12"/>
          </p:nvPr>
        </p:nvSpPr>
        <p:spPr/>
        <p:txBody>
          <a:bodyPr/>
          <a:lstStyle>
            <a:lvl1pPr fontAlgn="auto">
              <a:spcBef>
                <a:spcPts val="0"/>
              </a:spcBef>
              <a:spcAft>
                <a:spcPts val="0"/>
              </a:spcAft>
              <a:defRPr>
                <a:latin typeface="+mn-lt"/>
                <a:ea typeface="+mn-ea"/>
              </a:defRPr>
            </a:lvl1pPr>
          </a:lstStyle>
          <a:p>
            <a:pPr>
              <a:defRPr/>
            </a:pPr>
            <a:endParaRPr lang="en-US" altLang="zh-CN"/>
          </a:p>
        </p:txBody>
      </p:sp>
    </p:spTree>
    <p:extLst>
      <p:ext uri="{BB962C8B-B14F-4D97-AF65-F5344CB8AC3E}">
        <p14:creationId xmlns:p14="http://schemas.microsoft.com/office/powerpoint/2010/main" val="35682176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39888"/>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39888"/>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B2E94E32-E729-3930-2C0A-684AEC7AA443}"/>
              </a:ext>
            </a:extLst>
          </p:cNvPr>
          <p:cNvSpPr>
            <a:spLocks noGrp="1" noChangeArrowheads="1"/>
          </p:cNvSpPr>
          <p:nvPr>
            <p:ph type="ftr" sz="quarter" idx="10"/>
          </p:nvPr>
        </p:nvSpPr>
        <p:spPr/>
        <p:txBody>
          <a:bodyPr/>
          <a:lstStyle>
            <a:lvl1pPr fontAlgn="auto">
              <a:spcBef>
                <a:spcPts val="0"/>
              </a:spcBef>
              <a:spcAft>
                <a:spcPts val="0"/>
              </a:spcAft>
              <a:defRPr>
                <a:latin typeface="+mn-lt"/>
                <a:ea typeface="+mn-ea"/>
              </a:defRPr>
            </a:lvl1pPr>
          </a:lstStyle>
          <a:p>
            <a:pPr>
              <a:defRPr/>
            </a:pPr>
            <a:endParaRPr lang="en-US" altLang="zh-CN"/>
          </a:p>
        </p:txBody>
      </p:sp>
      <p:sp>
        <p:nvSpPr>
          <p:cNvPr id="6" name="Rectangle 3">
            <a:extLst>
              <a:ext uri="{FF2B5EF4-FFF2-40B4-BE49-F238E27FC236}">
                <a16:creationId xmlns:a16="http://schemas.microsoft.com/office/drawing/2014/main" id="{9B9950BA-A470-78A0-2FC4-EA025B84517E}"/>
              </a:ext>
            </a:extLst>
          </p:cNvPr>
          <p:cNvSpPr>
            <a:spLocks noGrp="1" noChangeArrowheads="1"/>
          </p:cNvSpPr>
          <p:nvPr>
            <p:ph type="sldNum" sz="quarter" idx="11"/>
          </p:nvPr>
        </p:nvSpPr>
        <p:spPr/>
        <p:txBody>
          <a:bodyPr/>
          <a:lstStyle>
            <a:lvl1pPr>
              <a:defRPr>
                <a:ea typeface="楷体_GB2312" pitchFamily="49" charset="-122"/>
              </a:defRPr>
            </a:lvl1pPr>
          </a:lstStyle>
          <a:p>
            <a:fld id="{3F874855-699C-4293-B46D-D8B544322A36}" type="slidenum">
              <a:rPr lang="en-US" altLang="zh-CN"/>
              <a:pPr/>
              <a:t>‹#›</a:t>
            </a:fld>
            <a:endParaRPr lang="en-US" altLang="zh-CN"/>
          </a:p>
        </p:txBody>
      </p:sp>
      <p:sp>
        <p:nvSpPr>
          <p:cNvPr id="7" name="Rectangle 16">
            <a:extLst>
              <a:ext uri="{FF2B5EF4-FFF2-40B4-BE49-F238E27FC236}">
                <a16:creationId xmlns:a16="http://schemas.microsoft.com/office/drawing/2014/main" id="{E31AB63C-2375-062F-E353-F30E282E892E}"/>
              </a:ext>
            </a:extLst>
          </p:cNvPr>
          <p:cNvSpPr>
            <a:spLocks noGrp="1" noChangeArrowheads="1"/>
          </p:cNvSpPr>
          <p:nvPr>
            <p:ph type="dt" sz="half" idx="12"/>
          </p:nvPr>
        </p:nvSpPr>
        <p:spPr/>
        <p:txBody>
          <a:bodyPr/>
          <a:lstStyle>
            <a:lvl1pPr fontAlgn="auto">
              <a:spcBef>
                <a:spcPts val="0"/>
              </a:spcBef>
              <a:spcAft>
                <a:spcPts val="0"/>
              </a:spcAft>
              <a:defRPr>
                <a:latin typeface="+mn-lt"/>
                <a:ea typeface="+mn-ea"/>
              </a:defRPr>
            </a:lvl1pPr>
          </a:lstStyle>
          <a:p>
            <a:pPr>
              <a:defRPr/>
            </a:pPr>
            <a:endParaRPr lang="en-US" altLang="zh-CN"/>
          </a:p>
        </p:txBody>
      </p:sp>
    </p:spTree>
    <p:extLst>
      <p:ext uri="{BB962C8B-B14F-4D97-AF65-F5344CB8AC3E}">
        <p14:creationId xmlns:p14="http://schemas.microsoft.com/office/powerpoint/2010/main" val="65231774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CA86808B-BFB0-7533-90A4-259FA863C8AE}"/>
              </a:ext>
            </a:extLst>
          </p:cNvPr>
          <p:cNvSpPr>
            <a:spLocks noGrp="1" noChangeArrowheads="1"/>
          </p:cNvSpPr>
          <p:nvPr>
            <p:ph type="ftr" sz="quarter" idx="10"/>
          </p:nvPr>
        </p:nvSpPr>
        <p:spPr/>
        <p:txBody>
          <a:bodyPr/>
          <a:lstStyle>
            <a:lvl1pPr fontAlgn="auto">
              <a:spcBef>
                <a:spcPts val="0"/>
              </a:spcBef>
              <a:spcAft>
                <a:spcPts val="0"/>
              </a:spcAft>
              <a:defRPr>
                <a:latin typeface="+mn-lt"/>
                <a:ea typeface="+mn-ea"/>
              </a:defRPr>
            </a:lvl1pPr>
          </a:lstStyle>
          <a:p>
            <a:pPr>
              <a:defRPr/>
            </a:pPr>
            <a:endParaRPr lang="en-US" altLang="zh-CN"/>
          </a:p>
        </p:txBody>
      </p:sp>
      <p:sp>
        <p:nvSpPr>
          <p:cNvPr id="8" name="Rectangle 3">
            <a:extLst>
              <a:ext uri="{FF2B5EF4-FFF2-40B4-BE49-F238E27FC236}">
                <a16:creationId xmlns:a16="http://schemas.microsoft.com/office/drawing/2014/main" id="{19EF2E6D-706D-EE09-188F-4AD7760CD142}"/>
              </a:ext>
            </a:extLst>
          </p:cNvPr>
          <p:cNvSpPr>
            <a:spLocks noGrp="1" noChangeArrowheads="1"/>
          </p:cNvSpPr>
          <p:nvPr>
            <p:ph type="sldNum" sz="quarter" idx="11"/>
          </p:nvPr>
        </p:nvSpPr>
        <p:spPr/>
        <p:txBody>
          <a:bodyPr/>
          <a:lstStyle>
            <a:lvl1pPr>
              <a:defRPr>
                <a:ea typeface="楷体_GB2312" pitchFamily="49" charset="-122"/>
              </a:defRPr>
            </a:lvl1pPr>
          </a:lstStyle>
          <a:p>
            <a:fld id="{D629CB74-4A90-407C-B368-863A398C56F1}" type="slidenum">
              <a:rPr lang="en-US" altLang="zh-CN"/>
              <a:pPr/>
              <a:t>‹#›</a:t>
            </a:fld>
            <a:endParaRPr lang="en-US" altLang="zh-CN"/>
          </a:p>
        </p:txBody>
      </p:sp>
      <p:sp>
        <p:nvSpPr>
          <p:cNvPr id="9" name="Rectangle 16">
            <a:extLst>
              <a:ext uri="{FF2B5EF4-FFF2-40B4-BE49-F238E27FC236}">
                <a16:creationId xmlns:a16="http://schemas.microsoft.com/office/drawing/2014/main" id="{BECBB68B-F4FE-1F14-0D2F-98D63FFB00FF}"/>
              </a:ext>
            </a:extLst>
          </p:cNvPr>
          <p:cNvSpPr>
            <a:spLocks noGrp="1" noChangeArrowheads="1"/>
          </p:cNvSpPr>
          <p:nvPr>
            <p:ph type="dt" sz="half" idx="12"/>
          </p:nvPr>
        </p:nvSpPr>
        <p:spPr/>
        <p:txBody>
          <a:bodyPr/>
          <a:lstStyle>
            <a:lvl1pPr fontAlgn="auto">
              <a:spcBef>
                <a:spcPts val="0"/>
              </a:spcBef>
              <a:spcAft>
                <a:spcPts val="0"/>
              </a:spcAft>
              <a:defRPr>
                <a:latin typeface="+mn-lt"/>
                <a:ea typeface="+mn-ea"/>
              </a:defRPr>
            </a:lvl1pPr>
          </a:lstStyle>
          <a:p>
            <a:pPr>
              <a:defRPr/>
            </a:pPr>
            <a:endParaRPr lang="en-US" altLang="zh-CN"/>
          </a:p>
        </p:txBody>
      </p:sp>
    </p:spTree>
    <p:extLst>
      <p:ext uri="{BB962C8B-B14F-4D97-AF65-F5344CB8AC3E}">
        <p14:creationId xmlns:p14="http://schemas.microsoft.com/office/powerpoint/2010/main" val="38629274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id="{070BAD72-AEAD-5F7F-89D3-762C002A29E2}"/>
              </a:ext>
            </a:extLst>
          </p:cNvPr>
          <p:cNvSpPr>
            <a:spLocks noGrp="1" noChangeArrowheads="1"/>
          </p:cNvSpPr>
          <p:nvPr>
            <p:ph type="ftr" sz="quarter" idx="10"/>
          </p:nvPr>
        </p:nvSpPr>
        <p:spPr/>
        <p:txBody>
          <a:bodyPr/>
          <a:lstStyle>
            <a:lvl1pPr fontAlgn="auto">
              <a:spcBef>
                <a:spcPts val="0"/>
              </a:spcBef>
              <a:spcAft>
                <a:spcPts val="0"/>
              </a:spcAft>
              <a:defRPr>
                <a:latin typeface="+mn-lt"/>
                <a:ea typeface="+mn-ea"/>
              </a:defRPr>
            </a:lvl1pPr>
          </a:lstStyle>
          <a:p>
            <a:pPr>
              <a:defRPr/>
            </a:pPr>
            <a:endParaRPr lang="en-US" altLang="zh-CN"/>
          </a:p>
        </p:txBody>
      </p:sp>
      <p:sp>
        <p:nvSpPr>
          <p:cNvPr id="4" name="Rectangle 3">
            <a:extLst>
              <a:ext uri="{FF2B5EF4-FFF2-40B4-BE49-F238E27FC236}">
                <a16:creationId xmlns:a16="http://schemas.microsoft.com/office/drawing/2014/main" id="{4689FF42-9CEA-B467-E9C2-A5AF83B48A00}"/>
              </a:ext>
            </a:extLst>
          </p:cNvPr>
          <p:cNvSpPr>
            <a:spLocks noGrp="1" noChangeArrowheads="1"/>
          </p:cNvSpPr>
          <p:nvPr>
            <p:ph type="sldNum" sz="quarter" idx="11"/>
          </p:nvPr>
        </p:nvSpPr>
        <p:spPr/>
        <p:txBody>
          <a:bodyPr/>
          <a:lstStyle>
            <a:lvl1pPr>
              <a:defRPr>
                <a:ea typeface="楷体_GB2312" pitchFamily="49" charset="-122"/>
              </a:defRPr>
            </a:lvl1pPr>
          </a:lstStyle>
          <a:p>
            <a:fld id="{EE5A1C72-0EC5-4155-86D5-741D5DECB76F}" type="slidenum">
              <a:rPr lang="en-US" altLang="zh-CN"/>
              <a:pPr/>
              <a:t>‹#›</a:t>
            </a:fld>
            <a:endParaRPr lang="en-US" altLang="zh-CN"/>
          </a:p>
        </p:txBody>
      </p:sp>
      <p:sp>
        <p:nvSpPr>
          <p:cNvPr id="5" name="Rectangle 16">
            <a:extLst>
              <a:ext uri="{FF2B5EF4-FFF2-40B4-BE49-F238E27FC236}">
                <a16:creationId xmlns:a16="http://schemas.microsoft.com/office/drawing/2014/main" id="{3914DA62-2549-EF92-C6BC-D5A62A63DBD5}"/>
              </a:ext>
            </a:extLst>
          </p:cNvPr>
          <p:cNvSpPr>
            <a:spLocks noGrp="1" noChangeArrowheads="1"/>
          </p:cNvSpPr>
          <p:nvPr>
            <p:ph type="dt" sz="half" idx="12"/>
          </p:nvPr>
        </p:nvSpPr>
        <p:spPr/>
        <p:txBody>
          <a:bodyPr/>
          <a:lstStyle>
            <a:lvl1pPr fontAlgn="auto">
              <a:spcBef>
                <a:spcPts val="0"/>
              </a:spcBef>
              <a:spcAft>
                <a:spcPts val="0"/>
              </a:spcAft>
              <a:defRPr>
                <a:latin typeface="+mn-lt"/>
                <a:ea typeface="+mn-ea"/>
              </a:defRPr>
            </a:lvl1pPr>
          </a:lstStyle>
          <a:p>
            <a:pPr>
              <a:defRPr/>
            </a:pPr>
            <a:endParaRPr lang="en-US" altLang="zh-CN"/>
          </a:p>
        </p:txBody>
      </p:sp>
    </p:spTree>
    <p:extLst>
      <p:ext uri="{BB962C8B-B14F-4D97-AF65-F5344CB8AC3E}">
        <p14:creationId xmlns:p14="http://schemas.microsoft.com/office/powerpoint/2010/main" val="215763742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2071175-D953-28CC-78E3-0E756D9689F7}"/>
              </a:ext>
            </a:extLst>
          </p:cNvPr>
          <p:cNvSpPr>
            <a:spLocks noGrp="1" noChangeArrowheads="1"/>
          </p:cNvSpPr>
          <p:nvPr>
            <p:ph type="ftr" sz="quarter" idx="10"/>
          </p:nvPr>
        </p:nvSpPr>
        <p:spPr/>
        <p:txBody>
          <a:bodyPr/>
          <a:lstStyle>
            <a:lvl1pPr fontAlgn="auto">
              <a:spcBef>
                <a:spcPts val="0"/>
              </a:spcBef>
              <a:spcAft>
                <a:spcPts val="0"/>
              </a:spcAft>
              <a:defRPr>
                <a:latin typeface="+mn-lt"/>
                <a:ea typeface="+mn-ea"/>
              </a:defRPr>
            </a:lvl1pPr>
          </a:lstStyle>
          <a:p>
            <a:pPr>
              <a:defRPr/>
            </a:pPr>
            <a:endParaRPr lang="en-US" altLang="zh-CN"/>
          </a:p>
        </p:txBody>
      </p:sp>
      <p:sp>
        <p:nvSpPr>
          <p:cNvPr id="3" name="Rectangle 3">
            <a:extLst>
              <a:ext uri="{FF2B5EF4-FFF2-40B4-BE49-F238E27FC236}">
                <a16:creationId xmlns:a16="http://schemas.microsoft.com/office/drawing/2014/main" id="{17B89011-C2A1-24BD-C8CA-4D50322E1343}"/>
              </a:ext>
            </a:extLst>
          </p:cNvPr>
          <p:cNvSpPr>
            <a:spLocks noGrp="1" noChangeArrowheads="1"/>
          </p:cNvSpPr>
          <p:nvPr>
            <p:ph type="sldNum" sz="quarter" idx="11"/>
          </p:nvPr>
        </p:nvSpPr>
        <p:spPr/>
        <p:txBody>
          <a:bodyPr/>
          <a:lstStyle>
            <a:lvl1pPr>
              <a:defRPr>
                <a:ea typeface="楷体_GB2312" pitchFamily="49" charset="-122"/>
              </a:defRPr>
            </a:lvl1pPr>
          </a:lstStyle>
          <a:p>
            <a:fld id="{4E4764F7-B1A7-49DC-BD13-299C76455A6C}" type="slidenum">
              <a:rPr lang="en-US" altLang="zh-CN"/>
              <a:pPr/>
              <a:t>‹#›</a:t>
            </a:fld>
            <a:endParaRPr lang="en-US" altLang="zh-CN"/>
          </a:p>
        </p:txBody>
      </p:sp>
      <p:sp>
        <p:nvSpPr>
          <p:cNvPr id="4" name="Rectangle 16">
            <a:extLst>
              <a:ext uri="{FF2B5EF4-FFF2-40B4-BE49-F238E27FC236}">
                <a16:creationId xmlns:a16="http://schemas.microsoft.com/office/drawing/2014/main" id="{F9C70B14-7804-FDFE-206F-013758BE4F45}"/>
              </a:ext>
            </a:extLst>
          </p:cNvPr>
          <p:cNvSpPr>
            <a:spLocks noGrp="1" noChangeArrowheads="1"/>
          </p:cNvSpPr>
          <p:nvPr>
            <p:ph type="dt" sz="half" idx="12"/>
          </p:nvPr>
        </p:nvSpPr>
        <p:spPr/>
        <p:txBody>
          <a:bodyPr/>
          <a:lstStyle>
            <a:lvl1pPr fontAlgn="auto">
              <a:spcBef>
                <a:spcPts val="0"/>
              </a:spcBef>
              <a:spcAft>
                <a:spcPts val="0"/>
              </a:spcAft>
              <a:defRPr>
                <a:latin typeface="+mn-lt"/>
                <a:ea typeface="+mn-ea"/>
              </a:defRPr>
            </a:lvl1pPr>
          </a:lstStyle>
          <a:p>
            <a:pPr>
              <a:defRPr/>
            </a:pPr>
            <a:endParaRPr lang="en-US" altLang="zh-CN"/>
          </a:p>
        </p:txBody>
      </p:sp>
    </p:spTree>
    <p:extLst>
      <p:ext uri="{BB962C8B-B14F-4D97-AF65-F5344CB8AC3E}">
        <p14:creationId xmlns:p14="http://schemas.microsoft.com/office/powerpoint/2010/main" val="136886346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01FB8A46-079B-B0DE-8F42-33B602B81A6F}"/>
              </a:ext>
            </a:extLst>
          </p:cNvPr>
          <p:cNvSpPr>
            <a:spLocks noGrp="1" noChangeArrowheads="1"/>
          </p:cNvSpPr>
          <p:nvPr>
            <p:ph type="ftr" sz="quarter" idx="10"/>
          </p:nvPr>
        </p:nvSpPr>
        <p:spPr/>
        <p:txBody>
          <a:bodyPr/>
          <a:lstStyle>
            <a:lvl1pPr fontAlgn="auto">
              <a:spcBef>
                <a:spcPts val="0"/>
              </a:spcBef>
              <a:spcAft>
                <a:spcPts val="0"/>
              </a:spcAft>
              <a:defRPr>
                <a:latin typeface="+mn-lt"/>
                <a:ea typeface="+mn-ea"/>
              </a:defRPr>
            </a:lvl1pPr>
          </a:lstStyle>
          <a:p>
            <a:pPr>
              <a:defRPr/>
            </a:pPr>
            <a:endParaRPr lang="en-US" altLang="zh-CN"/>
          </a:p>
        </p:txBody>
      </p:sp>
      <p:sp>
        <p:nvSpPr>
          <p:cNvPr id="6" name="Rectangle 3">
            <a:extLst>
              <a:ext uri="{FF2B5EF4-FFF2-40B4-BE49-F238E27FC236}">
                <a16:creationId xmlns:a16="http://schemas.microsoft.com/office/drawing/2014/main" id="{6FBDB35D-6970-9F61-5785-F51FE8DCDF60}"/>
              </a:ext>
            </a:extLst>
          </p:cNvPr>
          <p:cNvSpPr>
            <a:spLocks noGrp="1" noChangeArrowheads="1"/>
          </p:cNvSpPr>
          <p:nvPr>
            <p:ph type="sldNum" sz="quarter" idx="11"/>
          </p:nvPr>
        </p:nvSpPr>
        <p:spPr/>
        <p:txBody>
          <a:bodyPr/>
          <a:lstStyle>
            <a:lvl1pPr>
              <a:defRPr>
                <a:ea typeface="楷体_GB2312" pitchFamily="49" charset="-122"/>
              </a:defRPr>
            </a:lvl1pPr>
          </a:lstStyle>
          <a:p>
            <a:fld id="{CDF7531F-2A87-4363-B2DF-2C2D9B391CC1}" type="slidenum">
              <a:rPr lang="en-US" altLang="zh-CN"/>
              <a:pPr/>
              <a:t>‹#›</a:t>
            </a:fld>
            <a:endParaRPr lang="en-US" altLang="zh-CN"/>
          </a:p>
        </p:txBody>
      </p:sp>
      <p:sp>
        <p:nvSpPr>
          <p:cNvPr id="7" name="Rectangle 16">
            <a:extLst>
              <a:ext uri="{FF2B5EF4-FFF2-40B4-BE49-F238E27FC236}">
                <a16:creationId xmlns:a16="http://schemas.microsoft.com/office/drawing/2014/main" id="{7DF71CFE-6028-EA1D-2D5F-6CBC76D740E4}"/>
              </a:ext>
            </a:extLst>
          </p:cNvPr>
          <p:cNvSpPr>
            <a:spLocks noGrp="1" noChangeArrowheads="1"/>
          </p:cNvSpPr>
          <p:nvPr>
            <p:ph type="dt" sz="half" idx="12"/>
          </p:nvPr>
        </p:nvSpPr>
        <p:spPr/>
        <p:txBody>
          <a:bodyPr/>
          <a:lstStyle>
            <a:lvl1pPr fontAlgn="auto">
              <a:spcBef>
                <a:spcPts val="0"/>
              </a:spcBef>
              <a:spcAft>
                <a:spcPts val="0"/>
              </a:spcAft>
              <a:defRPr>
                <a:latin typeface="+mn-lt"/>
                <a:ea typeface="+mn-ea"/>
              </a:defRPr>
            </a:lvl1pPr>
          </a:lstStyle>
          <a:p>
            <a:pPr>
              <a:defRPr/>
            </a:pPr>
            <a:endParaRPr lang="en-US" altLang="zh-CN"/>
          </a:p>
        </p:txBody>
      </p:sp>
    </p:spTree>
    <p:extLst>
      <p:ext uri="{BB962C8B-B14F-4D97-AF65-F5344CB8AC3E}">
        <p14:creationId xmlns:p14="http://schemas.microsoft.com/office/powerpoint/2010/main" val="75639105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955E267E-5291-2165-1171-5052BE27864B}"/>
              </a:ext>
            </a:extLst>
          </p:cNvPr>
          <p:cNvSpPr>
            <a:spLocks noGrp="1" noChangeArrowheads="1"/>
          </p:cNvSpPr>
          <p:nvPr>
            <p:ph type="ftr" sz="quarter" idx="10"/>
          </p:nvPr>
        </p:nvSpPr>
        <p:spPr/>
        <p:txBody>
          <a:bodyPr/>
          <a:lstStyle>
            <a:lvl1pPr fontAlgn="auto">
              <a:spcBef>
                <a:spcPts val="0"/>
              </a:spcBef>
              <a:spcAft>
                <a:spcPts val="0"/>
              </a:spcAft>
              <a:defRPr>
                <a:latin typeface="+mn-lt"/>
                <a:ea typeface="+mn-ea"/>
              </a:defRPr>
            </a:lvl1pPr>
          </a:lstStyle>
          <a:p>
            <a:pPr>
              <a:defRPr/>
            </a:pPr>
            <a:endParaRPr lang="en-US" altLang="zh-CN"/>
          </a:p>
        </p:txBody>
      </p:sp>
      <p:sp>
        <p:nvSpPr>
          <p:cNvPr id="6" name="Rectangle 3">
            <a:extLst>
              <a:ext uri="{FF2B5EF4-FFF2-40B4-BE49-F238E27FC236}">
                <a16:creationId xmlns:a16="http://schemas.microsoft.com/office/drawing/2014/main" id="{346432DE-3D9C-DD4B-0BFA-1A0B78D408EA}"/>
              </a:ext>
            </a:extLst>
          </p:cNvPr>
          <p:cNvSpPr>
            <a:spLocks noGrp="1" noChangeArrowheads="1"/>
          </p:cNvSpPr>
          <p:nvPr>
            <p:ph type="sldNum" sz="quarter" idx="11"/>
          </p:nvPr>
        </p:nvSpPr>
        <p:spPr/>
        <p:txBody>
          <a:bodyPr/>
          <a:lstStyle>
            <a:lvl1pPr>
              <a:defRPr>
                <a:ea typeface="楷体_GB2312" pitchFamily="49" charset="-122"/>
              </a:defRPr>
            </a:lvl1pPr>
          </a:lstStyle>
          <a:p>
            <a:fld id="{76B4B1CB-4416-4FA2-8488-B4FF231FDEFA}" type="slidenum">
              <a:rPr lang="en-US" altLang="zh-CN"/>
              <a:pPr/>
              <a:t>‹#›</a:t>
            </a:fld>
            <a:endParaRPr lang="en-US" altLang="zh-CN"/>
          </a:p>
        </p:txBody>
      </p:sp>
      <p:sp>
        <p:nvSpPr>
          <p:cNvPr id="7" name="Rectangle 16">
            <a:extLst>
              <a:ext uri="{FF2B5EF4-FFF2-40B4-BE49-F238E27FC236}">
                <a16:creationId xmlns:a16="http://schemas.microsoft.com/office/drawing/2014/main" id="{0859B905-40F4-FD46-3A7F-7E93720A2D16}"/>
              </a:ext>
            </a:extLst>
          </p:cNvPr>
          <p:cNvSpPr>
            <a:spLocks noGrp="1" noChangeArrowheads="1"/>
          </p:cNvSpPr>
          <p:nvPr>
            <p:ph type="dt" sz="half" idx="12"/>
          </p:nvPr>
        </p:nvSpPr>
        <p:spPr/>
        <p:txBody>
          <a:bodyPr/>
          <a:lstStyle>
            <a:lvl1pPr fontAlgn="auto">
              <a:spcBef>
                <a:spcPts val="0"/>
              </a:spcBef>
              <a:spcAft>
                <a:spcPts val="0"/>
              </a:spcAft>
              <a:defRPr>
                <a:latin typeface="+mn-lt"/>
                <a:ea typeface="+mn-ea"/>
              </a:defRPr>
            </a:lvl1pPr>
          </a:lstStyle>
          <a:p>
            <a:pPr>
              <a:defRPr/>
            </a:pPr>
            <a:endParaRPr lang="en-US" altLang="zh-CN"/>
          </a:p>
        </p:txBody>
      </p:sp>
    </p:spTree>
    <p:extLst>
      <p:ext uri="{BB962C8B-B14F-4D97-AF65-F5344CB8AC3E}">
        <p14:creationId xmlns:p14="http://schemas.microsoft.com/office/powerpoint/2010/main" val="58761276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38B526BB-87B9-1DB9-7CDC-9E4E785B61A1}"/>
              </a:ext>
            </a:extLst>
          </p:cNvPr>
          <p:cNvSpPr>
            <a:spLocks noGrp="1" noChangeArrowheads="1"/>
          </p:cNvSpPr>
          <p:nvPr>
            <p:ph type="ftr" sz="quarter" idx="10"/>
          </p:nvPr>
        </p:nvSpPr>
        <p:spPr/>
        <p:txBody>
          <a:bodyPr/>
          <a:lstStyle>
            <a:lvl1pPr fontAlgn="auto">
              <a:spcBef>
                <a:spcPts val="0"/>
              </a:spcBef>
              <a:spcAft>
                <a:spcPts val="0"/>
              </a:spcAft>
              <a:defRPr>
                <a:latin typeface="+mn-lt"/>
                <a:ea typeface="+mn-ea"/>
              </a:defRPr>
            </a:lvl1pPr>
          </a:lstStyle>
          <a:p>
            <a:pPr>
              <a:defRPr/>
            </a:pPr>
            <a:endParaRPr lang="en-US" altLang="zh-CN"/>
          </a:p>
        </p:txBody>
      </p:sp>
      <p:sp>
        <p:nvSpPr>
          <p:cNvPr id="5" name="Rectangle 3">
            <a:extLst>
              <a:ext uri="{FF2B5EF4-FFF2-40B4-BE49-F238E27FC236}">
                <a16:creationId xmlns:a16="http://schemas.microsoft.com/office/drawing/2014/main" id="{220A3D47-7FC5-648B-946D-DA75BBEB348D}"/>
              </a:ext>
            </a:extLst>
          </p:cNvPr>
          <p:cNvSpPr>
            <a:spLocks noGrp="1" noChangeArrowheads="1"/>
          </p:cNvSpPr>
          <p:nvPr>
            <p:ph type="sldNum" sz="quarter" idx="11"/>
          </p:nvPr>
        </p:nvSpPr>
        <p:spPr/>
        <p:txBody>
          <a:bodyPr/>
          <a:lstStyle>
            <a:lvl1pPr>
              <a:defRPr>
                <a:ea typeface="楷体_GB2312" pitchFamily="49" charset="-122"/>
              </a:defRPr>
            </a:lvl1pPr>
          </a:lstStyle>
          <a:p>
            <a:fld id="{5A8B60CC-6169-441F-9868-CCFC92ADF0A5}" type="slidenum">
              <a:rPr lang="en-US" altLang="zh-CN"/>
              <a:pPr/>
              <a:t>‹#›</a:t>
            </a:fld>
            <a:endParaRPr lang="en-US" altLang="zh-CN"/>
          </a:p>
        </p:txBody>
      </p:sp>
      <p:sp>
        <p:nvSpPr>
          <p:cNvPr id="6" name="Rectangle 16">
            <a:extLst>
              <a:ext uri="{FF2B5EF4-FFF2-40B4-BE49-F238E27FC236}">
                <a16:creationId xmlns:a16="http://schemas.microsoft.com/office/drawing/2014/main" id="{19DB04A6-A2C8-C75E-8148-9A2E9FAEE254}"/>
              </a:ext>
            </a:extLst>
          </p:cNvPr>
          <p:cNvSpPr>
            <a:spLocks noGrp="1" noChangeArrowheads="1"/>
          </p:cNvSpPr>
          <p:nvPr>
            <p:ph type="dt" sz="half" idx="12"/>
          </p:nvPr>
        </p:nvSpPr>
        <p:spPr/>
        <p:txBody>
          <a:bodyPr/>
          <a:lstStyle>
            <a:lvl1pPr fontAlgn="auto">
              <a:spcBef>
                <a:spcPts val="0"/>
              </a:spcBef>
              <a:spcAft>
                <a:spcPts val="0"/>
              </a:spcAft>
              <a:defRPr>
                <a:latin typeface="+mn-lt"/>
                <a:ea typeface="+mn-ea"/>
              </a:defRPr>
            </a:lvl1pPr>
          </a:lstStyle>
          <a:p>
            <a:pPr>
              <a:defRPr/>
            </a:pPr>
            <a:endParaRPr lang="en-US" altLang="zh-CN"/>
          </a:p>
        </p:txBody>
      </p:sp>
    </p:spTree>
    <p:extLst>
      <p:ext uri="{BB962C8B-B14F-4D97-AF65-F5344CB8AC3E}">
        <p14:creationId xmlns:p14="http://schemas.microsoft.com/office/powerpoint/2010/main" val="378520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FDA5DBA-411A-5EC0-3DC3-E1ADDF5D43C9}"/>
              </a:ext>
            </a:extLst>
          </p:cNvPr>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ea typeface="+mn-ea"/>
              </a:defRPr>
            </a:lvl1pPr>
          </a:lstStyle>
          <a:p>
            <a:pPr>
              <a:defRPr/>
            </a:pPr>
            <a:endParaRPr lang="en-US" altLang="zh-CN"/>
          </a:p>
        </p:txBody>
      </p:sp>
      <p:sp>
        <p:nvSpPr>
          <p:cNvPr id="35843" name="Rectangle 3">
            <a:extLst>
              <a:ext uri="{FF2B5EF4-FFF2-40B4-BE49-F238E27FC236}">
                <a16:creationId xmlns:a16="http://schemas.microsoft.com/office/drawing/2014/main" id="{3F1B05E5-F3CE-63BF-0E82-3A9CD2BDE418}"/>
              </a:ext>
            </a:extLst>
          </p:cNvPr>
          <p:cNvSpPr>
            <a:spLocks noGrp="1" noChangeArrowheads="1"/>
          </p:cNvSpPr>
          <p:nvPr>
            <p:ph type="sldNum" sz="quarter" idx="4"/>
          </p:nvPr>
        </p:nvSpPr>
        <p:spPr bwMode="auto">
          <a:xfrm>
            <a:off x="8737600" y="6248400"/>
            <a:ext cx="2844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anose="020B0A04020102020204" pitchFamily="34" charset="0"/>
                <a:ea typeface="宋体" panose="02010600030101010101" pitchFamily="2" charset="-122"/>
              </a:defRPr>
            </a:lvl1pPr>
          </a:lstStyle>
          <a:p>
            <a:fld id="{9F3BF99F-20EE-40C0-A06D-5DC180FB9E77}" type="slidenum">
              <a:rPr lang="en-US" altLang="zh-CN"/>
              <a:pPr/>
              <a:t>‹#›</a:t>
            </a:fld>
            <a:endParaRPr lang="en-US" altLang="zh-CN"/>
          </a:p>
        </p:txBody>
      </p:sp>
      <p:grpSp>
        <p:nvGrpSpPr>
          <p:cNvPr id="13316" name="Group 4">
            <a:extLst>
              <a:ext uri="{FF2B5EF4-FFF2-40B4-BE49-F238E27FC236}">
                <a16:creationId xmlns:a16="http://schemas.microsoft.com/office/drawing/2014/main" id="{33BB68A1-CDE8-02FC-75F6-6CB1B9F7CC9D}"/>
              </a:ext>
            </a:extLst>
          </p:cNvPr>
          <p:cNvGrpSpPr>
            <a:grpSpLocks/>
          </p:cNvGrpSpPr>
          <p:nvPr/>
        </p:nvGrpSpPr>
        <p:grpSpPr bwMode="auto">
          <a:xfrm>
            <a:off x="0" y="0"/>
            <a:ext cx="12192000" cy="546100"/>
            <a:chOff x="0" y="0"/>
            <a:chExt cx="5760" cy="344"/>
          </a:xfrm>
        </p:grpSpPr>
        <p:sp>
          <p:nvSpPr>
            <p:cNvPr id="13323" name="Rectangle 5">
              <a:extLst>
                <a:ext uri="{FF2B5EF4-FFF2-40B4-BE49-F238E27FC236}">
                  <a16:creationId xmlns:a16="http://schemas.microsoft.com/office/drawing/2014/main" id="{D048EA7E-B092-50C9-724B-353FC1853A92}"/>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3324" name="Rectangle 6">
              <a:extLst>
                <a:ext uri="{FF2B5EF4-FFF2-40B4-BE49-F238E27FC236}">
                  <a16:creationId xmlns:a16="http://schemas.microsoft.com/office/drawing/2014/main" id="{711BF41D-7262-DF7E-3F15-9487703FA461}"/>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3325" name="Rectangle 7">
              <a:extLst>
                <a:ext uri="{FF2B5EF4-FFF2-40B4-BE49-F238E27FC236}">
                  <a16:creationId xmlns:a16="http://schemas.microsoft.com/office/drawing/2014/main" id="{C31519B9-8AA1-B1DC-8738-55C0C1C2E55C}"/>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666699"/>
                </a:solidFill>
                <a:ea typeface="宋体" panose="02010600030101010101" pitchFamily="2" charset="-122"/>
              </a:endParaRPr>
            </a:p>
          </p:txBody>
        </p:sp>
        <p:sp>
          <p:nvSpPr>
            <p:cNvPr id="13326" name="Rectangle 8">
              <a:extLst>
                <a:ext uri="{FF2B5EF4-FFF2-40B4-BE49-F238E27FC236}">
                  <a16:creationId xmlns:a16="http://schemas.microsoft.com/office/drawing/2014/main" id="{3C2C2946-9C8A-5B46-B584-D2DC8B46F8BF}"/>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666699"/>
                </a:solidFill>
                <a:ea typeface="宋体" panose="02010600030101010101" pitchFamily="2" charset="-122"/>
              </a:endParaRPr>
            </a:p>
          </p:txBody>
        </p:sp>
        <p:sp>
          <p:nvSpPr>
            <p:cNvPr id="13327" name="Rectangle 9">
              <a:extLst>
                <a:ext uri="{FF2B5EF4-FFF2-40B4-BE49-F238E27FC236}">
                  <a16:creationId xmlns:a16="http://schemas.microsoft.com/office/drawing/2014/main" id="{D03D77C9-878C-4D04-3630-693BBB27AD71}"/>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9999CC"/>
                </a:solidFill>
                <a:ea typeface="宋体" panose="02010600030101010101" pitchFamily="2" charset="-122"/>
              </a:endParaRPr>
            </a:p>
          </p:txBody>
        </p:sp>
        <p:sp>
          <p:nvSpPr>
            <p:cNvPr id="13328" name="Rectangle 10">
              <a:extLst>
                <a:ext uri="{FF2B5EF4-FFF2-40B4-BE49-F238E27FC236}">
                  <a16:creationId xmlns:a16="http://schemas.microsoft.com/office/drawing/2014/main" id="{0424B786-B46E-ADBE-0812-338D4A74A25D}"/>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666699"/>
                </a:solidFill>
                <a:ea typeface="宋体" panose="02010600030101010101" pitchFamily="2" charset="-122"/>
              </a:endParaRPr>
            </a:p>
          </p:txBody>
        </p:sp>
        <p:sp>
          <p:nvSpPr>
            <p:cNvPr id="13329" name="Rectangle 11">
              <a:extLst>
                <a:ext uri="{FF2B5EF4-FFF2-40B4-BE49-F238E27FC236}">
                  <a16:creationId xmlns:a16="http://schemas.microsoft.com/office/drawing/2014/main" id="{9FD8E0A8-80DD-7920-463A-857FB7CFB4BD}"/>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3330" name="Rectangle 12">
              <a:extLst>
                <a:ext uri="{FF2B5EF4-FFF2-40B4-BE49-F238E27FC236}">
                  <a16:creationId xmlns:a16="http://schemas.microsoft.com/office/drawing/2014/main" id="{90986530-DBAD-3328-F6B2-D700D8920768}"/>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9999CC"/>
                </a:solidFill>
                <a:ea typeface="宋体" panose="02010600030101010101" pitchFamily="2" charset="-122"/>
              </a:endParaRPr>
            </a:p>
          </p:txBody>
        </p:sp>
        <p:sp>
          <p:nvSpPr>
            <p:cNvPr id="13331" name="Rectangle 13">
              <a:extLst>
                <a:ext uri="{FF2B5EF4-FFF2-40B4-BE49-F238E27FC236}">
                  <a16:creationId xmlns:a16="http://schemas.microsoft.com/office/drawing/2014/main" id="{84D670DB-D3F1-DE82-8C6B-A03B532C10A3}"/>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9999CC"/>
                </a:solidFill>
                <a:ea typeface="宋体" panose="02010600030101010101" pitchFamily="2" charset="-122"/>
              </a:endParaRPr>
            </a:p>
          </p:txBody>
        </p:sp>
      </p:grpSp>
      <p:sp>
        <p:nvSpPr>
          <p:cNvPr id="13317" name="Rectangle 14">
            <a:extLst>
              <a:ext uri="{FF2B5EF4-FFF2-40B4-BE49-F238E27FC236}">
                <a16:creationId xmlns:a16="http://schemas.microsoft.com/office/drawing/2014/main" id="{B108EFD7-55F9-AEDB-6782-854D6331DEC9}"/>
              </a:ext>
            </a:extLst>
          </p:cNvPr>
          <p:cNvSpPr>
            <a:spLocks noGrp="1" noChangeArrowheads="1"/>
          </p:cNvSpPr>
          <p:nvPr>
            <p:ph type="title"/>
          </p:nvPr>
        </p:nvSpPr>
        <p:spPr bwMode="auto">
          <a:xfrm>
            <a:off x="609600" y="457200"/>
            <a:ext cx="10972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8" name="Rectangle 15">
            <a:extLst>
              <a:ext uri="{FF2B5EF4-FFF2-40B4-BE49-F238E27FC236}">
                <a16:creationId xmlns:a16="http://schemas.microsoft.com/office/drawing/2014/main" id="{2D53F02E-E27C-D628-8E5E-B35C2BF9A10C}"/>
              </a:ext>
            </a:extLst>
          </p:cNvPr>
          <p:cNvSpPr>
            <a:spLocks noGrp="1" noChangeArrowheads="1"/>
          </p:cNvSpPr>
          <p:nvPr>
            <p:ph type="body" idx="1"/>
          </p:nvPr>
        </p:nvSpPr>
        <p:spPr bwMode="auto">
          <a:xfrm>
            <a:off x="609600" y="1981200"/>
            <a:ext cx="10972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5856" name="Rectangle 16">
            <a:extLst>
              <a:ext uri="{FF2B5EF4-FFF2-40B4-BE49-F238E27FC236}">
                <a16:creationId xmlns:a16="http://schemas.microsoft.com/office/drawing/2014/main" id="{7DF39019-1EDB-0F0E-C9B7-041E5A174DA6}"/>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solidFill>
                  <a:srgbClr val="000000"/>
                </a:solidFill>
                <a:latin typeface="+mn-lt"/>
                <a:ea typeface="+mn-ea"/>
              </a:defRPr>
            </a:lvl1pPr>
          </a:lstStyle>
          <a:p>
            <a:pPr>
              <a:defRPr/>
            </a:pPr>
            <a:endParaRPr lang="en-US" altLang="zh-CN"/>
          </a:p>
        </p:txBody>
      </p:sp>
      <p:sp>
        <p:nvSpPr>
          <p:cNvPr id="13320" name="Rectangle 17">
            <a:hlinkClick r:id="" action="ppaction://hlinkshowjump?jump=previousslide"/>
            <a:extLst>
              <a:ext uri="{FF2B5EF4-FFF2-40B4-BE49-F238E27FC236}">
                <a16:creationId xmlns:a16="http://schemas.microsoft.com/office/drawing/2014/main" id="{A7FD3420-9302-01FA-1512-58D9D4AE82BA}"/>
              </a:ext>
            </a:extLst>
          </p:cNvPr>
          <p:cNvSpPr>
            <a:spLocks noChangeArrowheads="1"/>
          </p:cNvSpPr>
          <p:nvPr/>
        </p:nvSpPr>
        <p:spPr bwMode="auto">
          <a:xfrm>
            <a:off x="8517467" y="6286500"/>
            <a:ext cx="8974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sp>
        <p:nvSpPr>
          <p:cNvPr id="13321" name="Rectangle 18">
            <a:hlinkClick r:id="" action="ppaction://hlinkshowjump?jump=nextslide"/>
            <a:extLst>
              <a:ext uri="{FF2B5EF4-FFF2-40B4-BE49-F238E27FC236}">
                <a16:creationId xmlns:a16="http://schemas.microsoft.com/office/drawing/2014/main" id="{F442FCA7-5374-CD93-747D-A595FD32E63A}"/>
              </a:ext>
            </a:extLst>
          </p:cNvPr>
          <p:cNvSpPr>
            <a:spLocks noChangeArrowheads="1"/>
          </p:cNvSpPr>
          <p:nvPr/>
        </p:nvSpPr>
        <p:spPr bwMode="auto">
          <a:xfrm>
            <a:off x="9719733" y="6299200"/>
            <a:ext cx="8974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sp>
        <p:nvSpPr>
          <p:cNvPr id="13322" name="Rectangle 19">
            <a:hlinkClick r:id="" action="ppaction://hlinkshowjump?jump=firstslide"/>
            <a:extLst>
              <a:ext uri="{FF2B5EF4-FFF2-40B4-BE49-F238E27FC236}">
                <a16:creationId xmlns:a16="http://schemas.microsoft.com/office/drawing/2014/main" id="{F406E11E-CBE7-B762-C810-B295E17A3CFA}"/>
              </a:ext>
            </a:extLst>
          </p:cNvPr>
          <p:cNvSpPr>
            <a:spLocks noChangeArrowheads="1"/>
          </p:cNvSpPr>
          <p:nvPr/>
        </p:nvSpPr>
        <p:spPr bwMode="auto">
          <a:xfrm>
            <a:off x="10938933" y="6299200"/>
            <a:ext cx="8974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en-US" sz="1800">
              <a:solidFill>
                <a:srgbClr val="000000"/>
              </a:solidFill>
              <a:ea typeface="宋体" panose="02010600030101010101" pitchFamily="2" charset="-122"/>
            </a:endParaRPr>
          </a:p>
        </p:txBody>
      </p:sp>
    </p:spTree>
    <p:extLst>
      <p:ext uri="{BB962C8B-B14F-4D97-AF65-F5344CB8AC3E}">
        <p14:creationId xmlns:p14="http://schemas.microsoft.com/office/powerpoint/2010/main" val="184330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8FF173F-154E-5621-C415-0C434499722D}"/>
              </a:ext>
            </a:extLst>
          </p:cNvPr>
          <p:cNvSpPr>
            <a:spLocks noChangeArrowheads="1"/>
          </p:cNvSpPr>
          <p:nvPr/>
        </p:nvSpPr>
        <p:spPr bwMode="ltGray">
          <a:xfrm>
            <a:off x="556684" y="1098551"/>
            <a:ext cx="58420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a typeface="宋体" panose="02010600030101010101" pitchFamily="2" charset="-122"/>
            </a:endParaRPr>
          </a:p>
        </p:txBody>
      </p:sp>
      <p:sp>
        <p:nvSpPr>
          <p:cNvPr id="14339" name="Rectangle 3">
            <a:extLst>
              <a:ext uri="{FF2B5EF4-FFF2-40B4-BE49-F238E27FC236}">
                <a16:creationId xmlns:a16="http://schemas.microsoft.com/office/drawing/2014/main" id="{81E4919A-751B-3675-1691-58E431A19C55}"/>
              </a:ext>
            </a:extLst>
          </p:cNvPr>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a typeface="宋体" panose="02010600030101010101" pitchFamily="2" charset="-122"/>
            </a:endParaRPr>
          </a:p>
        </p:txBody>
      </p:sp>
      <p:sp>
        <p:nvSpPr>
          <p:cNvPr id="14340" name="Rectangle 4">
            <a:extLst>
              <a:ext uri="{FF2B5EF4-FFF2-40B4-BE49-F238E27FC236}">
                <a16:creationId xmlns:a16="http://schemas.microsoft.com/office/drawing/2014/main" id="{AE3CD4B2-50D8-14AE-527B-9675170A7E51}"/>
              </a:ext>
            </a:extLst>
          </p:cNvPr>
          <p:cNvSpPr>
            <a:spLocks noChangeArrowheads="1"/>
          </p:cNvSpPr>
          <p:nvPr/>
        </p:nvSpPr>
        <p:spPr bwMode="ltGray">
          <a:xfrm>
            <a:off x="721785" y="1520826"/>
            <a:ext cx="563033"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a typeface="宋体" panose="02010600030101010101" pitchFamily="2" charset="-122"/>
            </a:endParaRPr>
          </a:p>
        </p:txBody>
      </p:sp>
      <p:sp>
        <p:nvSpPr>
          <p:cNvPr id="14341" name="Rectangle 5">
            <a:extLst>
              <a:ext uri="{FF2B5EF4-FFF2-40B4-BE49-F238E27FC236}">
                <a16:creationId xmlns:a16="http://schemas.microsoft.com/office/drawing/2014/main" id="{86082756-BC70-E97E-B7FD-C5A864B360EA}"/>
              </a:ext>
            </a:extLst>
          </p:cNvPr>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a typeface="宋体" panose="02010600030101010101" pitchFamily="2" charset="-122"/>
            </a:endParaRPr>
          </a:p>
        </p:txBody>
      </p:sp>
      <p:sp>
        <p:nvSpPr>
          <p:cNvPr id="14342" name="Rectangle 6">
            <a:extLst>
              <a:ext uri="{FF2B5EF4-FFF2-40B4-BE49-F238E27FC236}">
                <a16:creationId xmlns:a16="http://schemas.microsoft.com/office/drawing/2014/main" id="{A63DAA7D-5428-A2C7-1963-D5E66434E709}"/>
              </a:ext>
            </a:extLst>
          </p:cNvPr>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a typeface="宋体" panose="02010600030101010101" pitchFamily="2" charset="-122"/>
            </a:endParaRPr>
          </a:p>
        </p:txBody>
      </p:sp>
      <p:sp>
        <p:nvSpPr>
          <p:cNvPr id="14343" name="Rectangle 7">
            <a:extLst>
              <a:ext uri="{FF2B5EF4-FFF2-40B4-BE49-F238E27FC236}">
                <a16:creationId xmlns:a16="http://schemas.microsoft.com/office/drawing/2014/main" id="{569AC8B0-09C2-34AB-EAC0-EA8C6DE48D01}"/>
              </a:ext>
            </a:extLst>
          </p:cNvPr>
          <p:cNvSpPr>
            <a:spLocks noChangeArrowheads="1"/>
          </p:cNvSpPr>
          <p:nvPr/>
        </p:nvSpPr>
        <p:spPr bwMode="gray">
          <a:xfrm>
            <a:off x="1016000" y="990601"/>
            <a:ext cx="42333"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a typeface="宋体" panose="02010600030101010101" pitchFamily="2" charset="-122"/>
            </a:endParaRPr>
          </a:p>
        </p:txBody>
      </p:sp>
      <p:sp>
        <p:nvSpPr>
          <p:cNvPr id="14344" name="Rectangle 8">
            <a:extLst>
              <a:ext uri="{FF2B5EF4-FFF2-40B4-BE49-F238E27FC236}">
                <a16:creationId xmlns:a16="http://schemas.microsoft.com/office/drawing/2014/main" id="{8895B561-7B9F-E151-4D13-D9364C75FD94}"/>
              </a:ext>
            </a:extLst>
          </p:cNvPr>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a typeface="宋体" panose="02010600030101010101" pitchFamily="2" charset="-122"/>
            </a:endParaRPr>
          </a:p>
        </p:txBody>
      </p:sp>
      <p:sp>
        <p:nvSpPr>
          <p:cNvPr id="14345" name="Rectangle 9">
            <a:extLst>
              <a:ext uri="{FF2B5EF4-FFF2-40B4-BE49-F238E27FC236}">
                <a16:creationId xmlns:a16="http://schemas.microsoft.com/office/drawing/2014/main" id="{C3403FDA-69CA-3DE8-A708-16E991BA3828}"/>
              </a:ext>
            </a:extLst>
          </p:cNvPr>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4346" name="Rectangle 10">
            <a:extLst>
              <a:ext uri="{FF2B5EF4-FFF2-40B4-BE49-F238E27FC236}">
                <a16:creationId xmlns:a16="http://schemas.microsoft.com/office/drawing/2014/main" id="{3C4977A3-7DB6-DCA7-D6F3-EB19F4D2E731}"/>
              </a:ext>
            </a:extLst>
          </p:cNvPr>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3" name="Rectangle 11">
            <a:extLst>
              <a:ext uri="{FF2B5EF4-FFF2-40B4-BE49-F238E27FC236}">
                <a16:creationId xmlns:a16="http://schemas.microsoft.com/office/drawing/2014/main" id="{51B06ADE-387A-F716-6FA8-A322352B917A}"/>
              </a:ext>
            </a:extLst>
          </p:cNvPr>
          <p:cNvSpPr>
            <a:spLocks noGrp="1" noChangeArrowheads="1"/>
          </p:cNvSpPr>
          <p:nvPr>
            <p:ph type="dt" sz="half" idx="2"/>
          </p:nvPr>
        </p:nvSpPr>
        <p:spPr bwMode="auto">
          <a:xfrm>
            <a:off x="1549400" y="6243638"/>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400">
                <a:solidFill>
                  <a:srgbClr val="000000"/>
                </a:solidFill>
                <a:latin typeface="+mn-lt"/>
                <a:ea typeface="+mn-ea"/>
              </a:defRPr>
            </a:lvl1pPr>
          </a:lstStyle>
          <a:p>
            <a:pPr>
              <a:defRPr/>
            </a:pPr>
            <a:endParaRPr lang="en-US" altLang="zh-CN"/>
          </a:p>
        </p:txBody>
      </p:sp>
      <p:sp>
        <p:nvSpPr>
          <p:cNvPr id="64524" name="Rectangle 12">
            <a:extLst>
              <a:ext uri="{FF2B5EF4-FFF2-40B4-BE49-F238E27FC236}">
                <a16:creationId xmlns:a16="http://schemas.microsoft.com/office/drawing/2014/main" id="{6B7C4942-0B02-8D36-47A8-19AF138729B4}"/>
              </a:ext>
            </a:extLst>
          </p:cNvPr>
          <p:cNvSpPr>
            <a:spLocks noGrp="1" noChangeArrowheads="1"/>
          </p:cNvSpPr>
          <p:nvPr>
            <p:ph type="ftr" sz="quarter" idx="3"/>
          </p:nvPr>
        </p:nvSpPr>
        <p:spPr bwMode="auto">
          <a:xfrm>
            <a:off x="4876800" y="6243638"/>
            <a:ext cx="3860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sz="1400">
                <a:solidFill>
                  <a:srgbClr val="000000"/>
                </a:solidFill>
                <a:latin typeface="+mn-lt"/>
                <a:ea typeface="+mn-ea"/>
              </a:defRPr>
            </a:lvl1pPr>
          </a:lstStyle>
          <a:p>
            <a:pPr>
              <a:defRPr/>
            </a:pPr>
            <a:endParaRPr lang="en-US" altLang="zh-CN"/>
          </a:p>
        </p:txBody>
      </p:sp>
      <p:sp>
        <p:nvSpPr>
          <p:cNvPr id="64525" name="Rectangle 13">
            <a:extLst>
              <a:ext uri="{FF2B5EF4-FFF2-40B4-BE49-F238E27FC236}">
                <a16:creationId xmlns:a16="http://schemas.microsoft.com/office/drawing/2014/main" id="{D9477674-64C3-D6F9-541B-8A3D0363B1C2}"/>
              </a:ext>
            </a:extLst>
          </p:cNvPr>
          <p:cNvSpPr>
            <a:spLocks noGrp="1" noChangeArrowheads="1"/>
          </p:cNvSpPr>
          <p:nvPr>
            <p:ph type="sldNum" sz="quarter" idx="4"/>
          </p:nvPr>
        </p:nvSpPr>
        <p:spPr bwMode="auto">
          <a:xfrm>
            <a:off x="9389533" y="6243638"/>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400">
                <a:solidFill>
                  <a:srgbClr val="000000"/>
                </a:solidFill>
                <a:latin typeface="Tahoma" panose="020B0604030504040204" pitchFamily="34" charset="0"/>
                <a:ea typeface="宋体" panose="02010600030101010101" pitchFamily="2" charset="-122"/>
              </a:defRPr>
            </a:lvl1pPr>
          </a:lstStyle>
          <a:p>
            <a:fld id="{457152A8-8B3D-4796-BD35-7B0998FB555B}" type="slidenum">
              <a:rPr lang="en-US" altLang="zh-CN"/>
              <a:pPr/>
              <a:t>‹#›</a:t>
            </a:fld>
            <a:endParaRPr lang="en-US" altLang="zh-CN"/>
          </a:p>
        </p:txBody>
      </p:sp>
    </p:spTree>
    <p:extLst>
      <p:ext uri="{BB962C8B-B14F-4D97-AF65-F5344CB8AC3E}">
        <p14:creationId xmlns:p14="http://schemas.microsoft.com/office/powerpoint/2010/main" val="259471240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0FA221A-F8C2-90F9-6C1E-3E733F4E9D20}"/>
              </a:ext>
            </a:extLst>
          </p:cNvPr>
          <p:cNvSpPr>
            <a:spLocks noChangeArrowheads="1"/>
          </p:cNvSpPr>
          <p:nvPr/>
        </p:nvSpPr>
        <p:spPr bwMode="ltGray">
          <a:xfrm>
            <a:off x="556684" y="1098551"/>
            <a:ext cx="58420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a typeface="宋体" panose="02010600030101010101" pitchFamily="2" charset="-122"/>
            </a:endParaRPr>
          </a:p>
        </p:txBody>
      </p:sp>
      <p:sp>
        <p:nvSpPr>
          <p:cNvPr id="15363" name="Rectangle 3">
            <a:extLst>
              <a:ext uri="{FF2B5EF4-FFF2-40B4-BE49-F238E27FC236}">
                <a16:creationId xmlns:a16="http://schemas.microsoft.com/office/drawing/2014/main" id="{07B7ED56-83E2-E9F3-13E0-D8524C3D6574}"/>
              </a:ext>
            </a:extLst>
          </p:cNvPr>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a typeface="宋体" panose="02010600030101010101" pitchFamily="2" charset="-122"/>
            </a:endParaRPr>
          </a:p>
        </p:txBody>
      </p:sp>
      <p:sp>
        <p:nvSpPr>
          <p:cNvPr id="15364" name="Rectangle 4">
            <a:extLst>
              <a:ext uri="{FF2B5EF4-FFF2-40B4-BE49-F238E27FC236}">
                <a16:creationId xmlns:a16="http://schemas.microsoft.com/office/drawing/2014/main" id="{77F4D374-41A0-937E-0FAC-70BEA81939B9}"/>
              </a:ext>
            </a:extLst>
          </p:cNvPr>
          <p:cNvSpPr>
            <a:spLocks noChangeArrowheads="1"/>
          </p:cNvSpPr>
          <p:nvPr/>
        </p:nvSpPr>
        <p:spPr bwMode="ltGray">
          <a:xfrm>
            <a:off x="721785" y="1520826"/>
            <a:ext cx="563033"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a typeface="宋体" panose="02010600030101010101" pitchFamily="2" charset="-122"/>
            </a:endParaRPr>
          </a:p>
        </p:txBody>
      </p:sp>
      <p:sp>
        <p:nvSpPr>
          <p:cNvPr id="15365" name="Rectangle 5">
            <a:extLst>
              <a:ext uri="{FF2B5EF4-FFF2-40B4-BE49-F238E27FC236}">
                <a16:creationId xmlns:a16="http://schemas.microsoft.com/office/drawing/2014/main" id="{4BB73676-BA4D-4120-D2DA-C009E103AEAE}"/>
              </a:ext>
            </a:extLst>
          </p:cNvPr>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a typeface="宋体" panose="02010600030101010101" pitchFamily="2" charset="-122"/>
            </a:endParaRPr>
          </a:p>
        </p:txBody>
      </p:sp>
      <p:sp>
        <p:nvSpPr>
          <p:cNvPr id="15366" name="Rectangle 6">
            <a:extLst>
              <a:ext uri="{FF2B5EF4-FFF2-40B4-BE49-F238E27FC236}">
                <a16:creationId xmlns:a16="http://schemas.microsoft.com/office/drawing/2014/main" id="{674B34EA-568E-7DA9-80FA-88A168861909}"/>
              </a:ext>
            </a:extLst>
          </p:cNvPr>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a typeface="宋体" panose="02010600030101010101" pitchFamily="2" charset="-122"/>
            </a:endParaRPr>
          </a:p>
        </p:txBody>
      </p:sp>
      <p:sp>
        <p:nvSpPr>
          <p:cNvPr id="15367" name="Rectangle 7">
            <a:extLst>
              <a:ext uri="{FF2B5EF4-FFF2-40B4-BE49-F238E27FC236}">
                <a16:creationId xmlns:a16="http://schemas.microsoft.com/office/drawing/2014/main" id="{C8F2A3B9-7D0B-4CB9-2C77-67A52CA6CA8B}"/>
              </a:ext>
            </a:extLst>
          </p:cNvPr>
          <p:cNvSpPr>
            <a:spLocks noChangeArrowheads="1"/>
          </p:cNvSpPr>
          <p:nvPr/>
        </p:nvSpPr>
        <p:spPr bwMode="gray">
          <a:xfrm>
            <a:off x="1016000" y="990601"/>
            <a:ext cx="42333"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a typeface="宋体" panose="02010600030101010101" pitchFamily="2" charset="-122"/>
            </a:endParaRPr>
          </a:p>
        </p:txBody>
      </p:sp>
      <p:sp>
        <p:nvSpPr>
          <p:cNvPr id="15368" name="Rectangle 8">
            <a:extLst>
              <a:ext uri="{FF2B5EF4-FFF2-40B4-BE49-F238E27FC236}">
                <a16:creationId xmlns:a16="http://schemas.microsoft.com/office/drawing/2014/main" id="{5F9B0CAD-C078-0285-098F-E2495A5DCEC6}"/>
              </a:ext>
            </a:extLst>
          </p:cNvPr>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a typeface="宋体" panose="02010600030101010101" pitchFamily="2" charset="-122"/>
            </a:endParaRPr>
          </a:p>
        </p:txBody>
      </p:sp>
      <p:sp>
        <p:nvSpPr>
          <p:cNvPr id="15369" name="Rectangle 9">
            <a:extLst>
              <a:ext uri="{FF2B5EF4-FFF2-40B4-BE49-F238E27FC236}">
                <a16:creationId xmlns:a16="http://schemas.microsoft.com/office/drawing/2014/main" id="{C0AB7DCA-27C0-047B-B2A8-A1F709081609}"/>
              </a:ext>
            </a:extLst>
          </p:cNvPr>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5370" name="Rectangle 10">
            <a:extLst>
              <a:ext uri="{FF2B5EF4-FFF2-40B4-BE49-F238E27FC236}">
                <a16:creationId xmlns:a16="http://schemas.microsoft.com/office/drawing/2014/main" id="{C319D4F7-0D59-FE5D-EED4-4AEED96CD290}"/>
              </a:ext>
            </a:extLst>
          </p:cNvPr>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5307" name="Rectangle 11">
            <a:extLst>
              <a:ext uri="{FF2B5EF4-FFF2-40B4-BE49-F238E27FC236}">
                <a16:creationId xmlns:a16="http://schemas.microsoft.com/office/drawing/2014/main" id="{D184A353-8428-2E40-2160-71A093C77D30}"/>
              </a:ext>
            </a:extLst>
          </p:cNvPr>
          <p:cNvSpPr>
            <a:spLocks noGrp="1" noChangeArrowheads="1"/>
          </p:cNvSpPr>
          <p:nvPr>
            <p:ph type="dt" sz="half" idx="2"/>
          </p:nvPr>
        </p:nvSpPr>
        <p:spPr bwMode="auto">
          <a:xfrm>
            <a:off x="1549400" y="6243638"/>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kumimoji="0" sz="1400">
                <a:solidFill>
                  <a:srgbClr val="000000"/>
                </a:solidFill>
                <a:latin typeface="+mn-lt"/>
                <a:ea typeface="+mn-ea"/>
              </a:defRPr>
            </a:lvl1pPr>
          </a:lstStyle>
          <a:p>
            <a:pPr>
              <a:defRPr/>
            </a:pPr>
            <a:endParaRPr lang="en-US" altLang="zh-CN"/>
          </a:p>
        </p:txBody>
      </p:sp>
      <p:sp>
        <p:nvSpPr>
          <p:cNvPr id="55308" name="Rectangle 12">
            <a:extLst>
              <a:ext uri="{FF2B5EF4-FFF2-40B4-BE49-F238E27FC236}">
                <a16:creationId xmlns:a16="http://schemas.microsoft.com/office/drawing/2014/main" id="{5E238217-E361-FF5A-5963-A61AD3D0226D}"/>
              </a:ext>
            </a:extLst>
          </p:cNvPr>
          <p:cNvSpPr>
            <a:spLocks noGrp="1" noChangeArrowheads="1"/>
          </p:cNvSpPr>
          <p:nvPr>
            <p:ph type="ftr" sz="quarter" idx="3"/>
          </p:nvPr>
        </p:nvSpPr>
        <p:spPr bwMode="auto">
          <a:xfrm>
            <a:off x="4876800" y="6243638"/>
            <a:ext cx="3860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kumimoji="0" sz="1400">
                <a:solidFill>
                  <a:srgbClr val="000000"/>
                </a:solidFill>
                <a:latin typeface="+mn-lt"/>
                <a:ea typeface="+mn-ea"/>
              </a:defRPr>
            </a:lvl1pPr>
          </a:lstStyle>
          <a:p>
            <a:pPr>
              <a:defRPr/>
            </a:pPr>
            <a:endParaRPr lang="en-US" altLang="zh-CN"/>
          </a:p>
        </p:txBody>
      </p:sp>
      <p:sp>
        <p:nvSpPr>
          <p:cNvPr id="55309" name="Rectangle 13">
            <a:extLst>
              <a:ext uri="{FF2B5EF4-FFF2-40B4-BE49-F238E27FC236}">
                <a16:creationId xmlns:a16="http://schemas.microsoft.com/office/drawing/2014/main" id="{023EB937-C5BD-F2DA-7663-A410E708EF29}"/>
              </a:ext>
            </a:extLst>
          </p:cNvPr>
          <p:cNvSpPr>
            <a:spLocks noGrp="1" noChangeArrowheads="1"/>
          </p:cNvSpPr>
          <p:nvPr>
            <p:ph type="sldNum" sz="quarter" idx="4"/>
          </p:nvPr>
        </p:nvSpPr>
        <p:spPr bwMode="auto">
          <a:xfrm>
            <a:off x="9389533" y="6243638"/>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400">
                <a:solidFill>
                  <a:srgbClr val="000000"/>
                </a:solidFill>
                <a:latin typeface="Tahoma" panose="020B0604030504040204" pitchFamily="34" charset="0"/>
                <a:ea typeface="宋体" panose="02010600030101010101" pitchFamily="2" charset="-122"/>
              </a:defRPr>
            </a:lvl1pPr>
          </a:lstStyle>
          <a:p>
            <a:fld id="{8D69FBA0-485A-48C5-9607-910164D78D3E}" type="slidenum">
              <a:rPr lang="en-US" altLang="zh-CN"/>
              <a:pPr/>
              <a:t>‹#›</a:t>
            </a:fld>
            <a:endParaRPr lang="en-US" altLang="zh-CN"/>
          </a:p>
        </p:txBody>
      </p:sp>
    </p:spTree>
    <p:extLst>
      <p:ext uri="{BB962C8B-B14F-4D97-AF65-F5344CB8AC3E}">
        <p14:creationId xmlns:p14="http://schemas.microsoft.com/office/powerpoint/2010/main" val="285751985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4590FF7-E1D6-6F6B-74D1-87136A6C9573}"/>
              </a:ext>
            </a:extLst>
          </p:cNvPr>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kumimoji="0" sz="1200">
                <a:solidFill>
                  <a:srgbClr val="000000"/>
                </a:solidFill>
                <a:latin typeface="+mn-lt"/>
                <a:ea typeface="+mn-ea"/>
              </a:defRPr>
            </a:lvl1pPr>
          </a:lstStyle>
          <a:p>
            <a:pPr>
              <a:defRPr/>
            </a:pPr>
            <a:endParaRPr lang="en-US" altLang="zh-CN"/>
          </a:p>
        </p:txBody>
      </p:sp>
      <p:sp>
        <p:nvSpPr>
          <p:cNvPr id="60419" name="Rectangle 3">
            <a:extLst>
              <a:ext uri="{FF2B5EF4-FFF2-40B4-BE49-F238E27FC236}">
                <a16:creationId xmlns:a16="http://schemas.microsoft.com/office/drawing/2014/main" id="{487E7C5C-2B1C-F46A-0F78-BF31074E79A9}"/>
              </a:ext>
            </a:extLst>
          </p:cNvPr>
          <p:cNvSpPr>
            <a:spLocks noGrp="1" noChangeArrowheads="1"/>
          </p:cNvSpPr>
          <p:nvPr>
            <p:ph type="sldNum" sz="quarter" idx="4"/>
          </p:nvPr>
        </p:nvSpPr>
        <p:spPr bwMode="auto">
          <a:xfrm>
            <a:off x="8737600" y="6248400"/>
            <a:ext cx="2844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anose="020B0A04020102020204" pitchFamily="34" charset="0"/>
                <a:ea typeface="宋体" panose="02010600030101010101" pitchFamily="2" charset="-122"/>
              </a:defRPr>
            </a:lvl1pPr>
          </a:lstStyle>
          <a:p>
            <a:fld id="{C60F1658-F698-462D-82E5-8BAD43FC5DDC}" type="slidenum">
              <a:rPr lang="en-US" altLang="zh-CN"/>
              <a:pPr/>
              <a:t>‹#›</a:t>
            </a:fld>
            <a:endParaRPr lang="en-US" altLang="zh-CN"/>
          </a:p>
        </p:txBody>
      </p:sp>
      <p:grpSp>
        <p:nvGrpSpPr>
          <p:cNvPr id="16388" name="Group 4">
            <a:extLst>
              <a:ext uri="{FF2B5EF4-FFF2-40B4-BE49-F238E27FC236}">
                <a16:creationId xmlns:a16="http://schemas.microsoft.com/office/drawing/2014/main" id="{97BC67D6-755D-4F65-76D2-5539069F8C87}"/>
              </a:ext>
            </a:extLst>
          </p:cNvPr>
          <p:cNvGrpSpPr>
            <a:grpSpLocks/>
          </p:cNvGrpSpPr>
          <p:nvPr/>
        </p:nvGrpSpPr>
        <p:grpSpPr bwMode="auto">
          <a:xfrm>
            <a:off x="0" y="0"/>
            <a:ext cx="12192000" cy="546100"/>
            <a:chOff x="0" y="0"/>
            <a:chExt cx="5760" cy="344"/>
          </a:xfrm>
        </p:grpSpPr>
        <p:sp>
          <p:nvSpPr>
            <p:cNvPr id="16392" name="Rectangle 5">
              <a:extLst>
                <a:ext uri="{FF2B5EF4-FFF2-40B4-BE49-F238E27FC236}">
                  <a16:creationId xmlns:a16="http://schemas.microsoft.com/office/drawing/2014/main" id="{AD583611-30C0-ECBC-CCE3-EAA55A819333}"/>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6393" name="Rectangle 6">
              <a:extLst>
                <a:ext uri="{FF2B5EF4-FFF2-40B4-BE49-F238E27FC236}">
                  <a16:creationId xmlns:a16="http://schemas.microsoft.com/office/drawing/2014/main" id="{E788F82F-2D31-569B-97C4-5A025A4C73E1}"/>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6394" name="Rectangle 7">
              <a:extLst>
                <a:ext uri="{FF2B5EF4-FFF2-40B4-BE49-F238E27FC236}">
                  <a16:creationId xmlns:a16="http://schemas.microsoft.com/office/drawing/2014/main" id="{5D8E4799-009C-71CC-2209-718AEF0CAAD8}"/>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666699"/>
                </a:solidFill>
                <a:ea typeface="宋体" panose="02010600030101010101" pitchFamily="2" charset="-122"/>
              </a:endParaRPr>
            </a:p>
          </p:txBody>
        </p:sp>
        <p:sp>
          <p:nvSpPr>
            <p:cNvPr id="16395" name="Rectangle 8">
              <a:extLst>
                <a:ext uri="{FF2B5EF4-FFF2-40B4-BE49-F238E27FC236}">
                  <a16:creationId xmlns:a16="http://schemas.microsoft.com/office/drawing/2014/main" id="{AEA8382D-E0D5-DD0C-6779-87CFC768BDE9}"/>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666699"/>
                </a:solidFill>
                <a:ea typeface="宋体" panose="02010600030101010101" pitchFamily="2" charset="-122"/>
              </a:endParaRPr>
            </a:p>
          </p:txBody>
        </p:sp>
        <p:sp>
          <p:nvSpPr>
            <p:cNvPr id="16396" name="Rectangle 9">
              <a:extLst>
                <a:ext uri="{FF2B5EF4-FFF2-40B4-BE49-F238E27FC236}">
                  <a16:creationId xmlns:a16="http://schemas.microsoft.com/office/drawing/2014/main" id="{C83B5D86-9E8A-DF90-4B7D-6B0CC37A48D9}"/>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9999CC"/>
                </a:solidFill>
                <a:ea typeface="宋体" panose="02010600030101010101" pitchFamily="2" charset="-122"/>
              </a:endParaRPr>
            </a:p>
          </p:txBody>
        </p:sp>
        <p:sp>
          <p:nvSpPr>
            <p:cNvPr id="16397" name="Rectangle 10">
              <a:extLst>
                <a:ext uri="{FF2B5EF4-FFF2-40B4-BE49-F238E27FC236}">
                  <a16:creationId xmlns:a16="http://schemas.microsoft.com/office/drawing/2014/main" id="{88C5E824-01E4-07E9-0FF1-8BA5AD1F5FDC}"/>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666699"/>
                </a:solidFill>
                <a:ea typeface="宋体" panose="02010600030101010101" pitchFamily="2" charset="-122"/>
              </a:endParaRPr>
            </a:p>
          </p:txBody>
        </p:sp>
        <p:sp>
          <p:nvSpPr>
            <p:cNvPr id="16398" name="Rectangle 11">
              <a:extLst>
                <a:ext uri="{FF2B5EF4-FFF2-40B4-BE49-F238E27FC236}">
                  <a16:creationId xmlns:a16="http://schemas.microsoft.com/office/drawing/2014/main" id="{01A09A82-4A7D-A118-1724-BC41A5B53A53}"/>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16399" name="Rectangle 12">
              <a:extLst>
                <a:ext uri="{FF2B5EF4-FFF2-40B4-BE49-F238E27FC236}">
                  <a16:creationId xmlns:a16="http://schemas.microsoft.com/office/drawing/2014/main" id="{800B135B-7C39-5DCD-98A7-43B62DF21DB3}"/>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9999CC"/>
                </a:solidFill>
                <a:ea typeface="宋体" panose="02010600030101010101" pitchFamily="2" charset="-122"/>
              </a:endParaRPr>
            </a:p>
          </p:txBody>
        </p:sp>
        <p:sp>
          <p:nvSpPr>
            <p:cNvPr id="16400" name="Rectangle 13">
              <a:extLst>
                <a:ext uri="{FF2B5EF4-FFF2-40B4-BE49-F238E27FC236}">
                  <a16:creationId xmlns:a16="http://schemas.microsoft.com/office/drawing/2014/main" id="{6DD05DE0-A500-B188-BC84-10F6BC7DA5B9}"/>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9999CC"/>
                </a:solidFill>
                <a:ea typeface="宋体" panose="02010600030101010101" pitchFamily="2" charset="-122"/>
              </a:endParaRPr>
            </a:p>
          </p:txBody>
        </p:sp>
      </p:grpSp>
      <p:sp>
        <p:nvSpPr>
          <p:cNvPr id="16389" name="Rectangle 14">
            <a:extLst>
              <a:ext uri="{FF2B5EF4-FFF2-40B4-BE49-F238E27FC236}">
                <a16:creationId xmlns:a16="http://schemas.microsoft.com/office/drawing/2014/main" id="{4A541DEC-921C-BE73-EBAC-4FA7DF3F4C48}"/>
              </a:ext>
            </a:extLst>
          </p:cNvPr>
          <p:cNvSpPr>
            <a:spLocks noGrp="1" noChangeArrowheads="1"/>
          </p:cNvSpPr>
          <p:nvPr>
            <p:ph type="title"/>
          </p:nvPr>
        </p:nvSpPr>
        <p:spPr bwMode="auto">
          <a:xfrm>
            <a:off x="609600" y="457200"/>
            <a:ext cx="10972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6390" name="Rectangle 15">
            <a:extLst>
              <a:ext uri="{FF2B5EF4-FFF2-40B4-BE49-F238E27FC236}">
                <a16:creationId xmlns:a16="http://schemas.microsoft.com/office/drawing/2014/main" id="{121F5287-A96B-3618-3C3D-947AD8DD2D6C}"/>
              </a:ext>
            </a:extLst>
          </p:cNvPr>
          <p:cNvSpPr>
            <a:spLocks noGrp="1" noChangeArrowheads="1"/>
          </p:cNvSpPr>
          <p:nvPr>
            <p:ph type="body" idx="1"/>
          </p:nvPr>
        </p:nvSpPr>
        <p:spPr bwMode="auto">
          <a:xfrm>
            <a:off x="609600" y="1981200"/>
            <a:ext cx="10972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0432" name="Rectangle 16">
            <a:extLst>
              <a:ext uri="{FF2B5EF4-FFF2-40B4-BE49-F238E27FC236}">
                <a16:creationId xmlns:a16="http://schemas.microsoft.com/office/drawing/2014/main" id="{6A361700-55DA-B1BC-5E82-B72471D7E2DC}"/>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kumimoji="0" sz="1200">
                <a:solidFill>
                  <a:srgbClr val="000000"/>
                </a:solidFill>
                <a:latin typeface="+mn-lt"/>
                <a:ea typeface="+mn-ea"/>
              </a:defRPr>
            </a:lvl1pPr>
          </a:lstStyle>
          <a:p>
            <a:pPr>
              <a:defRPr/>
            </a:pPr>
            <a:endParaRPr lang="en-US" altLang="zh-CN"/>
          </a:p>
        </p:txBody>
      </p:sp>
    </p:spTree>
    <p:extLst>
      <p:ext uri="{BB962C8B-B14F-4D97-AF65-F5344CB8AC3E}">
        <p14:creationId xmlns:p14="http://schemas.microsoft.com/office/powerpoint/2010/main" val="41204093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A7E779D-9016-4B91-B2A5-03C6D6ED55A2}"/>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7411" name="Rectangle 3">
            <a:extLst>
              <a:ext uri="{FF2B5EF4-FFF2-40B4-BE49-F238E27FC236}">
                <a16:creationId xmlns:a16="http://schemas.microsoft.com/office/drawing/2014/main" id="{3D09C7BA-925C-DB17-6819-6FC2F8FD89DD}"/>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9332" name="Rectangle 4">
            <a:extLst>
              <a:ext uri="{FF2B5EF4-FFF2-40B4-BE49-F238E27FC236}">
                <a16:creationId xmlns:a16="http://schemas.microsoft.com/office/drawing/2014/main" id="{15DEBA3E-F0DF-A9B7-1FBE-FEA91DD9A93B}"/>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kumimoji="0" sz="1400">
                <a:solidFill>
                  <a:srgbClr val="000000"/>
                </a:solidFill>
                <a:latin typeface="+mn-lt"/>
                <a:ea typeface="+mn-ea"/>
              </a:defRPr>
            </a:lvl1pPr>
          </a:lstStyle>
          <a:p>
            <a:pPr>
              <a:defRPr/>
            </a:pPr>
            <a:endParaRPr lang="en-US" altLang="zh-CN"/>
          </a:p>
        </p:txBody>
      </p:sp>
      <p:sp>
        <p:nvSpPr>
          <p:cNvPr id="99333" name="Rectangle 5">
            <a:extLst>
              <a:ext uri="{FF2B5EF4-FFF2-40B4-BE49-F238E27FC236}">
                <a16:creationId xmlns:a16="http://schemas.microsoft.com/office/drawing/2014/main" id="{CAADD16F-FF06-5C34-8C3B-87E322889D61}"/>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kumimoji="0" sz="1400">
                <a:solidFill>
                  <a:srgbClr val="000000"/>
                </a:solidFill>
                <a:latin typeface="+mn-lt"/>
                <a:ea typeface="+mn-ea"/>
              </a:defRPr>
            </a:lvl1pPr>
          </a:lstStyle>
          <a:p>
            <a:pPr>
              <a:defRPr/>
            </a:pPr>
            <a:endParaRPr lang="en-US" altLang="zh-CN"/>
          </a:p>
        </p:txBody>
      </p:sp>
      <p:sp>
        <p:nvSpPr>
          <p:cNvPr id="99334" name="Rectangle 6">
            <a:extLst>
              <a:ext uri="{FF2B5EF4-FFF2-40B4-BE49-F238E27FC236}">
                <a16:creationId xmlns:a16="http://schemas.microsoft.com/office/drawing/2014/main" id="{E47A7DDC-1B3E-8656-E9F2-260C6EE062F2}"/>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solidFill>
                  <a:srgbClr val="000000"/>
                </a:solidFill>
                <a:ea typeface="宋体" panose="02010600030101010101" pitchFamily="2" charset="-122"/>
              </a:defRPr>
            </a:lvl1pPr>
          </a:lstStyle>
          <a:p>
            <a:fld id="{2E7B19CF-0CA6-4BFC-8748-E2216793F72C}" type="slidenum">
              <a:rPr lang="en-US" altLang="zh-CN"/>
              <a:pPr/>
              <a:t>‹#›</a:t>
            </a:fld>
            <a:endParaRPr lang="en-US" altLang="zh-CN"/>
          </a:p>
        </p:txBody>
      </p:sp>
    </p:spTree>
    <p:extLst>
      <p:ext uri="{BB962C8B-B14F-4D97-AF65-F5344CB8AC3E}">
        <p14:creationId xmlns:p14="http://schemas.microsoft.com/office/powerpoint/2010/main" val="346140910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8CDDDDF-E1C6-21CF-8F87-513A69EE350C}"/>
              </a:ext>
            </a:extLst>
          </p:cNvPr>
          <p:cNvSpPr>
            <a:spLocks noChangeArrowheads="1"/>
          </p:cNvSpPr>
          <p:nvPr/>
        </p:nvSpPr>
        <p:spPr bwMode="ltGray">
          <a:xfrm>
            <a:off x="556684" y="1098551"/>
            <a:ext cx="58420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ndParaRPr>
          </a:p>
        </p:txBody>
      </p:sp>
      <p:sp>
        <p:nvSpPr>
          <p:cNvPr id="18435" name="Rectangle 3">
            <a:extLst>
              <a:ext uri="{FF2B5EF4-FFF2-40B4-BE49-F238E27FC236}">
                <a16:creationId xmlns:a16="http://schemas.microsoft.com/office/drawing/2014/main" id="{A71A4908-914C-C482-355B-BC85530D3226}"/>
              </a:ext>
            </a:extLst>
          </p:cNvPr>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ndParaRPr>
          </a:p>
        </p:txBody>
      </p:sp>
      <p:sp>
        <p:nvSpPr>
          <p:cNvPr id="18436" name="Rectangle 4">
            <a:extLst>
              <a:ext uri="{FF2B5EF4-FFF2-40B4-BE49-F238E27FC236}">
                <a16:creationId xmlns:a16="http://schemas.microsoft.com/office/drawing/2014/main" id="{BFC9C301-3CBC-DB73-AA90-E71609B5638F}"/>
              </a:ext>
            </a:extLst>
          </p:cNvPr>
          <p:cNvSpPr>
            <a:spLocks noChangeArrowheads="1"/>
          </p:cNvSpPr>
          <p:nvPr/>
        </p:nvSpPr>
        <p:spPr bwMode="ltGray">
          <a:xfrm>
            <a:off x="721785" y="1520826"/>
            <a:ext cx="563033"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ndParaRPr>
          </a:p>
        </p:txBody>
      </p:sp>
      <p:sp>
        <p:nvSpPr>
          <p:cNvPr id="18437" name="Rectangle 5">
            <a:extLst>
              <a:ext uri="{FF2B5EF4-FFF2-40B4-BE49-F238E27FC236}">
                <a16:creationId xmlns:a16="http://schemas.microsoft.com/office/drawing/2014/main" id="{3AEC8099-CA3B-2D19-6493-25D35E4DE938}"/>
              </a:ext>
            </a:extLst>
          </p:cNvPr>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ndParaRPr>
          </a:p>
        </p:txBody>
      </p:sp>
      <p:sp>
        <p:nvSpPr>
          <p:cNvPr id="18438" name="Rectangle 6">
            <a:extLst>
              <a:ext uri="{FF2B5EF4-FFF2-40B4-BE49-F238E27FC236}">
                <a16:creationId xmlns:a16="http://schemas.microsoft.com/office/drawing/2014/main" id="{BF1F8845-F428-7EE3-0E6A-FAF03EC85161}"/>
              </a:ext>
            </a:extLst>
          </p:cNvPr>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ndParaRPr>
          </a:p>
        </p:txBody>
      </p:sp>
      <p:sp>
        <p:nvSpPr>
          <p:cNvPr id="18439" name="Rectangle 7">
            <a:extLst>
              <a:ext uri="{FF2B5EF4-FFF2-40B4-BE49-F238E27FC236}">
                <a16:creationId xmlns:a16="http://schemas.microsoft.com/office/drawing/2014/main" id="{1461C4E9-77AE-535B-89ED-2DABD3DB5F79}"/>
              </a:ext>
            </a:extLst>
          </p:cNvPr>
          <p:cNvSpPr>
            <a:spLocks noChangeArrowheads="1"/>
          </p:cNvSpPr>
          <p:nvPr/>
        </p:nvSpPr>
        <p:spPr bwMode="gray">
          <a:xfrm>
            <a:off x="1016000" y="990601"/>
            <a:ext cx="42333"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ndParaRPr>
          </a:p>
        </p:txBody>
      </p:sp>
      <p:sp>
        <p:nvSpPr>
          <p:cNvPr id="18440" name="Rectangle 8">
            <a:extLst>
              <a:ext uri="{FF2B5EF4-FFF2-40B4-BE49-F238E27FC236}">
                <a16:creationId xmlns:a16="http://schemas.microsoft.com/office/drawing/2014/main" id="{998A6646-E319-4895-BF98-B86D0CFD4AB7}"/>
              </a:ext>
            </a:extLst>
          </p:cNvPr>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ndParaRPr>
          </a:p>
        </p:txBody>
      </p:sp>
      <p:sp>
        <p:nvSpPr>
          <p:cNvPr id="18441" name="Rectangle 9">
            <a:extLst>
              <a:ext uri="{FF2B5EF4-FFF2-40B4-BE49-F238E27FC236}">
                <a16:creationId xmlns:a16="http://schemas.microsoft.com/office/drawing/2014/main" id="{426D2475-61C3-D560-C6CA-142CA12EB3EA}"/>
              </a:ext>
            </a:extLst>
          </p:cNvPr>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442" name="Rectangle 10">
            <a:extLst>
              <a:ext uri="{FF2B5EF4-FFF2-40B4-BE49-F238E27FC236}">
                <a16:creationId xmlns:a16="http://schemas.microsoft.com/office/drawing/2014/main" id="{23F019B5-C4A5-3992-A5DA-57B9E8852FBB}"/>
              </a:ext>
            </a:extLst>
          </p:cNvPr>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35" name="Rectangle 11">
            <a:extLst>
              <a:ext uri="{FF2B5EF4-FFF2-40B4-BE49-F238E27FC236}">
                <a16:creationId xmlns:a16="http://schemas.microsoft.com/office/drawing/2014/main" id="{86D5DA65-7F51-BBAB-4453-31D2FA41F413}"/>
              </a:ext>
            </a:extLst>
          </p:cNvPr>
          <p:cNvSpPr>
            <a:spLocks noGrp="1" noChangeArrowheads="1"/>
          </p:cNvSpPr>
          <p:nvPr>
            <p:ph type="dt" sz="half" idx="2"/>
          </p:nvPr>
        </p:nvSpPr>
        <p:spPr bwMode="auto">
          <a:xfrm>
            <a:off x="1549400" y="6243638"/>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400">
                <a:solidFill>
                  <a:srgbClr val="000000"/>
                </a:solidFill>
                <a:latin typeface="+mn-lt"/>
                <a:ea typeface="+mn-ea"/>
              </a:defRPr>
            </a:lvl1pPr>
          </a:lstStyle>
          <a:p>
            <a:pPr>
              <a:defRPr/>
            </a:pPr>
            <a:endParaRPr lang="en-US" altLang="zh-CN"/>
          </a:p>
        </p:txBody>
      </p:sp>
      <p:sp>
        <p:nvSpPr>
          <p:cNvPr id="26636" name="Rectangle 12">
            <a:extLst>
              <a:ext uri="{FF2B5EF4-FFF2-40B4-BE49-F238E27FC236}">
                <a16:creationId xmlns:a16="http://schemas.microsoft.com/office/drawing/2014/main" id="{35563CBD-6746-CA5D-E9A7-4B4C7CF0A62B}"/>
              </a:ext>
            </a:extLst>
          </p:cNvPr>
          <p:cNvSpPr>
            <a:spLocks noGrp="1" noChangeArrowheads="1"/>
          </p:cNvSpPr>
          <p:nvPr>
            <p:ph type="ftr" sz="quarter" idx="3"/>
          </p:nvPr>
        </p:nvSpPr>
        <p:spPr bwMode="auto">
          <a:xfrm>
            <a:off x="4876800" y="6243638"/>
            <a:ext cx="3860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sz="1400">
                <a:solidFill>
                  <a:srgbClr val="000000"/>
                </a:solidFill>
                <a:latin typeface="+mn-lt"/>
                <a:ea typeface="+mn-ea"/>
              </a:defRPr>
            </a:lvl1pPr>
          </a:lstStyle>
          <a:p>
            <a:pPr>
              <a:defRPr/>
            </a:pPr>
            <a:endParaRPr lang="en-US" altLang="zh-CN"/>
          </a:p>
        </p:txBody>
      </p:sp>
      <p:sp>
        <p:nvSpPr>
          <p:cNvPr id="26637" name="Rectangle 13">
            <a:extLst>
              <a:ext uri="{FF2B5EF4-FFF2-40B4-BE49-F238E27FC236}">
                <a16:creationId xmlns:a16="http://schemas.microsoft.com/office/drawing/2014/main" id="{F20AB751-12DA-F0B5-949C-E9EB9043EBC9}"/>
              </a:ext>
            </a:extLst>
          </p:cNvPr>
          <p:cNvSpPr>
            <a:spLocks noGrp="1" noChangeArrowheads="1"/>
          </p:cNvSpPr>
          <p:nvPr>
            <p:ph type="sldNum" sz="quarter" idx="4"/>
          </p:nvPr>
        </p:nvSpPr>
        <p:spPr bwMode="auto">
          <a:xfrm>
            <a:off x="9389533" y="6243638"/>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400">
                <a:solidFill>
                  <a:srgbClr val="000000"/>
                </a:solidFill>
                <a:latin typeface="Tahoma" panose="020B0604030504040204" pitchFamily="34" charset="0"/>
              </a:defRPr>
            </a:lvl1pPr>
          </a:lstStyle>
          <a:p>
            <a:fld id="{5BD8EA8B-7526-4924-832F-FDFFEFE71F81}" type="slidenum">
              <a:rPr lang="en-US" altLang="zh-CN"/>
              <a:pPr/>
              <a:t>‹#›</a:t>
            </a:fld>
            <a:endParaRPr lang="en-US" altLang="zh-CN"/>
          </a:p>
        </p:txBody>
      </p:sp>
    </p:spTree>
    <p:extLst>
      <p:ext uri="{BB962C8B-B14F-4D97-AF65-F5344CB8AC3E}">
        <p14:creationId xmlns:p14="http://schemas.microsoft.com/office/powerpoint/2010/main" val="122847384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楷体_GB2312" pitchFamily="49" charset="-122"/>
        </a:defRPr>
      </a:lvl2pPr>
      <a:lvl3pPr algn="l" rtl="0" eaLnBrk="0" fontAlgn="base" hangingPunct="0">
        <a:spcBef>
          <a:spcPct val="0"/>
        </a:spcBef>
        <a:spcAft>
          <a:spcPct val="0"/>
        </a:spcAft>
        <a:defRPr sz="4400">
          <a:solidFill>
            <a:schemeClr val="tx2"/>
          </a:solidFill>
          <a:latin typeface="Tahoma" pitchFamily="34" charset="0"/>
          <a:ea typeface="楷体_GB2312" pitchFamily="49" charset="-122"/>
        </a:defRPr>
      </a:lvl3pPr>
      <a:lvl4pPr algn="l" rtl="0" eaLnBrk="0" fontAlgn="base" hangingPunct="0">
        <a:spcBef>
          <a:spcPct val="0"/>
        </a:spcBef>
        <a:spcAft>
          <a:spcPct val="0"/>
        </a:spcAft>
        <a:defRPr sz="4400">
          <a:solidFill>
            <a:schemeClr val="tx2"/>
          </a:solidFill>
          <a:latin typeface="Tahoma" pitchFamily="34" charset="0"/>
          <a:ea typeface="楷体_GB2312" pitchFamily="49" charset="-122"/>
        </a:defRPr>
      </a:lvl4pPr>
      <a:lvl5pPr algn="l" rtl="0" eaLnBrk="0" fontAlgn="base" hangingPunct="0">
        <a:spcBef>
          <a:spcPct val="0"/>
        </a:spcBef>
        <a:spcAft>
          <a:spcPct val="0"/>
        </a:spcAft>
        <a:defRPr sz="4400">
          <a:solidFill>
            <a:schemeClr val="tx2"/>
          </a:solidFill>
          <a:latin typeface="Tahoma" pitchFamily="34" charset="0"/>
          <a:ea typeface="楷体_GB2312" pitchFamily="49" charset="-122"/>
        </a:defRPr>
      </a:lvl5pPr>
      <a:lvl6pPr marL="457200" algn="l" rtl="0" fontAlgn="base">
        <a:spcBef>
          <a:spcPct val="0"/>
        </a:spcBef>
        <a:spcAft>
          <a:spcPct val="0"/>
        </a:spcAft>
        <a:defRPr sz="4400">
          <a:solidFill>
            <a:schemeClr val="tx2"/>
          </a:solidFill>
          <a:latin typeface="Tahoma" pitchFamily="34" charset="0"/>
          <a:ea typeface="楷体_GB2312" pitchFamily="49" charset="-122"/>
        </a:defRPr>
      </a:lvl6pPr>
      <a:lvl7pPr marL="914400" algn="l" rtl="0" fontAlgn="base">
        <a:spcBef>
          <a:spcPct val="0"/>
        </a:spcBef>
        <a:spcAft>
          <a:spcPct val="0"/>
        </a:spcAft>
        <a:defRPr sz="4400">
          <a:solidFill>
            <a:schemeClr val="tx2"/>
          </a:solidFill>
          <a:latin typeface="Tahoma" pitchFamily="34" charset="0"/>
          <a:ea typeface="楷体_GB2312" pitchFamily="49" charset="-122"/>
        </a:defRPr>
      </a:lvl7pPr>
      <a:lvl8pPr marL="1371600" algn="l" rtl="0" fontAlgn="base">
        <a:spcBef>
          <a:spcPct val="0"/>
        </a:spcBef>
        <a:spcAft>
          <a:spcPct val="0"/>
        </a:spcAft>
        <a:defRPr sz="4400">
          <a:solidFill>
            <a:schemeClr val="tx2"/>
          </a:solidFill>
          <a:latin typeface="Tahoma" pitchFamily="34" charset="0"/>
          <a:ea typeface="楷体_GB2312" pitchFamily="49" charset="-122"/>
        </a:defRPr>
      </a:lvl8pPr>
      <a:lvl9pPr marL="1828800" algn="l" rtl="0" fontAlgn="base">
        <a:spcBef>
          <a:spcPct val="0"/>
        </a:spcBef>
        <a:spcAft>
          <a:spcPct val="0"/>
        </a:spcAft>
        <a:defRPr sz="4400">
          <a:solidFill>
            <a:schemeClr val="tx2"/>
          </a:solidFill>
          <a:latin typeface="Tahoma" pitchFamily="34"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6C0C8A5-24CD-F8DC-1D82-BC831E7839C0}"/>
              </a:ext>
            </a:extLst>
          </p:cNvPr>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ea typeface="+mn-ea"/>
              </a:defRPr>
            </a:lvl1pPr>
          </a:lstStyle>
          <a:p>
            <a:pPr>
              <a:defRPr/>
            </a:pPr>
            <a:endParaRPr lang="en-US" altLang="zh-CN"/>
          </a:p>
        </p:txBody>
      </p:sp>
      <p:sp>
        <p:nvSpPr>
          <p:cNvPr id="20483" name="Rectangle 3">
            <a:extLst>
              <a:ext uri="{FF2B5EF4-FFF2-40B4-BE49-F238E27FC236}">
                <a16:creationId xmlns:a16="http://schemas.microsoft.com/office/drawing/2014/main" id="{308AC248-75BC-9EBC-14D8-E0ACC103CA27}"/>
              </a:ext>
            </a:extLst>
          </p:cNvPr>
          <p:cNvSpPr>
            <a:spLocks noGrp="1" noChangeArrowheads="1"/>
          </p:cNvSpPr>
          <p:nvPr>
            <p:ph type="sldNum" sz="quarter" idx="4"/>
          </p:nvPr>
        </p:nvSpPr>
        <p:spPr bwMode="auto">
          <a:xfrm>
            <a:off x="8737600" y="6248400"/>
            <a:ext cx="2844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solidFill>
                  <a:srgbClr val="000000"/>
                </a:solidFill>
                <a:latin typeface="Times New Roman" panose="02020603050405020304" pitchFamily="18" charset="0"/>
              </a:defRPr>
            </a:lvl1pPr>
          </a:lstStyle>
          <a:p>
            <a:fld id="{039E91BA-FB4C-494A-9FB1-D11317A43A0A}" type="slidenum">
              <a:rPr lang="en-US" altLang="zh-CN"/>
              <a:pPr/>
              <a:t>‹#›</a:t>
            </a:fld>
            <a:endParaRPr lang="en-US" altLang="zh-CN"/>
          </a:p>
        </p:txBody>
      </p:sp>
      <p:grpSp>
        <p:nvGrpSpPr>
          <p:cNvPr id="19460" name="Group 4">
            <a:extLst>
              <a:ext uri="{FF2B5EF4-FFF2-40B4-BE49-F238E27FC236}">
                <a16:creationId xmlns:a16="http://schemas.microsoft.com/office/drawing/2014/main" id="{D026FB94-8D09-4DCE-8193-0063B68D51C1}"/>
              </a:ext>
            </a:extLst>
          </p:cNvPr>
          <p:cNvGrpSpPr>
            <a:grpSpLocks/>
          </p:cNvGrpSpPr>
          <p:nvPr/>
        </p:nvGrpSpPr>
        <p:grpSpPr bwMode="auto">
          <a:xfrm>
            <a:off x="0" y="0"/>
            <a:ext cx="12192000" cy="546100"/>
            <a:chOff x="0" y="0"/>
            <a:chExt cx="5760" cy="344"/>
          </a:xfrm>
        </p:grpSpPr>
        <p:sp>
          <p:nvSpPr>
            <p:cNvPr id="19464" name="Rectangle 5">
              <a:extLst>
                <a:ext uri="{FF2B5EF4-FFF2-40B4-BE49-F238E27FC236}">
                  <a16:creationId xmlns:a16="http://schemas.microsoft.com/office/drawing/2014/main" id="{A3FF8EF4-0D89-8DCB-38FA-C5F117FA1A41}"/>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lang="zh-CN" altLang="zh-CN" sz="2400">
                <a:solidFill>
                  <a:srgbClr val="000000"/>
                </a:solidFill>
                <a:latin typeface="Times New Roman" panose="02020603050405020304" pitchFamily="18" charset="0"/>
              </a:endParaRPr>
            </a:p>
          </p:txBody>
        </p:sp>
        <p:sp>
          <p:nvSpPr>
            <p:cNvPr id="19465" name="Rectangle 6">
              <a:extLst>
                <a:ext uri="{FF2B5EF4-FFF2-40B4-BE49-F238E27FC236}">
                  <a16:creationId xmlns:a16="http://schemas.microsoft.com/office/drawing/2014/main" id="{2010FED1-3E31-318D-77F2-AC2ACD14137F}"/>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ndParaRPr>
            </a:p>
          </p:txBody>
        </p:sp>
        <p:sp>
          <p:nvSpPr>
            <p:cNvPr id="19466" name="Rectangle 7">
              <a:extLst>
                <a:ext uri="{FF2B5EF4-FFF2-40B4-BE49-F238E27FC236}">
                  <a16:creationId xmlns:a16="http://schemas.microsoft.com/office/drawing/2014/main" id="{F0BA48F6-6247-E43B-5DD2-AB7600765602}"/>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666699"/>
                </a:solidFill>
                <a:latin typeface="Times New Roman" panose="02020603050405020304" pitchFamily="18" charset="0"/>
              </a:endParaRPr>
            </a:p>
          </p:txBody>
        </p:sp>
        <p:sp>
          <p:nvSpPr>
            <p:cNvPr id="19467" name="Rectangle 8">
              <a:extLst>
                <a:ext uri="{FF2B5EF4-FFF2-40B4-BE49-F238E27FC236}">
                  <a16:creationId xmlns:a16="http://schemas.microsoft.com/office/drawing/2014/main" id="{1AFA79F5-5AD1-9E07-6BB6-A393C129CFB8}"/>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666699"/>
                </a:solidFill>
                <a:latin typeface="Times New Roman" panose="02020603050405020304" pitchFamily="18" charset="0"/>
              </a:endParaRPr>
            </a:p>
          </p:txBody>
        </p:sp>
        <p:sp>
          <p:nvSpPr>
            <p:cNvPr id="19468" name="Rectangle 9">
              <a:extLst>
                <a:ext uri="{FF2B5EF4-FFF2-40B4-BE49-F238E27FC236}">
                  <a16:creationId xmlns:a16="http://schemas.microsoft.com/office/drawing/2014/main" id="{2AAD7DA0-5C22-A287-BB81-84EB06838790}"/>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9999CC"/>
                </a:solidFill>
                <a:latin typeface="Times New Roman" panose="02020603050405020304" pitchFamily="18" charset="0"/>
              </a:endParaRPr>
            </a:p>
          </p:txBody>
        </p:sp>
        <p:sp>
          <p:nvSpPr>
            <p:cNvPr id="19469" name="Rectangle 10">
              <a:extLst>
                <a:ext uri="{FF2B5EF4-FFF2-40B4-BE49-F238E27FC236}">
                  <a16:creationId xmlns:a16="http://schemas.microsoft.com/office/drawing/2014/main" id="{B01804BF-F8D3-AE64-04DC-04847D8768C3}"/>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666699"/>
                </a:solidFill>
                <a:latin typeface="Times New Roman" panose="02020603050405020304" pitchFamily="18" charset="0"/>
              </a:endParaRPr>
            </a:p>
          </p:txBody>
        </p:sp>
        <p:sp>
          <p:nvSpPr>
            <p:cNvPr id="19470" name="Rectangle 11">
              <a:extLst>
                <a:ext uri="{FF2B5EF4-FFF2-40B4-BE49-F238E27FC236}">
                  <a16:creationId xmlns:a16="http://schemas.microsoft.com/office/drawing/2014/main" id="{D4710C7C-927A-0ABC-2F1C-FBF6A8E055ED}"/>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ndParaRPr>
            </a:p>
          </p:txBody>
        </p:sp>
        <p:sp>
          <p:nvSpPr>
            <p:cNvPr id="19471" name="Rectangle 12">
              <a:extLst>
                <a:ext uri="{FF2B5EF4-FFF2-40B4-BE49-F238E27FC236}">
                  <a16:creationId xmlns:a16="http://schemas.microsoft.com/office/drawing/2014/main" id="{D35AD62F-647F-5C66-5997-8297F9E1CA0C}"/>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9999CC"/>
                </a:solidFill>
                <a:latin typeface="Times New Roman" panose="02020603050405020304" pitchFamily="18" charset="0"/>
              </a:endParaRPr>
            </a:p>
          </p:txBody>
        </p:sp>
        <p:sp>
          <p:nvSpPr>
            <p:cNvPr id="19472" name="Rectangle 13">
              <a:extLst>
                <a:ext uri="{FF2B5EF4-FFF2-40B4-BE49-F238E27FC236}">
                  <a16:creationId xmlns:a16="http://schemas.microsoft.com/office/drawing/2014/main" id="{5E323085-96C0-A3FE-EE09-4BC73BBA8748}"/>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9999CC"/>
                </a:solidFill>
                <a:latin typeface="Times New Roman" panose="02020603050405020304" pitchFamily="18" charset="0"/>
              </a:endParaRPr>
            </a:p>
          </p:txBody>
        </p:sp>
      </p:grpSp>
      <p:sp>
        <p:nvSpPr>
          <p:cNvPr id="19461" name="Rectangle 14">
            <a:extLst>
              <a:ext uri="{FF2B5EF4-FFF2-40B4-BE49-F238E27FC236}">
                <a16:creationId xmlns:a16="http://schemas.microsoft.com/office/drawing/2014/main" id="{B5ACEDC6-2549-CDD3-A76C-690F78120D92}"/>
              </a:ext>
            </a:extLst>
          </p:cNvPr>
          <p:cNvSpPr>
            <a:spLocks noGrp="1" noChangeArrowheads="1"/>
          </p:cNvSpPr>
          <p:nvPr>
            <p:ph type="title"/>
          </p:nvPr>
        </p:nvSpPr>
        <p:spPr bwMode="auto">
          <a:xfrm>
            <a:off x="609600" y="457200"/>
            <a:ext cx="10972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9462" name="Rectangle 15">
            <a:extLst>
              <a:ext uri="{FF2B5EF4-FFF2-40B4-BE49-F238E27FC236}">
                <a16:creationId xmlns:a16="http://schemas.microsoft.com/office/drawing/2014/main" id="{EE470AC9-0480-C5C0-0974-DB5CD10E70AA}"/>
              </a:ext>
            </a:extLst>
          </p:cNvPr>
          <p:cNvSpPr>
            <a:spLocks noGrp="1" noChangeArrowheads="1"/>
          </p:cNvSpPr>
          <p:nvPr>
            <p:ph type="body" idx="1"/>
          </p:nvPr>
        </p:nvSpPr>
        <p:spPr bwMode="auto">
          <a:xfrm>
            <a:off x="609600" y="1981200"/>
            <a:ext cx="10972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496" name="Rectangle 16">
            <a:extLst>
              <a:ext uri="{FF2B5EF4-FFF2-40B4-BE49-F238E27FC236}">
                <a16:creationId xmlns:a16="http://schemas.microsoft.com/office/drawing/2014/main" id="{D84512F4-2EF2-5E2D-2217-068FA9D7D195}"/>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solidFill>
                  <a:srgbClr val="000000"/>
                </a:solidFill>
                <a:latin typeface="+mn-lt"/>
                <a:ea typeface="+mn-ea"/>
              </a:defRPr>
            </a:lvl1pPr>
          </a:lstStyle>
          <a:p>
            <a:pPr>
              <a:defRPr/>
            </a:pPr>
            <a:endParaRPr lang="en-US" altLang="zh-CN"/>
          </a:p>
        </p:txBody>
      </p:sp>
    </p:spTree>
    <p:extLst>
      <p:ext uri="{BB962C8B-B14F-4D97-AF65-F5344CB8AC3E}">
        <p14:creationId xmlns:p14="http://schemas.microsoft.com/office/powerpoint/2010/main" val="187905026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Times New Roman" pitchFamily="18" charset="0"/>
          <a:ea typeface="楷体_GB2312" pitchFamily="49" charset="-122"/>
        </a:defRPr>
      </a:lvl2pPr>
      <a:lvl3pPr algn="l" rtl="0" eaLnBrk="0" fontAlgn="base" hangingPunct="0">
        <a:spcBef>
          <a:spcPct val="0"/>
        </a:spcBef>
        <a:spcAft>
          <a:spcPct val="0"/>
        </a:spcAft>
        <a:defRPr sz="4400">
          <a:solidFill>
            <a:schemeClr val="tx1"/>
          </a:solidFill>
          <a:latin typeface="Times New Roman" pitchFamily="18" charset="0"/>
          <a:ea typeface="楷体_GB2312" pitchFamily="49" charset="-122"/>
        </a:defRPr>
      </a:lvl3pPr>
      <a:lvl4pPr algn="l" rtl="0" eaLnBrk="0" fontAlgn="base" hangingPunct="0">
        <a:spcBef>
          <a:spcPct val="0"/>
        </a:spcBef>
        <a:spcAft>
          <a:spcPct val="0"/>
        </a:spcAft>
        <a:defRPr sz="4400">
          <a:solidFill>
            <a:schemeClr val="tx1"/>
          </a:solidFill>
          <a:latin typeface="Times New Roman" pitchFamily="18" charset="0"/>
          <a:ea typeface="楷体_GB2312" pitchFamily="49" charset="-122"/>
        </a:defRPr>
      </a:lvl4pPr>
      <a:lvl5pPr algn="l" rtl="0" eaLnBrk="0" fontAlgn="base" hangingPunct="0">
        <a:spcBef>
          <a:spcPct val="0"/>
        </a:spcBef>
        <a:spcAft>
          <a:spcPct val="0"/>
        </a:spcAft>
        <a:defRPr sz="4400">
          <a:solidFill>
            <a:schemeClr val="tx1"/>
          </a:solidFill>
          <a:latin typeface="Times New Roman" pitchFamily="18" charset="0"/>
          <a:ea typeface="楷体_GB2312" pitchFamily="49" charset="-122"/>
        </a:defRPr>
      </a:lvl5pPr>
      <a:lvl6pPr marL="457200" algn="l" rtl="0" fontAlgn="base">
        <a:spcBef>
          <a:spcPct val="0"/>
        </a:spcBef>
        <a:spcAft>
          <a:spcPct val="0"/>
        </a:spcAft>
        <a:defRPr sz="4400">
          <a:solidFill>
            <a:schemeClr val="tx1"/>
          </a:solidFill>
          <a:latin typeface="Times New Roman" pitchFamily="18" charset="0"/>
          <a:ea typeface="楷体_GB2312" pitchFamily="49" charset="-122"/>
        </a:defRPr>
      </a:lvl6pPr>
      <a:lvl7pPr marL="914400" algn="l" rtl="0" fontAlgn="base">
        <a:spcBef>
          <a:spcPct val="0"/>
        </a:spcBef>
        <a:spcAft>
          <a:spcPct val="0"/>
        </a:spcAft>
        <a:defRPr sz="4400">
          <a:solidFill>
            <a:schemeClr val="tx1"/>
          </a:solidFill>
          <a:latin typeface="Times New Roman" pitchFamily="18" charset="0"/>
          <a:ea typeface="楷体_GB2312" pitchFamily="49" charset="-122"/>
        </a:defRPr>
      </a:lvl7pPr>
      <a:lvl8pPr marL="1371600" algn="l" rtl="0" fontAlgn="base">
        <a:spcBef>
          <a:spcPct val="0"/>
        </a:spcBef>
        <a:spcAft>
          <a:spcPct val="0"/>
        </a:spcAft>
        <a:defRPr sz="4400">
          <a:solidFill>
            <a:schemeClr val="tx1"/>
          </a:solidFill>
          <a:latin typeface="Times New Roman" pitchFamily="18" charset="0"/>
          <a:ea typeface="楷体_GB2312" pitchFamily="49" charset="-122"/>
        </a:defRPr>
      </a:lvl8pPr>
      <a:lvl9pPr marL="1828800" algn="l" rtl="0" fontAlgn="base">
        <a:spcBef>
          <a:spcPct val="0"/>
        </a:spcBef>
        <a:spcAft>
          <a:spcPct val="0"/>
        </a:spcAft>
        <a:defRPr sz="4400">
          <a:solidFill>
            <a:schemeClr val="tx1"/>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D11D254-5A67-26F2-7A78-52BD24DE968A}"/>
              </a:ext>
            </a:extLst>
          </p:cNvPr>
          <p:cNvSpPr>
            <a:spLocks noChangeArrowheads="1"/>
          </p:cNvSpPr>
          <p:nvPr/>
        </p:nvSpPr>
        <p:spPr bwMode="ltGray">
          <a:xfrm>
            <a:off x="556684" y="1098551"/>
            <a:ext cx="58420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ndParaRPr>
          </a:p>
        </p:txBody>
      </p:sp>
      <p:sp>
        <p:nvSpPr>
          <p:cNvPr id="20483" name="Rectangle 3">
            <a:extLst>
              <a:ext uri="{FF2B5EF4-FFF2-40B4-BE49-F238E27FC236}">
                <a16:creationId xmlns:a16="http://schemas.microsoft.com/office/drawing/2014/main" id="{B0521E77-2871-D9DB-A04F-96F9F8936AC7}"/>
              </a:ext>
            </a:extLst>
          </p:cNvPr>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ndParaRPr>
          </a:p>
        </p:txBody>
      </p:sp>
      <p:sp>
        <p:nvSpPr>
          <p:cNvPr id="20484" name="Rectangle 4">
            <a:extLst>
              <a:ext uri="{FF2B5EF4-FFF2-40B4-BE49-F238E27FC236}">
                <a16:creationId xmlns:a16="http://schemas.microsoft.com/office/drawing/2014/main" id="{27942643-0C3A-0F46-9256-90E819ED9431}"/>
              </a:ext>
            </a:extLst>
          </p:cNvPr>
          <p:cNvSpPr>
            <a:spLocks noChangeArrowheads="1"/>
          </p:cNvSpPr>
          <p:nvPr/>
        </p:nvSpPr>
        <p:spPr bwMode="ltGray">
          <a:xfrm>
            <a:off x="721785" y="1520826"/>
            <a:ext cx="563033"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ndParaRPr>
          </a:p>
        </p:txBody>
      </p:sp>
      <p:sp>
        <p:nvSpPr>
          <p:cNvPr id="20485" name="Rectangle 5">
            <a:extLst>
              <a:ext uri="{FF2B5EF4-FFF2-40B4-BE49-F238E27FC236}">
                <a16:creationId xmlns:a16="http://schemas.microsoft.com/office/drawing/2014/main" id="{7D313EE0-CD2D-669C-2780-5CDE6522DD0A}"/>
              </a:ext>
            </a:extLst>
          </p:cNvPr>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ndParaRPr>
          </a:p>
        </p:txBody>
      </p:sp>
      <p:sp>
        <p:nvSpPr>
          <p:cNvPr id="20486" name="Rectangle 6">
            <a:extLst>
              <a:ext uri="{FF2B5EF4-FFF2-40B4-BE49-F238E27FC236}">
                <a16:creationId xmlns:a16="http://schemas.microsoft.com/office/drawing/2014/main" id="{5445A42C-BE55-7E26-1379-D2205AE356E0}"/>
              </a:ext>
            </a:extLst>
          </p:cNvPr>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ndParaRPr>
          </a:p>
        </p:txBody>
      </p:sp>
      <p:sp>
        <p:nvSpPr>
          <p:cNvPr id="20487" name="Rectangle 7">
            <a:extLst>
              <a:ext uri="{FF2B5EF4-FFF2-40B4-BE49-F238E27FC236}">
                <a16:creationId xmlns:a16="http://schemas.microsoft.com/office/drawing/2014/main" id="{9D847437-C221-0ECA-9055-A619C268EE13}"/>
              </a:ext>
            </a:extLst>
          </p:cNvPr>
          <p:cNvSpPr>
            <a:spLocks noChangeArrowheads="1"/>
          </p:cNvSpPr>
          <p:nvPr/>
        </p:nvSpPr>
        <p:spPr bwMode="gray">
          <a:xfrm>
            <a:off x="1016000" y="990601"/>
            <a:ext cx="42333"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ndParaRPr>
          </a:p>
        </p:txBody>
      </p:sp>
      <p:sp>
        <p:nvSpPr>
          <p:cNvPr id="20488" name="Rectangle 8">
            <a:extLst>
              <a:ext uri="{FF2B5EF4-FFF2-40B4-BE49-F238E27FC236}">
                <a16:creationId xmlns:a16="http://schemas.microsoft.com/office/drawing/2014/main" id="{00D69D34-84E2-475C-57D1-65A522677E42}"/>
              </a:ext>
            </a:extLst>
          </p:cNvPr>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kumimoji="1" lang="zh-CN" altLang="zh-CN" sz="2400">
              <a:solidFill>
                <a:srgbClr val="000000"/>
              </a:solidFill>
              <a:latin typeface="Tahoma" panose="020B0604030504040204" pitchFamily="34" charset="0"/>
            </a:endParaRPr>
          </a:p>
        </p:txBody>
      </p:sp>
      <p:sp>
        <p:nvSpPr>
          <p:cNvPr id="20489" name="Rectangle 9">
            <a:extLst>
              <a:ext uri="{FF2B5EF4-FFF2-40B4-BE49-F238E27FC236}">
                <a16:creationId xmlns:a16="http://schemas.microsoft.com/office/drawing/2014/main" id="{C64158D6-5F86-48AE-492D-11D6250E5F7A}"/>
              </a:ext>
            </a:extLst>
          </p:cNvPr>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490" name="Rectangle 10">
            <a:extLst>
              <a:ext uri="{FF2B5EF4-FFF2-40B4-BE49-F238E27FC236}">
                <a16:creationId xmlns:a16="http://schemas.microsoft.com/office/drawing/2014/main" id="{F7944536-AC8D-AF76-0387-D16D10B3D225}"/>
              </a:ext>
            </a:extLst>
          </p:cNvPr>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563" name="Rectangle 11">
            <a:extLst>
              <a:ext uri="{FF2B5EF4-FFF2-40B4-BE49-F238E27FC236}">
                <a16:creationId xmlns:a16="http://schemas.microsoft.com/office/drawing/2014/main" id="{74E194BE-FBFD-51DC-75D8-63FF0DC3FA24}"/>
              </a:ext>
            </a:extLst>
          </p:cNvPr>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rgbClr val="000000"/>
                </a:solidFill>
                <a:latin typeface="Tahoma" pitchFamily="34" charset="0"/>
                <a:ea typeface="+mn-ea"/>
              </a:defRPr>
            </a:lvl1pPr>
          </a:lstStyle>
          <a:p>
            <a:pPr>
              <a:defRPr/>
            </a:pPr>
            <a:endParaRPr lang="en-US" altLang="zh-CN"/>
          </a:p>
        </p:txBody>
      </p:sp>
      <p:sp>
        <p:nvSpPr>
          <p:cNvPr id="23564" name="Rectangle 12">
            <a:extLst>
              <a:ext uri="{FF2B5EF4-FFF2-40B4-BE49-F238E27FC236}">
                <a16:creationId xmlns:a16="http://schemas.microsoft.com/office/drawing/2014/main" id="{E8C17C14-ED31-EA9B-4E6A-5DA5CD9734F6}"/>
              </a:ext>
            </a:extLst>
          </p:cNvPr>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000000"/>
                </a:solidFill>
                <a:latin typeface="Tahoma" pitchFamily="34" charset="0"/>
                <a:ea typeface="+mn-ea"/>
              </a:defRPr>
            </a:lvl1pPr>
          </a:lstStyle>
          <a:p>
            <a:pPr>
              <a:defRPr/>
            </a:pPr>
            <a:endParaRPr lang="en-US" altLang="zh-CN"/>
          </a:p>
        </p:txBody>
      </p:sp>
      <p:sp>
        <p:nvSpPr>
          <p:cNvPr id="23565" name="Rectangle 13">
            <a:extLst>
              <a:ext uri="{FF2B5EF4-FFF2-40B4-BE49-F238E27FC236}">
                <a16:creationId xmlns:a16="http://schemas.microsoft.com/office/drawing/2014/main" id="{4B44595A-0F49-2138-F74D-B413ADAB9DB5}"/>
              </a:ext>
            </a:extLst>
          </p:cNvPr>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000000"/>
                </a:solidFill>
                <a:latin typeface="Tahoma" panose="020B0604030504040204" pitchFamily="34" charset="0"/>
              </a:defRPr>
            </a:lvl1pPr>
          </a:lstStyle>
          <a:p>
            <a:fld id="{EBA79B0E-AE83-48F5-A4AB-84D4C45FB118}" type="slidenum">
              <a:rPr lang="en-US" altLang="zh-CN"/>
              <a:pPr/>
              <a:t>‹#›</a:t>
            </a:fld>
            <a:endParaRPr lang="en-US" altLang="zh-CN"/>
          </a:p>
        </p:txBody>
      </p:sp>
    </p:spTree>
    <p:extLst>
      <p:ext uri="{BB962C8B-B14F-4D97-AF65-F5344CB8AC3E}">
        <p14:creationId xmlns:p14="http://schemas.microsoft.com/office/powerpoint/2010/main" val="114076659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sz="4400" b="1">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sz="4400" b="1">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sz="4400" b="1">
          <a:solidFill>
            <a:schemeClr val="tx2"/>
          </a:solidFill>
          <a:latin typeface="Times New Roman" pitchFamily="18" charset="0"/>
          <a:ea typeface="楷体_GB2312" pitchFamily="49" charset="-122"/>
        </a:defRPr>
      </a:lvl5pPr>
      <a:lvl6pPr marL="457200" algn="l" rtl="0" fontAlgn="base">
        <a:spcBef>
          <a:spcPct val="0"/>
        </a:spcBef>
        <a:spcAft>
          <a:spcPct val="0"/>
        </a:spcAft>
        <a:defRPr sz="4400" b="1">
          <a:solidFill>
            <a:schemeClr val="tx2"/>
          </a:solidFill>
          <a:latin typeface="Times New Roman" pitchFamily="18" charset="0"/>
          <a:ea typeface="楷体_GB2312" pitchFamily="49" charset="-122"/>
        </a:defRPr>
      </a:lvl6pPr>
      <a:lvl7pPr marL="914400" algn="l" rtl="0" fontAlgn="base">
        <a:spcBef>
          <a:spcPct val="0"/>
        </a:spcBef>
        <a:spcAft>
          <a:spcPct val="0"/>
        </a:spcAft>
        <a:defRPr sz="4400" b="1">
          <a:solidFill>
            <a:schemeClr val="tx2"/>
          </a:solidFill>
          <a:latin typeface="Times New Roman" pitchFamily="18" charset="0"/>
          <a:ea typeface="楷体_GB2312" pitchFamily="49" charset="-122"/>
        </a:defRPr>
      </a:lvl7pPr>
      <a:lvl8pPr marL="1371600" algn="l" rtl="0" fontAlgn="base">
        <a:spcBef>
          <a:spcPct val="0"/>
        </a:spcBef>
        <a:spcAft>
          <a:spcPct val="0"/>
        </a:spcAft>
        <a:defRPr sz="4400" b="1">
          <a:solidFill>
            <a:schemeClr val="tx2"/>
          </a:solidFill>
          <a:latin typeface="Times New Roman" pitchFamily="18" charset="0"/>
          <a:ea typeface="楷体_GB2312" pitchFamily="49" charset="-122"/>
        </a:defRPr>
      </a:lvl8pPr>
      <a:lvl9pPr marL="1828800" algn="l" rtl="0" fontAlgn="base">
        <a:spcBef>
          <a:spcPct val="0"/>
        </a:spcBef>
        <a:spcAft>
          <a:spcPct val="0"/>
        </a:spcAft>
        <a:defRPr sz="4400" b="1">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404A2D7-3937-2DE4-92D3-7A2221DB8A8E}"/>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Arial" charset="0"/>
                <a:ea typeface="宋体" pitchFamily="2" charset="-122"/>
              </a:defRPr>
            </a:lvl1pPr>
          </a:lstStyle>
          <a:p>
            <a:pPr>
              <a:defRPr/>
            </a:pPr>
            <a:endParaRPr lang="en-US" altLang="zh-CN"/>
          </a:p>
        </p:txBody>
      </p:sp>
      <p:sp>
        <p:nvSpPr>
          <p:cNvPr id="5123" name="Rectangle 3">
            <a:extLst>
              <a:ext uri="{FF2B5EF4-FFF2-40B4-BE49-F238E27FC236}">
                <a16:creationId xmlns:a16="http://schemas.microsoft.com/office/drawing/2014/main" id="{D3BA43CB-DA30-3F5B-3BA2-AF6D7D6AA902}"/>
              </a:ext>
            </a:extLst>
          </p:cNvPr>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anose="020B0A04020102020204" pitchFamily="34" charset="0"/>
                <a:ea typeface="宋体" panose="02010600030101010101" pitchFamily="2" charset="-122"/>
              </a:defRPr>
            </a:lvl1pPr>
          </a:lstStyle>
          <a:p>
            <a:fld id="{BF8BBA8A-7A9C-4A5C-9BC2-63462E5D67DA}" type="slidenum">
              <a:rPr lang="en-US" altLang="zh-CN"/>
              <a:pPr/>
              <a:t>‹#›</a:t>
            </a:fld>
            <a:endParaRPr lang="en-US" altLang="zh-CN"/>
          </a:p>
        </p:txBody>
      </p:sp>
      <p:grpSp>
        <p:nvGrpSpPr>
          <p:cNvPr id="21508" name="Group 4">
            <a:extLst>
              <a:ext uri="{FF2B5EF4-FFF2-40B4-BE49-F238E27FC236}">
                <a16:creationId xmlns:a16="http://schemas.microsoft.com/office/drawing/2014/main" id="{BA4EDD1A-CC0E-7E59-3424-013D6F1E56BB}"/>
              </a:ext>
            </a:extLst>
          </p:cNvPr>
          <p:cNvGrpSpPr>
            <a:grpSpLocks/>
          </p:cNvGrpSpPr>
          <p:nvPr/>
        </p:nvGrpSpPr>
        <p:grpSpPr bwMode="auto">
          <a:xfrm>
            <a:off x="0" y="0"/>
            <a:ext cx="12192000" cy="546100"/>
            <a:chOff x="0" y="0"/>
            <a:chExt cx="5760" cy="344"/>
          </a:xfrm>
        </p:grpSpPr>
        <p:sp>
          <p:nvSpPr>
            <p:cNvPr id="21512" name="Rectangle 5">
              <a:extLst>
                <a:ext uri="{FF2B5EF4-FFF2-40B4-BE49-F238E27FC236}">
                  <a16:creationId xmlns:a16="http://schemas.microsoft.com/office/drawing/2014/main" id="{50A750FF-81EE-4DA1-123D-BD4F1F9C541F}"/>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21513" name="Rectangle 6">
              <a:extLst>
                <a:ext uri="{FF2B5EF4-FFF2-40B4-BE49-F238E27FC236}">
                  <a16:creationId xmlns:a16="http://schemas.microsoft.com/office/drawing/2014/main" id="{9AFD2850-BC47-5984-C549-80E1F1519272}"/>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21514" name="Rectangle 7">
              <a:extLst>
                <a:ext uri="{FF2B5EF4-FFF2-40B4-BE49-F238E27FC236}">
                  <a16:creationId xmlns:a16="http://schemas.microsoft.com/office/drawing/2014/main" id="{53DEC7CD-8805-04B2-F387-D49AB5E429E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666699"/>
                </a:solidFill>
                <a:ea typeface="宋体" panose="02010600030101010101" pitchFamily="2" charset="-122"/>
              </a:endParaRPr>
            </a:p>
          </p:txBody>
        </p:sp>
        <p:sp>
          <p:nvSpPr>
            <p:cNvPr id="21515" name="Rectangle 8">
              <a:extLst>
                <a:ext uri="{FF2B5EF4-FFF2-40B4-BE49-F238E27FC236}">
                  <a16:creationId xmlns:a16="http://schemas.microsoft.com/office/drawing/2014/main" id="{9145B0A5-3836-930F-8FA5-066F2261E943}"/>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666699"/>
                </a:solidFill>
                <a:ea typeface="宋体" panose="02010600030101010101" pitchFamily="2" charset="-122"/>
              </a:endParaRPr>
            </a:p>
          </p:txBody>
        </p:sp>
        <p:sp>
          <p:nvSpPr>
            <p:cNvPr id="21516" name="Rectangle 9">
              <a:extLst>
                <a:ext uri="{FF2B5EF4-FFF2-40B4-BE49-F238E27FC236}">
                  <a16:creationId xmlns:a16="http://schemas.microsoft.com/office/drawing/2014/main" id="{D1120FAB-F3C8-8AFF-BB97-706137B842CE}"/>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9999CC"/>
                </a:solidFill>
                <a:ea typeface="宋体" panose="02010600030101010101" pitchFamily="2" charset="-122"/>
              </a:endParaRPr>
            </a:p>
          </p:txBody>
        </p:sp>
        <p:sp>
          <p:nvSpPr>
            <p:cNvPr id="21517" name="Rectangle 10">
              <a:extLst>
                <a:ext uri="{FF2B5EF4-FFF2-40B4-BE49-F238E27FC236}">
                  <a16:creationId xmlns:a16="http://schemas.microsoft.com/office/drawing/2014/main" id="{07970B22-57AF-B1A0-5D89-52EF8D93F014}"/>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666699"/>
                </a:solidFill>
                <a:ea typeface="宋体" panose="02010600030101010101" pitchFamily="2" charset="-122"/>
              </a:endParaRPr>
            </a:p>
          </p:txBody>
        </p:sp>
        <p:sp>
          <p:nvSpPr>
            <p:cNvPr id="21518" name="Rectangle 11">
              <a:extLst>
                <a:ext uri="{FF2B5EF4-FFF2-40B4-BE49-F238E27FC236}">
                  <a16:creationId xmlns:a16="http://schemas.microsoft.com/office/drawing/2014/main" id="{A174348B-4B0A-1964-7B37-6B92F2C441F2}"/>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21519" name="Rectangle 12">
              <a:extLst>
                <a:ext uri="{FF2B5EF4-FFF2-40B4-BE49-F238E27FC236}">
                  <a16:creationId xmlns:a16="http://schemas.microsoft.com/office/drawing/2014/main" id="{D212E6C7-1736-3CC8-7DC5-409721447C18}"/>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9999CC"/>
                </a:solidFill>
                <a:ea typeface="宋体" panose="02010600030101010101" pitchFamily="2" charset="-122"/>
              </a:endParaRPr>
            </a:p>
          </p:txBody>
        </p:sp>
        <p:sp>
          <p:nvSpPr>
            <p:cNvPr id="21520" name="Rectangle 13">
              <a:extLst>
                <a:ext uri="{FF2B5EF4-FFF2-40B4-BE49-F238E27FC236}">
                  <a16:creationId xmlns:a16="http://schemas.microsoft.com/office/drawing/2014/main" id="{B10097D5-0818-A4AC-97A4-608AE0CA5FD2}"/>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endParaRPr lang="zh-CN" altLang="zh-CN" sz="1800">
                <a:solidFill>
                  <a:srgbClr val="9999CC"/>
                </a:solidFill>
                <a:ea typeface="宋体" panose="02010600030101010101" pitchFamily="2" charset="-122"/>
              </a:endParaRPr>
            </a:p>
          </p:txBody>
        </p:sp>
      </p:grpSp>
      <p:sp>
        <p:nvSpPr>
          <p:cNvPr id="21509" name="Rectangle 14">
            <a:extLst>
              <a:ext uri="{FF2B5EF4-FFF2-40B4-BE49-F238E27FC236}">
                <a16:creationId xmlns:a16="http://schemas.microsoft.com/office/drawing/2014/main" id="{3A5A5A22-51D4-7785-22F0-2E3340D007FB}"/>
              </a:ext>
            </a:extLst>
          </p:cNvPr>
          <p:cNvSpPr>
            <a:spLocks noGrp="1" noChangeArrowheads="1"/>
          </p:cNvSpPr>
          <p:nvPr>
            <p:ph type="title"/>
          </p:nvPr>
        </p:nvSpPr>
        <p:spPr bwMode="auto">
          <a:xfrm>
            <a:off x="609600" y="115888"/>
            <a:ext cx="10972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1510" name="Rectangle 15">
            <a:extLst>
              <a:ext uri="{FF2B5EF4-FFF2-40B4-BE49-F238E27FC236}">
                <a16:creationId xmlns:a16="http://schemas.microsoft.com/office/drawing/2014/main" id="{2D153AAF-9CD9-1D5E-A7E1-862FC219F293}"/>
              </a:ext>
            </a:extLst>
          </p:cNvPr>
          <p:cNvSpPr>
            <a:spLocks noGrp="1" noChangeArrowheads="1"/>
          </p:cNvSpPr>
          <p:nvPr>
            <p:ph type="body" idx="1"/>
          </p:nvPr>
        </p:nvSpPr>
        <p:spPr bwMode="auto">
          <a:xfrm>
            <a:off x="609600" y="1639888"/>
            <a:ext cx="10972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36" name="Rectangle 16">
            <a:extLst>
              <a:ext uri="{FF2B5EF4-FFF2-40B4-BE49-F238E27FC236}">
                <a16:creationId xmlns:a16="http://schemas.microsoft.com/office/drawing/2014/main" id="{963781E2-51C2-B80D-1ADF-FBF4127344D5}"/>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rgbClr val="000000"/>
                </a:solidFill>
                <a:latin typeface="Arial" charset="0"/>
                <a:ea typeface="宋体" pitchFamily="2" charset="-122"/>
              </a:defRPr>
            </a:lvl1pPr>
          </a:lstStyle>
          <a:p>
            <a:pPr>
              <a:defRPr/>
            </a:pPr>
            <a:endParaRPr lang="en-US" altLang="zh-CN"/>
          </a:p>
        </p:txBody>
      </p:sp>
    </p:spTree>
    <p:extLst>
      <p:ext uri="{BB962C8B-B14F-4D97-AF65-F5344CB8AC3E}">
        <p14:creationId xmlns:p14="http://schemas.microsoft.com/office/powerpoint/2010/main" val="353437485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imes New Roman" pitchFamily="18" charset="0"/>
          <a:ea typeface="楷体_GB2312" pitchFamily="49" charset="-122"/>
        </a:defRPr>
      </a:lvl2pPr>
      <a:lvl3pPr algn="l" rtl="0" eaLnBrk="0" fontAlgn="base" hangingPunct="0">
        <a:spcBef>
          <a:spcPct val="0"/>
        </a:spcBef>
        <a:spcAft>
          <a:spcPct val="0"/>
        </a:spcAft>
        <a:defRPr sz="4400" b="1">
          <a:solidFill>
            <a:schemeClr val="tx1"/>
          </a:solidFill>
          <a:latin typeface="Times New Roman" pitchFamily="18" charset="0"/>
          <a:ea typeface="楷体_GB2312" pitchFamily="49" charset="-122"/>
        </a:defRPr>
      </a:lvl3pPr>
      <a:lvl4pPr algn="l" rtl="0" eaLnBrk="0" fontAlgn="base" hangingPunct="0">
        <a:spcBef>
          <a:spcPct val="0"/>
        </a:spcBef>
        <a:spcAft>
          <a:spcPct val="0"/>
        </a:spcAft>
        <a:defRPr sz="4400" b="1">
          <a:solidFill>
            <a:schemeClr val="tx1"/>
          </a:solidFill>
          <a:latin typeface="Times New Roman" pitchFamily="18" charset="0"/>
          <a:ea typeface="楷体_GB2312" pitchFamily="49" charset="-122"/>
        </a:defRPr>
      </a:lvl4pPr>
      <a:lvl5pPr algn="l" rtl="0" eaLnBrk="0" fontAlgn="base" hangingPunct="0">
        <a:spcBef>
          <a:spcPct val="0"/>
        </a:spcBef>
        <a:spcAft>
          <a:spcPct val="0"/>
        </a:spcAft>
        <a:defRPr sz="4400" b="1">
          <a:solidFill>
            <a:schemeClr val="tx1"/>
          </a:solidFill>
          <a:latin typeface="Times New Roman" pitchFamily="18" charset="0"/>
          <a:ea typeface="楷体_GB2312" pitchFamily="49" charset="-122"/>
        </a:defRPr>
      </a:lvl5pPr>
      <a:lvl6pPr marL="457200" algn="l" rtl="0" fontAlgn="base">
        <a:spcBef>
          <a:spcPct val="0"/>
        </a:spcBef>
        <a:spcAft>
          <a:spcPct val="0"/>
        </a:spcAft>
        <a:defRPr sz="4400" b="1">
          <a:solidFill>
            <a:schemeClr val="tx1"/>
          </a:solidFill>
          <a:latin typeface="Times New Roman" pitchFamily="18" charset="0"/>
          <a:ea typeface="楷体_GB2312" pitchFamily="49" charset="-122"/>
        </a:defRPr>
      </a:lvl6pPr>
      <a:lvl7pPr marL="914400" algn="l" rtl="0" fontAlgn="base">
        <a:spcBef>
          <a:spcPct val="0"/>
        </a:spcBef>
        <a:spcAft>
          <a:spcPct val="0"/>
        </a:spcAft>
        <a:defRPr sz="4400" b="1">
          <a:solidFill>
            <a:schemeClr val="tx1"/>
          </a:solidFill>
          <a:latin typeface="Times New Roman" pitchFamily="18" charset="0"/>
          <a:ea typeface="楷体_GB2312" pitchFamily="49" charset="-122"/>
        </a:defRPr>
      </a:lvl7pPr>
      <a:lvl8pPr marL="1371600" algn="l" rtl="0" fontAlgn="base">
        <a:spcBef>
          <a:spcPct val="0"/>
        </a:spcBef>
        <a:spcAft>
          <a:spcPct val="0"/>
        </a:spcAft>
        <a:defRPr sz="4400" b="1">
          <a:solidFill>
            <a:schemeClr val="tx1"/>
          </a:solidFill>
          <a:latin typeface="Times New Roman" pitchFamily="18" charset="0"/>
          <a:ea typeface="楷体_GB2312" pitchFamily="49" charset="-122"/>
        </a:defRPr>
      </a:lvl8pPr>
      <a:lvl9pPr marL="1828800" algn="l" rtl="0" fontAlgn="base">
        <a:spcBef>
          <a:spcPct val="0"/>
        </a:spcBef>
        <a:spcAft>
          <a:spcPct val="0"/>
        </a:spcAft>
        <a:defRPr sz="4400" b="1">
          <a:solidFill>
            <a:schemeClr val="tx1"/>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4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4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4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1.bin"/><Relationship Id="rId1" Type="http://schemas.openxmlformats.org/officeDocument/2006/relationships/slideLayout" Target="../slideLayouts/slideLayout6.xml"/><Relationship Id="rId5" Type="http://schemas.openxmlformats.org/officeDocument/2006/relationships/image" Target="../media/image6.wmf"/><Relationship Id="rId4" Type="http://schemas.openxmlformats.org/officeDocument/2006/relationships/oleObject" Target="../embeddings/oleObject12.bin"/></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472.bin"/><Relationship Id="rId13" Type="http://schemas.openxmlformats.org/officeDocument/2006/relationships/image" Target="../media/image396.wmf"/><Relationship Id="rId3" Type="http://schemas.openxmlformats.org/officeDocument/2006/relationships/image" Target="../media/image391.wmf"/><Relationship Id="rId7" Type="http://schemas.openxmlformats.org/officeDocument/2006/relationships/image" Target="../media/image393.wmf"/><Relationship Id="rId12" Type="http://schemas.openxmlformats.org/officeDocument/2006/relationships/oleObject" Target="../embeddings/oleObject474.bin"/><Relationship Id="rId17" Type="http://schemas.openxmlformats.org/officeDocument/2006/relationships/image" Target="../media/image398.wmf"/><Relationship Id="rId2" Type="http://schemas.openxmlformats.org/officeDocument/2006/relationships/oleObject" Target="../embeddings/oleObject469.bin"/><Relationship Id="rId16" Type="http://schemas.openxmlformats.org/officeDocument/2006/relationships/oleObject" Target="../embeddings/oleObject476.bin"/><Relationship Id="rId1" Type="http://schemas.openxmlformats.org/officeDocument/2006/relationships/slideLayout" Target="../slideLayouts/slideLayout74.xml"/><Relationship Id="rId6" Type="http://schemas.openxmlformats.org/officeDocument/2006/relationships/oleObject" Target="../embeddings/oleObject471.bin"/><Relationship Id="rId11" Type="http://schemas.openxmlformats.org/officeDocument/2006/relationships/image" Target="../media/image395.wmf"/><Relationship Id="rId5" Type="http://schemas.openxmlformats.org/officeDocument/2006/relationships/image" Target="../media/image392.wmf"/><Relationship Id="rId15" Type="http://schemas.openxmlformats.org/officeDocument/2006/relationships/image" Target="../media/image397.wmf"/><Relationship Id="rId10" Type="http://schemas.openxmlformats.org/officeDocument/2006/relationships/oleObject" Target="../embeddings/oleObject473.bin"/><Relationship Id="rId4" Type="http://schemas.openxmlformats.org/officeDocument/2006/relationships/oleObject" Target="../embeddings/oleObject470.bin"/><Relationship Id="rId9" Type="http://schemas.openxmlformats.org/officeDocument/2006/relationships/image" Target="../media/image394.wmf"/><Relationship Id="rId14" Type="http://schemas.openxmlformats.org/officeDocument/2006/relationships/oleObject" Target="../embeddings/oleObject475.bin"/></Relationships>
</file>

<file path=ppt/slides/_rels/slide101.xml.rels><?xml version="1.0" encoding="UTF-8" standalone="yes"?>
<Relationships xmlns="http://schemas.openxmlformats.org/package/2006/relationships"><Relationship Id="rId8" Type="http://schemas.openxmlformats.org/officeDocument/2006/relationships/oleObject" Target="../embeddings/oleObject480.bin"/><Relationship Id="rId13" Type="http://schemas.openxmlformats.org/officeDocument/2006/relationships/image" Target="../media/image404.wmf"/><Relationship Id="rId3" Type="http://schemas.openxmlformats.org/officeDocument/2006/relationships/image" Target="../media/image399.wmf"/><Relationship Id="rId7" Type="http://schemas.openxmlformats.org/officeDocument/2006/relationships/image" Target="../media/image401.wmf"/><Relationship Id="rId12" Type="http://schemas.openxmlformats.org/officeDocument/2006/relationships/oleObject" Target="../embeddings/oleObject482.bin"/><Relationship Id="rId2" Type="http://schemas.openxmlformats.org/officeDocument/2006/relationships/oleObject" Target="../embeddings/oleObject477.bin"/><Relationship Id="rId1" Type="http://schemas.openxmlformats.org/officeDocument/2006/relationships/slideLayout" Target="../slideLayouts/slideLayout74.xml"/><Relationship Id="rId6" Type="http://schemas.openxmlformats.org/officeDocument/2006/relationships/oleObject" Target="../embeddings/oleObject479.bin"/><Relationship Id="rId11" Type="http://schemas.openxmlformats.org/officeDocument/2006/relationships/image" Target="../media/image403.wmf"/><Relationship Id="rId5" Type="http://schemas.openxmlformats.org/officeDocument/2006/relationships/image" Target="../media/image400.wmf"/><Relationship Id="rId15" Type="http://schemas.openxmlformats.org/officeDocument/2006/relationships/image" Target="../media/image405.wmf"/><Relationship Id="rId10" Type="http://schemas.openxmlformats.org/officeDocument/2006/relationships/oleObject" Target="../embeddings/oleObject481.bin"/><Relationship Id="rId4" Type="http://schemas.openxmlformats.org/officeDocument/2006/relationships/oleObject" Target="../embeddings/oleObject478.bin"/><Relationship Id="rId9" Type="http://schemas.openxmlformats.org/officeDocument/2006/relationships/image" Target="../media/image402.wmf"/><Relationship Id="rId14" Type="http://schemas.openxmlformats.org/officeDocument/2006/relationships/oleObject" Target="../embeddings/oleObject483.bin"/></Relationships>
</file>

<file path=ppt/slides/_rels/slide102.xml.rels><?xml version="1.0" encoding="UTF-8" standalone="yes"?>
<Relationships xmlns="http://schemas.openxmlformats.org/package/2006/relationships"><Relationship Id="rId8" Type="http://schemas.openxmlformats.org/officeDocument/2006/relationships/oleObject" Target="../embeddings/oleObject487.bin"/><Relationship Id="rId13" Type="http://schemas.openxmlformats.org/officeDocument/2006/relationships/image" Target="../media/image411.wmf"/><Relationship Id="rId18" Type="http://schemas.openxmlformats.org/officeDocument/2006/relationships/oleObject" Target="../embeddings/oleObject492.bin"/><Relationship Id="rId26" Type="http://schemas.openxmlformats.org/officeDocument/2006/relationships/oleObject" Target="../embeddings/oleObject496.bin"/><Relationship Id="rId3" Type="http://schemas.openxmlformats.org/officeDocument/2006/relationships/image" Target="../media/image406.wmf"/><Relationship Id="rId21" Type="http://schemas.openxmlformats.org/officeDocument/2006/relationships/image" Target="../media/image415.wmf"/><Relationship Id="rId7" Type="http://schemas.openxmlformats.org/officeDocument/2006/relationships/image" Target="../media/image408.wmf"/><Relationship Id="rId12" Type="http://schemas.openxmlformats.org/officeDocument/2006/relationships/oleObject" Target="../embeddings/oleObject489.bin"/><Relationship Id="rId17" Type="http://schemas.openxmlformats.org/officeDocument/2006/relationships/image" Target="../media/image413.wmf"/><Relationship Id="rId25" Type="http://schemas.openxmlformats.org/officeDocument/2006/relationships/image" Target="../media/image417.wmf"/><Relationship Id="rId2" Type="http://schemas.openxmlformats.org/officeDocument/2006/relationships/oleObject" Target="../embeddings/oleObject484.bin"/><Relationship Id="rId16" Type="http://schemas.openxmlformats.org/officeDocument/2006/relationships/oleObject" Target="../embeddings/oleObject491.bin"/><Relationship Id="rId20" Type="http://schemas.openxmlformats.org/officeDocument/2006/relationships/oleObject" Target="../embeddings/oleObject493.bin"/><Relationship Id="rId29" Type="http://schemas.openxmlformats.org/officeDocument/2006/relationships/image" Target="../media/image419.wmf"/><Relationship Id="rId1" Type="http://schemas.openxmlformats.org/officeDocument/2006/relationships/slideLayout" Target="../slideLayouts/slideLayout74.xml"/><Relationship Id="rId6" Type="http://schemas.openxmlformats.org/officeDocument/2006/relationships/oleObject" Target="../embeddings/oleObject486.bin"/><Relationship Id="rId11" Type="http://schemas.openxmlformats.org/officeDocument/2006/relationships/image" Target="../media/image410.wmf"/><Relationship Id="rId24" Type="http://schemas.openxmlformats.org/officeDocument/2006/relationships/oleObject" Target="../embeddings/oleObject495.bin"/><Relationship Id="rId5" Type="http://schemas.openxmlformats.org/officeDocument/2006/relationships/image" Target="../media/image407.wmf"/><Relationship Id="rId15" Type="http://schemas.openxmlformats.org/officeDocument/2006/relationships/image" Target="../media/image412.wmf"/><Relationship Id="rId23" Type="http://schemas.openxmlformats.org/officeDocument/2006/relationships/image" Target="../media/image416.wmf"/><Relationship Id="rId28" Type="http://schemas.openxmlformats.org/officeDocument/2006/relationships/oleObject" Target="../embeddings/oleObject497.bin"/><Relationship Id="rId10" Type="http://schemas.openxmlformats.org/officeDocument/2006/relationships/oleObject" Target="../embeddings/oleObject488.bin"/><Relationship Id="rId19" Type="http://schemas.openxmlformats.org/officeDocument/2006/relationships/image" Target="../media/image414.wmf"/><Relationship Id="rId4" Type="http://schemas.openxmlformats.org/officeDocument/2006/relationships/oleObject" Target="../embeddings/oleObject485.bin"/><Relationship Id="rId9" Type="http://schemas.openxmlformats.org/officeDocument/2006/relationships/image" Target="../media/image409.wmf"/><Relationship Id="rId14" Type="http://schemas.openxmlformats.org/officeDocument/2006/relationships/oleObject" Target="../embeddings/oleObject490.bin"/><Relationship Id="rId22" Type="http://schemas.openxmlformats.org/officeDocument/2006/relationships/oleObject" Target="../embeddings/oleObject494.bin"/><Relationship Id="rId27" Type="http://schemas.openxmlformats.org/officeDocument/2006/relationships/image" Target="../media/image418.wmf"/></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501.bin"/><Relationship Id="rId13" Type="http://schemas.openxmlformats.org/officeDocument/2006/relationships/image" Target="../media/image425.wmf"/><Relationship Id="rId3" Type="http://schemas.openxmlformats.org/officeDocument/2006/relationships/image" Target="../media/image420.wmf"/><Relationship Id="rId7" Type="http://schemas.openxmlformats.org/officeDocument/2006/relationships/image" Target="../media/image422.wmf"/><Relationship Id="rId12" Type="http://schemas.openxmlformats.org/officeDocument/2006/relationships/oleObject" Target="../embeddings/oleObject503.bin"/><Relationship Id="rId2" Type="http://schemas.openxmlformats.org/officeDocument/2006/relationships/oleObject" Target="../embeddings/oleObject498.bin"/><Relationship Id="rId1" Type="http://schemas.openxmlformats.org/officeDocument/2006/relationships/slideLayout" Target="../slideLayouts/slideLayout74.xml"/><Relationship Id="rId6" Type="http://schemas.openxmlformats.org/officeDocument/2006/relationships/oleObject" Target="../embeddings/oleObject500.bin"/><Relationship Id="rId11" Type="http://schemas.openxmlformats.org/officeDocument/2006/relationships/image" Target="../media/image424.wmf"/><Relationship Id="rId5" Type="http://schemas.openxmlformats.org/officeDocument/2006/relationships/image" Target="../media/image421.wmf"/><Relationship Id="rId10" Type="http://schemas.openxmlformats.org/officeDocument/2006/relationships/oleObject" Target="../embeddings/oleObject502.bin"/><Relationship Id="rId4" Type="http://schemas.openxmlformats.org/officeDocument/2006/relationships/oleObject" Target="../embeddings/oleObject499.bin"/><Relationship Id="rId9" Type="http://schemas.openxmlformats.org/officeDocument/2006/relationships/image" Target="../media/image423.wmf"/></Relationships>
</file>

<file path=ppt/slides/_rels/slide104.xml.rels><?xml version="1.0" encoding="UTF-8" standalone="yes"?>
<Relationships xmlns="http://schemas.openxmlformats.org/package/2006/relationships"><Relationship Id="rId8" Type="http://schemas.openxmlformats.org/officeDocument/2006/relationships/oleObject" Target="../embeddings/oleObject507.bin"/><Relationship Id="rId13" Type="http://schemas.openxmlformats.org/officeDocument/2006/relationships/oleObject" Target="../embeddings/oleObject510.bin"/><Relationship Id="rId3" Type="http://schemas.openxmlformats.org/officeDocument/2006/relationships/image" Target="../media/image426.wmf"/><Relationship Id="rId7" Type="http://schemas.openxmlformats.org/officeDocument/2006/relationships/image" Target="../media/image428.wmf"/><Relationship Id="rId12" Type="http://schemas.openxmlformats.org/officeDocument/2006/relationships/oleObject" Target="../embeddings/oleObject509.bin"/><Relationship Id="rId2" Type="http://schemas.openxmlformats.org/officeDocument/2006/relationships/oleObject" Target="../embeddings/oleObject504.bin"/><Relationship Id="rId16" Type="http://schemas.openxmlformats.org/officeDocument/2006/relationships/image" Target="../media/image432.wmf"/><Relationship Id="rId1" Type="http://schemas.openxmlformats.org/officeDocument/2006/relationships/slideLayout" Target="../slideLayouts/slideLayout74.xml"/><Relationship Id="rId6" Type="http://schemas.openxmlformats.org/officeDocument/2006/relationships/oleObject" Target="../embeddings/oleObject506.bin"/><Relationship Id="rId11" Type="http://schemas.openxmlformats.org/officeDocument/2006/relationships/image" Target="../media/image430.wmf"/><Relationship Id="rId5" Type="http://schemas.openxmlformats.org/officeDocument/2006/relationships/image" Target="../media/image427.wmf"/><Relationship Id="rId15" Type="http://schemas.openxmlformats.org/officeDocument/2006/relationships/oleObject" Target="../embeddings/oleObject511.bin"/><Relationship Id="rId10" Type="http://schemas.openxmlformats.org/officeDocument/2006/relationships/oleObject" Target="../embeddings/oleObject508.bin"/><Relationship Id="rId4" Type="http://schemas.openxmlformats.org/officeDocument/2006/relationships/oleObject" Target="../embeddings/oleObject505.bin"/><Relationship Id="rId9" Type="http://schemas.openxmlformats.org/officeDocument/2006/relationships/image" Target="../media/image429.wmf"/><Relationship Id="rId14" Type="http://schemas.openxmlformats.org/officeDocument/2006/relationships/image" Target="../media/image431.wmf"/></Relationships>
</file>

<file path=ppt/slides/_rels/slide105.xml.rels><?xml version="1.0" encoding="UTF-8" standalone="yes"?>
<Relationships xmlns="http://schemas.openxmlformats.org/package/2006/relationships"><Relationship Id="rId3" Type="http://schemas.openxmlformats.org/officeDocument/2006/relationships/image" Target="../media/image433.wmf"/><Relationship Id="rId7" Type="http://schemas.openxmlformats.org/officeDocument/2006/relationships/image" Target="../media/image435.wmf"/><Relationship Id="rId2" Type="http://schemas.openxmlformats.org/officeDocument/2006/relationships/oleObject" Target="../embeddings/oleObject512.bin"/><Relationship Id="rId1" Type="http://schemas.openxmlformats.org/officeDocument/2006/relationships/slideLayout" Target="../slideLayouts/slideLayout74.xml"/><Relationship Id="rId6" Type="http://schemas.openxmlformats.org/officeDocument/2006/relationships/oleObject" Target="../embeddings/oleObject514.bin"/><Relationship Id="rId5" Type="http://schemas.openxmlformats.org/officeDocument/2006/relationships/image" Target="../media/image434.wmf"/><Relationship Id="rId4" Type="http://schemas.openxmlformats.org/officeDocument/2006/relationships/oleObject" Target="../embeddings/oleObject513.bin"/></Relationships>
</file>

<file path=ppt/slides/_rels/slide106.xml.rels><?xml version="1.0" encoding="UTF-8" standalone="yes"?>
<Relationships xmlns="http://schemas.openxmlformats.org/package/2006/relationships"><Relationship Id="rId3" Type="http://schemas.openxmlformats.org/officeDocument/2006/relationships/image" Target="../media/image433.wmf"/><Relationship Id="rId7" Type="http://schemas.openxmlformats.org/officeDocument/2006/relationships/image" Target="../media/image437.wmf"/><Relationship Id="rId2" Type="http://schemas.openxmlformats.org/officeDocument/2006/relationships/oleObject" Target="../embeddings/oleObject515.bin"/><Relationship Id="rId1" Type="http://schemas.openxmlformats.org/officeDocument/2006/relationships/slideLayout" Target="../slideLayouts/slideLayout74.xml"/><Relationship Id="rId6" Type="http://schemas.openxmlformats.org/officeDocument/2006/relationships/oleObject" Target="../embeddings/oleObject517.bin"/><Relationship Id="rId5" Type="http://schemas.openxmlformats.org/officeDocument/2006/relationships/image" Target="../media/image436.wmf"/><Relationship Id="rId4" Type="http://schemas.openxmlformats.org/officeDocument/2006/relationships/oleObject" Target="../embeddings/oleObject516.bin"/></Relationships>
</file>

<file path=ppt/slides/_rels/slide107.xml.rels><?xml version="1.0" encoding="UTF-8" standalone="yes"?>
<Relationships xmlns="http://schemas.openxmlformats.org/package/2006/relationships"><Relationship Id="rId8" Type="http://schemas.openxmlformats.org/officeDocument/2006/relationships/oleObject" Target="../embeddings/oleObject521.bin"/><Relationship Id="rId3" Type="http://schemas.openxmlformats.org/officeDocument/2006/relationships/image" Target="../media/image438.wmf"/><Relationship Id="rId7" Type="http://schemas.openxmlformats.org/officeDocument/2006/relationships/image" Target="../media/image440.wmf"/><Relationship Id="rId2" Type="http://schemas.openxmlformats.org/officeDocument/2006/relationships/oleObject" Target="../embeddings/oleObject518.bin"/><Relationship Id="rId1" Type="http://schemas.openxmlformats.org/officeDocument/2006/relationships/slideLayout" Target="../slideLayouts/slideLayout74.xml"/><Relationship Id="rId6" Type="http://schemas.openxmlformats.org/officeDocument/2006/relationships/oleObject" Target="../embeddings/oleObject520.bin"/><Relationship Id="rId11" Type="http://schemas.openxmlformats.org/officeDocument/2006/relationships/image" Target="../media/image442.wmf"/><Relationship Id="rId5" Type="http://schemas.openxmlformats.org/officeDocument/2006/relationships/image" Target="../media/image439.wmf"/><Relationship Id="rId10" Type="http://schemas.openxmlformats.org/officeDocument/2006/relationships/oleObject" Target="../embeddings/oleObject522.bin"/><Relationship Id="rId4" Type="http://schemas.openxmlformats.org/officeDocument/2006/relationships/oleObject" Target="../embeddings/oleObject519.bin"/><Relationship Id="rId9" Type="http://schemas.openxmlformats.org/officeDocument/2006/relationships/image" Target="../media/image441.wmf"/></Relationships>
</file>

<file path=ppt/slides/_rels/slide108.xml.rels><?xml version="1.0" encoding="UTF-8" standalone="yes"?>
<Relationships xmlns="http://schemas.openxmlformats.org/package/2006/relationships"><Relationship Id="rId3" Type="http://schemas.openxmlformats.org/officeDocument/2006/relationships/image" Target="../media/image443.wmf"/><Relationship Id="rId7" Type="http://schemas.openxmlformats.org/officeDocument/2006/relationships/image" Target="../media/image445.wmf"/><Relationship Id="rId2" Type="http://schemas.openxmlformats.org/officeDocument/2006/relationships/oleObject" Target="../embeddings/oleObject523.bin"/><Relationship Id="rId1" Type="http://schemas.openxmlformats.org/officeDocument/2006/relationships/slideLayout" Target="../slideLayouts/slideLayout74.xml"/><Relationship Id="rId6" Type="http://schemas.openxmlformats.org/officeDocument/2006/relationships/oleObject" Target="../embeddings/oleObject525.bin"/><Relationship Id="rId5" Type="http://schemas.openxmlformats.org/officeDocument/2006/relationships/image" Target="../media/image444.wmf"/><Relationship Id="rId4" Type="http://schemas.openxmlformats.org/officeDocument/2006/relationships/oleObject" Target="../embeddings/oleObject524.bin"/></Relationships>
</file>

<file path=ppt/slides/_rels/slide109.xml.rels><?xml version="1.0" encoding="UTF-8" standalone="yes"?>
<Relationships xmlns="http://schemas.openxmlformats.org/package/2006/relationships"><Relationship Id="rId8" Type="http://schemas.openxmlformats.org/officeDocument/2006/relationships/oleObject" Target="../embeddings/oleObject529.bin"/><Relationship Id="rId3" Type="http://schemas.openxmlformats.org/officeDocument/2006/relationships/image" Target="../media/image246.wmf"/><Relationship Id="rId7" Type="http://schemas.openxmlformats.org/officeDocument/2006/relationships/image" Target="../media/image248.wmf"/><Relationship Id="rId2" Type="http://schemas.openxmlformats.org/officeDocument/2006/relationships/oleObject" Target="../embeddings/oleObject526.bin"/><Relationship Id="rId1" Type="http://schemas.openxmlformats.org/officeDocument/2006/relationships/slideLayout" Target="../slideLayouts/slideLayout74.xml"/><Relationship Id="rId6" Type="http://schemas.openxmlformats.org/officeDocument/2006/relationships/oleObject" Target="../embeddings/oleObject528.bin"/><Relationship Id="rId11" Type="http://schemas.openxmlformats.org/officeDocument/2006/relationships/image" Target="../media/image250.wmf"/><Relationship Id="rId5" Type="http://schemas.openxmlformats.org/officeDocument/2006/relationships/image" Target="../media/image247.wmf"/><Relationship Id="rId10" Type="http://schemas.openxmlformats.org/officeDocument/2006/relationships/oleObject" Target="../embeddings/oleObject530.bin"/><Relationship Id="rId4" Type="http://schemas.openxmlformats.org/officeDocument/2006/relationships/oleObject" Target="../embeddings/oleObject527.bin"/><Relationship Id="rId9" Type="http://schemas.openxmlformats.org/officeDocument/2006/relationships/image" Target="../media/image249.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13.bin"/><Relationship Id="rId1" Type="http://schemas.openxmlformats.org/officeDocument/2006/relationships/slideLayout" Target="../slideLayouts/slideLayout12.xml"/><Relationship Id="rId6" Type="http://schemas.openxmlformats.org/officeDocument/2006/relationships/oleObject" Target="../embeddings/oleObject15.bin"/><Relationship Id="rId5" Type="http://schemas.openxmlformats.org/officeDocument/2006/relationships/image" Target="../media/image10.wmf"/><Relationship Id="rId4" Type="http://schemas.openxmlformats.org/officeDocument/2006/relationships/oleObject" Target="../embeddings/oleObject14.bin"/><Relationship Id="rId9" Type="http://schemas.openxmlformats.org/officeDocument/2006/relationships/image" Target="../media/image6.wmf"/></Relationships>
</file>

<file path=ppt/slides/_rels/slide110.xml.rels><?xml version="1.0" encoding="UTF-8" standalone="yes"?>
<Relationships xmlns="http://schemas.openxmlformats.org/package/2006/relationships"><Relationship Id="rId8" Type="http://schemas.openxmlformats.org/officeDocument/2006/relationships/oleObject" Target="../embeddings/oleObject534.bin"/><Relationship Id="rId13" Type="http://schemas.openxmlformats.org/officeDocument/2006/relationships/image" Target="../media/image274.wmf"/><Relationship Id="rId18" Type="http://schemas.openxmlformats.org/officeDocument/2006/relationships/oleObject" Target="../embeddings/oleObject539.bin"/><Relationship Id="rId3" Type="http://schemas.openxmlformats.org/officeDocument/2006/relationships/image" Target="../media/image269.wmf"/><Relationship Id="rId7" Type="http://schemas.openxmlformats.org/officeDocument/2006/relationships/image" Target="../media/image271.wmf"/><Relationship Id="rId12" Type="http://schemas.openxmlformats.org/officeDocument/2006/relationships/oleObject" Target="../embeddings/oleObject536.bin"/><Relationship Id="rId17" Type="http://schemas.openxmlformats.org/officeDocument/2006/relationships/image" Target="../media/image276.wmf"/><Relationship Id="rId2" Type="http://schemas.openxmlformats.org/officeDocument/2006/relationships/oleObject" Target="../embeddings/oleObject531.bin"/><Relationship Id="rId16" Type="http://schemas.openxmlformats.org/officeDocument/2006/relationships/oleObject" Target="../embeddings/oleObject538.bin"/><Relationship Id="rId1" Type="http://schemas.openxmlformats.org/officeDocument/2006/relationships/slideLayout" Target="../slideLayouts/slideLayout74.xml"/><Relationship Id="rId6" Type="http://schemas.openxmlformats.org/officeDocument/2006/relationships/oleObject" Target="../embeddings/oleObject533.bin"/><Relationship Id="rId11" Type="http://schemas.openxmlformats.org/officeDocument/2006/relationships/image" Target="../media/image273.wmf"/><Relationship Id="rId5" Type="http://schemas.openxmlformats.org/officeDocument/2006/relationships/image" Target="../media/image270.wmf"/><Relationship Id="rId15" Type="http://schemas.openxmlformats.org/officeDocument/2006/relationships/image" Target="../media/image275.wmf"/><Relationship Id="rId10" Type="http://schemas.openxmlformats.org/officeDocument/2006/relationships/oleObject" Target="../embeddings/oleObject535.bin"/><Relationship Id="rId19" Type="http://schemas.openxmlformats.org/officeDocument/2006/relationships/image" Target="../media/image277.wmf"/><Relationship Id="rId4" Type="http://schemas.openxmlformats.org/officeDocument/2006/relationships/oleObject" Target="../embeddings/oleObject532.bin"/><Relationship Id="rId9" Type="http://schemas.openxmlformats.org/officeDocument/2006/relationships/image" Target="../media/image272.wmf"/><Relationship Id="rId14" Type="http://schemas.openxmlformats.org/officeDocument/2006/relationships/oleObject" Target="../embeddings/oleObject537.bin"/></Relationships>
</file>

<file path=ppt/slides/_rels/slide111.xml.rels><?xml version="1.0" encoding="UTF-8" standalone="yes"?>
<Relationships xmlns="http://schemas.openxmlformats.org/package/2006/relationships"><Relationship Id="rId8" Type="http://schemas.openxmlformats.org/officeDocument/2006/relationships/oleObject" Target="../embeddings/oleObject543.bin"/><Relationship Id="rId3" Type="http://schemas.openxmlformats.org/officeDocument/2006/relationships/image" Target="../media/image279.wmf"/><Relationship Id="rId7" Type="http://schemas.openxmlformats.org/officeDocument/2006/relationships/image" Target="../media/image288.wmf"/><Relationship Id="rId2" Type="http://schemas.openxmlformats.org/officeDocument/2006/relationships/oleObject" Target="../embeddings/oleObject540.bin"/><Relationship Id="rId1" Type="http://schemas.openxmlformats.org/officeDocument/2006/relationships/slideLayout" Target="../slideLayouts/slideLayout74.xml"/><Relationship Id="rId6" Type="http://schemas.openxmlformats.org/officeDocument/2006/relationships/oleObject" Target="../embeddings/oleObject542.bin"/><Relationship Id="rId11" Type="http://schemas.openxmlformats.org/officeDocument/2006/relationships/image" Target="../media/image315.wmf"/><Relationship Id="rId5" Type="http://schemas.openxmlformats.org/officeDocument/2006/relationships/image" Target="../media/image289.wmf"/><Relationship Id="rId10" Type="http://schemas.openxmlformats.org/officeDocument/2006/relationships/oleObject" Target="../embeddings/oleObject544.bin"/><Relationship Id="rId4" Type="http://schemas.openxmlformats.org/officeDocument/2006/relationships/oleObject" Target="../embeddings/oleObject541.bin"/><Relationship Id="rId9" Type="http://schemas.openxmlformats.org/officeDocument/2006/relationships/image" Target="../media/image314.wmf"/></Relationships>
</file>

<file path=ppt/slides/_rels/slide112.xml.rels><?xml version="1.0" encoding="UTF-8" standalone="yes"?>
<Relationships xmlns="http://schemas.openxmlformats.org/package/2006/relationships"><Relationship Id="rId8" Type="http://schemas.openxmlformats.org/officeDocument/2006/relationships/oleObject" Target="../embeddings/oleObject548.bin"/><Relationship Id="rId13" Type="http://schemas.openxmlformats.org/officeDocument/2006/relationships/image" Target="../media/image321.wmf"/><Relationship Id="rId3" Type="http://schemas.openxmlformats.org/officeDocument/2006/relationships/image" Target="../media/image316.wmf"/><Relationship Id="rId7" Type="http://schemas.openxmlformats.org/officeDocument/2006/relationships/image" Target="../media/image318.wmf"/><Relationship Id="rId12" Type="http://schemas.openxmlformats.org/officeDocument/2006/relationships/oleObject" Target="../embeddings/oleObject550.bin"/><Relationship Id="rId2" Type="http://schemas.openxmlformats.org/officeDocument/2006/relationships/oleObject" Target="../embeddings/oleObject545.bin"/><Relationship Id="rId1" Type="http://schemas.openxmlformats.org/officeDocument/2006/relationships/slideLayout" Target="../slideLayouts/slideLayout74.xml"/><Relationship Id="rId6" Type="http://schemas.openxmlformats.org/officeDocument/2006/relationships/oleObject" Target="../embeddings/oleObject547.bin"/><Relationship Id="rId11" Type="http://schemas.openxmlformats.org/officeDocument/2006/relationships/image" Target="../media/image320.wmf"/><Relationship Id="rId5" Type="http://schemas.openxmlformats.org/officeDocument/2006/relationships/image" Target="../media/image317.wmf"/><Relationship Id="rId15" Type="http://schemas.openxmlformats.org/officeDocument/2006/relationships/image" Target="../media/image322.wmf"/><Relationship Id="rId10" Type="http://schemas.openxmlformats.org/officeDocument/2006/relationships/oleObject" Target="../embeddings/oleObject549.bin"/><Relationship Id="rId4" Type="http://schemas.openxmlformats.org/officeDocument/2006/relationships/oleObject" Target="../embeddings/oleObject546.bin"/><Relationship Id="rId9" Type="http://schemas.openxmlformats.org/officeDocument/2006/relationships/image" Target="../media/image319.wmf"/><Relationship Id="rId14" Type="http://schemas.openxmlformats.org/officeDocument/2006/relationships/oleObject" Target="../embeddings/oleObject551.bin"/></Relationships>
</file>

<file path=ppt/slides/_rels/slide113.xml.rels><?xml version="1.0" encoding="UTF-8" standalone="yes"?>
<Relationships xmlns="http://schemas.openxmlformats.org/package/2006/relationships"><Relationship Id="rId8" Type="http://schemas.openxmlformats.org/officeDocument/2006/relationships/oleObject" Target="../embeddings/oleObject555.bin"/><Relationship Id="rId13" Type="http://schemas.openxmlformats.org/officeDocument/2006/relationships/image" Target="../media/image337.wmf"/><Relationship Id="rId18" Type="http://schemas.openxmlformats.org/officeDocument/2006/relationships/oleObject" Target="../embeddings/oleObject560.bin"/><Relationship Id="rId3" Type="http://schemas.openxmlformats.org/officeDocument/2006/relationships/image" Target="../media/image332.wmf"/><Relationship Id="rId7" Type="http://schemas.openxmlformats.org/officeDocument/2006/relationships/image" Target="../media/image334.wmf"/><Relationship Id="rId12" Type="http://schemas.openxmlformats.org/officeDocument/2006/relationships/oleObject" Target="../embeddings/oleObject557.bin"/><Relationship Id="rId17" Type="http://schemas.openxmlformats.org/officeDocument/2006/relationships/image" Target="../media/image339.wmf"/><Relationship Id="rId2" Type="http://schemas.openxmlformats.org/officeDocument/2006/relationships/oleObject" Target="../embeddings/oleObject552.bin"/><Relationship Id="rId16" Type="http://schemas.openxmlformats.org/officeDocument/2006/relationships/oleObject" Target="../embeddings/oleObject559.bin"/><Relationship Id="rId1" Type="http://schemas.openxmlformats.org/officeDocument/2006/relationships/slideLayout" Target="../slideLayouts/slideLayout74.xml"/><Relationship Id="rId6" Type="http://schemas.openxmlformats.org/officeDocument/2006/relationships/oleObject" Target="../embeddings/oleObject554.bin"/><Relationship Id="rId11" Type="http://schemas.openxmlformats.org/officeDocument/2006/relationships/image" Target="../media/image336.wmf"/><Relationship Id="rId5" Type="http://schemas.openxmlformats.org/officeDocument/2006/relationships/image" Target="../media/image333.wmf"/><Relationship Id="rId15" Type="http://schemas.openxmlformats.org/officeDocument/2006/relationships/image" Target="../media/image338.wmf"/><Relationship Id="rId10" Type="http://schemas.openxmlformats.org/officeDocument/2006/relationships/oleObject" Target="../embeddings/oleObject556.bin"/><Relationship Id="rId19" Type="http://schemas.openxmlformats.org/officeDocument/2006/relationships/image" Target="../media/image340.wmf"/><Relationship Id="rId4" Type="http://schemas.openxmlformats.org/officeDocument/2006/relationships/oleObject" Target="../embeddings/oleObject553.bin"/><Relationship Id="rId9" Type="http://schemas.openxmlformats.org/officeDocument/2006/relationships/image" Target="../media/image335.wmf"/><Relationship Id="rId14" Type="http://schemas.openxmlformats.org/officeDocument/2006/relationships/oleObject" Target="../embeddings/oleObject558.bin"/></Relationships>
</file>

<file path=ppt/slides/_rels/slide114.xml.rels><?xml version="1.0" encoding="UTF-8" standalone="yes"?>
<Relationships xmlns="http://schemas.openxmlformats.org/package/2006/relationships"><Relationship Id="rId3" Type="http://schemas.openxmlformats.org/officeDocument/2006/relationships/image" Target="../media/image433.wmf"/><Relationship Id="rId7" Type="http://schemas.openxmlformats.org/officeDocument/2006/relationships/image" Target="../media/image435.wmf"/><Relationship Id="rId2" Type="http://schemas.openxmlformats.org/officeDocument/2006/relationships/oleObject" Target="../embeddings/oleObject561.bin"/><Relationship Id="rId1" Type="http://schemas.openxmlformats.org/officeDocument/2006/relationships/slideLayout" Target="../slideLayouts/slideLayout74.xml"/><Relationship Id="rId6" Type="http://schemas.openxmlformats.org/officeDocument/2006/relationships/oleObject" Target="../embeddings/oleObject563.bin"/><Relationship Id="rId5" Type="http://schemas.openxmlformats.org/officeDocument/2006/relationships/image" Target="../media/image434.wmf"/><Relationship Id="rId4" Type="http://schemas.openxmlformats.org/officeDocument/2006/relationships/oleObject" Target="../embeddings/oleObject562.bin"/></Relationships>
</file>

<file path=ppt/slides/_rels/slide115.xml.rels><?xml version="1.0" encoding="UTF-8" standalone="yes"?>
<Relationships xmlns="http://schemas.openxmlformats.org/package/2006/relationships"><Relationship Id="rId3" Type="http://schemas.openxmlformats.org/officeDocument/2006/relationships/image" Target="../media/image433.wmf"/><Relationship Id="rId7" Type="http://schemas.openxmlformats.org/officeDocument/2006/relationships/image" Target="../media/image437.wmf"/><Relationship Id="rId2" Type="http://schemas.openxmlformats.org/officeDocument/2006/relationships/oleObject" Target="../embeddings/oleObject564.bin"/><Relationship Id="rId1" Type="http://schemas.openxmlformats.org/officeDocument/2006/relationships/slideLayout" Target="../slideLayouts/slideLayout74.xml"/><Relationship Id="rId6" Type="http://schemas.openxmlformats.org/officeDocument/2006/relationships/oleObject" Target="../embeddings/oleObject566.bin"/><Relationship Id="rId5" Type="http://schemas.openxmlformats.org/officeDocument/2006/relationships/image" Target="../media/image436.wmf"/><Relationship Id="rId4" Type="http://schemas.openxmlformats.org/officeDocument/2006/relationships/oleObject" Target="../embeddings/oleObject565.bin"/></Relationships>
</file>

<file path=ppt/slides/_rels/slide116.xml.rels><?xml version="1.0" encoding="UTF-8" standalone="yes"?>
<Relationships xmlns="http://schemas.openxmlformats.org/package/2006/relationships"><Relationship Id="rId8" Type="http://schemas.openxmlformats.org/officeDocument/2006/relationships/oleObject" Target="../embeddings/oleObject570.bin"/><Relationship Id="rId3" Type="http://schemas.openxmlformats.org/officeDocument/2006/relationships/image" Target="../media/image438.wmf"/><Relationship Id="rId7" Type="http://schemas.openxmlformats.org/officeDocument/2006/relationships/image" Target="../media/image440.wmf"/><Relationship Id="rId2" Type="http://schemas.openxmlformats.org/officeDocument/2006/relationships/oleObject" Target="../embeddings/oleObject567.bin"/><Relationship Id="rId1" Type="http://schemas.openxmlformats.org/officeDocument/2006/relationships/slideLayout" Target="../slideLayouts/slideLayout74.xml"/><Relationship Id="rId6" Type="http://schemas.openxmlformats.org/officeDocument/2006/relationships/oleObject" Target="../embeddings/oleObject569.bin"/><Relationship Id="rId11" Type="http://schemas.openxmlformats.org/officeDocument/2006/relationships/image" Target="../media/image442.wmf"/><Relationship Id="rId5" Type="http://schemas.openxmlformats.org/officeDocument/2006/relationships/image" Target="../media/image439.wmf"/><Relationship Id="rId10" Type="http://schemas.openxmlformats.org/officeDocument/2006/relationships/oleObject" Target="../embeddings/oleObject571.bin"/><Relationship Id="rId4" Type="http://schemas.openxmlformats.org/officeDocument/2006/relationships/oleObject" Target="../embeddings/oleObject568.bin"/><Relationship Id="rId9" Type="http://schemas.openxmlformats.org/officeDocument/2006/relationships/image" Target="../media/image441.wmf"/></Relationships>
</file>

<file path=ppt/slides/_rels/slide117.xml.rels><?xml version="1.0" encoding="UTF-8" standalone="yes"?>
<Relationships xmlns="http://schemas.openxmlformats.org/package/2006/relationships"><Relationship Id="rId3" Type="http://schemas.openxmlformats.org/officeDocument/2006/relationships/image" Target="../media/image446.wmf"/><Relationship Id="rId2" Type="http://schemas.openxmlformats.org/officeDocument/2006/relationships/oleObject" Target="../embeddings/oleObject572.bin"/><Relationship Id="rId1" Type="http://schemas.openxmlformats.org/officeDocument/2006/relationships/slideLayout" Target="../slideLayouts/slideLayout74.xml"/><Relationship Id="rId5" Type="http://schemas.openxmlformats.org/officeDocument/2006/relationships/image" Target="../media/image447.wmf"/><Relationship Id="rId4" Type="http://schemas.openxmlformats.org/officeDocument/2006/relationships/oleObject" Target="../embeddings/oleObject573.bin"/></Relationships>
</file>

<file path=ppt/slides/_rels/slide118.xml.rels><?xml version="1.0" encoding="UTF-8" standalone="yes"?>
<Relationships xmlns="http://schemas.openxmlformats.org/package/2006/relationships"><Relationship Id="rId3" Type="http://schemas.openxmlformats.org/officeDocument/2006/relationships/image" Target="../media/image448.wmf"/><Relationship Id="rId2" Type="http://schemas.openxmlformats.org/officeDocument/2006/relationships/oleObject" Target="../embeddings/oleObject574.bin"/><Relationship Id="rId1" Type="http://schemas.openxmlformats.org/officeDocument/2006/relationships/slideLayout" Target="../slideLayouts/slideLayout74.xml"/><Relationship Id="rId5" Type="http://schemas.openxmlformats.org/officeDocument/2006/relationships/image" Target="../media/image449.wmf"/><Relationship Id="rId4" Type="http://schemas.openxmlformats.org/officeDocument/2006/relationships/oleObject" Target="../embeddings/oleObject575.bin"/></Relationships>
</file>

<file path=ppt/slides/_rels/slide119.xml.rels><?xml version="1.0" encoding="UTF-8" standalone="yes"?>
<Relationships xmlns="http://schemas.openxmlformats.org/package/2006/relationships"><Relationship Id="rId8" Type="http://schemas.openxmlformats.org/officeDocument/2006/relationships/oleObject" Target="../embeddings/oleObject579.bin"/><Relationship Id="rId3" Type="http://schemas.openxmlformats.org/officeDocument/2006/relationships/image" Target="../media/image450.wmf"/><Relationship Id="rId7" Type="http://schemas.openxmlformats.org/officeDocument/2006/relationships/image" Target="../media/image452.wmf"/><Relationship Id="rId2" Type="http://schemas.openxmlformats.org/officeDocument/2006/relationships/oleObject" Target="../embeddings/oleObject576.bin"/><Relationship Id="rId1" Type="http://schemas.openxmlformats.org/officeDocument/2006/relationships/slideLayout" Target="../slideLayouts/slideLayout74.xml"/><Relationship Id="rId6" Type="http://schemas.openxmlformats.org/officeDocument/2006/relationships/oleObject" Target="../embeddings/oleObject578.bin"/><Relationship Id="rId5" Type="http://schemas.openxmlformats.org/officeDocument/2006/relationships/image" Target="../media/image451.wmf"/><Relationship Id="rId4" Type="http://schemas.openxmlformats.org/officeDocument/2006/relationships/oleObject" Target="../embeddings/oleObject577.bin"/><Relationship Id="rId9" Type="http://schemas.openxmlformats.org/officeDocument/2006/relationships/image" Target="../media/image453.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17.bin"/><Relationship Id="rId1" Type="http://schemas.openxmlformats.org/officeDocument/2006/relationships/slideLayout" Target="../slideLayouts/slideLayout7.xml"/><Relationship Id="rId6" Type="http://schemas.openxmlformats.org/officeDocument/2006/relationships/oleObject" Target="../embeddings/oleObject19.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15.wmf"/></Relationships>
</file>

<file path=ppt/slides/_rels/slide120.xml.rels><?xml version="1.0" encoding="UTF-8" standalone="yes"?>
<Relationships xmlns="http://schemas.openxmlformats.org/package/2006/relationships"><Relationship Id="rId8" Type="http://schemas.openxmlformats.org/officeDocument/2006/relationships/oleObject" Target="../embeddings/oleObject582.bin"/><Relationship Id="rId3" Type="http://schemas.openxmlformats.org/officeDocument/2006/relationships/audio" Target="../media/audio3.wav"/><Relationship Id="rId7" Type="http://schemas.openxmlformats.org/officeDocument/2006/relationships/image" Target="../media/image455.wmf"/><Relationship Id="rId2" Type="http://schemas.openxmlformats.org/officeDocument/2006/relationships/audio" Target="../media/audio2.wav"/><Relationship Id="rId1" Type="http://schemas.openxmlformats.org/officeDocument/2006/relationships/slideLayout" Target="../slideLayouts/slideLayout69.xml"/><Relationship Id="rId6" Type="http://schemas.openxmlformats.org/officeDocument/2006/relationships/oleObject" Target="../embeddings/oleObject581.bin"/><Relationship Id="rId11" Type="http://schemas.openxmlformats.org/officeDocument/2006/relationships/image" Target="../media/image457.wmf"/><Relationship Id="rId5" Type="http://schemas.openxmlformats.org/officeDocument/2006/relationships/image" Target="../media/image454.wmf"/><Relationship Id="rId10" Type="http://schemas.openxmlformats.org/officeDocument/2006/relationships/oleObject" Target="../embeddings/oleObject583.bin"/><Relationship Id="rId4" Type="http://schemas.openxmlformats.org/officeDocument/2006/relationships/oleObject" Target="../embeddings/oleObject580.bin"/><Relationship Id="rId9" Type="http://schemas.openxmlformats.org/officeDocument/2006/relationships/image" Target="../media/image456.wmf"/></Relationships>
</file>

<file path=ppt/slides/_rels/slide121.xml.rels><?xml version="1.0" encoding="UTF-8" standalone="yes"?>
<Relationships xmlns="http://schemas.openxmlformats.org/package/2006/relationships"><Relationship Id="rId8" Type="http://schemas.openxmlformats.org/officeDocument/2006/relationships/oleObject" Target="../embeddings/oleObject586.bin"/><Relationship Id="rId13" Type="http://schemas.openxmlformats.org/officeDocument/2006/relationships/image" Target="../media/image462.wmf"/><Relationship Id="rId3" Type="http://schemas.openxmlformats.org/officeDocument/2006/relationships/audio" Target="../media/audio3.wav"/><Relationship Id="rId7" Type="http://schemas.openxmlformats.org/officeDocument/2006/relationships/image" Target="../media/image459.wmf"/><Relationship Id="rId12" Type="http://schemas.openxmlformats.org/officeDocument/2006/relationships/oleObject" Target="../embeddings/oleObject588.bin"/><Relationship Id="rId17" Type="http://schemas.openxmlformats.org/officeDocument/2006/relationships/image" Target="../media/image464.wmf"/><Relationship Id="rId2" Type="http://schemas.openxmlformats.org/officeDocument/2006/relationships/audio" Target="../media/audio2.wav"/><Relationship Id="rId16" Type="http://schemas.openxmlformats.org/officeDocument/2006/relationships/oleObject" Target="../embeddings/oleObject590.bin"/><Relationship Id="rId1" Type="http://schemas.openxmlformats.org/officeDocument/2006/relationships/slideLayout" Target="../slideLayouts/slideLayout69.xml"/><Relationship Id="rId6" Type="http://schemas.openxmlformats.org/officeDocument/2006/relationships/oleObject" Target="../embeddings/oleObject585.bin"/><Relationship Id="rId11" Type="http://schemas.openxmlformats.org/officeDocument/2006/relationships/image" Target="../media/image461.wmf"/><Relationship Id="rId5" Type="http://schemas.openxmlformats.org/officeDocument/2006/relationships/image" Target="../media/image458.wmf"/><Relationship Id="rId15" Type="http://schemas.openxmlformats.org/officeDocument/2006/relationships/image" Target="../media/image463.wmf"/><Relationship Id="rId10" Type="http://schemas.openxmlformats.org/officeDocument/2006/relationships/oleObject" Target="../embeddings/oleObject587.bin"/><Relationship Id="rId4" Type="http://schemas.openxmlformats.org/officeDocument/2006/relationships/oleObject" Target="../embeddings/oleObject584.bin"/><Relationship Id="rId9" Type="http://schemas.openxmlformats.org/officeDocument/2006/relationships/image" Target="../media/image460.wmf"/><Relationship Id="rId14" Type="http://schemas.openxmlformats.org/officeDocument/2006/relationships/oleObject" Target="../embeddings/oleObject589.bin"/></Relationships>
</file>

<file path=ppt/slides/_rels/slide122.xml.rels><?xml version="1.0" encoding="UTF-8" standalone="yes"?>
<Relationships xmlns="http://schemas.openxmlformats.org/package/2006/relationships"><Relationship Id="rId8" Type="http://schemas.openxmlformats.org/officeDocument/2006/relationships/oleObject" Target="../embeddings/oleObject593.bin"/><Relationship Id="rId13" Type="http://schemas.openxmlformats.org/officeDocument/2006/relationships/image" Target="../media/image469.wmf"/><Relationship Id="rId3" Type="http://schemas.openxmlformats.org/officeDocument/2006/relationships/audio" Target="../media/audio3.wav"/><Relationship Id="rId7" Type="http://schemas.openxmlformats.org/officeDocument/2006/relationships/image" Target="../media/image466.wmf"/><Relationship Id="rId12" Type="http://schemas.openxmlformats.org/officeDocument/2006/relationships/oleObject" Target="../embeddings/oleObject595.bin"/><Relationship Id="rId2" Type="http://schemas.openxmlformats.org/officeDocument/2006/relationships/audio" Target="../media/audio2.wav"/><Relationship Id="rId1" Type="http://schemas.openxmlformats.org/officeDocument/2006/relationships/slideLayout" Target="../slideLayouts/slideLayout69.xml"/><Relationship Id="rId6" Type="http://schemas.openxmlformats.org/officeDocument/2006/relationships/oleObject" Target="../embeddings/oleObject592.bin"/><Relationship Id="rId11" Type="http://schemas.openxmlformats.org/officeDocument/2006/relationships/image" Target="../media/image468.wmf"/><Relationship Id="rId5" Type="http://schemas.openxmlformats.org/officeDocument/2006/relationships/image" Target="../media/image465.wmf"/><Relationship Id="rId10" Type="http://schemas.openxmlformats.org/officeDocument/2006/relationships/oleObject" Target="../embeddings/oleObject594.bin"/><Relationship Id="rId4" Type="http://schemas.openxmlformats.org/officeDocument/2006/relationships/oleObject" Target="../embeddings/oleObject591.bin"/><Relationship Id="rId9" Type="http://schemas.openxmlformats.org/officeDocument/2006/relationships/image" Target="../media/image467.wmf"/></Relationships>
</file>

<file path=ppt/slides/_rels/slide123.xml.rels><?xml version="1.0" encoding="UTF-8" standalone="yes"?>
<Relationships xmlns="http://schemas.openxmlformats.org/package/2006/relationships"><Relationship Id="rId3" Type="http://schemas.openxmlformats.org/officeDocument/2006/relationships/image" Target="../media/image470.wmf"/><Relationship Id="rId2" Type="http://schemas.openxmlformats.org/officeDocument/2006/relationships/oleObject" Target="../embeddings/oleObject596.bin"/><Relationship Id="rId1" Type="http://schemas.openxmlformats.org/officeDocument/2006/relationships/slideLayout" Target="../slideLayouts/slideLayout69.xml"/><Relationship Id="rId5" Type="http://schemas.openxmlformats.org/officeDocument/2006/relationships/image" Target="../media/image471.wmf"/><Relationship Id="rId4" Type="http://schemas.openxmlformats.org/officeDocument/2006/relationships/oleObject" Target="../embeddings/oleObject597.bin"/></Relationships>
</file>

<file path=ppt/slides/_rels/slide124.xml.rels><?xml version="1.0" encoding="UTF-8" standalone="yes"?>
<Relationships xmlns="http://schemas.openxmlformats.org/package/2006/relationships"><Relationship Id="rId8" Type="http://schemas.openxmlformats.org/officeDocument/2006/relationships/oleObject" Target="../embeddings/oleObject601.bin"/><Relationship Id="rId3" Type="http://schemas.openxmlformats.org/officeDocument/2006/relationships/image" Target="../media/image472.wmf"/><Relationship Id="rId7" Type="http://schemas.openxmlformats.org/officeDocument/2006/relationships/image" Target="../media/image474.wmf"/><Relationship Id="rId2" Type="http://schemas.openxmlformats.org/officeDocument/2006/relationships/oleObject" Target="../embeddings/oleObject598.bin"/><Relationship Id="rId1" Type="http://schemas.openxmlformats.org/officeDocument/2006/relationships/slideLayout" Target="../slideLayouts/slideLayout74.xml"/><Relationship Id="rId6" Type="http://schemas.openxmlformats.org/officeDocument/2006/relationships/oleObject" Target="../embeddings/oleObject600.bin"/><Relationship Id="rId11" Type="http://schemas.openxmlformats.org/officeDocument/2006/relationships/image" Target="../media/image476.wmf"/><Relationship Id="rId5" Type="http://schemas.openxmlformats.org/officeDocument/2006/relationships/image" Target="../media/image473.wmf"/><Relationship Id="rId10" Type="http://schemas.openxmlformats.org/officeDocument/2006/relationships/oleObject" Target="../embeddings/oleObject602.bin"/><Relationship Id="rId4" Type="http://schemas.openxmlformats.org/officeDocument/2006/relationships/oleObject" Target="../embeddings/oleObject599.bin"/><Relationship Id="rId9" Type="http://schemas.openxmlformats.org/officeDocument/2006/relationships/image" Target="../media/image475.wmf"/></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8.xml.rels><?xml version="1.0" encoding="UTF-8" standalone="yes"?>
<Relationships xmlns="http://schemas.openxmlformats.org/package/2006/relationships"><Relationship Id="rId8" Type="http://schemas.openxmlformats.org/officeDocument/2006/relationships/oleObject" Target="../embeddings/oleObject606.bin"/><Relationship Id="rId13" Type="http://schemas.openxmlformats.org/officeDocument/2006/relationships/image" Target="../media/image482.wmf"/><Relationship Id="rId3" Type="http://schemas.openxmlformats.org/officeDocument/2006/relationships/image" Target="../media/image477.wmf"/><Relationship Id="rId7" Type="http://schemas.openxmlformats.org/officeDocument/2006/relationships/image" Target="../media/image479.wmf"/><Relationship Id="rId12" Type="http://schemas.openxmlformats.org/officeDocument/2006/relationships/oleObject" Target="../embeddings/oleObject608.bin"/><Relationship Id="rId2" Type="http://schemas.openxmlformats.org/officeDocument/2006/relationships/oleObject" Target="../embeddings/oleObject603.bin"/><Relationship Id="rId1" Type="http://schemas.openxmlformats.org/officeDocument/2006/relationships/slideLayout" Target="../slideLayouts/slideLayout74.xml"/><Relationship Id="rId6" Type="http://schemas.openxmlformats.org/officeDocument/2006/relationships/oleObject" Target="../embeddings/oleObject605.bin"/><Relationship Id="rId11" Type="http://schemas.openxmlformats.org/officeDocument/2006/relationships/image" Target="../media/image481.wmf"/><Relationship Id="rId5" Type="http://schemas.openxmlformats.org/officeDocument/2006/relationships/image" Target="../media/image478.wmf"/><Relationship Id="rId10" Type="http://schemas.openxmlformats.org/officeDocument/2006/relationships/oleObject" Target="../embeddings/oleObject607.bin"/><Relationship Id="rId4" Type="http://schemas.openxmlformats.org/officeDocument/2006/relationships/oleObject" Target="../embeddings/oleObject604.bin"/><Relationship Id="rId9" Type="http://schemas.openxmlformats.org/officeDocument/2006/relationships/image" Target="../media/image480.wmf"/></Relationships>
</file>

<file path=ppt/slides/_rels/slide129.xml.rels><?xml version="1.0" encoding="UTF-8" standalone="yes"?>
<Relationships xmlns="http://schemas.openxmlformats.org/package/2006/relationships"><Relationship Id="rId3" Type="http://schemas.openxmlformats.org/officeDocument/2006/relationships/image" Target="../media/image483.wmf"/><Relationship Id="rId2" Type="http://schemas.openxmlformats.org/officeDocument/2006/relationships/oleObject" Target="../embeddings/oleObject609.bin"/><Relationship Id="rId1" Type="http://schemas.openxmlformats.org/officeDocument/2006/relationships/slideLayout" Target="../slideLayouts/slideLayout73.xml"/><Relationship Id="rId5" Type="http://schemas.openxmlformats.org/officeDocument/2006/relationships/image" Target="../media/image484.wmf"/><Relationship Id="rId4" Type="http://schemas.openxmlformats.org/officeDocument/2006/relationships/oleObject" Target="../embeddings/oleObject61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22.bin"/><Relationship Id="rId1" Type="http://schemas.openxmlformats.org/officeDocument/2006/relationships/slideLayout" Target="../slideLayouts/slideLayout7.xml"/><Relationship Id="rId6" Type="http://schemas.openxmlformats.org/officeDocument/2006/relationships/oleObject" Target="../embeddings/oleObject24.bin"/><Relationship Id="rId5" Type="http://schemas.openxmlformats.org/officeDocument/2006/relationships/image" Target="../media/image18.emf"/><Relationship Id="rId4" Type="http://schemas.openxmlformats.org/officeDocument/2006/relationships/oleObject" Target="../embeddings/oleObject23.bin"/><Relationship Id="rId9" Type="http://schemas.openxmlformats.org/officeDocument/2006/relationships/image" Target="../media/image20.emf"/></Relationships>
</file>

<file path=ppt/slides/_rels/slide130.xml.rels><?xml version="1.0" encoding="UTF-8" standalone="yes"?>
<Relationships xmlns="http://schemas.openxmlformats.org/package/2006/relationships"><Relationship Id="rId8" Type="http://schemas.openxmlformats.org/officeDocument/2006/relationships/oleObject" Target="../embeddings/oleObject614.bin"/><Relationship Id="rId13" Type="http://schemas.openxmlformats.org/officeDocument/2006/relationships/image" Target="../media/image490.wmf"/><Relationship Id="rId3" Type="http://schemas.openxmlformats.org/officeDocument/2006/relationships/image" Target="../media/image485.wmf"/><Relationship Id="rId7" Type="http://schemas.openxmlformats.org/officeDocument/2006/relationships/image" Target="../media/image487.wmf"/><Relationship Id="rId12" Type="http://schemas.openxmlformats.org/officeDocument/2006/relationships/oleObject" Target="../embeddings/oleObject616.bin"/><Relationship Id="rId2" Type="http://schemas.openxmlformats.org/officeDocument/2006/relationships/oleObject" Target="../embeddings/oleObject611.bin"/><Relationship Id="rId1" Type="http://schemas.openxmlformats.org/officeDocument/2006/relationships/slideLayout" Target="../slideLayouts/slideLayout74.xml"/><Relationship Id="rId6" Type="http://schemas.openxmlformats.org/officeDocument/2006/relationships/oleObject" Target="../embeddings/oleObject613.bin"/><Relationship Id="rId11" Type="http://schemas.openxmlformats.org/officeDocument/2006/relationships/image" Target="../media/image489.wmf"/><Relationship Id="rId5" Type="http://schemas.openxmlformats.org/officeDocument/2006/relationships/image" Target="../media/image486.wmf"/><Relationship Id="rId10" Type="http://schemas.openxmlformats.org/officeDocument/2006/relationships/oleObject" Target="../embeddings/oleObject615.bin"/><Relationship Id="rId4" Type="http://schemas.openxmlformats.org/officeDocument/2006/relationships/oleObject" Target="../embeddings/oleObject612.bin"/><Relationship Id="rId9" Type="http://schemas.openxmlformats.org/officeDocument/2006/relationships/image" Target="../media/image488.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32.xml.rels><?xml version="1.0" encoding="UTF-8" standalone="yes"?>
<Relationships xmlns="http://schemas.openxmlformats.org/package/2006/relationships"><Relationship Id="rId3" Type="http://schemas.openxmlformats.org/officeDocument/2006/relationships/image" Target="../media/image483.wmf"/><Relationship Id="rId2" Type="http://schemas.openxmlformats.org/officeDocument/2006/relationships/oleObject" Target="../embeddings/oleObject617.bin"/><Relationship Id="rId1" Type="http://schemas.openxmlformats.org/officeDocument/2006/relationships/slideLayout" Target="../slideLayouts/slideLayout73.xml"/></Relationships>
</file>

<file path=ppt/slides/_rels/slide133.xml.rels><?xml version="1.0" encoding="UTF-8" standalone="yes"?>
<Relationships xmlns="http://schemas.openxmlformats.org/package/2006/relationships"><Relationship Id="rId8" Type="http://schemas.openxmlformats.org/officeDocument/2006/relationships/oleObject" Target="../embeddings/oleObject621.bin"/><Relationship Id="rId3" Type="http://schemas.openxmlformats.org/officeDocument/2006/relationships/image" Target="../media/image491.wmf"/><Relationship Id="rId7" Type="http://schemas.openxmlformats.org/officeDocument/2006/relationships/image" Target="../media/image493.wmf"/><Relationship Id="rId2" Type="http://schemas.openxmlformats.org/officeDocument/2006/relationships/oleObject" Target="../embeddings/oleObject618.bin"/><Relationship Id="rId1" Type="http://schemas.openxmlformats.org/officeDocument/2006/relationships/slideLayout" Target="../slideLayouts/slideLayout74.xml"/><Relationship Id="rId6" Type="http://schemas.openxmlformats.org/officeDocument/2006/relationships/oleObject" Target="../embeddings/oleObject620.bin"/><Relationship Id="rId11" Type="http://schemas.openxmlformats.org/officeDocument/2006/relationships/image" Target="../media/image495.wmf"/><Relationship Id="rId5" Type="http://schemas.openxmlformats.org/officeDocument/2006/relationships/image" Target="../media/image492.wmf"/><Relationship Id="rId10" Type="http://schemas.openxmlformats.org/officeDocument/2006/relationships/oleObject" Target="../embeddings/oleObject622.bin"/><Relationship Id="rId4" Type="http://schemas.openxmlformats.org/officeDocument/2006/relationships/oleObject" Target="../embeddings/oleObject619.bin"/><Relationship Id="rId9" Type="http://schemas.openxmlformats.org/officeDocument/2006/relationships/image" Target="../media/image494.wmf"/></Relationships>
</file>

<file path=ppt/slides/_rels/slide134.xml.rels><?xml version="1.0" encoding="UTF-8" standalone="yes"?>
<Relationships xmlns="http://schemas.openxmlformats.org/package/2006/relationships"><Relationship Id="rId8" Type="http://schemas.openxmlformats.org/officeDocument/2006/relationships/oleObject" Target="../embeddings/oleObject626.bin"/><Relationship Id="rId13" Type="http://schemas.openxmlformats.org/officeDocument/2006/relationships/image" Target="../media/image501.wmf"/><Relationship Id="rId3" Type="http://schemas.openxmlformats.org/officeDocument/2006/relationships/image" Target="../media/image496.wmf"/><Relationship Id="rId7" Type="http://schemas.openxmlformats.org/officeDocument/2006/relationships/image" Target="../media/image498.wmf"/><Relationship Id="rId12" Type="http://schemas.openxmlformats.org/officeDocument/2006/relationships/oleObject" Target="../embeddings/oleObject628.bin"/><Relationship Id="rId2" Type="http://schemas.openxmlformats.org/officeDocument/2006/relationships/oleObject" Target="../embeddings/oleObject623.bin"/><Relationship Id="rId1" Type="http://schemas.openxmlformats.org/officeDocument/2006/relationships/slideLayout" Target="../slideLayouts/slideLayout74.xml"/><Relationship Id="rId6" Type="http://schemas.openxmlformats.org/officeDocument/2006/relationships/oleObject" Target="../embeddings/oleObject625.bin"/><Relationship Id="rId11" Type="http://schemas.openxmlformats.org/officeDocument/2006/relationships/image" Target="../media/image500.wmf"/><Relationship Id="rId5" Type="http://schemas.openxmlformats.org/officeDocument/2006/relationships/image" Target="../media/image497.wmf"/><Relationship Id="rId15" Type="http://schemas.openxmlformats.org/officeDocument/2006/relationships/image" Target="../media/image502.wmf"/><Relationship Id="rId10" Type="http://schemas.openxmlformats.org/officeDocument/2006/relationships/oleObject" Target="../embeddings/oleObject627.bin"/><Relationship Id="rId4" Type="http://schemas.openxmlformats.org/officeDocument/2006/relationships/oleObject" Target="../embeddings/oleObject624.bin"/><Relationship Id="rId9" Type="http://schemas.openxmlformats.org/officeDocument/2006/relationships/image" Target="../media/image499.wmf"/><Relationship Id="rId14" Type="http://schemas.openxmlformats.org/officeDocument/2006/relationships/oleObject" Target="../embeddings/oleObject629.bin"/></Relationships>
</file>

<file path=ppt/slides/_rels/slide135.xml.rels><?xml version="1.0" encoding="UTF-8" standalone="yes"?>
<Relationships xmlns="http://schemas.openxmlformats.org/package/2006/relationships"><Relationship Id="rId8" Type="http://schemas.openxmlformats.org/officeDocument/2006/relationships/oleObject" Target="../embeddings/oleObject633.bin"/><Relationship Id="rId13" Type="http://schemas.openxmlformats.org/officeDocument/2006/relationships/image" Target="../media/image508.wmf"/><Relationship Id="rId3" Type="http://schemas.openxmlformats.org/officeDocument/2006/relationships/image" Target="../media/image503.wmf"/><Relationship Id="rId7" Type="http://schemas.openxmlformats.org/officeDocument/2006/relationships/image" Target="../media/image505.wmf"/><Relationship Id="rId12" Type="http://schemas.openxmlformats.org/officeDocument/2006/relationships/oleObject" Target="../embeddings/oleObject635.bin"/><Relationship Id="rId2" Type="http://schemas.openxmlformats.org/officeDocument/2006/relationships/oleObject" Target="../embeddings/oleObject630.bin"/><Relationship Id="rId1" Type="http://schemas.openxmlformats.org/officeDocument/2006/relationships/slideLayout" Target="../slideLayouts/slideLayout74.xml"/><Relationship Id="rId6" Type="http://schemas.openxmlformats.org/officeDocument/2006/relationships/oleObject" Target="../embeddings/oleObject632.bin"/><Relationship Id="rId11" Type="http://schemas.openxmlformats.org/officeDocument/2006/relationships/image" Target="../media/image507.wmf"/><Relationship Id="rId5" Type="http://schemas.openxmlformats.org/officeDocument/2006/relationships/image" Target="../media/image504.wmf"/><Relationship Id="rId10" Type="http://schemas.openxmlformats.org/officeDocument/2006/relationships/oleObject" Target="../embeddings/oleObject634.bin"/><Relationship Id="rId4" Type="http://schemas.openxmlformats.org/officeDocument/2006/relationships/oleObject" Target="../embeddings/oleObject631.bin"/><Relationship Id="rId9" Type="http://schemas.openxmlformats.org/officeDocument/2006/relationships/image" Target="../media/image506.wmf"/></Relationships>
</file>

<file path=ppt/slides/_rels/slide136.xml.rels><?xml version="1.0" encoding="UTF-8" standalone="yes"?>
<Relationships xmlns="http://schemas.openxmlformats.org/package/2006/relationships"><Relationship Id="rId8" Type="http://schemas.openxmlformats.org/officeDocument/2006/relationships/oleObject" Target="../embeddings/oleObject639.bin"/><Relationship Id="rId13" Type="http://schemas.openxmlformats.org/officeDocument/2006/relationships/image" Target="../media/image514.wmf"/><Relationship Id="rId3" Type="http://schemas.openxmlformats.org/officeDocument/2006/relationships/image" Target="../media/image509.wmf"/><Relationship Id="rId7" Type="http://schemas.openxmlformats.org/officeDocument/2006/relationships/image" Target="../media/image511.wmf"/><Relationship Id="rId12" Type="http://schemas.openxmlformats.org/officeDocument/2006/relationships/oleObject" Target="../embeddings/oleObject641.bin"/><Relationship Id="rId2" Type="http://schemas.openxmlformats.org/officeDocument/2006/relationships/oleObject" Target="../embeddings/oleObject636.bin"/><Relationship Id="rId1" Type="http://schemas.openxmlformats.org/officeDocument/2006/relationships/slideLayout" Target="../slideLayouts/slideLayout74.xml"/><Relationship Id="rId6" Type="http://schemas.openxmlformats.org/officeDocument/2006/relationships/oleObject" Target="../embeddings/oleObject638.bin"/><Relationship Id="rId11" Type="http://schemas.openxmlformats.org/officeDocument/2006/relationships/image" Target="../media/image513.wmf"/><Relationship Id="rId5" Type="http://schemas.openxmlformats.org/officeDocument/2006/relationships/image" Target="../media/image510.wmf"/><Relationship Id="rId15" Type="http://schemas.openxmlformats.org/officeDocument/2006/relationships/image" Target="../media/image515.wmf"/><Relationship Id="rId10" Type="http://schemas.openxmlformats.org/officeDocument/2006/relationships/oleObject" Target="../embeddings/oleObject640.bin"/><Relationship Id="rId4" Type="http://schemas.openxmlformats.org/officeDocument/2006/relationships/oleObject" Target="../embeddings/oleObject637.bin"/><Relationship Id="rId9" Type="http://schemas.openxmlformats.org/officeDocument/2006/relationships/image" Target="../media/image512.wmf"/><Relationship Id="rId14" Type="http://schemas.openxmlformats.org/officeDocument/2006/relationships/oleObject" Target="../embeddings/oleObject642.bin"/></Relationships>
</file>

<file path=ppt/slides/_rels/slide137.xml.rels><?xml version="1.0" encoding="UTF-8" standalone="yes"?>
<Relationships xmlns="http://schemas.openxmlformats.org/package/2006/relationships"><Relationship Id="rId3" Type="http://schemas.openxmlformats.org/officeDocument/2006/relationships/image" Target="../media/image516.wmf"/><Relationship Id="rId2" Type="http://schemas.openxmlformats.org/officeDocument/2006/relationships/oleObject" Target="../embeddings/oleObject643.bin"/><Relationship Id="rId1" Type="http://schemas.openxmlformats.org/officeDocument/2006/relationships/slideLayout" Target="../slideLayouts/slideLayout73.xml"/></Relationships>
</file>

<file path=ppt/slides/_rels/slide138.xml.rels><?xml version="1.0" encoding="UTF-8" standalone="yes"?>
<Relationships xmlns="http://schemas.openxmlformats.org/package/2006/relationships"><Relationship Id="rId3" Type="http://schemas.openxmlformats.org/officeDocument/2006/relationships/image" Target="../media/image517.wmf"/><Relationship Id="rId2" Type="http://schemas.openxmlformats.org/officeDocument/2006/relationships/oleObject" Target="../embeddings/oleObject644.bin"/><Relationship Id="rId1" Type="http://schemas.openxmlformats.org/officeDocument/2006/relationships/slideLayout" Target="../slideLayouts/slideLayout74.xml"/></Relationships>
</file>

<file path=ppt/slides/_rels/slide139.xml.rels><?xml version="1.0" encoding="UTF-8" standalone="yes"?>
<Relationships xmlns="http://schemas.openxmlformats.org/package/2006/relationships"><Relationship Id="rId8" Type="http://schemas.openxmlformats.org/officeDocument/2006/relationships/oleObject" Target="../embeddings/oleObject648.bin"/><Relationship Id="rId3" Type="http://schemas.openxmlformats.org/officeDocument/2006/relationships/image" Target="../media/image518.wmf"/><Relationship Id="rId7" Type="http://schemas.openxmlformats.org/officeDocument/2006/relationships/image" Target="../media/image520.wmf"/><Relationship Id="rId2" Type="http://schemas.openxmlformats.org/officeDocument/2006/relationships/oleObject" Target="../embeddings/oleObject645.bin"/><Relationship Id="rId1" Type="http://schemas.openxmlformats.org/officeDocument/2006/relationships/slideLayout" Target="../slideLayouts/slideLayout74.xml"/><Relationship Id="rId6" Type="http://schemas.openxmlformats.org/officeDocument/2006/relationships/oleObject" Target="../embeddings/oleObject647.bin"/><Relationship Id="rId11" Type="http://schemas.openxmlformats.org/officeDocument/2006/relationships/image" Target="../media/image522.wmf"/><Relationship Id="rId5" Type="http://schemas.openxmlformats.org/officeDocument/2006/relationships/image" Target="../media/image519.wmf"/><Relationship Id="rId10" Type="http://schemas.openxmlformats.org/officeDocument/2006/relationships/oleObject" Target="../embeddings/oleObject649.bin"/><Relationship Id="rId4" Type="http://schemas.openxmlformats.org/officeDocument/2006/relationships/oleObject" Target="../embeddings/oleObject646.bin"/><Relationship Id="rId9" Type="http://schemas.openxmlformats.org/officeDocument/2006/relationships/image" Target="../media/image521.wmf"/></Relationships>
</file>

<file path=ppt/slides/_rels/slide1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6.bin"/><Relationship Id="rId1" Type="http://schemas.openxmlformats.org/officeDocument/2006/relationships/slideLayout" Target="../slideLayouts/slideLayout7.xml"/><Relationship Id="rId5" Type="http://schemas.openxmlformats.org/officeDocument/2006/relationships/image" Target="../media/image22.wmf"/><Relationship Id="rId4" Type="http://schemas.openxmlformats.org/officeDocument/2006/relationships/oleObject" Target="../embeddings/oleObject27.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41.xml.rels><?xml version="1.0" encoding="UTF-8" standalone="yes"?>
<Relationships xmlns="http://schemas.openxmlformats.org/package/2006/relationships"><Relationship Id="rId3" Type="http://schemas.openxmlformats.org/officeDocument/2006/relationships/image" Target="../media/image523.wmf"/><Relationship Id="rId2" Type="http://schemas.openxmlformats.org/officeDocument/2006/relationships/oleObject" Target="../embeddings/oleObject650.bin"/><Relationship Id="rId1" Type="http://schemas.openxmlformats.org/officeDocument/2006/relationships/slideLayout" Target="../slideLayouts/slideLayout7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79.xml"/><Relationship Id="rId1" Type="http://schemas.openxmlformats.org/officeDocument/2006/relationships/themeOverride" Target="../theme/themeOverride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5.xml.rels><?xml version="1.0" encoding="UTF-8" standalone="yes"?>
<Relationships xmlns="http://schemas.openxmlformats.org/package/2006/relationships"><Relationship Id="rId3" Type="http://schemas.openxmlformats.org/officeDocument/2006/relationships/image" Target="../media/image524.wmf"/><Relationship Id="rId2" Type="http://schemas.openxmlformats.org/officeDocument/2006/relationships/oleObject" Target="../embeddings/oleObject651.bin"/><Relationship Id="rId1" Type="http://schemas.openxmlformats.org/officeDocument/2006/relationships/slideLayout" Target="../slideLayouts/slideLayout91.xml"/><Relationship Id="rId5" Type="http://schemas.openxmlformats.org/officeDocument/2006/relationships/image" Target="../media/image525.wmf"/><Relationship Id="rId4" Type="http://schemas.openxmlformats.org/officeDocument/2006/relationships/oleObject" Target="../embeddings/oleObject652.bin"/></Relationships>
</file>

<file path=ppt/slides/_rels/slide146.x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oleObject" Target="../embeddings/oleObject653.bin"/><Relationship Id="rId1" Type="http://schemas.openxmlformats.org/officeDocument/2006/relationships/slideLayout" Target="../slideLayouts/slideLayout9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8.xml.rels><?xml version="1.0" encoding="UTF-8" standalone="yes"?>
<Relationships xmlns="http://schemas.openxmlformats.org/package/2006/relationships"><Relationship Id="rId8" Type="http://schemas.openxmlformats.org/officeDocument/2006/relationships/oleObject" Target="../embeddings/oleObject657.bin"/><Relationship Id="rId13" Type="http://schemas.openxmlformats.org/officeDocument/2006/relationships/image" Target="../media/image531.wmf"/><Relationship Id="rId18" Type="http://schemas.openxmlformats.org/officeDocument/2006/relationships/oleObject" Target="../embeddings/oleObject662.bin"/><Relationship Id="rId26" Type="http://schemas.openxmlformats.org/officeDocument/2006/relationships/oleObject" Target="../embeddings/oleObject666.bin"/><Relationship Id="rId3" Type="http://schemas.openxmlformats.org/officeDocument/2006/relationships/image" Target="../media/image526.wmf"/><Relationship Id="rId21" Type="http://schemas.openxmlformats.org/officeDocument/2006/relationships/image" Target="../media/image535.wmf"/><Relationship Id="rId7" Type="http://schemas.openxmlformats.org/officeDocument/2006/relationships/image" Target="../media/image528.wmf"/><Relationship Id="rId12" Type="http://schemas.openxmlformats.org/officeDocument/2006/relationships/oleObject" Target="../embeddings/oleObject659.bin"/><Relationship Id="rId17" Type="http://schemas.openxmlformats.org/officeDocument/2006/relationships/image" Target="../media/image533.wmf"/><Relationship Id="rId25" Type="http://schemas.openxmlformats.org/officeDocument/2006/relationships/image" Target="../media/image537.wmf"/><Relationship Id="rId2" Type="http://schemas.openxmlformats.org/officeDocument/2006/relationships/oleObject" Target="../embeddings/oleObject654.bin"/><Relationship Id="rId16" Type="http://schemas.openxmlformats.org/officeDocument/2006/relationships/oleObject" Target="../embeddings/oleObject661.bin"/><Relationship Id="rId20" Type="http://schemas.openxmlformats.org/officeDocument/2006/relationships/oleObject" Target="../embeddings/oleObject663.bin"/><Relationship Id="rId29" Type="http://schemas.openxmlformats.org/officeDocument/2006/relationships/image" Target="../media/image539.wmf"/><Relationship Id="rId1" Type="http://schemas.openxmlformats.org/officeDocument/2006/relationships/slideLayout" Target="../slideLayouts/slideLayout95.xml"/><Relationship Id="rId6" Type="http://schemas.openxmlformats.org/officeDocument/2006/relationships/oleObject" Target="../embeddings/oleObject656.bin"/><Relationship Id="rId11" Type="http://schemas.openxmlformats.org/officeDocument/2006/relationships/image" Target="../media/image530.wmf"/><Relationship Id="rId24" Type="http://schemas.openxmlformats.org/officeDocument/2006/relationships/oleObject" Target="../embeddings/oleObject665.bin"/><Relationship Id="rId5" Type="http://schemas.openxmlformats.org/officeDocument/2006/relationships/image" Target="../media/image527.wmf"/><Relationship Id="rId15" Type="http://schemas.openxmlformats.org/officeDocument/2006/relationships/image" Target="../media/image532.wmf"/><Relationship Id="rId23" Type="http://schemas.openxmlformats.org/officeDocument/2006/relationships/image" Target="../media/image536.wmf"/><Relationship Id="rId28" Type="http://schemas.openxmlformats.org/officeDocument/2006/relationships/oleObject" Target="../embeddings/oleObject667.bin"/><Relationship Id="rId10" Type="http://schemas.openxmlformats.org/officeDocument/2006/relationships/oleObject" Target="../embeddings/oleObject658.bin"/><Relationship Id="rId19" Type="http://schemas.openxmlformats.org/officeDocument/2006/relationships/image" Target="../media/image534.wmf"/><Relationship Id="rId4" Type="http://schemas.openxmlformats.org/officeDocument/2006/relationships/oleObject" Target="../embeddings/oleObject655.bin"/><Relationship Id="rId9" Type="http://schemas.openxmlformats.org/officeDocument/2006/relationships/image" Target="../media/image529.wmf"/><Relationship Id="rId14" Type="http://schemas.openxmlformats.org/officeDocument/2006/relationships/oleObject" Target="../embeddings/oleObject660.bin"/><Relationship Id="rId22" Type="http://schemas.openxmlformats.org/officeDocument/2006/relationships/oleObject" Target="../embeddings/oleObject664.bin"/><Relationship Id="rId27" Type="http://schemas.openxmlformats.org/officeDocument/2006/relationships/image" Target="../media/image538.wmf"/></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668.bin"/><Relationship Id="rId7" Type="http://schemas.openxmlformats.org/officeDocument/2006/relationships/image" Target="../media/image542.emf"/><Relationship Id="rId2" Type="http://schemas.openxmlformats.org/officeDocument/2006/relationships/audio" Target="../media/audio4.wav"/><Relationship Id="rId1" Type="http://schemas.openxmlformats.org/officeDocument/2006/relationships/slideLayout" Target="../slideLayouts/slideLayout96.xml"/><Relationship Id="rId6" Type="http://schemas.openxmlformats.org/officeDocument/2006/relationships/image" Target="../media/image541.wmf"/><Relationship Id="rId5" Type="http://schemas.openxmlformats.org/officeDocument/2006/relationships/oleObject" Target="../embeddings/oleObject669.bin"/><Relationship Id="rId4" Type="http://schemas.openxmlformats.org/officeDocument/2006/relationships/image" Target="../media/image540.wmf"/></Relationships>
</file>

<file path=ppt/slides/_rels/slide1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8.bin"/><Relationship Id="rId1" Type="http://schemas.openxmlformats.org/officeDocument/2006/relationships/slideLayout" Target="../slideLayouts/slideLayout7.xml"/><Relationship Id="rId5" Type="http://schemas.openxmlformats.org/officeDocument/2006/relationships/image" Target="../media/image24.wmf"/><Relationship Id="rId4" Type="http://schemas.openxmlformats.org/officeDocument/2006/relationships/oleObject" Target="../embeddings/oleObject29.bin"/></Relationships>
</file>

<file path=ppt/slides/_rels/slide150.xml.rels><?xml version="1.0" encoding="UTF-8" standalone="yes"?>
<Relationships xmlns="http://schemas.openxmlformats.org/package/2006/relationships"><Relationship Id="rId8" Type="http://schemas.openxmlformats.org/officeDocument/2006/relationships/oleObject" Target="../embeddings/oleObject673.bin"/><Relationship Id="rId13" Type="http://schemas.openxmlformats.org/officeDocument/2006/relationships/image" Target="../media/image531.wmf"/><Relationship Id="rId18" Type="http://schemas.openxmlformats.org/officeDocument/2006/relationships/oleObject" Target="../embeddings/oleObject678.bin"/><Relationship Id="rId3" Type="http://schemas.openxmlformats.org/officeDocument/2006/relationships/image" Target="../media/image543.wmf"/><Relationship Id="rId21" Type="http://schemas.openxmlformats.org/officeDocument/2006/relationships/image" Target="../media/image548.wmf"/><Relationship Id="rId7" Type="http://schemas.openxmlformats.org/officeDocument/2006/relationships/image" Target="../media/image528.wmf"/><Relationship Id="rId12" Type="http://schemas.openxmlformats.org/officeDocument/2006/relationships/oleObject" Target="../embeddings/oleObject675.bin"/><Relationship Id="rId17" Type="http://schemas.openxmlformats.org/officeDocument/2006/relationships/image" Target="../media/image546.wmf"/><Relationship Id="rId2" Type="http://schemas.openxmlformats.org/officeDocument/2006/relationships/oleObject" Target="../embeddings/oleObject670.bin"/><Relationship Id="rId16" Type="http://schemas.openxmlformats.org/officeDocument/2006/relationships/oleObject" Target="../embeddings/oleObject677.bin"/><Relationship Id="rId20" Type="http://schemas.openxmlformats.org/officeDocument/2006/relationships/oleObject" Target="../embeddings/oleObject679.bin"/><Relationship Id="rId1" Type="http://schemas.openxmlformats.org/officeDocument/2006/relationships/slideLayout" Target="../slideLayouts/slideLayout95.xml"/><Relationship Id="rId6" Type="http://schemas.openxmlformats.org/officeDocument/2006/relationships/oleObject" Target="../embeddings/oleObject672.bin"/><Relationship Id="rId11" Type="http://schemas.openxmlformats.org/officeDocument/2006/relationships/image" Target="../media/image530.wmf"/><Relationship Id="rId5" Type="http://schemas.openxmlformats.org/officeDocument/2006/relationships/image" Target="../media/image544.wmf"/><Relationship Id="rId15" Type="http://schemas.openxmlformats.org/officeDocument/2006/relationships/image" Target="../media/image545.wmf"/><Relationship Id="rId10" Type="http://schemas.openxmlformats.org/officeDocument/2006/relationships/oleObject" Target="../embeddings/oleObject674.bin"/><Relationship Id="rId19" Type="http://schemas.openxmlformats.org/officeDocument/2006/relationships/image" Target="../media/image547.wmf"/><Relationship Id="rId4" Type="http://schemas.openxmlformats.org/officeDocument/2006/relationships/oleObject" Target="../embeddings/oleObject671.bin"/><Relationship Id="rId9" Type="http://schemas.openxmlformats.org/officeDocument/2006/relationships/image" Target="../media/image529.wmf"/><Relationship Id="rId14" Type="http://schemas.openxmlformats.org/officeDocument/2006/relationships/oleObject" Target="../embeddings/oleObject676.bin"/></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680.bin"/><Relationship Id="rId7" Type="http://schemas.openxmlformats.org/officeDocument/2006/relationships/image" Target="../media/image551.emf"/><Relationship Id="rId2" Type="http://schemas.openxmlformats.org/officeDocument/2006/relationships/audio" Target="../media/audio4.wav"/><Relationship Id="rId1" Type="http://schemas.openxmlformats.org/officeDocument/2006/relationships/slideLayout" Target="../slideLayouts/slideLayout96.xml"/><Relationship Id="rId6" Type="http://schemas.openxmlformats.org/officeDocument/2006/relationships/image" Target="../media/image550.wmf"/><Relationship Id="rId5" Type="http://schemas.openxmlformats.org/officeDocument/2006/relationships/oleObject" Target="../embeddings/oleObject681.bin"/><Relationship Id="rId4" Type="http://schemas.openxmlformats.org/officeDocument/2006/relationships/image" Target="../media/image549.wmf"/></Relationships>
</file>

<file path=ppt/slides/_rels/slide152.xml.rels><?xml version="1.0" encoding="UTF-8" standalone="yes"?>
<Relationships xmlns="http://schemas.openxmlformats.org/package/2006/relationships"><Relationship Id="rId8" Type="http://schemas.openxmlformats.org/officeDocument/2006/relationships/image" Target="../media/image554.wmf"/><Relationship Id="rId3" Type="http://schemas.openxmlformats.org/officeDocument/2006/relationships/oleObject" Target="../embeddings/oleObject682.bin"/><Relationship Id="rId7" Type="http://schemas.openxmlformats.org/officeDocument/2006/relationships/oleObject" Target="../embeddings/oleObject684.bin"/><Relationship Id="rId2" Type="http://schemas.openxmlformats.org/officeDocument/2006/relationships/audio" Target="../media/audio2.wav"/><Relationship Id="rId1" Type="http://schemas.openxmlformats.org/officeDocument/2006/relationships/slideLayout" Target="../slideLayouts/slideLayout91.xml"/><Relationship Id="rId6" Type="http://schemas.openxmlformats.org/officeDocument/2006/relationships/image" Target="../media/image553.wmf"/><Relationship Id="rId5" Type="http://schemas.openxmlformats.org/officeDocument/2006/relationships/oleObject" Target="../embeddings/oleObject683.bin"/><Relationship Id="rId4" Type="http://schemas.openxmlformats.org/officeDocument/2006/relationships/image" Target="../media/image552.wmf"/></Relationships>
</file>

<file path=ppt/slides/_rels/slide153.xml.rels><?xml version="1.0" encoding="UTF-8" standalone="yes"?>
<Relationships xmlns="http://schemas.openxmlformats.org/package/2006/relationships"><Relationship Id="rId3" Type="http://schemas.openxmlformats.org/officeDocument/2006/relationships/image" Target="../media/image555.wmf"/><Relationship Id="rId2" Type="http://schemas.openxmlformats.org/officeDocument/2006/relationships/oleObject" Target="../embeddings/oleObject685.bin"/><Relationship Id="rId1" Type="http://schemas.openxmlformats.org/officeDocument/2006/relationships/slideLayout" Target="../slideLayouts/slideLayout96.xml"/><Relationship Id="rId5" Type="http://schemas.openxmlformats.org/officeDocument/2006/relationships/image" Target="../media/image556.wmf"/><Relationship Id="rId4" Type="http://schemas.openxmlformats.org/officeDocument/2006/relationships/oleObject" Target="../embeddings/oleObject686.bin"/></Relationships>
</file>

<file path=ppt/slides/_rels/slide154.xml.rels><?xml version="1.0" encoding="UTF-8" standalone="yes"?>
<Relationships xmlns="http://schemas.openxmlformats.org/package/2006/relationships"><Relationship Id="rId8" Type="http://schemas.openxmlformats.org/officeDocument/2006/relationships/oleObject" Target="../embeddings/oleObject690.bin"/><Relationship Id="rId13" Type="http://schemas.openxmlformats.org/officeDocument/2006/relationships/image" Target="../media/image562.wmf"/><Relationship Id="rId18" Type="http://schemas.openxmlformats.org/officeDocument/2006/relationships/oleObject" Target="../embeddings/oleObject695.bin"/><Relationship Id="rId3" Type="http://schemas.openxmlformats.org/officeDocument/2006/relationships/image" Target="../media/image557.wmf"/><Relationship Id="rId7" Type="http://schemas.openxmlformats.org/officeDocument/2006/relationships/image" Target="../media/image559.wmf"/><Relationship Id="rId12" Type="http://schemas.openxmlformats.org/officeDocument/2006/relationships/oleObject" Target="../embeddings/oleObject692.bin"/><Relationship Id="rId17" Type="http://schemas.openxmlformats.org/officeDocument/2006/relationships/image" Target="../media/image564.wmf"/><Relationship Id="rId2" Type="http://schemas.openxmlformats.org/officeDocument/2006/relationships/oleObject" Target="../embeddings/oleObject687.bin"/><Relationship Id="rId16" Type="http://schemas.openxmlformats.org/officeDocument/2006/relationships/oleObject" Target="../embeddings/oleObject694.bin"/><Relationship Id="rId1" Type="http://schemas.openxmlformats.org/officeDocument/2006/relationships/slideLayout" Target="../slideLayouts/slideLayout96.xml"/><Relationship Id="rId6" Type="http://schemas.openxmlformats.org/officeDocument/2006/relationships/oleObject" Target="../embeddings/oleObject689.bin"/><Relationship Id="rId11" Type="http://schemas.openxmlformats.org/officeDocument/2006/relationships/image" Target="../media/image561.wmf"/><Relationship Id="rId5" Type="http://schemas.openxmlformats.org/officeDocument/2006/relationships/image" Target="../media/image558.wmf"/><Relationship Id="rId15" Type="http://schemas.openxmlformats.org/officeDocument/2006/relationships/image" Target="../media/image563.wmf"/><Relationship Id="rId10" Type="http://schemas.openxmlformats.org/officeDocument/2006/relationships/oleObject" Target="../embeddings/oleObject691.bin"/><Relationship Id="rId19" Type="http://schemas.openxmlformats.org/officeDocument/2006/relationships/image" Target="../media/image565.wmf"/><Relationship Id="rId4" Type="http://schemas.openxmlformats.org/officeDocument/2006/relationships/oleObject" Target="../embeddings/oleObject688.bin"/><Relationship Id="rId9" Type="http://schemas.openxmlformats.org/officeDocument/2006/relationships/image" Target="../media/image560.wmf"/><Relationship Id="rId14" Type="http://schemas.openxmlformats.org/officeDocument/2006/relationships/oleObject" Target="../embeddings/oleObject693.bin"/></Relationships>
</file>

<file path=ppt/slides/_rels/slide155.xml.rels><?xml version="1.0" encoding="UTF-8" standalone="yes"?>
<Relationships xmlns="http://schemas.openxmlformats.org/package/2006/relationships"><Relationship Id="rId8" Type="http://schemas.openxmlformats.org/officeDocument/2006/relationships/oleObject" Target="../embeddings/oleObject699.bin"/><Relationship Id="rId13" Type="http://schemas.openxmlformats.org/officeDocument/2006/relationships/image" Target="../media/image571.wmf"/><Relationship Id="rId3" Type="http://schemas.openxmlformats.org/officeDocument/2006/relationships/image" Target="../media/image566.wmf"/><Relationship Id="rId7" Type="http://schemas.openxmlformats.org/officeDocument/2006/relationships/image" Target="../media/image568.wmf"/><Relationship Id="rId12" Type="http://schemas.openxmlformats.org/officeDocument/2006/relationships/oleObject" Target="../embeddings/oleObject701.bin"/><Relationship Id="rId2" Type="http://schemas.openxmlformats.org/officeDocument/2006/relationships/oleObject" Target="../embeddings/oleObject696.bin"/><Relationship Id="rId1" Type="http://schemas.openxmlformats.org/officeDocument/2006/relationships/slideLayout" Target="../slideLayouts/slideLayout96.xml"/><Relationship Id="rId6" Type="http://schemas.openxmlformats.org/officeDocument/2006/relationships/oleObject" Target="../embeddings/oleObject698.bin"/><Relationship Id="rId11" Type="http://schemas.openxmlformats.org/officeDocument/2006/relationships/image" Target="../media/image570.wmf"/><Relationship Id="rId5" Type="http://schemas.openxmlformats.org/officeDocument/2006/relationships/image" Target="../media/image567.wmf"/><Relationship Id="rId10" Type="http://schemas.openxmlformats.org/officeDocument/2006/relationships/oleObject" Target="../embeddings/oleObject700.bin"/><Relationship Id="rId4" Type="http://schemas.openxmlformats.org/officeDocument/2006/relationships/oleObject" Target="../embeddings/oleObject697.bin"/><Relationship Id="rId9" Type="http://schemas.openxmlformats.org/officeDocument/2006/relationships/image" Target="../media/image569.wmf"/></Relationships>
</file>

<file path=ppt/slides/_rels/slide156.xml.rels><?xml version="1.0" encoding="UTF-8" standalone="yes"?>
<Relationships xmlns="http://schemas.openxmlformats.org/package/2006/relationships"><Relationship Id="rId8" Type="http://schemas.openxmlformats.org/officeDocument/2006/relationships/oleObject" Target="../embeddings/oleObject705.bin"/><Relationship Id="rId3" Type="http://schemas.openxmlformats.org/officeDocument/2006/relationships/image" Target="../media/image572.wmf"/><Relationship Id="rId7" Type="http://schemas.openxmlformats.org/officeDocument/2006/relationships/image" Target="../media/image574.wmf"/><Relationship Id="rId2" Type="http://schemas.openxmlformats.org/officeDocument/2006/relationships/oleObject" Target="../embeddings/oleObject702.bin"/><Relationship Id="rId1" Type="http://schemas.openxmlformats.org/officeDocument/2006/relationships/slideLayout" Target="../slideLayouts/slideLayout96.xml"/><Relationship Id="rId6" Type="http://schemas.openxmlformats.org/officeDocument/2006/relationships/oleObject" Target="../embeddings/oleObject704.bin"/><Relationship Id="rId5" Type="http://schemas.openxmlformats.org/officeDocument/2006/relationships/image" Target="../media/image573.wmf"/><Relationship Id="rId4" Type="http://schemas.openxmlformats.org/officeDocument/2006/relationships/oleObject" Target="../embeddings/oleObject703.bin"/><Relationship Id="rId9" Type="http://schemas.openxmlformats.org/officeDocument/2006/relationships/image" Target="../media/image575.wmf"/></Relationships>
</file>

<file path=ppt/slides/_rels/slide157.xml.rels><?xml version="1.0" encoding="UTF-8" standalone="yes"?>
<Relationships xmlns="http://schemas.openxmlformats.org/package/2006/relationships"><Relationship Id="rId8" Type="http://schemas.openxmlformats.org/officeDocument/2006/relationships/oleObject" Target="../embeddings/oleObject709.bin"/><Relationship Id="rId3" Type="http://schemas.openxmlformats.org/officeDocument/2006/relationships/image" Target="../media/image576.wmf"/><Relationship Id="rId7" Type="http://schemas.openxmlformats.org/officeDocument/2006/relationships/image" Target="../media/image578.wmf"/><Relationship Id="rId2" Type="http://schemas.openxmlformats.org/officeDocument/2006/relationships/oleObject" Target="../embeddings/oleObject706.bin"/><Relationship Id="rId1" Type="http://schemas.openxmlformats.org/officeDocument/2006/relationships/slideLayout" Target="../slideLayouts/slideLayout91.xml"/><Relationship Id="rId6" Type="http://schemas.openxmlformats.org/officeDocument/2006/relationships/oleObject" Target="../embeddings/oleObject708.bin"/><Relationship Id="rId5" Type="http://schemas.openxmlformats.org/officeDocument/2006/relationships/image" Target="../media/image577.wmf"/><Relationship Id="rId4" Type="http://schemas.openxmlformats.org/officeDocument/2006/relationships/oleObject" Target="../embeddings/oleObject707.bin"/><Relationship Id="rId9" Type="http://schemas.openxmlformats.org/officeDocument/2006/relationships/image" Target="../media/image579.wmf"/></Relationships>
</file>

<file path=ppt/slides/_rels/slide158.xml.rels><?xml version="1.0" encoding="UTF-8" standalone="yes"?>
<Relationships xmlns="http://schemas.openxmlformats.org/package/2006/relationships"><Relationship Id="rId8" Type="http://schemas.openxmlformats.org/officeDocument/2006/relationships/oleObject" Target="../embeddings/oleObject713.bin"/><Relationship Id="rId13" Type="http://schemas.openxmlformats.org/officeDocument/2006/relationships/image" Target="../media/image585.wmf"/><Relationship Id="rId18" Type="http://schemas.openxmlformats.org/officeDocument/2006/relationships/oleObject" Target="../embeddings/oleObject718.bin"/><Relationship Id="rId3" Type="http://schemas.openxmlformats.org/officeDocument/2006/relationships/image" Target="../media/image580.wmf"/><Relationship Id="rId7" Type="http://schemas.openxmlformats.org/officeDocument/2006/relationships/image" Target="../media/image582.wmf"/><Relationship Id="rId12" Type="http://schemas.openxmlformats.org/officeDocument/2006/relationships/oleObject" Target="../embeddings/oleObject715.bin"/><Relationship Id="rId17" Type="http://schemas.openxmlformats.org/officeDocument/2006/relationships/image" Target="../media/image587.wmf"/><Relationship Id="rId2" Type="http://schemas.openxmlformats.org/officeDocument/2006/relationships/oleObject" Target="../embeddings/oleObject710.bin"/><Relationship Id="rId16" Type="http://schemas.openxmlformats.org/officeDocument/2006/relationships/oleObject" Target="../embeddings/oleObject717.bin"/><Relationship Id="rId1" Type="http://schemas.openxmlformats.org/officeDocument/2006/relationships/slideLayout" Target="../slideLayouts/slideLayout91.xml"/><Relationship Id="rId6" Type="http://schemas.openxmlformats.org/officeDocument/2006/relationships/oleObject" Target="../embeddings/oleObject712.bin"/><Relationship Id="rId11" Type="http://schemas.openxmlformats.org/officeDocument/2006/relationships/image" Target="../media/image584.wmf"/><Relationship Id="rId5" Type="http://schemas.openxmlformats.org/officeDocument/2006/relationships/image" Target="../media/image581.wmf"/><Relationship Id="rId15" Type="http://schemas.openxmlformats.org/officeDocument/2006/relationships/image" Target="../media/image586.wmf"/><Relationship Id="rId10" Type="http://schemas.openxmlformats.org/officeDocument/2006/relationships/oleObject" Target="../embeddings/oleObject714.bin"/><Relationship Id="rId19" Type="http://schemas.openxmlformats.org/officeDocument/2006/relationships/image" Target="../media/image588.wmf"/><Relationship Id="rId4" Type="http://schemas.openxmlformats.org/officeDocument/2006/relationships/oleObject" Target="../embeddings/oleObject711.bin"/><Relationship Id="rId9" Type="http://schemas.openxmlformats.org/officeDocument/2006/relationships/image" Target="../media/image583.wmf"/><Relationship Id="rId14" Type="http://schemas.openxmlformats.org/officeDocument/2006/relationships/oleObject" Target="../embeddings/oleObject716.bin"/></Relationships>
</file>

<file path=ppt/slides/_rels/slide159.xml.rels><?xml version="1.0" encoding="UTF-8" standalone="yes"?>
<Relationships xmlns="http://schemas.openxmlformats.org/package/2006/relationships"><Relationship Id="rId8" Type="http://schemas.openxmlformats.org/officeDocument/2006/relationships/oleObject" Target="../embeddings/oleObject722.bin"/><Relationship Id="rId3" Type="http://schemas.openxmlformats.org/officeDocument/2006/relationships/image" Target="../media/image589.wmf"/><Relationship Id="rId7" Type="http://schemas.openxmlformats.org/officeDocument/2006/relationships/image" Target="../media/image591.wmf"/><Relationship Id="rId2" Type="http://schemas.openxmlformats.org/officeDocument/2006/relationships/oleObject" Target="../embeddings/oleObject719.bin"/><Relationship Id="rId1" Type="http://schemas.openxmlformats.org/officeDocument/2006/relationships/slideLayout" Target="../slideLayouts/slideLayout91.xml"/><Relationship Id="rId6" Type="http://schemas.openxmlformats.org/officeDocument/2006/relationships/oleObject" Target="../embeddings/oleObject721.bin"/><Relationship Id="rId11" Type="http://schemas.openxmlformats.org/officeDocument/2006/relationships/image" Target="../media/image593.wmf"/><Relationship Id="rId5" Type="http://schemas.openxmlformats.org/officeDocument/2006/relationships/image" Target="../media/image590.wmf"/><Relationship Id="rId10" Type="http://schemas.openxmlformats.org/officeDocument/2006/relationships/oleObject" Target="../embeddings/oleObject723.bin"/><Relationship Id="rId4" Type="http://schemas.openxmlformats.org/officeDocument/2006/relationships/oleObject" Target="../embeddings/oleObject720.bin"/><Relationship Id="rId9" Type="http://schemas.openxmlformats.org/officeDocument/2006/relationships/image" Target="../media/image592.wmf"/></Relationships>
</file>

<file path=ppt/slides/_rels/slide16.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30.bin"/><Relationship Id="rId1" Type="http://schemas.openxmlformats.org/officeDocument/2006/relationships/slideLayout" Target="../slideLayouts/slideLayout7.xml"/><Relationship Id="rId6" Type="http://schemas.openxmlformats.org/officeDocument/2006/relationships/oleObject" Target="../embeddings/oleObject32.bin"/><Relationship Id="rId5" Type="http://schemas.openxmlformats.org/officeDocument/2006/relationships/image" Target="../media/image26.wmf"/><Relationship Id="rId4" Type="http://schemas.openxmlformats.org/officeDocument/2006/relationships/oleObject" Target="../embeddings/oleObject31.bin"/></Relationships>
</file>

<file path=ppt/slides/_rels/slide160.xml.rels><?xml version="1.0" encoding="UTF-8" standalone="yes"?>
<Relationships xmlns="http://schemas.openxmlformats.org/package/2006/relationships"><Relationship Id="rId3" Type="http://schemas.openxmlformats.org/officeDocument/2006/relationships/image" Target="../media/image594.wmf"/><Relationship Id="rId7" Type="http://schemas.openxmlformats.org/officeDocument/2006/relationships/image" Target="../media/image596.wmf"/><Relationship Id="rId2" Type="http://schemas.openxmlformats.org/officeDocument/2006/relationships/oleObject" Target="../embeddings/oleObject724.bin"/><Relationship Id="rId1" Type="http://schemas.openxmlformats.org/officeDocument/2006/relationships/slideLayout" Target="../slideLayouts/slideLayout91.xml"/><Relationship Id="rId6" Type="http://schemas.openxmlformats.org/officeDocument/2006/relationships/oleObject" Target="../embeddings/oleObject726.bin"/><Relationship Id="rId5" Type="http://schemas.openxmlformats.org/officeDocument/2006/relationships/image" Target="../media/image595.wmf"/><Relationship Id="rId4" Type="http://schemas.openxmlformats.org/officeDocument/2006/relationships/oleObject" Target="../embeddings/oleObject725.bin"/></Relationships>
</file>

<file path=ppt/slides/_rels/slide161.xml.rels><?xml version="1.0" encoding="UTF-8" standalone="yes"?>
<Relationships xmlns="http://schemas.openxmlformats.org/package/2006/relationships"><Relationship Id="rId8" Type="http://schemas.openxmlformats.org/officeDocument/2006/relationships/oleObject" Target="../embeddings/oleObject730.bin"/><Relationship Id="rId3" Type="http://schemas.openxmlformats.org/officeDocument/2006/relationships/image" Target="../media/image597.wmf"/><Relationship Id="rId7" Type="http://schemas.openxmlformats.org/officeDocument/2006/relationships/image" Target="../media/image599.wmf"/><Relationship Id="rId2" Type="http://schemas.openxmlformats.org/officeDocument/2006/relationships/oleObject" Target="../embeddings/oleObject727.bin"/><Relationship Id="rId1" Type="http://schemas.openxmlformats.org/officeDocument/2006/relationships/slideLayout" Target="../slideLayouts/slideLayout91.xml"/><Relationship Id="rId6" Type="http://schemas.openxmlformats.org/officeDocument/2006/relationships/oleObject" Target="../embeddings/oleObject729.bin"/><Relationship Id="rId5" Type="http://schemas.openxmlformats.org/officeDocument/2006/relationships/image" Target="../media/image598.wmf"/><Relationship Id="rId4" Type="http://schemas.openxmlformats.org/officeDocument/2006/relationships/oleObject" Target="../embeddings/oleObject728.bin"/><Relationship Id="rId9" Type="http://schemas.openxmlformats.org/officeDocument/2006/relationships/image" Target="../media/image600.wmf"/></Relationships>
</file>

<file path=ppt/slides/_rels/slide162.xml.rels><?xml version="1.0" encoding="UTF-8" standalone="yes"?>
<Relationships xmlns="http://schemas.openxmlformats.org/package/2006/relationships"><Relationship Id="rId3" Type="http://schemas.openxmlformats.org/officeDocument/2006/relationships/image" Target="../media/image601.wmf"/><Relationship Id="rId2" Type="http://schemas.openxmlformats.org/officeDocument/2006/relationships/oleObject" Target="../embeddings/oleObject731.bin"/><Relationship Id="rId1" Type="http://schemas.openxmlformats.org/officeDocument/2006/relationships/slideLayout" Target="../slideLayouts/slideLayout91.xml"/><Relationship Id="rId5" Type="http://schemas.openxmlformats.org/officeDocument/2006/relationships/image" Target="../media/image602.wmf"/><Relationship Id="rId4" Type="http://schemas.openxmlformats.org/officeDocument/2006/relationships/oleObject" Target="../embeddings/oleObject732.bin"/></Relationships>
</file>

<file path=ppt/slides/_rels/slide163.xml.rels><?xml version="1.0" encoding="UTF-8" standalone="yes"?>
<Relationships xmlns="http://schemas.openxmlformats.org/package/2006/relationships"><Relationship Id="rId8" Type="http://schemas.openxmlformats.org/officeDocument/2006/relationships/oleObject" Target="../embeddings/oleObject736.bin"/><Relationship Id="rId3" Type="http://schemas.openxmlformats.org/officeDocument/2006/relationships/image" Target="../media/image603.wmf"/><Relationship Id="rId7" Type="http://schemas.openxmlformats.org/officeDocument/2006/relationships/image" Target="../media/image605.wmf"/><Relationship Id="rId2" Type="http://schemas.openxmlformats.org/officeDocument/2006/relationships/oleObject" Target="../embeddings/oleObject733.bin"/><Relationship Id="rId1" Type="http://schemas.openxmlformats.org/officeDocument/2006/relationships/slideLayout" Target="../slideLayouts/slideLayout91.xml"/><Relationship Id="rId6" Type="http://schemas.openxmlformats.org/officeDocument/2006/relationships/oleObject" Target="../embeddings/oleObject735.bin"/><Relationship Id="rId5" Type="http://schemas.openxmlformats.org/officeDocument/2006/relationships/image" Target="../media/image604.wmf"/><Relationship Id="rId4" Type="http://schemas.openxmlformats.org/officeDocument/2006/relationships/oleObject" Target="../embeddings/oleObject734.bin"/><Relationship Id="rId9" Type="http://schemas.openxmlformats.org/officeDocument/2006/relationships/image" Target="../media/image606.wmf"/></Relationships>
</file>

<file path=ppt/slides/_rels/slide164.xml.rels><?xml version="1.0" encoding="UTF-8" standalone="yes"?>
<Relationships xmlns="http://schemas.openxmlformats.org/package/2006/relationships"><Relationship Id="rId3" Type="http://schemas.openxmlformats.org/officeDocument/2006/relationships/image" Target="../media/image607.wmf"/><Relationship Id="rId2" Type="http://schemas.openxmlformats.org/officeDocument/2006/relationships/oleObject" Target="../embeddings/oleObject737.bin"/><Relationship Id="rId1" Type="http://schemas.openxmlformats.org/officeDocument/2006/relationships/slideLayout" Target="../slideLayouts/slideLayout91.xml"/></Relationships>
</file>

<file path=ppt/slides/_rels/slide165.xml.rels><?xml version="1.0" encoding="UTF-8" standalone="yes"?>
<Relationships xmlns="http://schemas.openxmlformats.org/package/2006/relationships"><Relationship Id="rId3" Type="http://schemas.openxmlformats.org/officeDocument/2006/relationships/image" Target="../media/image608.wmf"/><Relationship Id="rId2" Type="http://schemas.openxmlformats.org/officeDocument/2006/relationships/oleObject" Target="../embeddings/oleObject738.bin"/><Relationship Id="rId1" Type="http://schemas.openxmlformats.org/officeDocument/2006/relationships/slideLayout" Target="../slideLayouts/slideLayout91.xml"/><Relationship Id="rId5" Type="http://schemas.openxmlformats.org/officeDocument/2006/relationships/image" Target="../media/image609.wmf"/><Relationship Id="rId4" Type="http://schemas.openxmlformats.org/officeDocument/2006/relationships/oleObject" Target="../embeddings/oleObject739.bin"/></Relationships>
</file>

<file path=ppt/slides/_rels/slide166.xml.rels><?xml version="1.0" encoding="UTF-8" standalone="yes"?>
<Relationships xmlns="http://schemas.openxmlformats.org/package/2006/relationships"><Relationship Id="rId8" Type="http://schemas.openxmlformats.org/officeDocument/2006/relationships/oleObject" Target="../embeddings/oleObject743.bin"/><Relationship Id="rId13" Type="http://schemas.openxmlformats.org/officeDocument/2006/relationships/image" Target="../media/image615.wmf"/><Relationship Id="rId3" Type="http://schemas.openxmlformats.org/officeDocument/2006/relationships/image" Target="../media/image610.wmf"/><Relationship Id="rId7" Type="http://schemas.openxmlformats.org/officeDocument/2006/relationships/image" Target="../media/image612.wmf"/><Relationship Id="rId12" Type="http://schemas.openxmlformats.org/officeDocument/2006/relationships/oleObject" Target="../embeddings/oleObject745.bin"/><Relationship Id="rId2" Type="http://schemas.openxmlformats.org/officeDocument/2006/relationships/oleObject" Target="../embeddings/oleObject740.bin"/><Relationship Id="rId1" Type="http://schemas.openxmlformats.org/officeDocument/2006/relationships/slideLayout" Target="../slideLayouts/slideLayout91.xml"/><Relationship Id="rId6" Type="http://schemas.openxmlformats.org/officeDocument/2006/relationships/oleObject" Target="../embeddings/oleObject742.bin"/><Relationship Id="rId11" Type="http://schemas.openxmlformats.org/officeDocument/2006/relationships/image" Target="../media/image614.wmf"/><Relationship Id="rId5" Type="http://schemas.openxmlformats.org/officeDocument/2006/relationships/image" Target="../media/image611.wmf"/><Relationship Id="rId10" Type="http://schemas.openxmlformats.org/officeDocument/2006/relationships/oleObject" Target="../embeddings/oleObject744.bin"/><Relationship Id="rId4" Type="http://schemas.openxmlformats.org/officeDocument/2006/relationships/oleObject" Target="../embeddings/oleObject741.bin"/><Relationship Id="rId9" Type="http://schemas.openxmlformats.org/officeDocument/2006/relationships/image" Target="../media/image613.wmf"/></Relationships>
</file>

<file path=ppt/slides/_rels/slide167.xml.rels><?xml version="1.0" encoding="UTF-8" standalone="yes"?>
<Relationships xmlns="http://schemas.openxmlformats.org/package/2006/relationships"><Relationship Id="rId8" Type="http://schemas.openxmlformats.org/officeDocument/2006/relationships/oleObject" Target="../embeddings/oleObject749.bin"/><Relationship Id="rId3" Type="http://schemas.openxmlformats.org/officeDocument/2006/relationships/image" Target="../media/image616.wmf"/><Relationship Id="rId7" Type="http://schemas.openxmlformats.org/officeDocument/2006/relationships/image" Target="../media/image618.wmf"/><Relationship Id="rId2" Type="http://schemas.openxmlformats.org/officeDocument/2006/relationships/oleObject" Target="../embeddings/oleObject746.bin"/><Relationship Id="rId1" Type="http://schemas.openxmlformats.org/officeDocument/2006/relationships/slideLayout" Target="../slideLayouts/slideLayout91.xml"/><Relationship Id="rId6" Type="http://schemas.openxmlformats.org/officeDocument/2006/relationships/oleObject" Target="../embeddings/oleObject748.bin"/><Relationship Id="rId5" Type="http://schemas.openxmlformats.org/officeDocument/2006/relationships/image" Target="../media/image617.wmf"/><Relationship Id="rId4" Type="http://schemas.openxmlformats.org/officeDocument/2006/relationships/oleObject" Target="../embeddings/oleObject747.bin"/><Relationship Id="rId9" Type="http://schemas.openxmlformats.org/officeDocument/2006/relationships/image" Target="../media/image619.wmf"/></Relationships>
</file>

<file path=ppt/slides/_rels/slide168.xml.rels><?xml version="1.0" encoding="UTF-8" standalone="yes"?>
<Relationships xmlns="http://schemas.openxmlformats.org/package/2006/relationships"><Relationship Id="rId8" Type="http://schemas.openxmlformats.org/officeDocument/2006/relationships/oleObject" Target="../embeddings/oleObject753.bin"/><Relationship Id="rId3" Type="http://schemas.openxmlformats.org/officeDocument/2006/relationships/image" Target="../media/image620.wmf"/><Relationship Id="rId7" Type="http://schemas.openxmlformats.org/officeDocument/2006/relationships/image" Target="../media/image622.wmf"/><Relationship Id="rId2" Type="http://schemas.openxmlformats.org/officeDocument/2006/relationships/oleObject" Target="../embeddings/oleObject750.bin"/><Relationship Id="rId1" Type="http://schemas.openxmlformats.org/officeDocument/2006/relationships/slideLayout" Target="../slideLayouts/slideLayout96.xml"/><Relationship Id="rId6" Type="http://schemas.openxmlformats.org/officeDocument/2006/relationships/oleObject" Target="../embeddings/oleObject752.bin"/><Relationship Id="rId11" Type="http://schemas.openxmlformats.org/officeDocument/2006/relationships/image" Target="../media/image624.wmf"/><Relationship Id="rId5" Type="http://schemas.openxmlformats.org/officeDocument/2006/relationships/image" Target="../media/image621.wmf"/><Relationship Id="rId10" Type="http://schemas.openxmlformats.org/officeDocument/2006/relationships/oleObject" Target="../embeddings/oleObject754.bin"/><Relationship Id="rId4" Type="http://schemas.openxmlformats.org/officeDocument/2006/relationships/oleObject" Target="../embeddings/oleObject751.bin"/><Relationship Id="rId9" Type="http://schemas.openxmlformats.org/officeDocument/2006/relationships/image" Target="../media/image623.wmf"/></Relationships>
</file>

<file path=ppt/slides/_rels/slide169.xml.rels><?xml version="1.0" encoding="UTF-8" standalone="yes"?>
<Relationships xmlns="http://schemas.openxmlformats.org/package/2006/relationships"><Relationship Id="rId8" Type="http://schemas.openxmlformats.org/officeDocument/2006/relationships/oleObject" Target="../embeddings/oleObject758.bin"/><Relationship Id="rId3" Type="http://schemas.openxmlformats.org/officeDocument/2006/relationships/image" Target="../media/image625.wmf"/><Relationship Id="rId7" Type="http://schemas.openxmlformats.org/officeDocument/2006/relationships/image" Target="../media/image627.wmf"/><Relationship Id="rId2" Type="http://schemas.openxmlformats.org/officeDocument/2006/relationships/oleObject" Target="../embeddings/oleObject755.bin"/><Relationship Id="rId1" Type="http://schemas.openxmlformats.org/officeDocument/2006/relationships/slideLayout" Target="../slideLayouts/slideLayout96.xml"/><Relationship Id="rId6" Type="http://schemas.openxmlformats.org/officeDocument/2006/relationships/oleObject" Target="../embeddings/oleObject757.bin"/><Relationship Id="rId11" Type="http://schemas.openxmlformats.org/officeDocument/2006/relationships/image" Target="../media/image629.wmf"/><Relationship Id="rId5" Type="http://schemas.openxmlformats.org/officeDocument/2006/relationships/image" Target="../media/image626.wmf"/><Relationship Id="rId10" Type="http://schemas.openxmlformats.org/officeDocument/2006/relationships/oleObject" Target="../embeddings/oleObject759.bin"/><Relationship Id="rId4" Type="http://schemas.openxmlformats.org/officeDocument/2006/relationships/oleObject" Target="../embeddings/oleObject756.bin"/><Relationship Id="rId9" Type="http://schemas.openxmlformats.org/officeDocument/2006/relationships/image" Target="../media/image628.wmf"/></Relationships>
</file>

<file path=ppt/slides/_rels/slide1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33.bin"/><Relationship Id="rId1" Type="http://schemas.openxmlformats.org/officeDocument/2006/relationships/slideLayout" Target="../slideLayouts/slideLayout7.xml"/><Relationship Id="rId5" Type="http://schemas.openxmlformats.org/officeDocument/2006/relationships/image" Target="../media/image29.wmf"/><Relationship Id="rId4" Type="http://schemas.openxmlformats.org/officeDocument/2006/relationships/oleObject" Target="../embeddings/oleObject34.bin"/></Relationships>
</file>

<file path=ppt/slides/_rels/slide170.xml.rels><?xml version="1.0" encoding="UTF-8" standalone="yes"?>
<Relationships xmlns="http://schemas.openxmlformats.org/package/2006/relationships"><Relationship Id="rId3" Type="http://schemas.openxmlformats.org/officeDocument/2006/relationships/image" Target="../media/image630.wmf"/><Relationship Id="rId7" Type="http://schemas.openxmlformats.org/officeDocument/2006/relationships/image" Target="../media/image632.wmf"/><Relationship Id="rId2" Type="http://schemas.openxmlformats.org/officeDocument/2006/relationships/oleObject" Target="../embeddings/oleObject760.bin"/><Relationship Id="rId1" Type="http://schemas.openxmlformats.org/officeDocument/2006/relationships/slideLayout" Target="../slideLayouts/slideLayout96.xml"/><Relationship Id="rId6" Type="http://schemas.openxmlformats.org/officeDocument/2006/relationships/oleObject" Target="../embeddings/oleObject762.bin"/><Relationship Id="rId5" Type="http://schemas.openxmlformats.org/officeDocument/2006/relationships/image" Target="../media/image631.wmf"/><Relationship Id="rId4" Type="http://schemas.openxmlformats.org/officeDocument/2006/relationships/oleObject" Target="../embeddings/oleObject761.bin"/></Relationships>
</file>

<file path=ppt/slides/_rels/slide171.xml.rels><?xml version="1.0" encoding="UTF-8" standalone="yes"?>
<Relationships xmlns="http://schemas.openxmlformats.org/package/2006/relationships"><Relationship Id="rId3" Type="http://schemas.openxmlformats.org/officeDocument/2006/relationships/image" Target="../media/image633.wmf"/><Relationship Id="rId7" Type="http://schemas.openxmlformats.org/officeDocument/2006/relationships/image" Target="../media/image635.wmf"/><Relationship Id="rId2" Type="http://schemas.openxmlformats.org/officeDocument/2006/relationships/oleObject" Target="../embeddings/oleObject763.bin"/><Relationship Id="rId1" Type="http://schemas.openxmlformats.org/officeDocument/2006/relationships/slideLayout" Target="../slideLayouts/slideLayout96.xml"/><Relationship Id="rId6" Type="http://schemas.openxmlformats.org/officeDocument/2006/relationships/oleObject" Target="../embeddings/oleObject765.bin"/><Relationship Id="rId5" Type="http://schemas.openxmlformats.org/officeDocument/2006/relationships/image" Target="../media/image634.wmf"/><Relationship Id="rId4" Type="http://schemas.openxmlformats.org/officeDocument/2006/relationships/oleObject" Target="../embeddings/oleObject764.bin"/></Relationships>
</file>

<file path=ppt/slides/_rels/slide172.xml.rels><?xml version="1.0" encoding="UTF-8" standalone="yes"?>
<Relationships xmlns="http://schemas.openxmlformats.org/package/2006/relationships"><Relationship Id="rId3" Type="http://schemas.openxmlformats.org/officeDocument/2006/relationships/image" Target="../media/image636.wmf"/><Relationship Id="rId7" Type="http://schemas.openxmlformats.org/officeDocument/2006/relationships/image" Target="../media/image638.wmf"/><Relationship Id="rId2" Type="http://schemas.openxmlformats.org/officeDocument/2006/relationships/oleObject" Target="../embeddings/oleObject766.bin"/><Relationship Id="rId1" Type="http://schemas.openxmlformats.org/officeDocument/2006/relationships/slideLayout" Target="../slideLayouts/slideLayout96.xml"/><Relationship Id="rId6" Type="http://schemas.openxmlformats.org/officeDocument/2006/relationships/oleObject" Target="../embeddings/oleObject768.bin"/><Relationship Id="rId5" Type="http://schemas.openxmlformats.org/officeDocument/2006/relationships/image" Target="../media/image637.wmf"/><Relationship Id="rId4" Type="http://schemas.openxmlformats.org/officeDocument/2006/relationships/oleObject" Target="../embeddings/oleObject767.bin"/></Relationships>
</file>

<file path=ppt/slides/_rels/slide173.xml.rels><?xml version="1.0" encoding="UTF-8" standalone="yes"?>
<Relationships xmlns="http://schemas.openxmlformats.org/package/2006/relationships"><Relationship Id="rId3" Type="http://schemas.openxmlformats.org/officeDocument/2006/relationships/image" Target="../media/image633.wmf"/><Relationship Id="rId2" Type="http://schemas.openxmlformats.org/officeDocument/2006/relationships/oleObject" Target="../embeddings/oleObject769.bin"/><Relationship Id="rId1" Type="http://schemas.openxmlformats.org/officeDocument/2006/relationships/slideLayout" Target="../slideLayouts/slideLayout96.xml"/><Relationship Id="rId5" Type="http://schemas.openxmlformats.org/officeDocument/2006/relationships/image" Target="../media/image639.wmf"/><Relationship Id="rId4" Type="http://schemas.openxmlformats.org/officeDocument/2006/relationships/oleObject" Target="../embeddings/oleObject770.bin"/></Relationships>
</file>

<file path=ppt/slides/_rels/slide174.xml.rels><?xml version="1.0" encoding="UTF-8" standalone="yes"?>
<Relationships xmlns="http://schemas.openxmlformats.org/package/2006/relationships"><Relationship Id="rId8" Type="http://schemas.openxmlformats.org/officeDocument/2006/relationships/oleObject" Target="../embeddings/oleObject774.bin"/><Relationship Id="rId3" Type="http://schemas.openxmlformats.org/officeDocument/2006/relationships/image" Target="../media/image640.wmf"/><Relationship Id="rId7" Type="http://schemas.openxmlformats.org/officeDocument/2006/relationships/image" Target="../media/image642.wmf"/><Relationship Id="rId2" Type="http://schemas.openxmlformats.org/officeDocument/2006/relationships/oleObject" Target="../embeddings/oleObject771.bin"/><Relationship Id="rId1" Type="http://schemas.openxmlformats.org/officeDocument/2006/relationships/slideLayout" Target="../slideLayouts/slideLayout96.xml"/><Relationship Id="rId6" Type="http://schemas.openxmlformats.org/officeDocument/2006/relationships/oleObject" Target="../embeddings/oleObject773.bin"/><Relationship Id="rId5" Type="http://schemas.openxmlformats.org/officeDocument/2006/relationships/image" Target="../media/image641.wmf"/><Relationship Id="rId4" Type="http://schemas.openxmlformats.org/officeDocument/2006/relationships/oleObject" Target="../embeddings/oleObject772.bin"/><Relationship Id="rId9" Type="http://schemas.openxmlformats.org/officeDocument/2006/relationships/image" Target="../media/image643.wmf"/></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8.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27.wmf"/><Relationship Id="rId2" Type="http://schemas.openxmlformats.org/officeDocument/2006/relationships/oleObject" Target="../embeddings/oleObject35.bin"/><Relationship Id="rId1" Type="http://schemas.openxmlformats.org/officeDocument/2006/relationships/slideLayout" Target="../slideLayouts/slideLayout7.xml"/><Relationship Id="rId6" Type="http://schemas.openxmlformats.org/officeDocument/2006/relationships/oleObject" Target="../embeddings/oleObject37.bin"/><Relationship Id="rId5" Type="http://schemas.openxmlformats.org/officeDocument/2006/relationships/image" Target="../media/image31.wmf"/><Relationship Id="rId4" Type="http://schemas.openxmlformats.org/officeDocument/2006/relationships/oleObject" Target="../embeddings/oleObject36.bin"/></Relationships>
</file>

<file path=ppt/slides/_rels/slide19.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8.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39.bin"/><Relationship Id="rId1" Type="http://schemas.openxmlformats.org/officeDocument/2006/relationships/slideLayout" Target="../slideLayouts/slideLayout7.xml"/><Relationship Id="rId6" Type="http://schemas.openxmlformats.org/officeDocument/2006/relationships/oleObject" Target="../embeddings/oleObject41.bin"/><Relationship Id="rId5" Type="http://schemas.openxmlformats.org/officeDocument/2006/relationships/image" Target="../media/image34.wmf"/><Relationship Id="rId4" Type="http://schemas.openxmlformats.org/officeDocument/2006/relationships/oleObject" Target="../embeddings/oleObject40.bin"/><Relationship Id="rId9" Type="http://schemas.openxmlformats.org/officeDocument/2006/relationships/image" Target="../media/image36.wmf"/></Relationships>
</file>

<file path=ppt/slides/_rels/slide2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43.bin"/><Relationship Id="rId1" Type="http://schemas.openxmlformats.org/officeDocument/2006/relationships/slideLayout" Target="../slideLayouts/slideLayout7.xml"/><Relationship Id="rId5" Type="http://schemas.openxmlformats.org/officeDocument/2006/relationships/image" Target="../media/image38.emf"/><Relationship Id="rId4" Type="http://schemas.openxmlformats.org/officeDocument/2006/relationships/oleObject" Target="../embeddings/oleObject44.bin"/></Relationships>
</file>

<file path=ppt/slides/_rels/slide2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45.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6.bin"/><Relationship Id="rId1" Type="http://schemas.openxmlformats.org/officeDocument/2006/relationships/slideLayout" Target="../slideLayouts/slideLayout6.xml"/><Relationship Id="rId4" Type="http://schemas.openxmlformats.org/officeDocument/2006/relationships/oleObject" Target="../embeddings/oleObject47.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44.wmf"/><Relationship Id="rId18" Type="http://schemas.openxmlformats.org/officeDocument/2006/relationships/oleObject" Target="../embeddings/oleObject56.bin"/><Relationship Id="rId26" Type="http://schemas.openxmlformats.org/officeDocument/2006/relationships/oleObject" Target="../embeddings/oleObject60.bin"/><Relationship Id="rId3" Type="http://schemas.openxmlformats.org/officeDocument/2006/relationships/image" Target="../media/image39.wmf"/><Relationship Id="rId21" Type="http://schemas.openxmlformats.org/officeDocument/2006/relationships/image" Target="../media/image48.wmf"/><Relationship Id="rId7" Type="http://schemas.openxmlformats.org/officeDocument/2006/relationships/image" Target="../media/image41.wmf"/><Relationship Id="rId12" Type="http://schemas.openxmlformats.org/officeDocument/2006/relationships/oleObject" Target="../embeddings/oleObject53.bin"/><Relationship Id="rId17" Type="http://schemas.openxmlformats.org/officeDocument/2006/relationships/image" Target="../media/image46.wmf"/><Relationship Id="rId25" Type="http://schemas.openxmlformats.org/officeDocument/2006/relationships/image" Target="../media/image50.wmf"/><Relationship Id="rId2" Type="http://schemas.openxmlformats.org/officeDocument/2006/relationships/oleObject" Target="../embeddings/oleObject48.bin"/><Relationship Id="rId16" Type="http://schemas.openxmlformats.org/officeDocument/2006/relationships/oleObject" Target="../embeddings/oleObject55.bin"/><Relationship Id="rId20" Type="http://schemas.openxmlformats.org/officeDocument/2006/relationships/oleObject" Target="../embeddings/oleObject57.bin"/><Relationship Id="rId29" Type="http://schemas.openxmlformats.org/officeDocument/2006/relationships/oleObject" Target="../embeddings/oleObject63.bin"/><Relationship Id="rId1" Type="http://schemas.openxmlformats.org/officeDocument/2006/relationships/slideLayout" Target="../slideLayouts/slideLayout7.xml"/><Relationship Id="rId6" Type="http://schemas.openxmlformats.org/officeDocument/2006/relationships/oleObject" Target="../embeddings/oleObject50.bin"/><Relationship Id="rId11" Type="http://schemas.openxmlformats.org/officeDocument/2006/relationships/image" Target="../media/image43.wmf"/><Relationship Id="rId24" Type="http://schemas.openxmlformats.org/officeDocument/2006/relationships/oleObject" Target="../embeddings/oleObject59.bin"/><Relationship Id="rId5" Type="http://schemas.openxmlformats.org/officeDocument/2006/relationships/image" Target="../media/image40.wmf"/><Relationship Id="rId15" Type="http://schemas.openxmlformats.org/officeDocument/2006/relationships/image" Target="../media/image45.wmf"/><Relationship Id="rId23" Type="http://schemas.openxmlformats.org/officeDocument/2006/relationships/image" Target="../media/image49.wmf"/><Relationship Id="rId28" Type="http://schemas.openxmlformats.org/officeDocument/2006/relationships/oleObject" Target="../embeddings/oleObject62.bin"/><Relationship Id="rId10" Type="http://schemas.openxmlformats.org/officeDocument/2006/relationships/oleObject" Target="../embeddings/oleObject52.bin"/><Relationship Id="rId19" Type="http://schemas.openxmlformats.org/officeDocument/2006/relationships/image" Target="../media/image47.wmf"/><Relationship Id="rId4" Type="http://schemas.openxmlformats.org/officeDocument/2006/relationships/oleObject" Target="../embeddings/oleObject49.bin"/><Relationship Id="rId9" Type="http://schemas.openxmlformats.org/officeDocument/2006/relationships/image" Target="../media/image42.wmf"/><Relationship Id="rId14" Type="http://schemas.openxmlformats.org/officeDocument/2006/relationships/oleObject" Target="../embeddings/oleObject54.bin"/><Relationship Id="rId22" Type="http://schemas.openxmlformats.org/officeDocument/2006/relationships/oleObject" Target="../embeddings/oleObject58.bin"/><Relationship Id="rId27" Type="http://schemas.openxmlformats.org/officeDocument/2006/relationships/oleObject" Target="../embeddings/oleObject61.bin"/></Relationships>
</file>

<file path=ppt/slides/_rels/slide2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64.bin"/><Relationship Id="rId1" Type="http://schemas.openxmlformats.org/officeDocument/2006/relationships/slideLayout" Target="../slideLayouts/slideLayout6.xml"/><Relationship Id="rId5" Type="http://schemas.openxmlformats.org/officeDocument/2006/relationships/image" Target="../media/image52.wmf"/><Relationship Id="rId4" Type="http://schemas.openxmlformats.org/officeDocument/2006/relationships/oleObject" Target="../embeddings/oleObject65.bin"/></Relationships>
</file>

<file path=ppt/slides/_rels/slide26.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66.bin"/><Relationship Id="rId1" Type="http://schemas.openxmlformats.org/officeDocument/2006/relationships/slideLayout" Target="../slideLayouts/slideLayout7.xml"/><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oleObject" Target="../embeddings/oleObject67.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58.wmf"/><Relationship Id="rId12" Type="http://schemas.openxmlformats.org/officeDocument/2006/relationships/oleObject" Target="../embeddings/oleObject73.bin"/><Relationship Id="rId2" Type="http://schemas.openxmlformats.org/officeDocument/2006/relationships/oleObject" Target="../embeddings/oleObject68.bin"/><Relationship Id="rId1" Type="http://schemas.openxmlformats.org/officeDocument/2006/relationships/slideLayout" Target="../slideLayouts/slideLayout7.xml"/><Relationship Id="rId6" Type="http://schemas.openxmlformats.org/officeDocument/2006/relationships/oleObject" Target="../embeddings/oleObject70.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59.wmf"/></Relationships>
</file>

<file path=ppt/slides/_rels/slide28.x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4.wmf"/><Relationship Id="rId2" Type="http://schemas.openxmlformats.org/officeDocument/2006/relationships/oleObject" Target="../embeddings/oleObject74.bin"/><Relationship Id="rId1" Type="http://schemas.openxmlformats.org/officeDocument/2006/relationships/slideLayout" Target="../slideLayouts/slideLayout7.xml"/><Relationship Id="rId6" Type="http://schemas.openxmlformats.org/officeDocument/2006/relationships/oleObject" Target="../embeddings/oleObject76.bin"/><Relationship Id="rId5" Type="http://schemas.openxmlformats.org/officeDocument/2006/relationships/image" Target="../media/image63.wmf"/><Relationship Id="rId4" Type="http://schemas.openxmlformats.org/officeDocument/2006/relationships/oleObject" Target="../embeddings/oleObject75.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image" Target="../media/image65.wmf"/><Relationship Id="rId7" Type="http://schemas.openxmlformats.org/officeDocument/2006/relationships/image" Target="../media/image67.wmf"/><Relationship Id="rId2" Type="http://schemas.openxmlformats.org/officeDocument/2006/relationships/oleObject" Target="../embeddings/oleObject77.bin"/><Relationship Id="rId1" Type="http://schemas.openxmlformats.org/officeDocument/2006/relationships/slideLayout" Target="../slideLayouts/slideLayout7.xml"/><Relationship Id="rId6" Type="http://schemas.openxmlformats.org/officeDocument/2006/relationships/oleObject" Target="../embeddings/oleObject79.bin"/><Relationship Id="rId5" Type="http://schemas.openxmlformats.org/officeDocument/2006/relationships/image" Target="../media/image66.wmf"/><Relationship Id="rId4" Type="http://schemas.openxmlformats.org/officeDocument/2006/relationships/oleObject" Target="../embeddings/oleObject78.bin"/><Relationship Id="rId9" Type="http://schemas.openxmlformats.org/officeDocument/2006/relationships/image" Target="../media/image68.w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74.wmf"/><Relationship Id="rId18" Type="http://schemas.openxmlformats.org/officeDocument/2006/relationships/oleObject" Target="../embeddings/oleObject89.bin"/><Relationship Id="rId26" Type="http://schemas.openxmlformats.org/officeDocument/2006/relationships/oleObject" Target="../embeddings/oleObject94.bin"/><Relationship Id="rId3" Type="http://schemas.openxmlformats.org/officeDocument/2006/relationships/image" Target="../media/image69.wmf"/><Relationship Id="rId21" Type="http://schemas.openxmlformats.org/officeDocument/2006/relationships/oleObject" Target="../embeddings/oleObject91.bin"/><Relationship Id="rId7" Type="http://schemas.openxmlformats.org/officeDocument/2006/relationships/image" Target="../media/image71.wmf"/><Relationship Id="rId12" Type="http://schemas.openxmlformats.org/officeDocument/2006/relationships/oleObject" Target="../embeddings/oleObject86.bin"/><Relationship Id="rId17" Type="http://schemas.openxmlformats.org/officeDocument/2006/relationships/image" Target="../media/image76.wmf"/><Relationship Id="rId25" Type="http://schemas.openxmlformats.org/officeDocument/2006/relationships/image" Target="../media/image79.wmf"/><Relationship Id="rId2" Type="http://schemas.openxmlformats.org/officeDocument/2006/relationships/oleObject" Target="../embeddings/oleObject81.bin"/><Relationship Id="rId16" Type="http://schemas.openxmlformats.org/officeDocument/2006/relationships/oleObject" Target="../embeddings/oleObject88.bin"/><Relationship Id="rId20" Type="http://schemas.openxmlformats.org/officeDocument/2006/relationships/oleObject" Target="../embeddings/oleObject90.bin"/><Relationship Id="rId1" Type="http://schemas.openxmlformats.org/officeDocument/2006/relationships/slideLayout" Target="../slideLayouts/slideLayout7.xml"/><Relationship Id="rId6" Type="http://schemas.openxmlformats.org/officeDocument/2006/relationships/oleObject" Target="../embeddings/oleObject83.bin"/><Relationship Id="rId11" Type="http://schemas.openxmlformats.org/officeDocument/2006/relationships/image" Target="../media/image73.wmf"/><Relationship Id="rId24" Type="http://schemas.openxmlformats.org/officeDocument/2006/relationships/oleObject" Target="../embeddings/oleObject93.bin"/><Relationship Id="rId5" Type="http://schemas.openxmlformats.org/officeDocument/2006/relationships/image" Target="../media/image70.wmf"/><Relationship Id="rId15" Type="http://schemas.openxmlformats.org/officeDocument/2006/relationships/image" Target="../media/image75.wmf"/><Relationship Id="rId23" Type="http://schemas.openxmlformats.org/officeDocument/2006/relationships/image" Target="../media/image78.wmf"/><Relationship Id="rId28" Type="http://schemas.openxmlformats.org/officeDocument/2006/relationships/oleObject" Target="../embeddings/oleObject96.bin"/><Relationship Id="rId10" Type="http://schemas.openxmlformats.org/officeDocument/2006/relationships/oleObject" Target="../embeddings/oleObject85.bin"/><Relationship Id="rId19" Type="http://schemas.openxmlformats.org/officeDocument/2006/relationships/image" Target="../media/image77.wmf"/><Relationship Id="rId4" Type="http://schemas.openxmlformats.org/officeDocument/2006/relationships/oleObject" Target="../embeddings/oleObject82.bin"/><Relationship Id="rId9" Type="http://schemas.openxmlformats.org/officeDocument/2006/relationships/image" Target="../media/image72.wmf"/><Relationship Id="rId14" Type="http://schemas.openxmlformats.org/officeDocument/2006/relationships/oleObject" Target="../embeddings/oleObject87.bin"/><Relationship Id="rId22" Type="http://schemas.openxmlformats.org/officeDocument/2006/relationships/oleObject" Target="../embeddings/oleObject92.bin"/><Relationship Id="rId27" Type="http://schemas.openxmlformats.org/officeDocument/2006/relationships/oleObject" Target="../embeddings/oleObject9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xml"/></Relationships>
</file>

<file path=ppt/slides/_rels/slide33.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97.bin"/><Relationship Id="rId1" Type="http://schemas.openxmlformats.org/officeDocument/2006/relationships/slideLayout" Target="../slideLayouts/slideLayout41.xml"/><Relationship Id="rId5" Type="http://schemas.openxmlformats.org/officeDocument/2006/relationships/image" Target="../media/image80.wmf"/><Relationship Id="rId4" Type="http://schemas.openxmlformats.org/officeDocument/2006/relationships/oleObject" Target="../embeddings/oleObject98.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image" Target="../media/image84.wmf"/><Relationship Id="rId3" Type="http://schemas.openxmlformats.org/officeDocument/2006/relationships/image" Target="../media/image53.wmf"/><Relationship Id="rId7" Type="http://schemas.openxmlformats.org/officeDocument/2006/relationships/image" Target="../media/image81.wmf"/><Relationship Id="rId12" Type="http://schemas.openxmlformats.org/officeDocument/2006/relationships/oleObject" Target="../embeddings/oleObject104.bin"/><Relationship Id="rId2" Type="http://schemas.openxmlformats.org/officeDocument/2006/relationships/oleObject" Target="../embeddings/oleObject99.bin"/><Relationship Id="rId1" Type="http://schemas.openxmlformats.org/officeDocument/2006/relationships/slideLayout" Target="../slideLayouts/slideLayout41.xml"/><Relationship Id="rId6" Type="http://schemas.openxmlformats.org/officeDocument/2006/relationships/oleObject" Target="../embeddings/oleObject101.bin"/><Relationship Id="rId11" Type="http://schemas.openxmlformats.org/officeDocument/2006/relationships/image" Target="../media/image83.wmf"/><Relationship Id="rId5" Type="http://schemas.openxmlformats.org/officeDocument/2006/relationships/image" Target="../media/image80.wmf"/><Relationship Id="rId15" Type="http://schemas.openxmlformats.org/officeDocument/2006/relationships/image" Target="../media/image85.wmf"/><Relationship Id="rId10" Type="http://schemas.openxmlformats.org/officeDocument/2006/relationships/oleObject" Target="../embeddings/oleObject103.bin"/><Relationship Id="rId4" Type="http://schemas.openxmlformats.org/officeDocument/2006/relationships/oleObject" Target="../embeddings/oleObject100.bin"/><Relationship Id="rId9" Type="http://schemas.openxmlformats.org/officeDocument/2006/relationships/image" Target="../media/image82.wmf"/><Relationship Id="rId14" Type="http://schemas.openxmlformats.org/officeDocument/2006/relationships/oleObject" Target="../embeddings/oleObject105.bin"/></Relationships>
</file>

<file path=ppt/slides/_rels/slide35.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oleObject" Target="../embeddings/oleObject106.bin"/><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89.wmf"/><Relationship Id="rId2" Type="http://schemas.openxmlformats.org/officeDocument/2006/relationships/oleObject" Target="../embeddings/oleObject107.bin"/><Relationship Id="rId1" Type="http://schemas.openxmlformats.org/officeDocument/2006/relationships/slideLayout" Target="../slideLayouts/slideLayout41.xml"/><Relationship Id="rId6" Type="http://schemas.openxmlformats.org/officeDocument/2006/relationships/oleObject" Target="../embeddings/oleObject109.bin"/><Relationship Id="rId5" Type="http://schemas.openxmlformats.org/officeDocument/2006/relationships/image" Target="../media/image88.wmf"/><Relationship Id="rId4" Type="http://schemas.openxmlformats.org/officeDocument/2006/relationships/oleObject" Target="../embeddings/oleObject108.bin"/></Relationships>
</file>

<file path=ppt/slides/_rels/slide37.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94.emf"/><Relationship Id="rId2" Type="http://schemas.openxmlformats.org/officeDocument/2006/relationships/audio" Target="../media/audio1.wav"/><Relationship Id="rId1" Type="http://schemas.openxmlformats.org/officeDocument/2006/relationships/slideLayout" Target="../slideLayouts/slideLayout41.xml"/><Relationship Id="rId6" Type="http://schemas.openxmlformats.org/officeDocument/2006/relationships/image" Target="../media/image91.emf"/><Relationship Id="rId11" Type="http://schemas.openxmlformats.org/officeDocument/2006/relationships/oleObject" Target="../embeddings/oleObject114.bin"/><Relationship Id="rId5" Type="http://schemas.openxmlformats.org/officeDocument/2006/relationships/oleObject" Target="../embeddings/oleObject111.bin"/><Relationship Id="rId10" Type="http://schemas.openxmlformats.org/officeDocument/2006/relationships/image" Target="../media/image93.emf"/><Relationship Id="rId4" Type="http://schemas.openxmlformats.org/officeDocument/2006/relationships/image" Target="../media/image90.emf"/><Relationship Id="rId9" Type="http://schemas.openxmlformats.org/officeDocument/2006/relationships/oleObject" Target="../embeddings/oleObject113.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18.bin"/><Relationship Id="rId13"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7.wmf"/><Relationship Id="rId12" Type="http://schemas.openxmlformats.org/officeDocument/2006/relationships/oleObject" Target="../embeddings/oleObject120.bin"/><Relationship Id="rId2" Type="http://schemas.openxmlformats.org/officeDocument/2006/relationships/oleObject" Target="../embeddings/oleObject115.bin"/><Relationship Id="rId1" Type="http://schemas.openxmlformats.org/officeDocument/2006/relationships/slideLayout" Target="../slideLayouts/slideLayout36.xml"/><Relationship Id="rId6" Type="http://schemas.openxmlformats.org/officeDocument/2006/relationships/oleObject" Target="../embeddings/oleObject117.bin"/><Relationship Id="rId11" Type="http://schemas.openxmlformats.org/officeDocument/2006/relationships/image" Target="../media/image99.wmf"/><Relationship Id="rId5" Type="http://schemas.openxmlformats.org/officeDocument/2006/relationships/image" Target="../media/image96.wmf"/><Relationship Id="rId15" Type="http://schemas.openxmlformats.org/officeDocument/2006/relationships/image" Target="../media/image101.wmf"/><Relationship Id="rId10" Type="http://schemas.openxmlformats.org/officeDocument/2006/relationships/oleObject" Target="../embeddings/oleObject119.bin"/><Relationship Id="rId4" Type="http://schemas.openxmlformats.org/officeDocument/2006/relationships/oleObject" Target="../embeddings/oleObject116.bin"/><Relationship Id="rId9" Type="http://schemas.openxmlformats.org/officeDocument/2006/relationships/image" Target="../media/image98.wmf"/><Relationship Id="rId14" Type="http://schemas.openxmlformats.org/officeDocument/2006/relationships/oleObject" Target="../embeddings/oleObject121.bin"/></Relationships>
</file>

<file path=ppt/slides/_rels/slide3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122.bin"/><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128.bin"/><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05.wmf"/><Relationship Id="rId2" Type="http://schemas.openxmlformats.org/officeDocument/2006/relationships/audio" Target="../media/audio1.wav"/><Relationship Id="rId16" Type="http://schemas.openxmlformats.org/officeDocument/2006/relationships/image" Target="../media/image107.wmf"/><Relationship Id="rId1" Type="http://schemas.openxmlformats.org/officeDocument/2006/relationships/slideLayout" Target="../slideLayouts/slideLayout41.xml"/><Relationship Id="rId6" Type="http://schemas.openxmlformats.org/officeDocument/2006/relationships/image" Target="../media/image54.wmf"/><Relationship Id="rId11" Type="http://schemas.openxmlformats.org/officeDocument/2006/relationships/oleObject" Target="../embeddings/oleObject127.bin"/><Relationship Id="rId5" Type="http://schemas.openxmlformats.org/officeDocument/2006/relationships/oleObject" Target="../embeddings/oleObject124.bin"/><Relationship Id="rId15" Type="http://schemas.openxmlformats.org/officeDocument/2006/relationships/oleObject" Target="../embeddings/oleObject129.bin"/><Relationship Id="rId10" Type="http://schemas.openxmlformats.org/officeDocument/2006/relationships/image" Target="../media/image104.wmf"/><Relationship Id="rId4" Type="http://schemas.openxmlformats.org/officeDocument/2006/relationships/image" Target="../media/image102.wmf"/><Relationship Id="rId9" Type="http://schemas.openxmlformats.org/officeDocument/2006/relationships/oleObject" Target="../embeddings/oleObject126.bin"/><Relationship Id="rId14" Type="http://schemas.openxmlformats.org/officeDocument/2006/relationships/image" Target="../media/image106.wmf"/></Relationships>
</file>

<file path=ppt/slides/_rels/slide41.x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oleObject" Target="../embeddings/oleObject130.bin"/><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image" Target="../media/image113.wmf"/><Relationship Id="rId3" Type="http://schemas.openxmlformats.org/officeDocument/2006/relationships/image" Target="../media/image95.wmf"/><Relationship Id="rId7" Type="http://schemas.openxmlformats.org/officeDocument/2006/relationships/image" Target="../media/image110.wmf"/><Relationship Id="rId12" Type="http://schemas.openxmlformats.org/officeDocument/2006/relationships/oleObject" Target="../embeddings/oleObject136.bin"/><Relationship Id="rId2" Type="http://schemas.openxmlformats.org/officeDocument/2006/relationships/oleObject" Target="../embeddings/oleObject131.bin"/><Relationship Id="rId1" Type="http://schemas.openxmlformats.org/officeDocument/2006/relationships/slideLayout" Target="../slideLayouts/slideLayout36.xml"/><Relationship Id="rId6" Type="http://schemas.openxmlformats.org/officeDocument/2006/relationships/oleObject" Target="../embeddings/oleObject133.bin"/><Relationship Id="rId11" Type="http://schemas.openxmlformats.org/officeDocument/2006/relationships/image" Target="../media/image112.wmf"/><Relationship Id="rId5" Type="http://schemas.openxmlformats.org/officeDocument/2006/relationships/image" Target="../media/image109.wmf"/><Relationship Id="rId15" Type="http://schemas.openxmlformats.org/officeDocument/2006/relationships/image" Target="../media/image114.wmf"/><Relationship Id="rId10" Type="http://schemas.openxmlformats.org/officeDocument/2006/relationships/oleObject" Target="../embeddings/oleObject135.bin"/><Relationship Id="rId4" Type="http://schemas.openxmlformats.org/officeDocument/2006/relationships/oleObject" Target="../embeddings/oleObject132.bin"/><Relationship Id="rId9" Type="http://schemas.openxmlformats.org/officeDocument/2006/relationships/image" Target="../media/image111.wmf"/><Relationship Id="rId14" Type="http://schemas.openxmlformats.org/officeDocument/2006/relationships/oleObject" Target="../embeddings/oleObject137.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41.bin"/><Relationship Id="rId3" Type="http://schemas.openxmlformats.org/officeDocument/2006/relationships/image" Target="../media/image115.emf"/><Relationship Id="rId7" Type="http://schemas.openxmlformats.org/officeDocument/2006/relationships/image" Target="../media/image117.emf"/><Relationship Id="rId2" Type="http://schemas.openxmlformats.org/officeDocument/2006/relationships/oleObject" Target="../embeddings/oleObject138.bin"/><Relationship Id="rId1" Type="http://schemas.openxmlformats.org/officeDocument/2006/relationships/slideLayout" Target="../slideLayouts/slideLayout41.xml"/><Relationship Id="rId6" Type="http://schemas.openxmlformats.org/officeDocument/2006/relationships/oleObject" Target="../embeddings/oleObject140.bin"/><Relationship Id="rId5" Type="http://schemas.openxmlformats.org/officeDocument/2006/relationships/image" Target="../media/image116.emf"/><Relationship Id="rId4" Type="http://schemas.openxmlformats.org/officeDocument/2006/relationships/oleObject" Target="../embeddings/oleObject139.bin"/><Relationship Id="rId9" Type="http://schemas.openxmlformats.org/officeDocument/2006/relationships/image" Target="../media/image118.emf"/></Relationships>
</file>

<file path=ppt/slides/_rels/slide44.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142.bin"/><Relationship Id="rId1" Type="http://schemas.openxmlformats.org/officeDocument/2006/relationships/slideLayout" Target="../slideLayouts/slideLayout41.xml"/><Relationship Id="rId5" Type="http://schemas.openxmlformats.org/officeDocument/2006/relationships/image" Target="../media/image54.wmf"/><Relationship Id="rId4" Type="http://schemas.openxmlformats.org/officeDocument/2006/relationships/oleObject" Target="../embeddings/oleObject143.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47.bin"/><Relationship Id="rId13" Type="http://schemas.openxmlformats.org/officeDocument/2006/relationships/image" Target="../media/image122.wmf"/><Relationship Id="rId18" Type="http://schemas.openxmlformats.org/officeDocument/2006/relationships/oleObject" Target="../embeddings/oleObject152.bin"/><Relationship Id="rId3" Type="http://schemas.openxmlformats.org/officeDocument/2006/relationships/image" Target="../media/image53.wmf"/><Relationship Id="rId21" Type="http://schemas.openxmlformats.org/officeDocument/2006/relationships/oleObject" Target="../embeddings/oleObject154.bin"/><Relationship Id="rId7" Type="http://schemas.openxmlformats.org/officeDocument/2006/relationships/image" Target="../media/image119.wmf"/><Relationship Id="rId12" Type="http://schemas.openxmlformats.org/officeDocument/2006/relationships/oleObject" Target="../embeddings/oleObject149.bin"/><Relationship Id="rId17" Type="http://schemas.openxmlformats.org/officeDocument/2006/relationships/image" Target="../media/image124.wmf"/><Relationship Id="rId25" Type="http://schemas.openxmlformats.org/officeDocument/2006/relationships/image" Target="../media/image127.wmf"/><Relationship Id="rId2" Type="http://schemas.openxmlformats.org/officeDocument/2006/relationships/oleObject" Target="../embeddings/oleObject144.bin"/><Relationship Id="rId16" Type="http://schemas.openxmlformats.org/officeDocument/2006/relationships/oleObject" Target="../embeddings/oleObject151.bin"/><Relationship Id="rId20" Type="http://schemas.openxmlformats.org/officeDocument/2006/relationships/oleObject" Target="../embeddings/oleObject153.bin"/><Relationship Id="rId1" Type="http://schemas.openxmlformats.org/officeDocument/2006/relationships/slideLayout" Target="../slideLayouts/slideLayout52.xml"/><Relationship Id="rId6" Type="http://schemas.openxmlformats.org/officeDocument/2006/relationships/oleObject" Target="../embeddings/oleObject146.bin"/><Relationship Id="rId11" Type="http://schemas.openxmlformats.org/officeDocument/2006/relationships/image" Target="../media/image121.wmf"/><Relationship Id="rId24" Type="http://schemas.openxmlformats.org/officeDocument/2006/relationships/oleObject" Target="../embeddings/oleObject156.bin"/><Relationship Id="rId5" Type="http://schemas.openxmlformats.org/officeDocument/2006/relationships/image" Target="../media/image54.wmf"/><Relationship Id="rId15" Type="http://schemas.openxmlformats.org/officeDocument/2006/relationships/image" Target="../media/image123.wmf"/><Relationship Id="rId23" Type="http://schemas.openxmlformats.org/officeDocument/2006/relationships/image" Target="../media/image126.wmf"/><Relationship Id="rId10" Type="http://schemas.openxmlformats.org/officeDocument/2006/relationships/oleObject" Target="../embeddings/oleObject148.bin"/><Relationship Id="rId19" Type="http://schemas.openxmlformats.org/officeDocument/2006/relationships/image" Target="../media/image125.wmf"/><Relationship Id="rId4" Type="http://schemas.openxmlformats.org/officeDocument/2006/relationships/oleObject" Target="../embeddings/oleObject145.bin"/><Relationship Id="rId9" Type="http://schemas.openxmlformats.org/officeDocument/2006/relationships/image" Target="../media/image120.wmf"/><Relationship Id="rId14" Type="http://schemas.openxmlformats.org/officeDocument/2006/relationships/oleObject" Target="../embeddings/oleObject150.bin"/><Relationship Id="rId22" Type="http://schemas.openxmlformats.org/officeDocument/2006/relationships/oleObject" Target="../embeddings/oleObject155.bin"/></Relationships>
</file>

<file path=ppt/slides/_rels/slide46.xml.rels><?xml version="1.0" encoding="UTF-8" standalone="yes"?>
<Relationships xmlns="http://schemas.openxmlformats.org/package/2006/relationships"><Relationship Id="rId3" Type="http://schemas.openxmlformats.org/officeDocument/2006/relationships/image" Target="../media/image128.wmf"/><Relationship Id="rId7" Type="http://schemas.openxmlformats.org/officeDocument/2006/relationships/image" Target="../media/image130.wmf"/><Relationship Id="rId2" Type="http://schemas.openxmlformats.org/officeDocument/2006/relationships/oleObject" Target="../embeddings/oleObject157.bin"/><Relationship Id="rId1" Type="http://schemas.openxmlformats.org/officeDocument/2006/relationships/slideLayout" Target="../slideLayouts/slideLayout41.xml"/><Relationship Id="rId6" Type="http://schemas.openxmlformats.org/officeDocument/2006/relationships/oleObject" Target="../embeddings/oleObject159.bin"/><Relationship Id="rId5" Type="http://schemas.openxmlformats.org/officeDocument/2006/relationships/image" Target="../media/image129.wmf"/><Relationship Id="rId4" Type="http://schemas.openxmlformats.org/officeDocument/2006/relationships/oleObject" Target="../embeddings/oleObject158.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63.bin"/><Relationship Id="rId3" Type="http://schemas.openxmlformats.org/officeDocument/2006/relationships/image" Target="../media/image131.wmf"/><Relationship Id="rId7" Type="http://schemas.openxmlformats.org/officeDocument/2006/relationships/image" Target="../media/image133.wmf"/><Relationship Id="rId2" Type="http://schemas.openxmlformats.org/officeDocument/2006/relationships/oleObject" Target="../embeddings/oleObject160.bin"/><Relationship Id="rId1" Type="http://schemas.openxmlformats.org/officeDocument/2006/relationships/slideLayout" Target="../slideLayouts/slideLayout41.xml"/><Relationship Id="rId6" Type="http://schemas.openxmlformats.org/officeDocument/2006/relationships/oleObject" Target="../embeddings/oleObject162.bin"/><Relationship Id="rId11" Type="http://schemas.openxmlformats.org/officeDocument/2006/relationships/image" Target="../media/image135.wmf"/><Relationship Id="rId5" Type="http://schemas.openxmlformats.org/officeDocument/2006/relationships/image" Target="../media/image132.wmf"/><Relationship Id="rId10" Type="http://schemas.openxmlformats.org/officeDocument/2006/relationships/oleObject" Target="../embeddings/oleObject164.bin"/><Relationship Id="rId4" Type="http://schemas.openxmlformats.org/officeDocument/2006/relationships/oleObject" Target="../embeddings/oleObject161.bin"/><Relationship Id="rId9" Type="http://schemas.openxmlformats.org/officeDocument/2006/relationships/image" Target="../media/image134.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68.bin"/><Relationship Id="rId13" Type="http://schemas.openxmlformats.org/officeDocument/2006/relationships/image" Target="../media/image141.wmf"/><Relationship Id="rId18" Type="http://schemas.openxmlformats.org/officeDocument/2006/relationships/oleObject" Target="../embeddings/oleObject173.bin"/><Relationship Id="rId3" Type="http://schemas.openxmlformats.org/officeDocument/2006/relationships/image" Target="../media/image136.wmf"/><Relationship Id="rId7" Type="http://schemas.openxmlformats.org/officeDocument/2006/relationships/image" Target="../media/image138.wmf"/><Relationship Id="rId12" Type="http://schemas.openxmlformats.org/officeDocument/2006/relationships/oleObject" Target="../embeddings/oleObject170.bin"/><Relationship Id="rId17" Type="http://schemas.openxmlformats.org/officeDocument/2006/relationships/image" Target="../media/image143.wmf"/><Relationship Id="rId2" Type="http://schemas.openxmlformats.org/officeDocument/2006/relationships/oleObject" Target="../embeddings/oleObject165.bin"/><Relationship Id="rId16" Type="http://schemas.openxmlformats.org/officeDocument/2006/relationships/oleObject" Target="../embeddings/oleObject172.bin"/><Relationship Id="rId1" Type="http://schemas.openxmlformats.org/officeDocument/2006/relationships/slideLayout" Target="../slideLayouts/slideLayout41.xml"/><Relationship Id="rId6" Type="http://schemas.openxmlformats.org/officeDocument/2006/relationships/oleObject" Target="../embeddings/oleObject167.bin"/><Relationship Id="rId11" Type="http://schemas.openxmlformats.org/officeDocument/2006/relationships/image" Target="../media/image140.wmf"/><Relationship Id="rId5" Type="http://schemas.openxmlformats.org/officeDocument/2006/relationships/image" Target="../media/image137.wmf"/><Relationship Id="rId15" Type="http://schemas.openxmlformats.org/officeDocument/2006/relationships/image" Target="../media/image142.wmf"/><Relationship Id="rId10" Type="http://schemas.openxmlformats.org/officeDocument/2006/relationships/oleObject" Target="../embeddings/oleObject169.bin"/><Relationship Id="rId19" Type="http://schemas.openxmlformats.org/officeDocument/2006/relationships/image" Target="../media/image144.wmf"/><Relationship Id="rId4" Type="http://schemas.openxmlformats.org/officeDocument/2006/relationships/oleObject" Target="../embeddings/oleObject166.bin"/><Relationship Id="rId9" Type="http://schemas.openxmlformats.org/officeDocument/2006/relationships/image" Target="../media/image139.wmf"/><Relationship Id="rId14" Type="http://schemas.openxmlformats.org/officeDocument/2006/relationships/oleObject" Target="../embeddings/oleObject171.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77.bin"/><Relationship Id="rId3" Type="http://schemas.openxmlformats.org/officeDocument/2006/relationships/image" Target="../media/image145.wmf"/><Relationship Id="rId7" Type="http://schemas.openxmlformats.org/officeDocument/2006/relationships/image" Target="../media/image147.wmf"/><Relationship Id="rId2" Type="http://schemas.openxmlformats.org/officeDocument/2006/relationships/oleObject" Target="../embeddings/oleObject174.bin"/><Relationship Id="rId1" Type="http://schemas.openxmlformats.org/officeDocument/2006/relationships/slideLayout" Target="../slideLayouts/slideLayout41.xml"/><Relationship Id="rId6" Type="http://schemas.openxmlformats.org/officeDocument/2006/relationships/oleObject" Target="../embeddings/oleObject176.bin"/><Relationship Id="rId11" Type="http://schemas.openxmlformats.org/officeDocument/2006/relationships/image" Target="../media/image136.wmf"/><Relationship Id="rId5" Type="http://schemas.openxmlformats.org/officeDocument/2006/relationships/image" Target="../media/image146.wmf"/><Relationship Id="rId10" Type="http://schemas.openxmlformats.org/officeDocument/2006/relationships/oleObject" Target="../embeddings/oleObject178.bin"/><Relationship Id="rId4" Type="http://schemas.openxmlformats.org/officeDocument/2006/relationships/oleObject" Target="../embeddings/oleObject175.bin"/><Relationship Id="rId9" Type="http://schemas.openxmlformats.org/officeDocument/2006/relationships/image" Target="../media/image148.wmf"/></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82.bin"/><Relationship Id="rId13" Type="http://schemas.openxmlformats.org/officeDocument/2006/relationships/image" Target="../media/image154.wmf"/><Relationship Id="rId3" Type="http://schemas.openxmlformats.org/officeDocument/2006/relationships/image" Target="../media/image149.emf"/><Relationship Id="rId7" Type="http://schemas.openxmlformats.org/officeDocument/2006/relationships/image" Target="../media/image151.wmf"/><Relationship Id="rId12" Type="http://schemas.openxmlformats.org/officeDocument/2006/relationships/oleObject" Target="../embeddings/oleObject184.bin"/><Relationship Id="rId2" Type="http://schemas.openxmlformats.org/officeDocument/2006/relationships/oleObject" Target="../embeddings/oleObject179.bin"/><Relationship Id="rId1" Type="http://schemas.openxmlformats.org/officeDocument/2006/relationships/slideLayout" Target="../slideLayouts/slideLayout41.xml"/><Relationship Id="rId6" Type="http://schemas.openxmlformats.org/officeDocument/2006/relationships/oleObject" Target="../embeddings/oleObject181.bin"/><Relationship Id="rId11" Type="http://schemas.openxmlformats.org/officeDocument/2006/relationships/image" Target="../media/image153.wmf"/><Relationship Id="rId5" Type="http://schemas.openxmlformats.org/officeDocument/2006/relationships/image" Target="../media/image150.emf"/><Relationship Id="rId10" Type="http://schemas.openxmlformats.org/officeDocument/2006/relationships/oleObject" Target="../embeddings/oleObject183.bin"/><Relationship Id="rId4" Type="http://schemas.openxmlformats.org/officeDocument/2006/relationships/oleObject" Target="../embeddings/oleObject180.bin"/><Relationship Id="rId9" Type="http://schemas.openxmlformats.org/officeDocument/2006/relationships/image" Target="../media/image152.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88.bin"/><Relationship Id="rId13" Type="http://schemas.openxmlformats.org/officeDocument/2006/relationships/image" Target="../media/image160.wmf"/><Relationship Id="rId18" Type="http://schemas.openxmlformats.org/officeDocument/2006/relationships/image" Target="../media/image162.wmf"/><Relationship Id="rId3" Type="http://schemas.openxmlformats.org/officeDocument/2006/relationships/image" Target="../media/image155.wmf"/><Relationship Id="rId7" Type="http://schemas.openxmlformats.org/officeDocument/2006/relationships/image" Target="../media/image157.wmf"/><Relationship Id="rId12" Type="http://schemas.openxmlformats.org/officeDocument/2006/relationships/oleObject" Target="../embeddings/oleObject190.bin"/><Relationship Id="rId17" Type="http://schemas.openxmlformats.org/officeDocument/2006/relationships/oleObject" Target="../embeddings/oleObject193.bin"/><Relationship Id="rId2" Type="http://schemas.openxmlformats.org/officeDocument/2006/relationships/oleObject" Target="../embeddings/oleObject185.bin"/><Relationship Id="rId16" Type="http://schemas.openxmlformats.org/officeDocument/2006/relationships/image" Target="../media/image161.wmf"/><Relationship Id="rId1" Type="http://schemas.openxmlformats.org/officeDocument/2006/relationships/slideLayout" Target="../slideLayouts/slideLayout41.xml"/><Relationship Id="rId6" Type="http://schemas.openxmlformats.org/officeDocument/2006/relationships/oleObject" Target="../embeddings/oleObject187.bin"/><Relationship Id="rId11" Type="http://schemas.openxmlformats.org/officeDocument/2006/relationships/image" Target="../media/image159.wmf"/><Relationship Id="rId5" Type="http://schemas.openxmlformats.org/officeDocument/2006/relationships/image" Target="../media/image156.wmf"/><Relationship Id="rId15" Type="http://schemas.openxmlformats.org/officeDocument/2006/relationships/oleObject" Target="../embeddings/oleObject192.bin"/><Relationship Id="rId10" Type="http://schemas.openxmlformats.org/officeDocument/2006/relationships/oleObject" Target="../embeddings/oleObject189.bin"/><Relationship Id="rId4" Type="http://schemas.openxmlformats.org/officeDocument/2006/relationships/oleObject" Target="../embeddings/oleObject186.bin"/><Relationship Id="rId9" Type="http://schemas.openxmlformats.org/officeDocument/2006/relationships/image" Target="../media/image158.wmf"/><Relationship Id="rId14" Type="http://schemas.openxmlformats.org/officeDocument/2006/relationships/oleObject" Target="../embeddings/oleObject191.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97.bin"/><Relationship Id="rId3" Type="http://schemas.openxmlformats.org/officeDocument/2006/relationships/image" Target="../media/image163.wmf"/><Relationship Id="rId7" Type="http://schemas.openxmlformats.org/officeDocument/2006/relationships/image" Target="../media/image165.wmf"/><Relationship Id="rId2" Type="http://schemas.openxmlformats.org/officeDocument/2006/relationships/oleObject" Target="../embeddings/oleObject194.bin"/><Relationship Id="rId1" Type="http://schemas.openxmlformats.org/officeDocument/2006/relationships/slideLayout" Target="../slideLayouts/slideLayout41.xml"/><Relationship Id="rId6" Type="http://schemas.openxmlformats.org/officeDocument/2006/relationships/oleObject" Target="../embeddings/oleObject196.bin"/><Relationship Id="rId5" Type="http://schemas.openxmlformats.org/officeDocument/2006/relationships/image" Target="../media/image164.wmf"/><Relationship Id="rId4" Type="http://schemas.openxmlformats.org/officeDocument/2006/relationships/oleObject" Target="../embeddings/oleObject195.bin"/><Relationship Id="rId9" Type="http://schemas.openxmlformats.org/officeDocument/2006/relationships/image" Target="../media/image166.wmf"/></Relationships>
</file>

<file path=ppt/slides/_rels/slide53.xml.rels><?xml version="1.0" encoding="UTF-8" standalone="yes"?>
<Relationships xmlns="http://schemas.openxmlformats.org/package/2006/relationships"><Relationship Id="rId3" Type="http://schemas.openxmlformats.org/officeDocument/2006/relationships/image" Target="../media/image167.wmf"/><Relationship Id="rId7" Type="http://schemas.openxmlformats.org/officeDocument/2006/relationships/image" Target="../media/image169.wmf"/><Relationship Id="rId2" Type="http://schemas.openxmlformats.org/officeDocument/2006/relationships/oleObject" Target="../embeddings/oleObject198.bin"/><Relationship Id="rId1" Type="http://schemas.openxmlformats.org/officeDocument/2006/relationships/slideLayout" Target="../slideLayouts/slideLayout41.xml"/><Relationship Id="rId6" Type="http://schemas.openxmlformats.org/officeDocument/2006/relationships/oleObject" Target="../embeddings/oleObject200.bin"/><Relationship Id="rId5" Type="http://schemas.openxmlformats.org/officeDocument/2006/relationships/image" Target="../media/image168.wmf"/><Relationship Id="rId4" Type="http://schemas.openxmlformats.org/officeDocument/2006/relationships/oleObject" Target="../embeddings/oleObject199.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04.bin"/><Relationship Id="rId3" Type="http://schemas.openxmlformats.org/officeDocument/2006/relationships/image" Target="../media/image170.wmf"/><Relationship Id="rId7" Type="http://schemas.openxmlformats.org/officeDocument/2006/relationships/image" Target="../media/image172.wmf"/><Relationship Id="rId2" Type="http://schemas.openxmlformats.org/officeDocument/2006/relationships/oleObject" Target="../embeddings/oleObject201.bin"/><Relationship Id="rId1" Type="http://schemas.openxmlformats.org/officeDocument/2006/relationships/slideLayout" Target="../slideLayouts/slideLayout41.xml"/><Relationship Id="rId6" Type="http://schemas.openxmlformats.org/officeDocument/2006/relationships/oleObject" Target="../embeddings/oleObject203.bin"/><Relationship Id="rId11" Type="http://schemas.openxmlformats.org/officeDocument/2006/relationships/image" Target="../media/image174.wmf"/><Relationship Id="rId5" Type="http://schemas.openxmlformats.org/officeDocument/2006/relationships/image" Target="../media/image171.wmf"/><Relationship Id="rId10" Type="http://schemas.openxmlformats.org/officeDocument/2006/relationships/oleObject" Target="../embeddings/oleObject205.bin"/><Relationship Id="rId4" Type="http://schemas.openxmlformats.org/officeDocument/2006/relationships/oleObject" Target="../embeddings/oleObject202.bin"/><Relationship Id="rId9" Type="http://schemas.openxmlformats.org/officeDocument/2006/relationships/image" Target="../media/image173.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09.bin"/><Relationship Id="rId3" Type="http://schemas.openxmlformats.org/officeDocument/2006/relationships/image" Target="../media/image175.wmf"/><Relationship Id="rId7" Type="http://schemas.openxmlformats.org/officeDocument/2006/relationships/image" Target="../media/image177.wmf"/><Relationship Id="rId2" Type="http://schemas.openxmlformats.org/officeDocument/2006/relationships/oleObject" Target="../embeddings/oleObject206.bin"/><Relationship Id="rId1" Type="http://schemas.openxmlformats.org/officeDocument/2006/relationships/slideLayout" Target="../slideLayouts/slideLayout41.xml"/><Relationship Id="rId6" Type="http://schemas.openxmlformats.org/officeDocument/2006/relationships/oleObject" Target="../embeddings/oleObject208.bin"/><Relationship Id="rId11" Type="http://schemas.openxmlformats.org/officeDocument/2006/relationships/image" Target="../media/image179.wmf"/><Relationship Id="rId5" Type="http://schemas.openxmlformats.org/officeDocument/2006/relationships/image" Target="../media/image176.wmf"/><Relationship Id="rId10" Type="http://schemas.openxmlformats.org/officeDocument/2006/relationships/oleObject" Target="../embeddings/oleObject210.bin"/><Relationship Id="rId4" Type="http://schemas.openxmlformats.org/officeDocument/2006/relationships/oleObject" Target="../embeddings/oleObject207.bin"/><Relationship Id="rId9" Type="http://schemas.openxmlformats.org/officeDocument/2006/relationships/image" Target="../media/image178.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14.bin"/><Relationship Id="rId3" Type="http://schemas.openxmlformats.org/officeDocument/2006/relationships/image" Target="../media/image180.wmf"/><Relationship Id="rId7" Type="http://schemas.openxmlformats.org/officeDocument/2006/relationships/image" Target="../media/image182.wmf"/><Relationship Id="rId2" Type="http://schemas.openxmlformats.org/officeDocument/2006/relationships/oleObject" Target="../embeddings/oleObject211.bin"/><Relationship Id="rId1" Type="http://schemas.openxmlformats.org/officeDocument/2006/relationships/slideLayout" Target="../slideLayouts/slideLayout41.xml"/><Relationship Id="rId6" Type="http://schemas.openxmlformats.org/officeDocument/2006/relationships/oleObject" Target="../embeddings/oleObject213.bin"/><Relationship Id="rId5" Type="http://schemas.openxmlformats.org/officeDocument/2006/relationships/image" Target="../media/image181.wmf"/><Relationship Id="rId4" Type="http://schemas.openxmlformats.org/officeDocument/2006/relationships/oleObject" Target="../embeddings/oleObject212.bin"/><Relationship Id="rId9" Type="http://schemas.openxmlformats.org/officeDocument/2006/relationships/image" Target="../media/image183.w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18.bin"/><Relationship Id="rId3" Type="http://schemas.openxmlformats.org/officeDocument/2006/relationships/image" Target="../media/image184.wmf"/><Relationship Id="rId7" Type="http://schemas.openxmlformats.org/officeDocument/2006/relationships/image" Target="../media/image186.wmf"/><Relationship Id="rId2" Type="http://schemas.openxmlformats.org/officeDocument/2006/relationships/oleObject" Target="../embeddings/oleObject215.bin"/><Relationship Id="rId1" Type="http://schemas.openxmlformats.org/officeDocument/2006/relationships/slideLayout" Target="../slideLayouts/slideLayout41.xml"/><Relationship Id="rId6" Type="http://schemas.openxmlformats.org/officeDocument/2006/relationships/oleObject" Target="../embeddings/oleObject217.bin"/><Relationship Id="rId5" Type="http://schemas.openxmlformats.org/officeDocument/2006/relationships/image" Target="../media/image185.wmf"/><Relationship Id="rId4" Type="http://schemas.openxmlformats.org/officeDocument/2006/relationships/oleObject" Target="../embeddings/oleObject216.bin"/><Relationship Id="rId9" Type="http://schemas.openxmlformats.org/officeDocument/2006/relationships/image" Target="../media/image187.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22.bin"/><Relationship Id="rId13" Type="http://schemas.openxmlformats.org/officeDocument/2006/relationships/image" Target="../media/image193.wmf"/><Relationship Id="rId3" Type="http://schemas.openxmlformats.org/officeDocument/2006/relationships/image" Target="../media/image188.wmf"/><Relationship Id="rId7" Type="http://schemas.openxmlformats.org/officeDocument/2006/relationships/image" Target="../media/image190.wmf"/><Relationship Id="rId12" Type="http://schemas.openxmlformats.org/officeDocument/2006/relationships/oleObject" Target="../embeddings/oleObject224.bin"/><Relationship Id="rId2" Type="http://schemas.openxmlformats.org/officeDocument/2006/relationships/oleObject" Target="../embeddings/oleObject219.bin"/><Relationship Id="rId1" Type="http://schemas.openxmlformats.org/officeDocument/2006/relationships/slideLayout" Target="../slideLayouts/slideLayout41.xml"/><Relationship Id="rId6" Type="http://schemas.openxmlformats.org/officeDocument/2006/relationships/oleObject" Target="../embeddings/oleObject221.bin"/><Relationship Id="rId11" Type="http://schemas.openxmlformats.org/officeDocument/2006/relationships/image" Target="../media/image192.wmf"/><Relationship Id="rId5" Type="http://schemas.openxmlformats.org/officeDocument/2006/relationships/image" Target="../media/image189.wmf"/><Relationship Id="rId10" Type="http://schemas.openxmlformats.org/officeDocument/2006/relationships/oleObject" Target="../embeddings/oleObject223.bin"/><Relationship Id="rId4" Type="http://schemas.openxmlformats.org/officeDocument/2006/relationships/oleObject" Target="../embeddings/oleObject220.bin"/><Relationship Id="rId9" Type="http://schemas.openxmlformats.org/officeDocument/2006/relationships/image" Target="../media/image191.wmf"/></Relationships>
</file>

<file path=ppt/slides/_rels/slide59.xml.rels><?xml version="1.0" encoding="UTF-8" standalone="yes"?>
<Relationships xmlns="http://schemas.openxmlformats.org/package/2006/relationships"><Relationship Id="rId3" Type="http://schemas.openxmlformats.org/officeDocument/2006/relationships/image" Target="../media/image194.wmf"/><Relationship Id="rId7" Type="http://schemas.openxmlformats.org/officeDocument/2006/relationships/image" Target="../media/image196.wmf"/><Relationship Id="rId2" Type="http://schemas.openxmlformats.org/officeDocument/2006/relationships/oleObject" Target="../embeddings/oleObject225.bin"/><Relationship Id="rId1" Type="http://schemas.openxmlformats.org/officeDocument/2006/relationships/slideLayout" Target="../slideLayouts/slideLayout41.xml"/><Relationship Id="rId6" Type="http://schemas.openxmlformats.org/officeDocument/2006/relationships/oleObject" Target="../embeddings/oleObject227.bin"/><Relationship Id="rId5" Type="http://schemas.openxmlformats.org/officeDocument/2006/relationships/image" Target="../media/image195.wmf"/><Relationship Id="rId4" Type="http://schemas.openxmlformats.org/officeDocument/2006/relationships/oleObject" Target="../embeddings/oleObject226.bin"/></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14.x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oleObject" Target="../embeddings/oleObject228.bin"/><Relationship Id="rId1" Type="http://schemas.openxmlformats.org/officeDocument/2006/relationships/slideLayout" Target="../slideLayouts/slideLayout41.xml"/><Relationship Id="rId5" Type="http://schemas.openxmlformats.org/officeDocument/2006/relationships/image" Target="../media/image198.wmf"/><Relationship Id="rId4" Type="http://schemas.openxmlformats.org/officeDocument/2006/relationships/oleObject" Target="../embeddings/oleObject229.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33.bin"/><Relationship Id="rId3" Type="http://schemas.openxmlformats.org/officeDocument/2006/relationships/image" Target="../media/image199.wmf"/><Relationship Id="rId7" Type="http://schemas.openxmlformats.org/officeDocument/2006/relationships/image" Target="../media/image201.wmf"/><Relationship Id="rId2" Type="http://schemas.openxmlformats.org/officeDocument/2006/relationships/oleObject" Target="../embeddings/oleObject230.bin"/><Relationship Id="rId1" Type="http://schemas.openxmlformats.org/officeDocument/2006/relationships/slideLayout" Target="../slideLayouts/slideLayout41.xml"/><Relationship Id="rId6" Type="http://schemas.openxmlformats.org/officeDocument/2006/relationships/oleObject" Target="../embeddings/oleObject232.bin"/><Relationship Id="rId5" Type="http://schemas.openxmlformats.org/officeDocument/2006/relationships/image" Target="../media/image200.wmf"/><Relationship Id="rId4" Type="http://schemas.openxmlformats.org/officeDocument/2006/relationships/oleObject" Target="../embeddings/oleObject231.bin"/><Relationship Id="rId9" Type="http://schemas.openxmlformats.org/officeDocument/2006/relationships/image" Target="../media/image202.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237.bin"/><Relationship Id="rId13" Type="http://schemas.openxmlformats.org/officeDocument/2006/relationships/image" Target="../media/image208.wmf"/><Relationship Id="rId18" Type="http://schemas.openxmlformats.org/officeDocument/2006/relationships/oleObject" Target="../embeddings/oleObject242.bin"/><Relationship Id="rId3" Type="http://schemas.openxmlformats.org/officeDocument/2006/relationships/image" Target="../media/image203.wmf"/><Relationship Id="rId21" Type="http://schemas.openxmlformats.org/officeDocument/2006/relationships/image" Target="../media/image212.wmf"/><Relationship Id="rId7" Type="http://schemas.openxmlformats.org/officeDocument/2006/relationships/image" Target="../media/image205.wmf"/><Relationship Id="rId12" Type="http://schemas.openxmlformats.org/officeDocument/2006/relationships/oleObject" Target="../embeddings/oleObject239.bin"/><Relationship Id="rId17" Type="http://schemas.openxmlformats.org/officeDocument/2006/relationships/image" Target="../media/image210.wmf"/><Relationship Id="rId25" Type="http://schemas.openxmlformats.org/officeDocument/2006/relationships/image" Target="../media/image214.wmf"/><Relationship Id="rId2" Type="http://schemas.openxmlformats.org/officeDocument/2006/relationships/oleObject" Target="../embeddings/oleObject234.bin"/><Relationship Id="rId16" Type="http://schemas.openxmlformats.org/officeDocument/2006/relationships/oleObject" Target="../embeddings/oleObject241.bin"/><Relationship Id="rId20" Type="http://schemas.openxmlformats.org/officeDocument/2006/relationships/oleObject" Target="../embeddings/oleObject243.bin"/><Relationship Id="rId1" Type="http://schemas.openxmlformats.org/officeDocument/2006/relationships/slideLayout" Target="../slideLayouts/slideLayout41.xml"/><Relationship Id="rId6" Type="http://schemas.openxmlformats.org/officeDocument/2006/relationships/oleObject" Target="../embeddings/oleObject236.bin"/><Relationship Id="rId11" Type="http://schemas.openxmlformats.org/officeDocument/2006/relationships/image" Target="../media/image207.wmf"/><Relationship Id="rId24" Type="http://schemas.openxmlformats.org/officeDocument/2006/relationships/oleObject" Target="../embeddings/oleObject245.bin"/><Relationship Id="rId5" Type="http://schemas.openxmlformats.org/officeDocument/2006/relationships/image" Target="../media/image204.wmf"/><Relationship Id="rId15" Type="http://schemas.openxmlformats.org/officeDocument/2006/relationships/image" Target="../media/image209.wmf"/><Relationship Id="rId23" Type="http://schemas.openxmlformats.org/officeDocument/2006/relationships/image" Target="../media/image213.wmf"/><Relationship Id="rId10" Type="http://schemas.openxmlformats.org/officeDocument/2006/relationships/oleObject" Target="../embeddings/oleObject238.bin"/><Relationship Id="rId19" Type="http://schemas.openxmlformats.org/officeDocument/2006/relationships/image" Target="../media/image211.wmf"/><Relationship Id="rId4" Type="http://schemas.openxmlformats.org/officeDocument/2006/relationships/oleObject" Target="../embeddings/oleObject235.bin"/><Relationship Id="rId9" Type="http://schemas.openxmlformats.org/officeDocument/2006/relationships/image" Target="../media/image206.wmf"/><Relationship Id="rId14" Type="http://schemas.openxmlformats.org/officeDocument/2006/relationships/oleObject" Target="../embeddings/oleObject240.bin"/><Relationship Id="rId22" Type="http://schemas.openxmlformats.org/officeDocument/2006/relationships/oleObject" Target="../embeddings/oleObject244.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49.bin"/><Relationship Id="rId3" Type="http://schemas.openxmlformats.org/officeDocument/2006/relationships/image" Target="../media/image215.wmf"/><Relationship Id="rId7" Type="http://schemas.openxmlformats.org/officeDocument/2006/relationships/image" Target="../media/image217.wmf"/><Relationship Id="rId2" Type="http://schemas.openxmlformats.org/officeDocument/2006/relationships/oleObject" Target="../embeddings/oleObject246.bin"/><Relationship Id="rId1" Type="http://schemas.openxmlformats.org/officeDocument/2006/relationships/slideLayout" Target="../slideLayouts/slideLayout41.xml"/><Relationship Id="rId6" Type="http://schemas.openxmlformats.org/officeDocument/2006/relationships/oleObject" Target="../embeddings/oleObject248.bin"/><Relationship Id="rId5" Type="http://schemas.openxmlformats.org/officeDocument/2006/relationships/image" Target="../media/image216.wmf"/><Relationship Id="rId4" Type="http://schemas.openxmlformats.org/officeDocument/2006/relationships/oleObject" Target="../embeddings/oleObject247.bin"/><Relationship Id="rId9" Type="http://schemas.openxmlformats.org/officeDocument/2006/relationships/image" Target="../media/image218.wmf"/></Relationships>
</file>

<file path=ppt/slides/_rels/slide64.xml.rels><?xml version="1.0" encoding="UTF-8" standalone="yes"?>
<Relationships xmlns="http://schemas.openxmlformats.org/package/2006/relationships"><Relationship Id="rId3" Type="http://schemas.openxmlformats.org/officeDocument/2006/relationships/image" Target="../media/image219.wmf"/><Relationship Id="rId2" Type="http://schemas.openxmlformats.org/officeDocument/2006/relationships/oleObject" Target="../embeddings/oleObject250.bin"/><Relationship Id="rId1" Type="http://schemas.openxmlformats.org/officeDocument/2006/relationships/slideLayout" Target="../slideLayouts/slideLayout41.xml"/><Relationship Id="rId5" Type="http://schemas.openxmlformats.org/officeDocument/2006/relationships/image" Target="../media/image220.wmf"/><Relationship Id="rId4" Type="http://schemas.openxmlformats.org/officeDocument/2006/relationships/oleObject" Target="../embeddings/oleObject251.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255.bin"/><Relationship Id="rId13" Type="http://schemas.openxmlformats.org/officeDocument/2006/relationships/image" Target="../media/image226.wmf"/><Relationship Id="rId18" Type="http://schemas.openxmlformats.org/officeDocument/2006/relationships/oleObject" Target="../embeddings/oleObject260.bin"/><Relationship Id="rId3" Type="http://schemas.openxmlformats.org/officeDocument/2006/relationships/image" Target="../media/image221.wmf"/><Relationship Id="rId7" Type="http://schemas.openxmlformats.org/officeDocument/2006/relationships/image" Target="../media/image223.wmf"/><Relationship Id="rId12" Type="http://schemas.openxmlformats.org/officeDocument/2006/relationships/oleObject" Target="../embeddings/oleObject257.bin"/><Relationship Id="rId17" Type="http://schemas.openxmlformats.org/officeDocument/2006/relationships/image" Target="../media/image228.wmf"/><Relationship Id="rId2" Type="http://schemas.openxmlformats.org/officeDocument/2006/relationships/oleObject" Target="../embeddings/oleObject252.bin"/><Relationship Id="rId16" Type="http://schemas.openxmlformats.org/officeDocument/2006/relationships/oleObject" Target="../embeddings/oleObject259.bin"/><Relationship Id="rId1" Type="http://schemas.openxmlformats.org/officeDocument/2006/relationships/slideLayout" Target="../slideLayouts/slideLayout41.xml"/><Relationship Id="rId6" Type="http://schemas.openxmlformats.org/officeDocument/2006/relationships/oleObject" Target="../embeddings/oleObject254.bin"/><Relationship Id="rId11" Type="http://schemas.openxmlformats.org/officeDocument/2006/relationships/image" Target="../media/image225.wmf"/><Relationship Id="rId5" Type="http://schemas.openxmlformats.org/officeDocument/2006/relationships/image" Target="../media/image222.wmf"/><Relationship Id="rId15" Type="http://schemas.openxmlformats.org/officeDocument/2006/relationships/image" Target="../media/image227.wmf"/><Relationship Id="rId10" Type="http://schemas.openxmlformats.org/officeDocument/2006/relationships/oleObject" Target="../embeddings/oleObject256.bin"/><Relationship Id="rId19" Type="http://schemas.openxmlformats.org/officeDocument/2006/relationships/image" Target="../media/image229.wmf"/><Relationship Id="rId4" Type="http://schemas.openxmlformats.org/officeDocument/2006/relationships/oleObject" Target="../embeddings/oleObject253.bin"/><Relationship Id="rId9" Type="http://schemas.openxmlformats.org/officeDocument/2006/relationships/image" Target="../media/image224.wmf"/><Relationship Id="rId14" Type="http://schemas.openxmlformats.org/officeDocument/2006/relationships/oleObject" Target="../embeddings/oleObject258.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264.bin"/><Relationship Id="rId3" Type="http://schemas.openxmlformats.org/officeDocument/2006/relationships/image" Target="../media/image230.wmf"/><Relationship Id="rId7" Type="http://schemas.openxmlformats.org/officeDocument/2006/relationships/image" Target="../media/image232.wmf"/><Relationship Id="rId2" Type="http://schemas.openxmlformats.org/officeDocument/2006/relationships/oleObject" Target="../embeddings/oleObject261.bin"/><Relationship Id="rId1" Type="http://schemas.openxmlformats.org/officeDocument/2006/relationships/slideLayout" Target="../slideLayouts/slideLayout41.xml"/><Relationship Id="rId6" Type="http://schemas.openxmlformats.org/officeDocument/2006/relationships/oleObject" Target="../embeddings/oleObject263.bin"/><Relationship Id="rId11" Type="http://schemas.openxmlformats.org/officeDocument/2006/relationships/image" Target="../media/image234.wmf"/><Relationship Id="rId5" Type="http://schemas.openxmlformats.org/officeDocument/2006/relationships/image" Target="../media/image231.wmf"/><Relationship Id="rId10" Type="http://schemas.openxmlformats.org/officeDocument/2006/relationships/oleObject" Target="../embeddings/oleObject265.bin"/><Relationship Id="rId4" Type="http://schemas.openxmlformats.org/officeDocument/2006/relationships/oleObject" Target="../embeddings/oleObject262.bin"/><Relationship Id="rId9" Type="http://schemas.openxmlformats.org/officeDocument/2006/relationships/image" Target="../media/image233.w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269.bin"/><Relationship Id="rId13" Type="http://schemas.openxmlformats.org/officeDocument/2006/relationships/image" Target="../media/image239.wmf"/><Relationship Id="rId3" Type="http://schemas.openxmlformats.org/officeDocument/2006/relationships/image" Target="../media/image230.wmf"/><Relationship Id="rId7" Type="http://schemas.openxmlformats.org/officeDocument/2006/relationships/image" Target="../media/image236.wmf"/><Relationship Id="rId12" Type="http://schemas.openxmlformats.org/officeDocument/2006/relationships/oleObject" Target="../embeddings/oleObject271.bin"/><Relationship Id="rId2" Type="http://schemas.openxmlformats.org/officeDocument/2006/relationships/oleObject" Target="../embeddings/oleObject266.bin"/><Relationship Id="rId1" Type="http://schemas.openxmlformats.org/officeDocument/2006/relationships/slideLayout" Target="../slideLayouts/slideLayout41.xml"/><Relationship Id="rId6" Type="http://schemas.openxmlformats.org/officeDocument/2006/relationships/oleObject" Target="../embeddings/oleObject268.bin"/><Relationship Id="rId11" Type="http://schemas.openxmlformats.org/officeDocument/2006/relationships/image" Target="../media/image238.wmf"/><Relationship Id="rId5" Type="http://schemas.openxmlformats.org/officeDocument/2006/relationships/image" Target="../media/image235.wmf"/><Relationship Id="rId15" Type="http://schemas.openxmlformats.org/officeDocument/2006/relationships/image" Target="../media/image240.wmf"/><Relationship Id="rId10" Type="http://schemas.openxmlformats.org/officeDocument/2006/relationships/oleObject" Target="../embeddings/oleObject270.bin"/><Relationship Id="rId4" Type="http://schemas.openxmlformats.org/officeDocument/2006/relationships/oleObject" Target="../embeddings/oleObject267.bin"/><Relationship Id="rId9" Type="http://schemas.openxmlformats.org/officeDocument/2006/relationships/image" Target="../media/image237.wmf"/><Relationship Id="rId14" Type="http://schemas.openxmlformats.org/officeDocument/2006/relationships/oleObject" Target="../embeddings/oleObject272.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276.bin"/><Relationship Id="rId3" Type="http://schemas.openxmlformats.org/officeDocument/2006/relationships/image" Target="../media/image241.wmf"/><Relationship Id="rId7" Type="http://schemas.openxmlformats.org/officeDocument/2006/relationships/image" Target="../media/image243.wmf"/><Relationship Id="rId2" Type="http://schemas.openxmlformats.org/officeDocument/2006/relationships/oleObject" Target="../embeddings/oleObject273.bin"/><Relationship Id="rId1" Type="http://schemas.openxmlformats.org/officeDocument/2006/relationships/slideLayout" Target="../slideLayouts/slideLayout41.xml"/><Relationship Id="rId6" Type="http://schemas.openxmlformats.org/officeDocument/2006/relationships/oleObject" Target="../embeddings/oleObject275.bin"/><Relationship Id="rId11" Type="http://schemas.openxmlformats.org/officeDocument/2006/relationships/image" Target="../media/image245.wmf"/><Relationship Id="rId5" Type="http://schemas.openxmlformats.org/officeDocument/2006/relationships/image" Target="../media/image242.wmf"/><Relationship Id="rId10" Type="http://schemas.openxmlformats.org/officeDocument/2006/relationships/oleObject" Target="../embeddings/oleObject277.bin"/><Relationship Id="rId4" Type="http://schemas.openxmlformats.org/officeDocument/2006/relationships/oleObject" Target="../embeddings/oleObject274.bin"/><Relationship Id="rId9" Type="http://schemas.openxmlformats.org/officeDocument/2006/relationships/image" Target="../media/image244.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281.bin"/><Relationship Id="rId3" Type="http://schemas.openxmlformats.org/officeDocument/2006/relationships/image" Target="../media/image246.wmf"/><Relationship Id="rId7" Type="http://schemas.openxmlformats.org/officeDocument/2006/relationships/image" Target="../media/image248.wmf"/><Relationship Id="rId2" Type="http://schemas.openxmlformats.org/officeDocument/2006/relationships/oleObject" Target="../embeddings/oleObject278.bin"/><Relationship Id="rId1" Type="http://schemas.openxmlformats.org/officeDocument/2006/relationships/slideLayout" Target="../slideLayouts/slideLayout41.xml"/><Relationship Id="rId6" Type="http://schemas.openxmlformats.org/officeDocument/2006/relationships/oleObject" Target="../embeddings/oleObject280.bin"/><Relationship Id="rId11" Type="http://schemas.openxmlformats.org/officeDocument/2006/relationships/image" Target="../media/image250.wmf"/><Relationship Id="rId5" Type="http://schemas.openxmlformats.org/officeDocument/2006/relationships/image" Target="../media/image247.wmf"/><Relationship Id="rId10" Type="http://schemas.openxmlformats.org/officeDocument/2006/relationships/oleObject" Target="../embeddings/oleObject282.bin"/><Relationship Id="rId4" Type="http://schemas.openxmlformats.org/officeDocument/2006/relationships/oleObject" Target="../embeddings/oleObject279.bin"/><Relationship Id="rId9" Type="http://schemas.openxmlformats.org/officeDocument/2006/relationships/image" Target="../media/image24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286.bin"/><Relationship Id="rId3" Type="http://schemas.openxmlformats.org/officeDocument/2006/relationships/image" Target="../media/image251.wmf"/><Relationship Id="rId7" Type="http://schemas.openxmlformats.org/officeDocument/2006/relationships/image" Target="../media/image253.wmf"/><Relationship Id="rId2" Type="http://schemas.openxmlformats.org/officeDocument/2006/relationships/oleObject" Target="../embeddings/oleObject283.bin"/><Relationship Id="rId1" Type="http://schemas.openxmlformats.org/officeDocument/2006/relationships/slideLayout" Target="../slideLayouts/slideLayout41.xml"/><Relationship Id="rId6" Type="http://schemas.openxmlformats.org/officeDocument/2006/relationships/oleObject" Target="../embeddings/oleObject285.bin"/><Relationship Id="rId11" Type="http://schemas.openxmlformats.org/officeDocument/2006/relationships/image" Target="../media/image255.wmf"/><Relationship Id="rId5" Type="http://schemas.openxmlformats.org/officeDocument/2006/relationships/image" Target="../media/image252.wmf"/><Relationship Id="rId10" Type="http://schemas.openxmlformats.org/officeDocument/2006/relationships/oleObject" Target="../embeddings/oleObject287.bin"/><Relationship Id="rId4" Type="http://schemas.openxmlformats.org/officeDocument/2006/relationships/oleObject" Target="../embeddings/oleObject284.bin"/><Relationship Id="rId9" Type="http://schemas.openxmlformats.org/officeDocument/2006/relationships/image" Target="../media/image254.wmf"/></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291.bin"/><Relationship Id="rId13" Type="http://schemas.openxmlformats.org/officeDocument/2006/relationships/image" Target="../media/image261.wmf"/><Relationship Id="rId18" Type="http://schemas.openxmlformats.org/officeDocument/2006/relationships/oleObject" Target="../embeddings/oleObject296.bin"/><Relationship Id="rId26" Type="http://schemas.openxmlformats.org/officeDocument/2006/relationships/oleObject" Target="../embeddings/oleObject300.bin"/><Relationship Id="rId3" Type="http://schemas.openxmlformats.org/officeDocument/2006/relationships/image" Target="../media/image256.wmf"/><Relationship Id="rId21" Type="http://schemas.openxmlformats.org/officeDocument/2006/relationships/image" Target="../media/image265.wmf"/><Relationship Id="rId7" Type="http://schemas.openxmlformats.org/officeDocument/2006/relationships/image" Target="../media/image258.wmf"/><Relationship Id="rId12" Type="http://schemas.openxmlformats.org/officeDocument/2006/relationships/oleObject" Target="../embeddings/oleObject293.bin"/><Relationship Id="rId17" Type="http://schemas.openxmlformats.org/officeDocument/2006/relationships/image" Target="../media/image263.wmf"/><Relationship Id="rId25" Type="http://schemas.openxmlformats.org/officeDocument/2006/relationships/image" Target="../media/image267.wmf"/><Relationship Id="rId2" Type="http://schemas.openxmlformats.org/officeDocument/2006/relationships/oleObject" Target="../embeddings/oleObject288.bin"/><Relationship Id="rId16" Type="http://schemas.openxmlformats.org/officeDocument/2006/relationships/oleObject" Target="../embeddings/oleObject295.bin"/><Relationship Id="rId20" Type="http://schemas.openxmlformats.org/officeDocument/2006/relationships/oleObject" Target="../embeddings/oleObject297.bin"/><Relationship Id="rId1" Type="http://schemas.openxmlformats.org/officeDocument/2006/relationships/slideLayout" Target="../slideLayouts/slideLayout41.xml"/><Relationship Id="rId6" Type="http://schemas.openxmlformats.org/officeDocument/2006/relationships/oleObject" Target="../embeddings/oleObject290.bin"/><Relationship Id="rId11" Type="http://schemas.openxmlformats.org/officeDocument/2006/relationships/image" Target="../media/image260.wmf"/><Relationship Id="rId24" Type="http://schemas.openxmlformats.org/officeDocument/2006/relationships/oleObject" Target="../embeddings/oleObject299.bin"/><Relationship Id="rId5" Type="http://schemas.openxmlformats.org/officeDocument/2006/relationships/image" Target="../media/image257.wmf"/><Relationship Id="rId15" Type="http://schemas.openxmlformats.org/officeDocument/2006/relationships/image" Target="../media/image262.wmf"/><Relationship Id="rId23" Type="http://schemas.openxmlformats.org/officeDocument/2006/relationships/image" Target="../media/image266.wmf"/><Relationship Id="rId10" Type="http://schemas.openxmlformats.org/officeDocument/2006/relationships/oleObject" Target="../embeddings/oleObject292.bin"/><Relationship Id="rId19" Type="http://schemas.openxmlformats.org/officeDocument/2006/relationships/image" Target="../media/image264.wmf"/><Relationship Id="rId4" Type="http://schemas.openxmlformats.org/officeDocument/2006/relationships/oleObject" Target="../embeddings/oleObject289.bin"/><Relationship Id="rId9" Type="http://schemas.openxmlformats.org/officeDocument/2006/relationships/image" Target="../media/image259.wmf"/><Relationship Id="rId14" Type="http://schemas.openxmlformats.org/officeDocument/2006/relationships/oleObject" Target="../embeddings/oleObject294.bin"/><Relationship Id="rId22" Type="http://schemas.openxmlformats.org/officeDocument/2006/relationships/oleObject" Target="../embeddings/oleObject298.bin"/><Relationship Id="rId27" Type="http://schemas.openxmlformats.org/officeDocument/2006/relationships/image" Target="../media/image268.wmf"/></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304.bin"/><Relationship Id="rId13" Type="http://schemas.openxmlformats.org/officeDocument/2006/relationships/image" Target="../media/image274.wmf"/><Relationship Id="rId18" Type="http://schemas.openxmlformats.org/officeDocument/2006/relationships/oleObject" Target="../embeddings/oleObject309.bin"/><Relationship Id="rId3" Type="http://schemas.openxmlformats.org/officeDocument/2006/relationships/image" Target="../media/image269.wmf"/><Relationship Id="rId7" Type="http://schemas.openxmlformats.org/officeDocument/2006/relationships/image" Target="../media/image271.wmf"/><Relationship Id="rId12" Type="http://schemas.openxmlformats.org/officeDocument/2006/relationships/oleObject" Target="../embeddings/oleObject306.bin"/><Relationship Id="rId17" Type="http://schemas.openxmlformats.org/officeDocument/2006/relationships/image" Target="../media/image276.wmf"/><Relationship Id="rId2" Type="http://schemas.openxmlformats.org/officeDocument/2006/relationships/oleObject" Target="../embeddings/oleObject301.bin"/><Relationship Id="rId16" Type="http://schemas.openxmlformats.org/officeDocument/2006/relationships/oleObject" Target="../embeddings/oleObject308.bin"/><Relationship Id="rId1" Type="http://schemas.openxmlformats.org/officeDocument/2006/relationships/slideLayout" Target="../slideLayouts/slideLayout41.xml"/><Relationship Id="rId6" Type="http://schemas.openxmlformats.org/officeDocument/2006/relationships/oleObject" Target="../embeddings/oleObject303.bin"/><Relationship Id="rId11" Type="http://schemas.openxmlformats.org/officeDocument/2006/relationships/image" Target="../media/image273.wmf"/><Relationship Id="rId5" Type="http://schemas.openxmlformats.org/officeDocument/2006/relationships/image" Target="../media/image270.wmf"/><Relationship Id="rId15" Type="http://schemas.openxmlformats.org/officeDocument/2006/relationships/image" Target="../media/image275.wmf"/><Relationship Id="rId10" Type="http://schemas.openxmlformats.org/officeDocument/2006/relationships/oleObject" Target="../embeddings/oleObject305.bin"/><Relationship Id="rId19" Type="http://schemas.openxmlformats.org/officeDocument/2006/relationships/image" Target="../media/image277.wmf"/><Relationship Id="rId4" Type="http://schemas.openxmlformats.org/officeDocument/2006/relationships/oleObject" Target="../embeddings/oleObject302.bin"/><Relationship Id="rId9" Type="http://schemas.openxmlformats.org/officeDocument/2006/relationships/image" Target="../media/image272.wmf"/><Relationship Id="rId14" Type="http://schemas.openxmlformats.org/officeDocument/2006/relationships/oleObject" Target="../embeddings/oleObject307.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3.xml"/></Relationships>
</file>

<file path=ppt/slides/_rels/slide75.xml.rels><?xml version="1.0" encoding="UTF-8" standalone="yes"?>
<Relationships xmlns="http://schemas.openxmlformats.org/package/2006/relationships"><Relationship Id="rId3" Type="http://schemas.openxmlformats.org/officeDocument/2006/relationships/image" Target="../media/image278.wmf"/><Relationship Id="rId2" Type="http://schemas.openxmlformats.org/officeDocument/2006/relationships/oleObject" Target="../embeddings/oleObject310.bin"/><Relationship Id="rId1" Type="http://schemas.openxmlformats.org/officeDocument/2006/relationships/slideLayout" Target="../slideLayouts/slideLayout74.xml"/></Relationships>
</file>

<file path=ppt/slides/_rels/slide76.xml.rels><?xml version="1.0" encoding="UTF-8" standalone="yes"?>
<Relationships xmlns="http://schemas.openxmlformats.org/package/2006/relationships"><Relationship Id="rId3" Type="http://schemas.openxmlformats.org/officeDocument/2006/relationships/image" Target="../media/image279.wmf"/><Relationship Id="rId2" Type="http://schemas.openxmlformats.org/officeDocument/2006/relationships/oleObject" Target="../embeddings/oleObject311.bin"/><Relationship Id="rId1" Type="http://schemas.openxmlformats.org/officeDocument/2006/relationships/slideLayout" Target="../slideLayouts/slideLayout74.xml"/></Relationships>
</file>

<file path=ppt/slides/_rels/slide77.xml.rels><?xml version="1.0" encoding="UTF-8" standalone="yes"?>
<Relationships xmlns="http://schemas.openxmlformats.org/package/2006/relationships"><Relationship Id="rId3" Type="http://schemas.openxmlformats.org/officeDocument/2006/relationships/image" Target="../media/image280.emf"/><Relationship Id="rId2" Type="http://schemas.openxmlformats.org/officeDocument/2006/relationships/oleObject" Target="../embeddings/oleObject312.bin"/><Relationship Id="rId1" Type="http://schemas.openxmlformats.org/officeDocument/2006/relationships/slideLayout" Target="../slideLayouts/slideLayout74.xml"/></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316.bin"/><Relationship Id="rId13" Type="http://schemas.openxmlformats.org/officeDocument/2006/relationships/image" Target="../media/image286.wmf"/><Relationship Id="rId3" Type="http://schemas.openxmlformats.org/officeDocument/2006/relationships/image" Target="../media/image281.wmf"/><Relationship Id="rId7" Type="http://schemas.openxmlformats.org/officeDocument/2006/relationships/image" Target="../media/image283.wmf"/><Relationship Id="rId12" Type="http://schemas.openxmlformats.org/officeDocument/2006/relationships/oleObject" Target="../embeddings/oleObject318.bin"/><Relationship Id="rId2" Type="http://schemas.openxmlformats.org/officeDocument/2006/relationships/oleObject" Target="../embeddings/oleObject313.bin"/><Relationship Id="rId1" Type="http://schemas.openxmlformats.org/officeDocument/2006/relationships/slideLayout" Target="../slideLayouts/slideLayout74.xml"/><Relationship Id="rId6" Type="http://schemas.openxmlformats.org/officeDocument/2006/relationships/oleObject" Target="../embeddings/oleObject315.bin"/><Relationship Id="rId11" Type="http://schemas.openxmlformats.org/officeDocument/2006/relationships/image" Target="../media/image285.wmf"/><Relationship Id="rId5" Type="http://schemas.openxmlformats.org/officeDocument/2006/relationships/image" Target="../media/image282.wmf"/><Relationship Id="rId15" Type="http://schemas.openxmlformats.org/officeDocument/2006/relationships/image" Target="../media/image287.wmf"/><Relationship Id="rId10" Type="http://schemas.openxmlformats.org/officeDocument/2006/relationships/oleObject" Target="../embeddings/oleObject317.bin"/><Relationship Id="rId4" Type="http://schemas.openxmlformats.org/officeDocument/2006/relationships/oleObject" Target="../embeddings/oleObject314.bin"/><Relationship Id="rId9" Type="http://schemas.openxmlformats.org/officeDocument/2006/relationships/image" Target="../media/image284.wmf"/><Relationship Id="rId14" Type="http://schemas.openxmlformats.org/officeDocument/2006/relationships/oleObject" Target="../embeddings/oleObject319.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323.bin"/><Relationship Id="rId13" Type="http://schemas.openxmlformats.org/officeDocument/2006/relationships/image" Target="../media/image293.wmf"/><Relationship Id="rId3" Type="http://schemas.openxmlformats.org/officeDocument/2006/relationships/image" Target="../media/image288.wmf"/><Relationship Id="rId7" Type="http://schemas.openxmlformats.org/officeDocument/2006/relationships/image" Target="../media/image290.wmf"/><Relationship Id="rId12" Type="http://schemas.openxmlformats.org/officeDocument/2006/relationships/oleObject" Target="../embeddings/oleObject325.bin"/><Relationship Id="rId2" Type="http://schemas.openxmlformats.org/officeDocument/2006/relationships/oleObject" Target="../embeddings/oleObject320.bin"/><Relationship Id="rId1" Type="http://schemas.openxmlformats.org/officeDocument/2006/relationships/slideLayout" Target="../slideLayouts/slideLayout74.xml"/><Relationship Id="rId6" Type="http://schemas.openxmlformats.org/officeDocument/2006/relationships/oleObject" Target="../embeddings/oleObject322.bin"/><Relationship Id="rId11" Type="http://schemas.openxmlformats.org/officeDocument/2006/relationships/image" Target="../media/image292.wmf"/><Relationship Id="rId5" Type="http://schemas.openxmlformats.org/officeDocument/2006/relationships/image" Target="../media/image289.wmf"/><Relationship Id="rId15" Type="http://schemas.openxmlformats.org/officeDocument/2006/relationships/image" Target="../media/image294.wmf"/><Relationship Id="rId10" Type="http://schemas.openxmlformats.org/officeDocument/2006/relationships/oleObject" Target="../embeddings/oleObject324.bin"/><Relationship Id="rId4" Type="http://schemas.openxmlformats.org/officeDocument/2006/relationships/oleObject" Target="../embeddings/oleObject321.bin"/><Relationship Id="rId9" Type="http://schemas.openxmlformats.org/officeDocument/2006/relationships/image" Target="../media/image291.wmf"/><Relationship Id="rId14" Type="http://schemas.openxmlformats.org/officeDocument/2006/relationships/oleObject" Target="../embeddings/oleObject326.bin"/></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18.xml"/><Relationship Id="rId4" Type="http://schemas.openxmlformats.org/officeDocument/2006/relationships/oleObject" Target="../embeddings/oleObject7.bin"/></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330.bin"/><Relationship Id="rId3" Type="http://schemas.openxmlformats.org/officeDocument/2006/relationships/image" Target="../media/image295.wmf"/><Relationship Id="rId7" Type="http://schemas.openxmlformats.org/officeDocument/2006/relationships/image" Target="../media/image297.wmf"/><Relationship Id="rId2" Type="http://schemas.openxmlformats.org/officeDocument/2006/relationships/oleObject" Target="../embeddings/oleObject327.bin"/><Relationship Id="rId1" Type="http://schemas.openxmlformats.org/officeDocument/2006/relationships/slideLayout" Target="../slideLayouts/slideLayout74.xml"/><Relationship Id="rId6" Type="http://schemas.openxmlformats.org/officeDocument/2006/relationships/oleObject" Target="../embeddings/oleObject329.bin"/><Relationship Id="rId5" Type="http://schemas.openxmlformats.org/officeDocument/2006/relationships/image" Target="../media/image296.wmf"/><Relationship Id="rId4" Type="http://schemas.openxmlformats.org/officeDocument/2006/relationships/oleObject" Target="../embeddings/oleObject328.bin"/><Relationship Id="rId9" Type="http://schemas.openxmlformats.org/officeDocument/2006/relationships/image" Target="../media/image298.wmf"/></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334.bin"/><Relationship Id="rId3" Type="http://schemas.openxmlformats.org/officeDocument/2006/relationships/image" Target="../media/image251.wmf"/><Relationship Id="rId7" Type="http://schemas.openxmlformats.org/officeDocument/2006/relationships/image" Target="../media/image299.wmf"/><Relationship Id="rId2" Type="http://schemas.openxmlformats.org/officeDocument/2006/relationships/oleObject" Target="../embeddings/oleObject331.bin"/><Relationship Id="rId1" Type="http://schemas.openxmlformats.org/officeDocument/2006/relationships/slideLayout" Target="../slideLayouts/slideLayout74.xml"/><Relationship Id="rId6" Type="http://schemas.openxmlformats.org/officeDocument/2006/relationships/oleObject" Target="../embeddings/oleObject333.bin"/><Relationship Id="rId11" Type="http://schemas.openxmlformats.org/officeDocument/2006/relationships/image" Target="../media/image254.wmf"/><Relationship Id="rId5" Type="http://schemas.openxmlformats.org/officeDocument/2006/relationships/image" Target="../media/image252.wmf"/><Relationship Id="rId10" Type="http://schemas.openxmlformats.org/officeDocument/2006/relationships/oleObject" Target="../embeddings/oleObject335.bin"/><Relationship Id="rId4" Type="http://schemas.openxmlformats.org/officeDocument/2006/relationships/oleObject" Target="../embeddings/oleObject332.bin"/><Relationship Id="rId9" Type="http://schemas.openxmlformats.org/officeDocument/2006/relationships/image" Target="../media/image253.wmf"/></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339.bin"/><Relationship Id="rId13" Type="http://schemas.openxmlformats.org/officeDocument/2006/relationships/image" Target="../media/image305.wmf"/><Relationship Id="rId18" Type="http://schemas.openxmlformats.org/officeDocument/2006/relationships/oleObject" Target="../embeddings/oleObject344.bin"/><Relationship Id="rId26" Type="http://schemas.openxmlformats.org/officeDocument/2006/relationships/oleObject" Target="../embeddings/oleObject348.bin"/><Relationship Id="rId3" Type="http://schemas.openxmlformats.org/officeDocument/2006/relationships/image" Target="../media/image300.wmf"/><Relationship Id="rId21" Type="http://schemas.openxmlformats.org/officeDocument/2006/relationships/image" Target="../media/image309.wmf"/><Relationship Id="rId7" Type="http://schemas.openxmlformats.org/officeDocument/2006/relationships/image" Target="../media/image302.wmf"/><Relationship Id="rId12" Type="http://schemas.openxmlformats.org/officeDocument/2006/relationships/oleObject" Target="../embeddings/oleObject341.bin"/><Relationship Id="rId17" Type="http://schemas.openxmlformats.org/officeDocument/2006/relationships/image" Target="../media/image307.wmf"/><Relationship Id="rId25" Type="http://schemas.openxmlformats.org/officeDocument/2006/relationships/image" Target="../media/image311.wmf"/><Relationship Id="rId2" Type="http://schemas.openxmlformats.org/officeDocument/2006/relationships/oleObject" Target="../embeddings/oleObject336.bin"/><Relationship Id="rId16" Type="http://schemas.openxmlformats.org/officeDocument/2006/relationships/oleObject" Target="../embeddings/oleObject343.bin"/><Relationship Id="rId20" Type="http://schemas.openxmlformats.org/officeDocument/2006/relationships/oleObject" Target="../embeddings/oleObject345.bin"/><Relationship Id="rId29" Type="http://schemas.openxmlformats.org/officeDocument/2006/relationships/image" Target="../media/image313.wmf"/><Relationship Id="rId1" Type="http://schemas.openxmlformats.org/officeDocument/2006/relationships/slideLayout" Target="../slideLayouts/slideLayout74.xml"/><Relationship Id="rId6" Type="http://schemas.openxmlformats.org/officeDocument/2006/relationships/oleObject" Target="../embeddings/oleObject338.bin"/><Relationship Id="rId11" Type="http://schemas.openxmlformats.org/officeDocument/2006/relationships/image" Target="../media/image304.wmf"/><Relationship Id="rId24" Type="http://schemas.openxmlformats.org/officeDocument/2006/relationships/oleObject" Target="../embeddings/oleObject347.bin"/><Relationship Id="rId5" Type="http://schemas.openxmlformats.org/officeDocument/2006/relationships/image" Target="../media/image301.wmf"/><Relationship Id="rId15" Type="http://schemas.openxmlformats.org/officeDocument/2006/relationships/image" Target="../media/image306.wmf"/><Relationship Id="rId23" Type="http://schemas.openxmlformats.org/officeDocument/2006/relationships/image" Target="../media/image310.wmf"/><Relationship Id="rId28" Type="http://schemas.openxmlformats.org/officeDocument/2006/relationships/oleObject" Target="../embeddings/oleObject349.bin"/><Relationship Id="rId10" Type="http://schemas.openxmlformats.org/officeDocument/2006/relationships/oleObject" Target="../embeddings/oleObject340.bin"/><Relationship Id="rId19" Type="http://schemas.openxmlformats.org/officeDocument/2006/relationships/image" Target="../media/image308.wmf"/><Relationship Id="rId4" Type="http://schemas.openxmlformats.org/officeDocument/2006/relationships/oleObject" Target="../embeddings/oleObject337.bin"/><Relationship Id="rId9" Type="http://schemas.openxmlformats.org/officeDocument/2006/relationships/image" Target="../media/image303.wmf"/><Relationship Id="rId14" Type="http://schemas.openxmlformats.org/officeDocument/2006/relationships/oleObject" Target="../embeddings/oleObject342.bin"/><Relationship Id="rId22" Type="http://schemas.openxmlformats.org/officeDocument/2006/relationships/oleObject" Target="../embeddings/oleObject346.bin"/><Relationship Id="rId27" Type="http://schemas.openxmlformats.org/officeDocument/2006/relationships/image" Target="../media/image312.wmf"/></Relationships>
</file>

<file path=ppt/slides/_rels/slide83.xml.rels><?xml version="1.0" encoding="UTF-8" standalone="yes"?>
<Relationships xmlns="http://schemas.openxmlformats.org/package/2006/relationships"><Relationship Id="rId3" Type="http://schemas.openxmlformats.org/officeDocument/2006/relationships/image" Target="../media/image314.wmf"/><Relationship Id="rId7" Type="http://schemas.openxmlformats.org/officeDocument/2006/relationships/image" Target="../media/image300.wmf"/><Relationship Id="rId2" Type="http://schemas.openxmlformats.org/officeDocument/2006/relationships/oleObject" Target="../embeddings/oleObject350.bin"/><Relationship Id="rId1" Type="http://schemas.openxmlformats.org/officeDocument/2006/relationships/slideLayout" Target="../slideLayouts/slideLayout74.xml"/><Relationship Id="rId6" Type="http://schemas.openxmlformats.org/officeDocument/2006/relationships/oleObject" Target="../embeddings/oleObject352.bin"/><Relationship Id="rId5" Type="http://schemas.openxmlformats.org/officeDocument/2006/relationships/image" Target="../media/image315.wmf"/><Relationship Id="rId4" Type="http://schemas.openxmlformats.org/officeDocument/2006/relationships/oleObject" Target="../embeddings/oleObject351.bin"/></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356.bin"/><Relationship Id="rId13" Type="http://schemas.openxmlformats.org/officeDocument/2006/relationships/image" Target="../media/image293.wmf"/><Relationship Id="rId3" Type="http://schemas.openxmlformats.org/officeDocument/2006/relationships/image" Target="../media/image288.wmf"/><Relationship Id="rId7" Type="http://schemas.openxmlformats.org/officeDocument/2006/relationships/image" Target="../media/image290.wmf"/><Relationship Id="rId12" Type="http://schemas.openxmlformats.org/officeDocument/2006/relationships/oleObject" Target="../embeddings/oleObject358.bin"/><Relationship Id="rId2" Type="http://schemas.openxmlformats.org/officeDocument/2006/relationships/oleObject" Target="../embeddings/oleObject353.bin"/><Relationship Id="rId1" Type="http://schemas.openxmlformats.org/officeDocument/2006/relationships/slideLayout" Target="../slideLayouts/slideLayout74.xml"/><Relationship Id="rId6" Type="http://schemas.openxmlformats.org/officeDocument/2006/relationships/oleObject" Target="../embeddings/oleObject355.bin"/><Relationship Id="rId11" Type="http://schemas.openxmlformats.org/officeDocument/2006/relationships/image" Target="../media/image292.wmf"/><Relationship Id="rId5" Type="http://schemas.openxmlformats.org/officeDocument/2006/relationships/image" Target="../media/image289.wmf"/><Relationship Id="rId15" Type="http://schemas.openxmlformats.org/officeDocument/2006/relationships/image" Target="../media/image294.wmf"/><Relationship Id="rId10" Type="http://schemas.openxmlformats.org/officeDocument/2006/relationships/oleObject" Target="../embeddings/oleObject357.bin"/><Relationship Id="rId4" Type="http://schemas.openxmlformats.org/officeDocument/2006/relationships/oleObject" Target="../embeddings/oleObject354.bin"/><Relationship Id="rId9" Type="http://schemas.openxmlformats.org/officeDocument/2006/relationships/image" Target="../media/image291.wmf"/><Relationship Id="rId14" Type="http://schemas.openxmlformats.org/officeDocument/2006/relationships/oleObject" Target="../embeddings/oleObject359.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363.bin"/><Relationship Id="rId13" Type="http://schemas.openxmlformats.org/officeDocument/2006/relationships/image" Target="../media/image321.wmf"/><Relationship Id="rId3" Type="http://schemas.openxmlformats.org/officeDocument/2006/relationships/image" Target="../media/image316.wmf"/><Relationship Id="rId7" Type="http://schemas.openxmlformats.org/officeDocument/2006/relationships/image" Target="../media/image318.wmf"/><Relationship Id="rId12" Type="http://schemas.openxmlformats.org/officeDocument/2006/relationships/oleObject" Target="../embeddings/oleObject365.bin"/><Relationship Id="rId2" Type="http://schemas.openxmlformats.org/officeDocument/2006/relationships/oleObject" Target="../embeddings/oleObject360.bin"/><Relationship Id="rId1" Type="http://schemas.openxmlformats.org/officeDocument/2006/relationships/slideLayout" Target="../slideLayouts/slideLayout74.xml"/><Relationship Id="rId6" Type="http://schemas.openxmlformats.org/officeDocument/2006/relationships/oleObject" Target="../embeddings/oleObject362.bin"/><Relationship Id="rId11" Type="http://schemas.openxmlformats.org/officeDocument/2006/relationships/image" Target="../media/image320.wmf"/><Relationship Id="rId5" Type="http://schemas.openxmlformats.org/officeDocument/2006/relationships/image" Target="../media/image317.wmf"/><Relationship Id="rId15" Type="http://schemas.openxmlformats.org/officeDocument/2006/relationships/image" Target="../media/image322.wmf"/><Relationship Id="rId10" Type="http://schemas.openxmlformats.org/officeDocument/2006/relationships/oleObject" Target="../embeddings/oleObject364.bin"/><Relationship Id="rId4" Type="http://schemas.openxmlformats.org/officeDocument/2006/relationships/oleObject" Target="../embeddings/oleObject361.bin"/><Relationship Id="rId9" Type="http://schemas.openxmlformats.org/officeDocument/2006/relationships/image" Target="../media/image319.wmf"/><Relationship Id="rId14" Type="http://schemas.openxmlformats.org/officeDocument/2006/relationships/oleObject" Target="../embeddings/oleObject366.bin"/></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370.bin"/><Relationship Id="rId13" Type="http://schemas.openxmlformats.org/officeDocument/2006/relationships/image" Target="../media/image328.wmf"/><Relationship Id="rId18" Type="http://schemas.openxmlformats.org/officeDocument/2006/relationships/oleObject" Target="../embeddings/oleObject375.bin"/><Relationship Id="rId3" Type="http://schemas.openxmlformats.org/officeDocument/2006/relationships/image" Target="../media/image323.wmf"/><Relationship Id="rId7" Type="http://schemas.openxmlformats.org/officeDocument/2006/relationships/image" Target="../media/image325.wmf"/><Relationship Id="rId12" Type="http://schemas.openxmlformats.org/officeDocument/2006/relationships/oleObject" Target="../embeddings/oleObject372.bin"/><Relationship Id="rId17" Type="http://schemas.openxmlformats.org/officeDocument/2006/relationships/image" Target="../media/image330.wmf"/><Relationship Id="rId2" Type="http://schemas.openxmlformats.org/officeDocument/2006/relationships/oleObject" Target="../embeddings/oleObject367.bin"/><Relationship Id="rId16" Type="http://schemas.openxmlformats.org/officeDocument/2006/relationships/oleObject" Target="../embeddings/oleObject374.bin"/><Relationship Id="rId1" Type="http://schemas.openxmlformats.org/officeDocument/2006/relationships/slideLayout" Target="../slideLayouts/slideLayout74.xml"/><Relationship Id="rId6" Type="http://schemas.openxmlformats.org/officeDocument/2006/relationships/oleObject" Target="../embeddings/oleObject369.bin"/><Relationship Id="rId11" Type="http://schemas.openxmlformats.org/officeDocument/2006/relationships/image" Target="../media/image327.wmf"/><Relationship Id="rId5" Type="http://schemas.openxmlformats.org/officeDocument/2006/relationships/image" Target="../media/image324.wmf"/><Relationship Id="rId15" Type="http://schemas.openxmlformats.org/officeDocument/2006/relationships/image" Target="../media/image329.wmf"/><Relationship Id="rId10" Type="http://schemas.openxmlformats.org/officeDocument/2006/relationships/oleObject" Target="../embeddings/oleObject371.bin"/><Relationship Id="rId19" Type="http://schemas.openxmlformats.org/officeDocument/2006/relationships/image" Target="../media/image331.wmf"/><Relationship Id="rId4" Type="http://schemas.openxmlformats.org/officeDocument/2006/relationships/oleObject" Target="../embeddings/oleObject368.bin"/><Relationship Id="rId9" Type="http://schemas.openxmlformats.org/officeDocument/2006/relationships/image" Target="../media/image326.wmf"/><Relationship Id="rId14" Type="http://schemas.openxmlformats.org/officeDocument/2006/relationships/oleObject" Target="../embeddings/oleObject373.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379.bin"/><Relationship Id="rId3" Type="http://schemas.openxmlformats.org/officeDocument/2006/relationships/image" Target="../media/image184.wmf"/><Relationship Id="rId7" Type="http://schemas.openxmlformats.org/officeDocument/2006/relationships/image" Target="../media/image186.wmf"/><Relationship Id="rId2" Type="http://schemas.openxmlformats.org/officeDocument/2006/relationships/oleObject" Target="../embeddings/oleObject376.bin"/><Relationship Id="rId1" Type="http://schemas.openxmlformats.org/officeDocument/2006/relationships/slideLayout" Target="../slideLayouts/slideLayout74.xml"/><Relationship Id="rId6" Type="http://schemas.openxmlformats.org/officeDocument/2006/relationships/oleObject" Target="../embeddings/oleObject378.bin"/><Relationship Id="rId5" Type="http://schemas.openxmlformats.org/officeDocument/2006/relationships/image" Target="../media/image185.wmf"/><Relationship Id="rId4" Type="http://schemas.openxmlformats.org/officeDocument/2006/relationships/oleObject" Target="../embeddings/oleObject377.bin"/><Relationship Id="rId9" Type="http://schemas.openxmlformats.org/officeDocument/2006/relationships/image" Target="../media/image187.wmf"/></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383.bin"/><Relationship Id="rId3" Type="http://schemas.openxmlformats.org/officeDocument/2006/relationships/image" Target="../media/image246.wmf"/><Relationship Id="rId7" Type="http://schemas.openxmlformats.org/officeDocument/2006/relationships/image" Target="../media/image248.wmf"/><Relationship Id="rId2" Type="http://schemas.openxmlformats.org/officeDocument/2006/relationships/oleObject" Target="../embeddings/oleObject380.bin"/><Relationship Id="rId1" Type="http://schemas.openxmlformats.org/officeDocument/2006/relationships/slideLayout" Target="../slideLayouts/slideLayout74.xml"/><Relationship Id="rId6" Type="http://schemas.openxmlformats.org/officeDocument/2006/relationships/oleObject" Target="../embeddings/oleObject382.bin"/><Relationship Id="rId11" Type="http://schemas.openxmlformats.org/officeDocument/2006/relationships/image" Target="../media/image250.wmf"/><Relationship Id="rId5" Type="http://schemas.openxmlformats.org/officeDocument/2006/relationships/image" Target="../media/image247.wmf"/><Relationship Id="rId10" Type="http://schemas.openxmlformats.org/officeDocument/2006/relationships/oleObject" Target="../embeddings/oleObject384.bin"/><Relationship Id="rId4" Type="http://schemas.openxmlformats.org/officeDocument/2006/relationships/oleObject" Target="../embeddings/oleObject381.bin"/><Relationship Id="rId9" Type="http://schemas.openxmlformats.org/officeDocument/2006/relationships/image" Target="../media/image249.wmf"/></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388.bin"/><Relationship Id="rId13" Type="http://schemas.openxmlformats.org/officeDocument/2006/relationships/image" Target="../media/image274.wmf"/><Relationship Id="rId18" Type="http://schemas.openxmlformats.org/officeDocument/2006/relationships/oleObject" Target="../embeddings/oleObject393.bin"/><Relationship Id="rId3" Type="http://schemas.openxmlformats.org/officeDocument/2006/relationships/image" Target="../media/image269.wmf"/><Relationship Id="rId7" Type="http://schemas.openxmlformats.org/officeDocument/2006/relationships/image" Target="../media/image271.wmf"/><Relationship Id="rId12" Type="http://schemas.openxmlformats.org/officeDocument/2006/relationships/oleObject" Target="../embeddings/oleObject390.bin"/><Relationship Id="rId17" Type="http://schemas.openxmlformats.org/officeDocument/2006/relationships/image" Target="../media/image276.wmf"/><Relationship Id="rId2" Type="http://schemas.openxmlformats.org/officeDocument/2006/relationships/oleObject" Target="../embeddings/oleObject385.bin"/><Relationship Id="rId16" Type="http://schemas.openxmlformats.org/officeDocument/2006/relationships/oleObject" Target="../embeddings/oleObject392.bin"/><Relationship Id="rId1" Type="http://schemas.openxmlformats.org/officeDocument/2006/relationships/slideLayout" Target="../slideLayouts/slideLayout74.xml"/><Relationship Id="rId6" Type="http://schemas.openxmlformats.org/officeDocument/2006/relationships/oleObject" Target="../embeddings/oleObject387.bin"/><Relationship Id="rId11" Type="http://schemas.openxmlformats.org/officeDocument/2006/relationships/image" Target="../media/image273.wmf"/><Relationship Id="rId5" Type="http://schemas.openxmlformats.org/officeDocument/2006/relationships/image" Target="../media/image270.wmf"/><Relationship Id="rId15" Type="http://schemas.openxmlformats.org/officeDocument/2006/relationships/image" Target="../media/image275.wmf"/><Relationship Id="rId10" Type="http://schemas.openxmlformats.org/officeDocument/2006/relationships/oleObject" Target="../embeddings/oleObject389.bin"/><Relationship Id="rId19" Type="http://schemas.openxmlformats.org/officeDocument/2006/relationships/image" Target="../media/image277.wmf"/><Relationship Id="rId4" Type="http://schemas.openxmlformats.org/officeDocument/2006/relationships/oleObject" Target="../embeddings/oleObject386.bin"/><Relationship Id="rId9" Type="http://schemas.openxmlformats.org/officeDocument/2006/relationships/image" Target="../media/image272.wmf"/><Relationship Id="rId14" Type="http://schemas.openxmlformats.org/officeDocument/2006/relationships/oleObject" Target="../embeddings/oleObject391.bin"/></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8.bin"/><Relationship Id="rId1" Type="http://schemas.openxmlformats.org/officeDocument/2006/relationships/slideLayout" Target="../slideLayouts/slideLayout6.xml"/><Relationship Id="rId6" Type="http://schemas.openxmlformats.org/officeDocument/2006/relationships/oleObject" Target="../embeddings/oleObject10.bin"/><Relationship Id="rId5" Type="http://schemas.openxmlformats.org/officeDocument/2006/relationships/image" Target="../media/image6.wmf"/><Relationship Id="rId4" Type="http://schemas.openxmlformats.org/officeDocument/2006/relationships/oleObject" Target="../embeddings/oleObject9.bin"/></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397.bin"/><Relationship Id="rId3" Type="http://schemas.openxmlformats.org/officeDocument/2006/relationships/image" Target="../media/image279.wmf"/><Relationship Id="rId7" Type="http://schemas.openxmlformats.org/officeDocument/2006/relationships/image" Target="../media/image288.wmf"/><Relationship Id="rId2" Type="http://schemas.openxmlformats.org/officeDocument/2006/relationships/oleObject" Target="../embeddings/oleObject394.bin"/><Relationship Id="rId1" Type="http://schemas.openxmlformats.org/officeDocument/2006/relationships/slideLayout" Target="../slideLayouts/slideLayout74.xml"/><Relationship Id="rId6" Type="http://schemas.openxmlformats.org/officeDocument/2006/relationships/oleObject" Target="../embeddings/oleObject396.bin"/><Relationship Id="rId11" Type="http://schemas.openxmlformats.org/officeDocument/2006/relationships/image" Target="../media/image315.wmf"/><Relationship Id="rId5" Type="http://schemas.openxmlformats.org/officeDocument/2006/relationships/image" Target="../media/image289.wmf"/><Relationship Id="rId10" Type="http://schemas.openxmlformats.org/officeDocument/2006/relationships/oleObject" Target="../embeddings/oleObject398.bin"/><Relationship Id="rId4" Type="http://schemas.openxmlformats.org/officeDocument/2006/relationships/oleObject" Target="../embeddings/oleObject395.bin"/><Relationship Id="rId9" Type="http://schemas.openxmlformats.org/officeDocument/2006/relationships/image" Target="../media/image314.wmf"/></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402.bin"/><Relationship Id="rId13" Type="http://schemas.openxmlformats.org/officeDocument/2006/relationships/image" Target="../media/image321.wmf"/><Relationship Id="rId3" Type="http://schemas.openxmlformats.org/officeDocument/2006/relationships/image" Target="../media/image316.wmf"/><Relationship Id="rId7" Type="http://schemas.openxmlformats.org/officeDocument/2006/relationships/image" Target="../media/image318.wmf"/><Relationship Id="rId12" Type="http://schemas.openxmlformats.org/officeDocument/2006/relationships/oleObject" Target="../embeddings/oleObject404.bin"/><Relationship Id="rId2" Type="http://schemas.openxmlformats.org/officeDocument/2006/relationships/oleObject" Target="../embeddings/oleObject399.bin"/><Relationship Id="rId1" Type="http://schemas.openxmlformats.org/officeDocument/2006/relationships/slideLayout" Target="../slideLayouts/slideLayout74.xml"/><Relationship Id="rId6" Type="http://schemas.openxmlformats.org/officeDocument/2006/relationships/oleObject" Target="../embeddings/oleObject401.bin"/><Relationship Id="rId11" Type="http://schemas.openxmlformats.org/officeDocument/2006/relationships/image" Target="../media/image320.wmf"/><Relationship Id="rId5" Type="http://schemas.openxmlformats.org/officeDocument/2006/relationships/image" Target="../media/image317.wmf"/><Relationship Id="rId15" Type="http://schemas.openxmlformats.org/officeDocument/2006/relationships/image" Target="../media/image322.wmf"/><Relationship Id="rId10" Type="http://schemas.openxmlformats.org/officeDocument/2006/relationships/oleObject" Target="../embeddings/oleObject403.bin"/><Relationship Id="rId4" Type="http://schemas.openxmlformats.org/officeDocument/2006/relationships/oleObject" Target="../embeddings/oleObject400.bin"/><Relationship Id="rId9" Type="http://schemas.openxmlformats.org/officeDocument/2006/relationships/image" Target="../media/image319.wmf"/><Relationship Id="rId14" Type="http://schemas.openxmlformats.org/officeDocument/2006/relationships/oleObject" Target="../embeddings/oleObject405.bin"/></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409.bin"/><Relationship Id="rId13" Type="http://schemas.openxmlformats.org/officeDocument/2006/relationships/image" Target="../media/image337.wmf"/><Relationship Id="rId18" Type="http://schemas.openxmlformats.org/officeDocument/2006/relationships/oleObject" Target="../embeddings/oleObject414.bin"/><Relationship Id="rId3" Type="http://schemas.openxmlformats.org/officeDocument/2006/relationships/image" Target="../media/image332.wmf"/><Relationship Id="rId7" Type="http://schemas.openxmlformats.org/officeDocument/2006/relationships/image" Target="../media/image334.wmf"/><Relationship Id="rId12" Type="http://schemas.openxmlformats.org/officeDocument/2006/relationships/oleObject" Target="../embeddings/oleObject411.bin"/><Relationship Id="rId17" Type="http://schemas.openxmlformats.org/officeDocument/2006/relationships/image" Target="../media/image339.wmf"/><Relationship Id="rId2" Type="http://schemas.openxmlformats.org/officeDocument/2006/relationships/oleObject" Target="../embeddings/oleObject406.bin"/><Relationship Id="rId16" Type="http://schemas.openxmlformats.org/officeDocument/2006/relationships/oleObject" Target="../embeddings/oleObject413.bin"/><Relationship Id="rId1" Type="http://schemas.openxmlformats.org/officeDocument/2006/relationships/slideLayout" Target="../slideLayouts/slideLayout74.xml"/><Relationship Id="rId6" Type="http://schemas.openxmlformats.org/officeDocument/2006/relationships/oleObject" Target="../embeddings/oleObject408.bin"/><Relationship Id="rId11" Type="http://schemas.openxmlformats.org/officeDocument/2006/relationships/image" Target="../media/image336.wmf"/><Relationship Id="rId5" Type="http://schemas.openxmlformats.org/officeDocument/2006/relationships/image" Target="../media/image333.wmf"/><Relationship Id="rId15" Type="http://schemas.openxmlformats.org/officeDocument/2006/relationships/image" Target="../media/image338.wmf"/><Relationship Id="rId10" Type="http://schemas.openxmlformats.org/officeDocument/2006/relationships/oleObject" Target="../embeddings/oleObject410.bin"/><Relationship Id="rId19" Type="http://schemas.openxmlformats.org/officeDocument/2006/relationships/image" Target="../media/image340.wmf"/><Relationship Id="rId4" Type="http://schemas.openxmlformats.org/officeDocument/2006/relationships/oleObject" Target="../embeddings/oleObject407.bin"/><Relationship Id="rId9" Type="http://schemas.openxmlformats.org/officeDocument/2006/relationships/image" Target="../media/image335.wmf"/><Relationship Id="rId14" Type="http://schemas.openxmlformats.org/officeDocument/2006/relationships/oleObject" Target="../embeddings/oleObject412.bin"/></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418.bin"/><Relationship Id="rId13" Type="http://schemas.openxmlformats.org/officeDocument/2006/relationships/image" Target="../media/image346.wmf"/><Relationship Id="rId3" Type="http://schemas.openxmlformats.org/officeDocument/2006/relationships/image" Target="../media/image341.wmf"/><Relationship Id="rId7" Type="http://schemas.openxmlformats.org/officeDocument/2006/relationships/image" Target="../media/image343.wmf"/><Relationship Id="rId12" Type="http://schemas.openxmlformats.org/officeDocument/2006/relationships/oleObject" Target="../embeddings/oleObject420.bin"/><Relationship Id="rId2" Type="http://schemas.openxmlformats.org/officeDocument/2006/relationships/oleObject" Target="../embeddings/oleObject415.bin"/><Relationship Id="rId16" Type="http://schemas.openxmlformats.org/officeDocument/2006/relationships/oleObject" Target="../embeddings/oleObject422.bin"/><Relationship Id="rId1" Type="http://schemas.openxmlformats.org/officeDocument/2006/relationships/slideLayout" Target="../slideLayouts/slideLayout74.xml"/><Relationship Id="rId6" Type="http://schemas.openxmlformats.org/officeDocument/2006/relationships/oleObject" Target="../embeddings/oleObject417.bin"/><Relationship Id="rId11" Type="http://schemas.openxmlformats.org/officeDocument/2006/relationships/image" Target="../media/image345.wmf"/><Relationship Id="rId5" Type="http://schemas.openxmlformats.org/officeDocument/2006/relationships/image" Target="../media/image342.wmf"/><Relationship Id="rId15" Type="http://schemas.openxmlformats.org/officeDocument/2006/relationships/image" Target="../media/image347.wmf"/><Relationship Id="rId10" Type="http://schemas.openxmlformats.org/officeDocument/2006/relationships/oleObject" Target="../embeddings/oleObject419.bin"/><Relationship Id="rId4" Type="http://schemas.openxmlformats.org/officeDocument/2006/relationships/oleObject" Target="../embeddings/oleObject416.bin"/><Relationship Id="rId9" Type="http://schemas.openxmlformats.org/officeDocument/2006/relationships/image" Target="../media/image344.wmf"/><Relationship Id="rId14" Type="http://schemas.openxmlformats.org/officeDocument/2006/relationships/oleObject" Target="../embeddings/oleObject421.bin"/></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426.bin"/><Relationship Id="rId13" Type="http://schemas.openxmlformats.org/officeDocument/2006/relationships/image" Target="../media/image352.wmf"/><Relationship Id="rId18" Type="http://schemas.openxmlformats.org/officeDocument/2006/relationships/oleObject" Target="../embeddings/oleObject431.bin"/><Relationship Id="rId3" Type="http://schemas.openxmlformats.org/officeDocument/2006/relationships/image" Target="../media/image338.wmf"/><Relationship Id="rId7" Type="http://schemas.openxmlformats.org/officeDocument/2006/relationships/image" Target="../media/image349.wmf"/><Relationship Id="rId12" Type="http://schemas.openxmlformats.org/officeDocument/2006/relationships/oleObject" Target="../embeddings/oleObject428.bin"/><Relationship Id="rId17" Type="http://schemas.openxmlformats.org/officeDocument/2006/relationships/image" Target="../media/image354.wmf"/><Relationship Id="rId2" Type="http://schemas.openxmlformats.org/officeDocument/2006/relationships/oleObject" Target="../embeddings/oleObject423.bin"/><Relationship Id="rId16" Type="http://schemas.openxmlformats.org/officeDocument/2006/relationships/oleObject" Target="../embeddings/oleObject430.bin"/><Relationship Id="rId1" Type="http://schemas.openxmlformats.org/officeDocument/2006/relationships/slideLayout" Target="../slideLayouts/slideLayout74.xml"/><Relationship Id="rId6" Type="http://schemas.openxmlformats.org/officeDocument/2006/relationships/oleObject" Target="../embeddings/oleObject425.bin"/><Relationship Id="rId11" Type="http://schemas.openxmlformats.org/officeDocument/2006/relationships/image" Target="../media/image351.wmf"/><Relationship Id="rId5" Type="http://schemas.openxmlformats.org/officeDocument/2006/relationships/image" Target="../media/image348.wmf"/><Relationship Id="rId15" Type="http://schemas.openxmlformats.org/officeDocument/2006/relationships/image" Target="../media/image353.wmf"/><Relationship Id="rId10" Type="http://schemas.openxmlformats.org/officeDocument/2006/relationships/oleObject" Target="../embeddings/oleObject427.bin"/><Relationship Id="rId19" Type="http://schemas.openxmlformats.org/officeDocument/2006/relationships/image" Target="../media/image355.wmf"/><Relationship Id="rId4" Type="http://schemas.openxmlformats.org/officeDocument/2006/relationships/oleObject" Target="../embeddings/oleObject424.bin"/><Relationship Id="rId9" Type="http://schemas.openxmlformats.org/officeDocument/2006/relationships/image" Target="../media/image350.wmf"/><Relationship Id="rId14" Type="http://schemas.openxmlformats.org/officeDocument/2006/relationships/oleObject" Target="../embeddings/oleObject429.bin"/></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435.bin"/><Relationship Id="rId3" Type="http://schemas.openxmlformats.org/officeDocument/2006/relationships/image" Target="../media/image340.wmf"/><Relationship Id="rId7" Type="http://schemas.openxmlformats.org/officeDocument/2006/relationships/image" Target="../media/image357.wmf"/><Relationship Id="rId2" Type="http://schemas.openxmlformats.org/officeDocument/2006/relationships/oleObject" Target="../embeddings/oleObject432.bin"/><Relationship Id="rId1" Type="http://schemas.openxmlformats.org/officeDocument/2006/relationships/slideLayout" Target="../slideLayouts/slideLayout74.xml"/><Relationship Id="rId6" Type="http://schemas.openxmlformats.org/officeDocument/2006/relationships/oleObject" Target="../embeddings/oleObject434.bin"/><Relationship Id="rId11" Type="http://schemas.openxmlformats.org/officeDocument/2006/relationships/image" Target="../media/image359.wmf"/><Relationship Id="rId5" Type="http://schemas.openxmlformats.org/officeDocument/2006/relationships/image" Target="../media/image356.wmf"/><Relationship Id="rId10" Type="http://schemas.openxmlformats.org/officeDocument/2006/relationships/oleObject" Target="../embeddings/oleObject436.bin"/><Relationship Id="rId4" Type="http://schemas.openxmlformats.org/officeDocument/2006/relationships/oleObject" Target="../embeddings/oleObject433.bin"/><Relationship Id="rId9" Type="http://schemas.openxmlformats.org/officeDocument/2006/relationships/image" Target="../media/image358.wmf"/></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440.bin"/><Relationship Id="rId13" Type="http://schemas.openxmlformats.org/officeDocument/2006/relationships/image" Target="../media/image365.wmf"/><Relationship Id="rId18" Type="http://schemas.openxmlformats.org/officeDocument/2006/relationships/oleObject" Target="../embeddings/oleObject445.bin"/><Relationship Id="rId3" Type="http://schemas.openxmlformats.org/officeDocument/2006/relationships/image" Target="../media/image360.wmf"/><Relationship Id="rId21" Type="http://schemas.openxmlformats.org/officeDocument/2006/relationships/image" Target="../media/image369.wmf"/><Relationship Id="rId7" Type="http://schemas.openxmlformats.org/officeDocument/2006/relationships/image" Target="../media/image362.wmf"/><Relationship Id="rId12" Type="http://schemas.openxmlformats.org/officeDocument/2006/relationships/oleObject" Target="../embeddings/oleObject442.bin"/><Relationship Id="rId17" Type="http://schemas.openxmlformats.org/officeDocument/2006/relationships/image" Target="../media/image367.wmf"/><Relationship Id="rId2" Type="http://schemas.openxmlformats.org/officeDocument/2006/relationships/oleObject" Target="../embeddings/oleObject437.bin"/><Relationship Id="rId16" Type="http://schemas.openxmlformats.org/officeDocument/2006/relationships/oleObject" Target="../embeddings/oleObject444.bin"/><Relationship Id="rId20" Type="http://schemas.openxmlformats.org/officeDocument/2006/relationships/oleObject" Target="../embeddings/oleObject446.bin"/><Relationship Id="rId1" Type="http://schemas.openxmlformats.org/officeDocument/2006/relationships/slideLayout" Target="../slideLayouts/slideLayout74.xml"/><Relationship Id="rId6" Type="http://schemas.openxmlformats.org/officeDocument/2006/relationships/oleObject" Target="../embeddings/oleObject439.bin"/><Relationship Id="rId11" Type="http://schemas.openxmlformats.org/officeDocument/2006/relationships/image" Target="../media/image364.wmf"/><Relationship Id="rId5" Type="http://schemas.openxmlformats.org/officeDocument/2006/relationships/image" Target="../media/image361.wmf"/><Relationship Id="rId15" Type="http://schemas.openxmlformats.org/officeDocument/2006/relationships/image" Target="../media/image366.wmf"/><Relationship Id="rId10" Type="http://schemas.openxmlformats.org/officeDocument/2006/relationships/oleObject" Target="../embeddings/oleObject441.bin"/><Relationship Id="rId19" Type="http://schemas.openxmlformats.org/officeDocument/2006/relationships/image" Target="../media/image368.wmf"/><Relationship Id="rId4" Type="http://schemas.openxmlformats.org/officeDocument/2006/relationships/oleObject" Target="../embeddings/oleObject438.bin"/><Relationship Id="rId9" Type="http://schemas.openxmlformats.org/officeDocument/2006/relationships/image" Target="../media/image363.wmf"/><Relationship Id="rId14" Type="http://schemas.openxmlformats.org/officeDocument/2006/relationships/oleObject" Target="../embeddings/oleObject443.bin"/></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450.bin"/><Relationship Id="rId13" Type="http://schemas.openxmlformats.org/officeDocument/2006/relationships/image" Target="../media/image374.wmf"/><Relationship Id="rId18" Type="http://schemas.openxmlformats.org/officeDocument/2006/relationships/oleObject" Target="../embeddings/oleObject455.bin"/><Relationship Id="rId3" Type="http://schemas.openxmlformats.org/officeDocument/2006/relationships/image" Target="../media/image370.wmf"/><Relationship Id="rId7" Type="http://schemas.openxmlformats.org/officeDocument/2006/relationships/image" Target="../media/image372.wmf"/><Relationship Id="rId12" Type="http://schemas.openxmlformats.org/officeDocument/2006/relationships/oleObject" Target="../embeddings/oleObject452.bin"/><Relationship Id="rId17" Type="http://schemas.openxmlformats.org/officeDocument/2006/relationships/image" Target="../media/image376.wmf"/><Relationship Id="rId2" Type="http://schemas.openxmlformats.org/officeDocument/2006/relationships/oleObject" Target="../embeddings/oleObject447.bin"/><Relationship Id="rId16" Type="http://schemas.openxmlformats.org/officeDocument/2006/relationships/oleObject" Target="../embeddings/oleObject454.bin"/><Relationship Id="rId1" Type="http://schemas.openxmlformats.org/officeDocument/2006/relationships/slideLayout" Target="../slideLayouts/slideLayout74.xml"/><Relationship Id="rId6" Type="http://schemas.openxmlformats.org/officeDocument/2006/relationships/oleObject" Target="../embeddings/oleObject449.bin"/><Relationship Id="rId11" Type="http://schemas.openxmlformats.org/officeDocument/2006/relationships/image" Target="../media/image363.wmf"/><Relationship Id="rId5" Type="http://schemas.openxmlformats.org/officeDocument/2006/relationships/image" Target="../media/image371.wmf"/><Relationship Id="rId15" Type="http://schemas.openxmlformats.org/officeDocument/2006/relationships/image" Target="../media/image375.wmf"/><Relationship Id="rId10" Type="http://schemas.openxmlformats.org/officeDocument/2006/relationships/oleObject" Target="../embeddings/oleObject451.bin"/><Relationship Id="rId19" Type="http://schemas.openxmlformats.org/officeDocument/2006/relationships/image" Target="../media/image377.wmf"/><Relationship Id="rId4" Type="http://schemas.openxmlformats.org/officeDocument/2006/relationships/oleObject" Target="../embeddings/oleObject448.bin"/><Relationship Id="rId9" Type="http://schemas.openxmlformats.org/officeDocument/2006/relationships/image" Target="../media/image373.wmf"/><Relationship Id="rId14" Type="http://schemas.openxmlformats.org/officeDocument/2006/relationships/oleObject" Target="../embeddings/oleObject453.bin"/></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459.bin"/><Relationship Id="rId13" Type="http://schemas.openxmlformats.org/officeDocument/2006/relationships/image" Target="../media/image383.wmf"/><Relationship Id="rId18" Type="http://schemas.openxmlformats.org/officeDocument/2006/relationships/oleObject" Target="../embeddings/oleObject464.bin"/><Relationship Id="rId3" Type="http://schemas.openxmlformats.org/officeDocument/2006/relationships/image" Target="../media/image378.wmf"/><Relationship Id="rId7" Type="http://schemas.openxmlformats.org/officeDocument/2006/relationships/image" Target="../media/image380.wmf"/><Relationship Id="rId12" Type="http://schemas.openxmlformats.org/officeDocument/2006/relationships/oleObject" Target="../embeddings/oleObject461.bin"/><Relationship Id="rId17" Type="http://schemas.openxmlformats.org/officeDocument/2006/relationships/image" Target="../media/image385.wmf"/><Relationship Id="rId2" Type="http://schemas.openxmlformats.org/officeDocument/2006/relationships/oleObject" Target="../embeddings/oleObject456.bin"/><Relationship Id="rId16" Type="http://schemas.openxmlformats.org/officeDocument/2006/relationships/oleObject" Target="../embeddings/oleObject463.bin"/><Relationship Id="rId1" Type="http://schemas.openxmlformats.org/officeDocument/2006/relationships/slideLayout" Target="../slideLayouts/slideLayout74.xml"/><Relationship Id="rId6" Type="http://schemas.openxmlformats.org/officeDocument/2006/relationships/oleObject" Target="../embeddings/oleObject458.bin"/><Relationship Id="rId11" Type="http://schemas.openxmlformats.org/officeDocument/2006/relationships/image" Target="../media/image382.wmf"/><Relationship Id="rId5" Type="http://schemas.openxmlformats.org/officeDocument/2006/relationships/image" Target="../media/image379.wmf"/><Relationship Id="rId15" Type="http://schemas.openxmlformats.org/officeDocument/2006/relationships/image" Target="../media/image384.wmf"/><Relationship Id="rId10" Type="http://schemas.openxmlformats.org/officeDocument/2006/relationships/oleObject" Target="../embeddings/oleObject460.bin"/><Relationship Id="rId19" Type="http://schemas.openxmlformats.org/officeDocument/2006/relationships/image" Target="../media/image386.wmf"/><Relationship Id="rId4" Type="http://schemas.openxmlformats.org/officeDocument/2006/relationships/oleObject" Target="../embeddings/oleObject457.bin"/><Relationship Id="rId9" Type="http://schemas.openxmlformats.org/officeDocument/2006/relationships/image" Target="../media/image381.wmf"/><Relationship Id="rId14" Type="http://schemas.openxmlformats.org/officeDocument/2006/relationships/oleObject" Target="../embeddings/oleObject462.bin"/></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468.bin"/><Relationship Id="rId3" Type="http://schemas.openxmlformats.org/officeDocument/2006/relationships/image" Target="../media/image387.wmf"/><Relationship Id="rId7" Type="http://schemas.openxmlformats.org/officeDocument/2006/relationships/image" Target="../media/image389.wmf"/><Relationship Id="rId2" Type="http://schemas.openxmlformats.org/officeDocument/2006/relationships/oleObject" Target="../embeddings/oleObject465.bin"/><Relationship Id="rId1" Type="http://schemas.openxmlformats.org/officeDocument/2006/relationships/slideLayout" Target="../slideLayouts/slideLayout74.xml"/><Relationship Id="rId6" Type="http://schemas.openxmlformats.org/officeDocument/2006/relationships/oleObject" Target="../embeddings/oleObject467.bin"/><Relationship Id="rId5" Type="http://schemas.openxmlformats.org/officeDocument/2006/relationships/image" Target="../media/image388.wmf"/><Relationship Id="rId4" Type="http://schemas.openxmlformats.org/officeDocument/2006/relationships/oleObject" Target="../embeddings/oleObject466.bin"/><Relationship Id="rId9" Type="http://schemas.openxmlformats.org/officeDocument/2006/relationships/image" Target="../media/image39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a:extLst>
              <a:ext uri="{FF2B5EF4-FFF2-40B4-BE49-F238E27FC236}">
                <a16:creationId xmlns:a16="http://schemas.microsoft.com/office/drawing/2014/main" id="{980DA1A5-1562-B691-144F-ABBB721D19E2}"/>
              </a:ext>
            </a:extLst>
          </p:cNvPr>
          <p:cNvSpPr>
            <a:spLocks noGrp="1" noChangeArrowheads="1"/>
          </p:cNvSpPr>
          <p:nvPr>
            <p:ph type="ctrTitle"/>
          </p:nvPr>
        </p:nvSpPr>
        <p:spPr/>
        <p:txBody>
          <a:bodyPr/>
          <a:lstStyle/>
          <a:p>
            <a:pPr eaLnBrk="1" hangingPunct="1"/>
            <a:r>
              <a:rPr lang="zh-CN" altLang="en-US" sz="4400" b="1">
                <a:latin typeface="楷体_GB2312" pitchFamily="49" charset="-122"/>
                <a:ea typeface="楷体_GB2312" pitchFamily="49" charset="-122"/>
              </a:rPr>
              <a:t>第二章  矩阵及其运算</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Text Box 3">
            <a:extLst>
              <a:ext uri="{FF2B5EF4-FFF2-40B4-BE49-F238E27FC236}">
                <a16:creationId xmlns:a16="http://schemas.microsoft.com/office/drawing/2014/main" id="{D6F230F1-C219-59B1-4100-82C8BCBF8C79}"/>
              </a:ext>
            </a:extLst>
          </p:cNvPr>
          <p:cNvSpPr txBox="1">
            <a:spLocks noChangeArrowheads="1"/>
          </p:cNvSpPr>
          <p:nvPr/>
        </p:nvSpPr>
        <p:spPr bwMode="auto">
          <a:xfrm>
            <a:off x="2438401" y="3190875"/>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简记为</a:t>
            </a:r>
          </a:p>
        </p:txBody>
      </p:sp>
      <p:graphicFrame>
        <p:nvGraphicFramePr>
          <p:cNvPr id="11268" name="Object 9">
            <a:extLst>
              <a:ext uri="{FF2B5EF4-FFF2-40B4-BE49-F238E27FC236}">
                <a16:creationId xmlns:a16="http://schemas.microsoft.com/office/drawing/2014/main" id="{D9D414CB-E738-EC47-CCB5-AE48576803C0}"/>
              </a:ext>
            </a:extLst>
          </p:cNvPr>
          <p:cNvGraphicFramePr>
            <a:graphicFrameLocks noChangeAspect="1"/>
          </p:cNvGraphicFramePr>
          <p:nvPr/>
        </p:nvGraphicFramePr>
        <p:xfrm>
          <a:off x="3502026" y="3178175"/>
          <a:ext cx="3249613" cy="482600"/>
        </p:xfrm>
        <a:graphic>
          <a:graphicData uri="http://schemas.openxmlformats.org/presentationml/2006/ole">
            <mc:AlternateContent xmlns:mc="http://schemas.openxmlformats.org/markup-compatibility/2006">
              <mc:Choice xmlns:v="urn:schemas-microsoft-com:vml" Requires="v">
                <p:oleObj name="Equation" r:id="rId2" imgW="1625600" imgH="241300" progId="">
                  <p:embed/>
                </p:oleObj>
              </mc:Choice>
              <mc:Fallback>
                <p:oleObj name="Equation" r:id="rId2" imgW="1625600" imgH="241300" progId="">
                  <p:embed/>
                  <p:pic>
                    <p:nvPicPr>
                      <p:cNvPr id="11268" name="Object 9">
                        <a:extLst>
                          <a:ext uri="{FF2B5EF4-FFF2-40B4-BE49-F238E27FC236}">
                            <a16:creationId xmlns:a16="http://schemas.microsoft.com/office/drawing/2014/main" id="{D9D414CB-E738-EC47-CCB5-AE4857680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026" y="3178175"/>
                        <a:ext cx="3249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5" name="Text Box 11">
            <a:extLst>
              <a:ext uri="{FF2B5EF4-FFF2-40B4-BE49-F238E27FC236}">
                <a16:creationId xmlns:a16="http://schemas.microsoft.com/office/drawing/2014/main" id="{33EC414E-D8C2-44E5-1BB6-E1324CECD6B0}"/>
              </a:ext>
            </a:extLst>
          </p:cNvPr>
          <p:cNvSpPr txBox="1">
            <a:spLocks noChangeArrowheads="1"/>
          </p:cNvSpPr>
          <p:nvPr/>
        </p:nvSpPr>
        <p:spPr bwMode="auto">
          <a:xfrm>
            <a:off x="2438401" y="4560888"/>
            <a:ext cx="485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元素是实数的矩阵称为</a:t>
            </a:r>
            <a:r>
              <a:rPr kumimoji="1" lang="zh-CN" altLang="en-US" b="1">
                <a:solidFill>
                  <a:srgbClr val="FF0000"/>
                </a:solidFill>
                <a:latin typeface="Times New Roman" panose="02020603050405020304" pitchFamily="18" charset="0"/>
              </a:rPr>
              <a:t>实矩阵</a:t>
            </a:r>
            <a:r>
              <a:rPr kumimoji="1" lang="zh-CN" altLang="en-US" b="1">
                <a:solidFill>
                  <a:srgbClr val="000000"/>
                </a:solidFill>
                <a:latin typeface="Times New Roman" panose="02020603050405020304" pitchFamily="18" charset="0"/>
              </a:rPr>
              <a:t>，</a:t>
            </a:r>
          </a:p>
        </p:txBody>
      </p:sp>
      <p:sp>
        <p:nvSpPr>
          <p:cNvPr id="11276" name="Rectangle 12">
            <a:extLst>
              <a:ext uri="{FF2B5EF4-FFF2-40B4-BE49-F238E27FC236}">
                <a16:creationId xmlns:a16="http://schemas.microsoft.com/office/drawing/2014/main" id="{6FFC9A8E-A00C-9BA6-98D7-EDD5C0B60521}"/>
              </a:ext>
            </a:extLst>
          </p:cNvPr>
          <p:cNvSpPr>
            <a:spLocks noChangeArrowheads="1"/>
          </p:cNvSpPr>
          <p:nvPr/>
        </p:nvSpPr>
        <p:spPr bwMode="auto">
          <a:xfrm>
            <a:off x="2438401" y="5272088"/>
            <a:ext cx="4665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元素是复数的矩阵称为</a:t>
            </a:r>
            <a:r>
              <a:rPr kumimoji="1" lang="zh-CN" altLang="en-US" b="1">
                <a:solidFill>
                  <a:srgbClr val="FF0000"/>
                </a:solidFill>
                <a:latin typeface="Times New Roman" panose="02020603050405020304" pitchFamily="18" charset="0"/>
              </a:rPr>
              <a:t>复矩阵</a:t>
            </a:r>
            <a:r>
              <a:rPr kumimoji="1" lang="en-US" altLang="zh-CN" b="1">
                <a:solidFill>
                  <a:srgbClr val="000000"/>
                </a:solidFill>
                <a:latin typeface="楷体_GB2312" pitchFamily="49" charset="-122"/>
              </a:rPr>
              <a:t>.</a:t>
            </a:r>
          </a:p>
        </p:txBody>
      </p:sp>
      <p:sp>
        <p:nvSpPr>
          <p:cNvPr id="11281" name="Text Box 17">
            <a:extLst>
              <a:ext uri="{FF2B5EF4-FFF2-40B4-BE49-F238E27FC236}">
                <a16:creationId xmlns:a16="http://schemas.microsoft.com/office/drawing/2014/main" id="{7D819224-8233-8BFB-92F1-03BD28C6ED91}"/>
              </a:ext>
            </a:extLst>
          </p:cNvPr>
          <p:cNvSpPr txBox="1">
            <a:spLocks noChangeArrowheads="1"/>
          </p:cNvSpPr>
          <p:nvPr/>
        </p:nvSpPr>
        <p:spPr bwMode="auto">
          <a:xfrm>
            <a:off x="2438400" y="3851275"/>
            <a:ext cx="597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Times New Roman" panose="02020603050405020304" pitchFamily="18" charset="0"/>
              </a:rPr>
              <a:t>这 </a:t>
            </a:r>
            <a:r>
              <a:rPr kumimoji="1" lang="en-US" altLang="zh-CN" b="1" i="1">
                <a:solidFill>
                  <a:srgbClr val="000000"/>
                </a:solidFill>
                <a:latin typeface="Times New Roman" panose="02020603050405020304" pitchFamily="18" charset="0"/>
              </a:rPr>
              <a:t>m</a:t>
            </a:r>
            <a:r>
              <a:rPr kumimoji="1" lang="en-US" altLang="en-US" b="1">
                <a:solidFill>
                  <a:srgbClr val="000000"/>
                </a:solidFill>
              </a:rPr>
              <a:t>×</a:t>
            </a:r>
            <a:r>
              <a:rPr kumimoji="1" lang="en-US" altLang="zh-CN" b="1" i="1">
                <a:solidFill>
                  <a:srgbClr val="000000"/>
                </a:solidFill>
                <a:latin typeface="Times New Roman" panose="02020603050405020304" pitchFamily="18" charset="0"/>
              </a:rPr>
              <a:t>n </a:t>
            </a:r>
            <a:r>
              <a:rPr lang="zh-CN" altLang="en-US" b="1">
                <a:solidFill>
                  <a:srgbClr val="000000"/>
                </a:solidFill>
                <a:latin typeface="Times New Roman" panose="02020603050405020304" pitchFamily="18" charset="0"/>
              </a:rPr>
              <a:t>个数称为矩阵</a:t>
            </a:r>
            <a:r>
              <a:rPr lang="en-US" altLang="zh-CN" b="1" i="1">
                <a:solidFill>
                  <a:srgbClr val="000000"/>
                </a:solidFill>
                <a:latin typeface="Times New Roman" panose="02020603050405020304" pitchFamily="18" charset="0"/>
              </a:rPr>
              <a:t>A</a:t>
            </a:r>
            <a:r>
              <a:rPr lang="zh-CN" altLang="en-US" b="1">
                <a:solidFill>
                  <a:srgbClr val="000000"/>
                </a:solidFill>
                <a:latin typeface="Times New Roman" panose="02020603050405020304" pitchFamily="18" charset="0"/>
              </a:rPr>
              <a:t>的</a:t>
            </a:r>
            <a:r>
              <a:rPr lang="zh-CN" altLang="en-US" b="1">
                <a:solidFill>
                  <a:srgbClr val="FF0000"/>
                </a:solidFill>
                <a:latin typeface="Times New Roman" panose="02020603050405020304" pitchFamily="18" charset="0"/>
              </a:rPr>
              <a:t>元素</a:t>
            </a:r>
            <a:r>
              <a:rPr lang="zh-CN" altLang="en-US" b="1">
                <a:solidFill>
                  <a:srgbClr val="000000"/>
                </a:solidFill>
                <a:latin typeface="Times New Roman" panose="02020603050405020304" pitchFamily="18" charset="0"/>
              </a:rPr>
              <a:t>，简称为元</a:t>
            </a:r>
            <a:r>
              <a:rPr lang="en-US" altLang="zh-CN" b="1">
                <a:solidFill>
                  <a:srgbClr val="000000"/>
                </a:solidFill>
                <a:latin typeface="楷体_GB2312" pitchFamily="49" charset="-122"/>
              </a:rPr>
              <a:t>.</a:t>
            </a:r>
          </a:p>
        </p:txBody>
      </p:sp>
      <p:grpSp>
        <p:nvGrpSpPr>
          <p:cNvPr id="764935" name="组合 10">
            <a:extLst>
              <a:ext uri="{FF2B5EF4-FFF2-40B4-BE49-F238E27FC236}">
                <a16:creationId xmlns:a16="http://schemas.microsoft.com/office/drawing/2014/main" id="{D98F1583-ED72-724C-D59A-E78BF32BF6B7}"/>
              </a:ext>
            </a:extLst>
          </p:cNvPr>
          <p:cNvGrpSpPr>
            <a:grpSpLocks/>
          </p:cNvGrpSpPr>
          <p:nvPr/>
        </p:nvGrpSpPr>
        <p:grpSpPr bwMode="auto">
          <a:xfrm>
            <a:off x="4030664" y="857250"/>
            <a:ext cx="3565525" cy="1828800"/>
            <a:chOff x="2364348" y="4814910"/>
            <a:chExt cx="3564974" cy="1828800"/>
          </a:xfrm>
        </p:grpSpPr>
        <p:graphicFrame>
          <p:nvGraphicFramePr>
            <p:cNvPr id="764936" name="Object 12">
              <a:extLst>
                <a:ext uri="{FF2B5EF4-FFF2-40B4-BE49-F238E27FC236}">
                  <a16:creationId xmlns:a16="http://schemas.microsoft.com/office/drawing/2014/main" id="{D8182B77-FA3F-F6FE-E9F0-C3B4BD42FE52}"/>
                </a:ext>
              </a:extLst>
            </p:cNvPr>
            <p:cNvGraphicFramePr>
              <a:graphicFrameLocks noChangeAspect="1"/>
            </p:cNvGraphicFramePr>
            <p:nvPr/>
          </p:nvGraphicFramePr>
          <p:xfrm>
            <a:off x="3300421" y="4814910"/>
            <a:ext cx="2486025" cy="1828800"/>
          </p:xfrm>
          <a:graphic>
            <a:graphicData uri="http://schemas.openxmlformats.org/presentationml/2006/ole">
              <mc:AlternateContent xmlns:mc="http://schemas.openxmlformats.org/markup-compatibility/2006">
                <mc:Choice xmlns:v="urn:schemas-microsoft-com:vml" Requires="v">
                  <p:oleObj name="Equation" r:id="rId4" imgW="1244600" imgH="914400" progId="">
                    <p:embed/>
                  </p:oleObj>
                </mc:Choice>
                <mc:Fallback>
                  <p:oleObj name="Equation" r:id="rId4" imgW="1244600" imgH="914400" progId="">
                    <p:embed/>
                    <p:pic>
                      <p:nvPicPr>
                        <p:cNvPr id="764936" name="Object 12">
                          <a:extLst>
                            <a:ext uri="{FF2B5EF4-FFF2-40B4-BE49-F238E27FC236}">
                              <a16:creationId xmlns:a16="http://schemas.microsoft.com/office/drawing/2014/main" id="{D8182B77-FA3F-F6FE-E9F0-C3B4BD42FE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21" y="4814910"/>
                          <a:ext cx="24860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4937" name="左中括号 12">
              <a:extLst>
                <a:ext uri="{FF2B5EF4-FFF2-40B4-BE49-F238E27FC236}">
                  <a16:creationId xmlns:a16="http://schemas.microsoft.com/office/drawing/2014/main" id="{B2DF60F6-7040-A123-6573-B85F351FAA10}"/>
                </a:ext>
              </a:extLst>
            </p:cNvPr>
            <p:cNvSpPr>
              <a:spLocks/>
            </p:cNvSpPr>
            <p:nvPr/>
          </p:nvSpPr>
          <p:spPr bwMode="auto">
            <a:xfrm>
              <a:off x="3000364" y="4857760"/>
              <a:ext cx="142876" cy="1785950"/>
            </a:xfrm>
            <a:prstGeom prst="leftBracket">
              <a:avLst>
                <a:gd name="adj" fmla="val 8333"/>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64938" name="左中括号 13">
              <a:extLst>
                <a:ext uri="{FF2B5EF4-FFF2-40B4-BE49-F238E27FC236}">
                  <a16:creationId xmlns:a16="http://schemas.microsoft.com/office/drawing/2014/main" id="{8DF9F04D-817A-F7E7-CFFD-506030366798}"/>
                </a:ext>
              </a:extLst>
            </p:cNvPr>
            <p:cNvSpPr>
              <a:spLocks/>
            </p:cNvSpPr>
            <p:nvPr/>
          </p:nvSpPr>
          <p:spPr bwMode="auto">
            <a:xfrm flipH="1" flipV="1">
              <a:off x="5786446" y="4857760"/>
              <a:ext cx="142876" cy="1785950"/>
            </a:xfrm>
            <a:prstGeom prst="leftBracket">
              <a:avLst>
                <a:gd name="adj" fmla="val 8333"/>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64939" name="矩形 14">
              <a:extLst>
                <a:ext uri="{FF2B5EF4-FFF2-40B4-BE49-F238E27FC236}">
                  <a16:creationId xmlns:a16="http://schemas.microsoft.com/office/drawing/2014/main" id="{DA163922-44AD-EF11-10D2-6507DF76F7A3}"/>
                </a:ext>
              </a:extLst>
            </p:cNvPr>
            <p:cNvSpPr>
              <a:spLocks noChangeArrowheads="1"/>
            </p:cNvSpPr>
            <p:nvPr/>
          </p:nvSpPr>
          <p:spPr bwMode="auto">
            <a:xfrm>
              <a:off x="2364348" y="5396227"/>
              <a:ext cx="564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i="1">
                  <a:solidFill>
                    <a:srgbClr val="0000FF"/>
                  </a:solidFill>
                  <a:latin typeface="Times New Roman" panose="02020603050405020304" pitchFamily="18" charset="0"/>
                </a:rPr>
                <a:t>A=</a:t>
              </a:r>
              <a:endParaRPr lang="zh-CN" altLang="en-US">
                <a:solidFill>
                  <a:srgbClr val="000000"/>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wipe(left)">
                                      <p:cBhvr>
                                        <p:cTn id="7" dur="500"/>
                                        <p:tgtEl>
                                          <p:spTgt spid="1126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268"/>
                                        </p:tgtEl>
                                        <p:attrNameLst>
                                          <p:attrName>style.visibility</p:attrName>
                                        </p:attrNameLst>
                                      </p:cBhvr>
                                      <p:to>
                                        <p:strVal val="visible"/>
                                      </p:to>
                                    </p:set>
                                    <p:animEffect transition="in" filter="wipe(left)">
                                      <p:cBhvr>
                                        <p:cTn id="11" dur="5000"/>
                                        <p:tgtEl>
                                          <p:spTgt spid="112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1281"/>
                                        </p:tgtEl>
                                        <p:attrNameLst>
                                          <p:attrName>style.visibility</p:attrName>
                                        </p:attrNameLst>
                                      </p:cBhvr>
                                      <p:to>
                                        <p:strVal val="visible"/>
                                      </p:to>
                                    </p:set>
                                    <p:animEffect transition="in" filter="box(in)">
                                      <p:cBhvr>
                                        <p:cTn id="16" dur="500"/>
                                        <p:tgtEl>
                                          <p:spTgt spid="112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1275"/>
                                        </p:tgtEl>
                                        <p:attrNameLst>
                                          <p:attrName>style.visibility</p:attrName>
                                        </p:attrNameLst>
                                      </p:cBhvr>
                                      <p:to>
                                        <p:strVal val="visible"/>
                                      </p:to>
                                    </p:set>
                                    <p:animEffect transition="in" filter="box(in)">
                                      <p:cBhvr>
                                        <p:cTn id="21" dur="500"/>
                                        <p:tgtEl>
                                          <p:spTgt spid="112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1276"/>
                                        </p:tgtEl>
                                        <p:attrNameLst>
                                          <p:attrName>style.visibility</p:attrName>
                                        </p:attrNameLst>
                                      </p:cBhvr>
                                      <p:to>
                                        <p:strVal val="visible"/>
                                      </p:to>
                                    </p:set>
                                    <p:animEffect transition="in" filter="box(in)">
                                      <p:cBhvr>
                                        <p:cTn id="26" dur="500"/>
                                        <p:tgtEl>
                                          <p:spTgt spid="11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75" grpId="0" autoUpdateAnimBg="0"/>
      <p:bldP spid="11276" grpId="0" autoUpdateAnimBg="0"/>
      <p:bldP spid="11281"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7090" name="TextBox 1">
            <a:extLst>
              <a:ext uri="{FF2B5EF4-FFF2-40B4-BE49-F238E27FC236}">
                <a16:creationId xmlns:a16="http://schemas.microsoft.com/office/drawing/2014/main" id="{5B7B50AF-FBD6-236C-C297-9F5FC2D02CC4}"/>
              </a:ext>
            </a:extLst>
          </p:cNvPr>
          <p:cNvSpPr txBox="1">
            <a:spLocks noChangeArrowheads="1"/>
          </p:cNvSpPr>
          <p:nvPr/>
        </p:nvSpPr>
        <p:spPr bwMode="auto">
          <a:xfrm>
            <a:off x="2495550" y="836614"/>
            <a:ext cx="3671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800" b="1">
                <a:solidFill>
                  <a:srgbClr val="000000"/>
                </a:solidFill>
                <a:ea typeface="宋体" panose="02010600030101010101" pitchFamily="2" charset="-122"/>
              </a:rPr>
              <a:t>则原方程可改写为</a:t>
            </a:r>
          </a:p>
        </p:txBody>
      </p:sp>
      <p:graphicFrame>
        <p:nvGraphicFramePr>
          <p:cNvPr id="5986306" name="Object 2">
            <a:extLst>
              <a:ext uri="{FF2B5EF4-FFF2-40B4-BE49-F238E27FC236}">
                <a16:creationId xmlns:a16="http://schemas.microsoft.com/office/drawing/2014/main" id="{DDF35B49-FE7D-980F-FE31-13EE74FB9A15}"/>
              </a:ext>
            </a:extLst>
          </p:cNvPr>
          <p:cNvGraphicFramePr>
            <a:graphicFrameLocks noChangeAspect="1"/>
          </p:cNvGraphicFramePr>
          <p:nvPr/>
        </p:nvGraphicFramePr>
        <p:xfrm>
          <a:off x="5664200" y="908051"/>
          <a:ext cx="1741488" cy="557213"/>
        </p:xfrm>
        <a:graphic>
          <a:graphicData uri="http://schemas.openxmlformats.org/presentationml/2006/ole">
            <mc:AlternateContent xmlns:mc="http://schemas.openxmlformats.org/markup-compatibility/2006">
              <mc:Choice xmlns:v="urn:schemas-microsoft-com:vml" Requires="v">
                <p:oleObj name="公式" r:id="rId2" imgW="634725" imgH="203112" progId="Equation.3">
                  <p:embed/>
                </p:oleObj>
              </mc:Choice>
              <mc:Fallback>
                <p:oleObj name="公式" r:id="rId2" imgW="634725" imgH="203112" progId="Equation.3">
                  <p:embed/>
                  <p:pic>
                    <p:nvPicPr>
                      <p:cNvPr id="5986306" name="Object 2">
                        <a:extLst>
                          <a:ext uri="{FF2B5EF4-FFF2-40B4-BE49-F238E27FC236}">
                            <a16:creationId xmlns:a16="http://schemas.microsoft.com/office/drawing/2014/main" id="{DDF35B49-FE7D-980F-FE31-13EE74FB9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908051"/>
                        <a:ext cx="17414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a:extLst>
              <a:ext uri="{FF2B5EF4-FFF2-40B4-BE49-F238E27FC236}">
                <a16:creationId xmlns:a16="http://schemas.microsoft.com/office/drawing/2014/main" id="{3BB663FE-6737-E597-F3BD-C161D24210C1}"/>
              </a:ext>
            </a:extLst>
          </p:cNvPr>
          <p:cNvSpPr txBox="1">
            <a:spLocks noChangeArrowheads="1"/>
          </p:cNvSpPr>
          <p:nvPr/>
        </p:nvSpPr>
        <p:spPr bwMode="auto">
          <a:xfrm>
            <a:off x="2495550" y="1538289"/>
            <a:ext cx="15128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800" b="1">
                <a:solidFill>
                  <a:srgbClr val="000000"/>
                </a:solidFill>
                <a:ea typeface="宋体" panose="02010600030101010101" pitchFamily="2" charset="-122"/>
              </a:rPr>
              <a:t>又因为</a:t>
            </a:r>
          </a:p>
        </p:txBody>
      </p:sp>
      <p:graphicFrame>
        <p:nvGraphicFramePr>
          <p:cNvPr id="5986307" name="Object 3">
            <a:extLst>
              <a:ext uri="{FF2B5EF4-FFF2-40B4-BE49-F238E27FC236}">
                <a16:creationId xmlns:a16="http://schemas.microsoft.com/office/drawing/2014/main" id="{0566DC22-C80D-0252-4142-4562D27874BF}"/>
              </a:ext>
            </a:extLst>
          </p:cNvPr>
          <p:cNvGraphicFramePr>
            <a:graphicFrameLocks noChangeAspect="1"/>
          </p:cNvGraphicFramePr>
          <p:nvPr/>
        </p:nvGraphicFramePr>
        <p:xfrm>
          <a:off x="3794125" y="1557338"/>
          <a:ext cx="1881188" cy="557212"/>
        </p:xfrm>
        <a:graphic>
          <a:graphicData uri="http://schemas.openxmlformats.org/presentationml/2006/ole">
            <mc:AlternateContent xmlns:mc="http://schemas.openxmlformats.org/markup-compatibility/2006">
              <mc:Choice xmlns:v="urn:schemas-microsoft-com:vml" Requires="v">
                <p:oleObj name="公式" r:id="rId4" imgW="685800" imgH="203200" progId="Equation.3">
                  <p:embed/>
                </p:oleObj>
              </mc:Choice>
              <mc:Fallback>
                <p:oleObj name="公式" r:id="rId4" imgW="685800" imgH="203200" progId="Equation.3">
                  <p:embed/>
                  <p:pic>
                    <p:nvPicPr>
                      <p:cNvPr id="5986307" name="Object 3">
                        <a:extLst>
                          <a:ext uri="{FF2B5EF4-FFF2-40B4-BE49-F238E27FC236}">
                            <a16:creationId xmlns:a16="http://schemas.microsoft.com/office/drawing/2014/main" id="{0566DC22-C80D-0252-4142-4562D27874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4125" y="1557338"/>
                        <a:ext cx="1881188"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86308" name="Object 4">
            <a:extLst>
              <a:ext uri="{FF2B5EF4-FFF2-40B4-BE49-F238E27FC236}">
                <a16:creationId xmlns:a16="http://schemas.microsoft.com/office/drawing/2014/main" id="{13144E80-2FD8-4B59-9ECE-C21F92990432}"/>
              </a:ext>
            </a:extLst>
          </p:cNvPr>
          <p:cNvGraphicFramePr>
            <a:graphicFrameLocks noChangeAspect="1"/>
          </p:cNvGraphicFramePr>
          <p:nvPr/>
        </p:nvGraphicFramePr>
        <p:xfrm>
          <a:off x="5799139" y="1576388"/>
          <a:ext cx="1881187" cy="557212"/>
        </p:xfrm>
        <a:graphic>
          <a:graphicData uri="http://schemas.openxmlformats.org/presentationml/2006/ole">
            <mc:AlternateContent xmlns:mc="http://schemas.openxmlformats.org/markup-compatibility/2006">
              <mc:Choice xmlns:v="urn:schemas-microsoft-com:vml" Requires="v">
                <p:oleObj name="公式" r:id="rId6" imgW="685800" imgH="203200" progId="Equation.3">
                  <p:embed/>
                </p:oleObj>
              </mc:Choice>
              <mc:Fallback>
                <p:oleObj name="公式" r:id="rId6" imgW="685800" imgH="203200" progId="Equation.3">
                  <p:embed/>
                  <p:pic>
                    <p:nvPicPr>
                      <p:cNvPr id="5986308" name="Object 4">
                        <a:extLst>
                          <a:ext uri="{FF2B5EF4-FFF2-40B4-BE49-F238E27FC236}">
                            <a16:creationId xmlns:a16="http://schemas.microsoft.com/office/drawing/2014/main" id="{13144E80-2FD8-4B59-9ECE-C21F929904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9139" y="1576388"/>
                        <a:ext cx="1881187"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a:extLst>
              <a:ext uri="{FF2B5EF4-FFF2-40B4-BE49-F238E27FC236}">
                <a16:creationId xmlns:a16="http://schemas.microsoft.com/office/drawing/2014/main" id="{DDD0FC6A-3529-475C-AEB6-B8F6D3225165}"/>
              </a:ext>
            </a:extLst>
          </p:cNvPr>
          <p:cNvSpPr txBox="1">
            <a:spLocks noChangeArrowheads="1"/>
          </p:cNvSpPr>
          <p:nvPr/>
        </p:nvSpPr>
        <p:spPr bwMode="auto">
          <a:xfrm>
            <a:off x="2495550" y="2185989"/>
            <a:ext cx="15128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800" b="1">
                <a:solidFill>
                  <a:srgbClr val="000000"/>
                </a:solidFill>
                <a:ea typeface="宋体" panose="02010600030101010101" pitchFamily="2" charset="-122"/>
              </a:rPr>
              <a:t>所以</a:t>
            </a:r>
          </a:p>
        </p:txBody>
      </p:sp>
      <p:graphicFrame>
        <p:nvGraphicFramePr>
          <p:cNvPr id="5986309" name="Object 5">
            <a:extLst>
              <a:ext uri="{FF2B5EF4-FFF2-40B4-BE49-F238E27FC236}">
                <a16:creationId xmlns:a16="http://schemas.microsoft.com/office/drawing/2014/main" id="{BDDBBD9C-8A6E-1540-87FD-DBAD943744C9}"/>
              </a:ext>
            </a:extLst>
          </p:cNvPr>
          <p:cNvGraphicFramePr>
            <a:graphicFrameLocks noChangeAspect="1"/>
          </p:cNvGraphicFramePr>
          <p:nvPr/>
        </p:nvGraphicFramePr>
        <p:xfrm>
          <a:off x="3503614" y="2224088"/>
          <a:ext cx="871537" cy="557212"/>
        </p:xfrm>
        <a:graphic>
          <a:graphicData uri="http://schemas.openxmlformats.org/presentationml/2006/ole">
            <mc:AlternateContent xmlns:mc="http://schemas.openxmlformats.org/markup-compatibility/2006">
              <mc:Choice xmlns:v="urn:schemas-microsoft-com:vml" Requires="v">
                <p:oleObj name="公式" r:id="rId8" imgW="317225" imgH="203024" progId="Equation.3">
                  <p:embed/>
                </p:oleObj>
              </mc:Choice>
              <mc:Fallback>
                <p:oleObj name="公式" r:id="rId8" imgW="317225" imgH="203024" progId="Equation.3">
                  <p:embed/>
                  <p:pic>
                    <p:nvPicPr>
                      <p:cNvPr id="5986309" name="Object 5">
                        <a:extLst>
                          <a:ext uri="{FF2B5EF4-FFF2-40B4-BE49-F238E27FC236}">
                            <a16:creationId xmlns:a16="http://schemas.microsoft.com/office/drawing/2014/main" id="{BDDBBD9C-8A6E-1540-87FD-DBAD943744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3614" y="2224088"/>
                        <a:ext cx="871537"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a:extLst>
              <a:ext uri="{FF2B5EF4-FFF2-40B4-BE49-F238E27FC236}">
                <a16:creationId xmlns:a16="http://schemas.microsoft.com/office/drawing/2014/main" id="{6AC89FBD-4300-3E11-2417-D1DD23D774AA}"/>
              </a:ext>
            </a:extLst>
          </p:cNvPr>
          <p:cNvSpPr txBox="1">
            <a:spLocks noChangeArrowheads="1"/>
          </p:cNvSpPr>
          <p:nvPr/>
        </p:nvSpPr>
        <p:spPr bwMode="auto">
          <a:xfrm>
            <a:off x="4440238" y="2205039"/>
            <a:ext cx="27352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800" b="1">
                <a:solidFill>
                  <a:srgbClr val="000000"/>
                </a:solidFill>
                <a:ea typeface="宋体" panose="02010600030101010101" pitchFamily="2" charset="-122"/>
              </a:rPr>
              <a:t>都可逆</a:t>
            </a:r>
            <a:r>
              <a:rPr lang="en-US" altLang="zh-CN" sz="2800" b="1">
                <a:solidFill>
                  <a:srgbClr val="000000"/>
                </a:solidFill>
                <a:ea typeface="宋体" panose="02010600030101010101" pitchFamily="2" charset="-122"/>
              </a:rPr>
              <a:t>, </a:t>
            </a:r>
            <a:r>
              <a:rPr lang="zh-CN" altLang="en-US" sz="2800" b="1">
                <a:solidFill>
                  <a:srgbClr val="000000"/>
                </a:solidFill>
                <a:ea typeface="宋体" panose="02010600030101010101" pitchFamily="2" charset="-122"/>
              </a:rPr>
              <a:t>于是</a:t>
            </a:r>
            <a:r>
              <a:rPr lang="en-US" altLang="zh-CN" sz="2800" b="1">
                <a:solidFill>
                  <a:srgbClr val="000000"/>
                </a:solidFill>
                <a:ea typeface="宋体" panose="02010600030101010101" pitchFamily="2" charset="-122"/>
              </a:rPr>
              <a:t> </a:t>
            </a:r>
            <a:endParaRPr lang="zh-CN" altLang="en-US" sz="2800" b="1">
              <a:solidFill>
                <a:srgbClr val="000000"/>
              </a:solidFill>
              <a:ea typeface="宋体" panose="02010600030101010101" pitchFamily="2" charset="-122"/>
            </a:endParaRPr>
          </a:p>
        </p:txBody>
      </p:sp>
      <p:graphicFrame>
        <p:nvGraphicFramePr>
          <p:cNvPr id="5986310" name="Object 6">
            <a:extLst>
              <a:ext uri="{FF2B5EF4-FFF2-40B4-BE49-F238E27FC236}">
                <a16:creationId xmlns:a16="http://schemas.microsoft.com/office/drawing/2014/main" id="{A97FEFD4-BD34-433D-BF24-79659E664A4E}"/>
              </a:ext>
            </a:extLst>
          </p:cNvPr>
          <p:cNvGraphicFramePr>
            <a:graphicFrameLocks noChangeAspect="1"/>
          </p:cNvGraphicFramePr>
          <p:nvPr/>
        </p:nvGraphicFramePr>
        <p:xfrm>
          <a:off x="3619501" y="2852738"/>
          <a:ext cx="4075113" cy="660400"/>
        </p:xfrm>
        <a:graphic>
          <a:graphicData uri="http://schemas.openxmlformats.org/presentationml/2006/ole">
            <mc:AlternateContent xmlns:mc="http://schemas.openxmlformats.org/markup-compatibility/2006">
              <mc:Choice xmlns:v="urn:schemas-microsoft-com:vml" Requires="v">
                <p:oleObj name="公式" r:id="rId10" imgW="1485900" imgH="241300" progId="Equation.3">
                  <p:embed/>
                </p:oleObj>
              </mc:Choice>
              <mc:Fallback>
                <p:oleObj name="公式" r:id="rId10" imgW="1485900" imgH="241300" progId="Equation.3">
                  <p:embed/>
                  <p:pic>
                    <p:nvPicPr>
                      <p:cNvPr id="5986310" name="Object 6">
                        <a:extLst>
                          <a:ext uri="{FF2B5EF4-FFF2-40B4-BE49-F238E27FC236}">
                            <a16:creationId xmlns:a16="http://schemas.microsoft.com/office/drawing/2014/main" id="{A97FEFD4-BD34-433D-BF24-79659E664A4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19501" y="2852738"/>
                        <a:ext cx="40751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a:extLst>
              <a:ext uri="{FF2B5EF4-FFF2-40B4-BE49-F238E27FC236}">
                <a16:creationId xmlns:a16="http://schemas.microsoft.com/office/drawing/2014/main" id="{A720642F-99F0-A6A3-A860-8FA846250032}"/>
              </a:ext>
            </a:extLst>
          </p:cNvPr>
          <p:cNvSpPr txBox="1">
            <a:spLocks noChangeArrowheads="1"/>
          </p:cNvSpPr>
          <p:nvPr/>
        </p:nvSpPr>
        <p:spPr bwMode="auto">
          <a:xfrm>
            <a:off x="2495550" y="3697289"/>
            <a:ext cx="1512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800" b="1">
                <a:solidFill>
                  <a:srgbClr val="000000"/>
                </a:solidFill>
                <a:ea typeface="宋体" panose="02010600030101010101" pitchFamily="2" charset="-122"/>
              </a:rPr>
              <a:t>即</a:t>
            </a:r>
          </a:p>
        </p:txBody>
      </p:sp>
      <p:graphicFrame>
        <p:nvGraphicFramePr>
          <p:cNvPr id="5986311" name="Object 7">
            <a:extLst>
              <a:ext uri="{FF2B5EF4-FFF2-40B4-BE49-F238E27FC236}">
                <a16:creationId xmlns:a16="http://schemas.microsoft.com/office/drawing/2014/main" id="{C67FD3B4-AF61-F4C7-CCE9-34A61AD276AB}"/>
              </a:ext>
            </a:extLst>
          </p:cNvPr>
          <p:cNvGraphicFramePr>
            <a:graphicFrameLocks noChangeAspect="1"/>
          </p:cNvGraphicFramePr>
          <p:nvPr/>
        </p:nvGraphicFramePr>
        <p:xfrm>
          <a:off x="4448176" y="3644900"/>
          <a:ext cx="2473325" cy="660400"/>
        </p:xfrm>
        <a:graphic>
          <a:graphicData uri="http://schemas.openxmlformats.org/presentationml/2006/ole">
            <mc:AlternateContent xmlns:mc="http://schemas.openxmlformats.org/markup-compatibility/2006">
              <mc:Choice xmlns:v="urn:schemas-microsoft-com:vml" Requires="v">
                <p:oleObj name="公式" r:id="rId12" imgW="901309" imgH="241195" progId="Equation.3">
                  <p:embed/>
                </p:oleObj>
              </mc:Choice>
              <mc:Fallback>
                <p:oleObj name="公式" r:id="rId12" imgW="901309" imgH="241195" progId="Equation.3">
                  <p:embed/>
                  <p:pic>
                    <p:nvPicPr>
                      <p:cNvPr id="5986311" name="Object 7">
                        <a:extLst>
                          <a:ext uri="{FF2B5EF4-FFF2-40B4-BE49-F238E27FC236}">
                            <a16:creationId xmlns:a16="http://schemas.microsoft.com/office/drawing/2014/main" id="{C67FD3B4-AF61-F4C7-CCE9-34A61AD276A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48176" y="3644900"/>
                        <a:ext cx="247332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a:extLst>
              <a:ext uri="{FF2B5EF4-FFF2-40B4-BE49-F238E27FC236}">
                <a16:creationId xmlns:a16="http://schemas.microsoft.com/office/drawing/2014/main" id="{3EA5A861-0479-97E8-78E1-BF72A8DF2EE1}"/>
              </a:ext>
            </a:extLst>
          </p:cNvPr>
          <p:cNvSpPr txBox="1">
            <a:spLocks noChangeArrowheads="1"/>
          </p:cNvSpPr>
          <p:nvPr/>
        </p:nvSpPr>
        <p:spPr bwMode="auto">
          <a:xfrm>
            <a:off x="2495550" y="4346575"/>
            <a:ext cx="15128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800" b="1">
                <a:solidFill>
                  <a:srgbClr val="000000"/>
                </a:solidFill>
                <a:ea typeface="宋体" panose="02010600030101010101" pitchFamily="2" charset="-122"/>
              </a:rPr>
              <a:t>而</a:t>
            </a:r>
          </a:p>
        </p:txBody>
      </p:sp>
      <p:graphicFrame>
        <p:nvGraphicFramePr>
          <p:cNvPr id="5986313" name="Object 9">
            <a:extLst>
              <a:ext uri="{FF2B5EF4-FFF2-40B4-BE49-F238E27FC236}">
                <a16:creationId xmlns:a16="http://schemas.microsoft.com/office/drawing/2014/main" id="{4335F8DF-6860-A9E3-8429-A4382F673844}"/>
              </a:ext>
            </a:extLst>
          </p:cNvPr>
          <p:cNvGraphicFramePr>
            <a:graphicFrameLocks noChangeAspect="1"/>
          </p:cNvGraphicFramePr>
          <p:nvPr/>
        </p:nvGraphicFramePr>
        <p:xfrm>
          <a:off x="3221039" y="4502150"/>
          <a:ext cx="3273425" cy="1951038"/>
        </p:xfrm>
        <a:graphic>
          <a:graphicData uri="http://schemas.openxmlformats.org/presentationml/2006/ole">
            <mc:AlternateContent xmlns:mc="http://schemas.openxmlformats.org/markup-compatibility/2006">
              <mc:Choice xmlns:v="urn:schemas-microsoft-com:vml" Requires="v">
                <p:oleObj name="公式" r:id="rId14" imgW="1193800" imgH="711200" progId="Equation.3">
                  <p:embed/>
                </p:oleObj>
              </mc:Choice>
              <mc:Fallback>
                <p:oleObj name="公式" r:id="rId14" imgW="1193800" imgH="711200" progId="Equation.3">
                  <p:embed/>
                  <p:pic>
                    <p:nvPicPr>
                      <p:cNvPr id="5986313" name="Object 9">
                        <a:extLst>
                          <a:ext uri="{FF2B5EF4-FFF2-40B4-BE49-F238E27FC236}">
                            <a16:creationId xmlns:a16="http://schemas.microsoft.com/office/drawing/2014/main" id="{4335F8DF-6860-A9E3-8429-A4382F67384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21039" y="4502150"/>
                        <a:ext cx="3273425"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86314" name="Object 10">
            <a:extLst>
              <a:ext uri="{FF2B5EF4-FFF2-40B4-BE49-F238E27FC236}">
                <a16:creationId xmlns:a16="http://schemas.microsoft.com/office/drawing/2014/main" id="{60AECEB4-2E57-A8ED-DFD6-E5BBABA5FD8A}"/>
              </a:ext>
            </a:extLst>
          </p:cNvPr>
          <p:cNvGraphicFramePr>
            <a:graphicFrameLocks noChangeAspect="1"/>
          </p:cNvGraphicFramePr>
          <p:nvPr/>
        </p:nvGraphicFramePr>
        <p:xfrm>
          <a:off x="6600826" y="4838701"/>
          <a:ext cx="2962275" cy="1254125"/>
        </p:xfrm>
        <a:graphic>
          <a:graphicData uri="http://schemas.openxmlformats.org/presentationml/2006/ole">
            <mc:AlternateContent xmlns:mc="http://schemas.openxmlformats.org/markup-compatibility/2006">
              <mc:Choice xmlns:v="urn:schemas-microsoft-com:vml" Requires="v">
                <p:oleObj name="公式" r:id="rId16" imgW="1079500" imgH="457200" progId="Equation.3">
                  <p:embed/>
                </p:oleObj>
              </mc:Choice>
              <mc:Fallback>
                <p:oleObj name="公式" r:id="rId16" imgW="1079500" imgH="457200" progId="Equation.3">
                  <p:embed/>
                  <p:pic>
                    <p:nvPicPr>
                      <p:cNvPr id="5986314" name="Object 10">
                        <a:extLst>
                          <a:ext uri="{FF2B5EF4-FFF2-40B4-BE49-F238E27FC236}">
                            <a16:creationId xmlns:a16="http://schemas.microsoft.com/office/drawing/2014/main" id="{60AECEB4-2E57-A8ED-DFD6-E5BBABA5FD8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00826" y="4838701"/>
                        <a:ext cx="296227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863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863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98630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98630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9863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5986310"/>
                                        </p:tgtEl>
                                        <p:attrNameLst>
                                          <p:attrName>style.visibility</p:attrName>
                                        </p:attrNameLst>
                                      </p:cBhvr>
                                      <p:to>
                                        <p:strVal val="visible"/>
                                      </p:to>
                                    </p:set>
                                    <p:animEffect transition="in" filter="wipe(left)">
                                      <p:cBhvr>
                                        <p:cTn id="39" dur="5000"/>
                                        <p:tgtEl>
                                          <p:spTgt spid="59863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5986311"/>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986311"/>
                                        </p:tgtEl>
                                        <p:attrNameLst>
                                          <p:attrName>style.visibility</p:attrName>
                                        </p:attrNameLst>
                                      </p:cBhvr>
                                      <p:to>
                                        <p:strVal val="visible"/>
                                      </p:to>
                                    </p:set>
                                    <p:animEffect transition="in" filter="wipe(left)">
                                      <p:cBhvr>
                                        <p:cTn id="52" dur="5000"/>
                                        <p:tgtEl>
                                          <p:spTgt spid="59863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598631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5986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P spid="13"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987330" name="Object 2">
            <a:extLst>
              <a:ext uri="{FF2B5EF4-FFF2-40B4-BE49-F238E27FC236}">
                <a16:creationId xmlns:a16="http://schemas.microsoft.com/office/drawing/2014/main" id="{A6526827-3DEC-F66C-01B5-A88331E8EBAA}"/>
              </a:ext>
            </a:extLst>
          </p:cNvPr>
          <p:cNvGraphicFramePr>
            <a:graphicFrameLocks noChangeAspect="1"/>
          </p:cNvGraphicFramePr>
          <p:nvPr/>
        </p:nvGraphicFramePr>
        <p:xfrm>
          <a:off x="2782889" y="942975"/>
          <a:ext cx="2333625" cy="590550"/>
        </p:xfrm>
        <a:graphic>
          <a:graphicData uri="http://schemas.openxmlformats.org/presentationml/2006/ole">
            <mc:AlternateContent xmlns:mc="http://schemas.openxmlformats.org/markup-compatibility/2006">
              <mc:Choice xmlns:v="urn:schemas-microsoft-com:vml" Requires="v">
                <p:oleObj name="公式" r:id="rId2" imgW="850531" imgH="215806" progId="Equation.3">
                  <p:embed/>
                </p:oleObj>
              </mc:Choice>
              <mc:Fallback>
                <p:oleObj name="公式" r:id="rId2" imgW="850531" imgH="215806" progId="Equation.3">
                  <p:embed/>
                  <p:pic>
                    <p:nvPicPr>
                      <p:cNvPr id="5987330" name="Object 2">
                        <a:extLst>
                          <a:ext uri="{FF2B5EF4-FFF2-40B4-BE49-F238E27FC236}">
                            <a16:creationId xmlns:a16="http://schemas.microsoft.com/office/drawing/2014/main" id="{A6526827-3DEC-F66C-01B5-A88331E8E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9" y="942975"/>
                        <a:ext cx="23336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87331" name="Object 3">
            <a:extLst>
              <a:ext uri="{FF2B5EF4-FFF2-40B4-BE49-F238E27FC236}">
                <a16:creationId xmlns:a16="http://schemas.microsoft.com/office/drawing/2014/main" id="{43154B86-E39E-19A0-FC97-44F30BC94E50}"/>
              </a:ext>
            </a:extLst>
          </p:cNvPr>
          <p:cNvGraphicFramePr>
            <a:graphicFrameLocks noChangeAspect="1"/>
          </p:cNvGraphicFramePr>
          <p:nvPr/>
        </p:nvGraphicFramePr>
        <p:xfrm>
          <a:off x="3246439" y="1917700"/>
          <a:ext cx="2471737" cy="1951038"/>
        </p:xfrm>
        <a:graphic>
          <a:graphicData uri="http://schemas.openxmlformats.org/presentationml/2006/ole">
            <mc:AlternateContent xmlns:mc="http://schemas.openxmlformats.org/markup-compatibility/2006">
              <mc:Choice xmlns:v="urn:schemas-microsoft-com:vml" Requires="v">
                <p:oleObj name="公式" r:id="rId4" imgW="901309" imgH="710891" progId="Equation.3">
                  <p:embed/>
                </p:oleObj>
              </mc:Choice>
              <mc:Fallback>
                <p:oleObj name="公式" r:id="rId4" imgW="901309" imgH="710891" progId="Equation.3">
                  <p:embed/>
                  <p:pic>
                    <p:nvPicPr>
                      <p:cNvPr id="5987331" name="Object 3">
                        <a:extLst>
                          <a:ext uri="{FF2B5EF4-FFF2-40B4-BE49-F238E27FC236}">
                            <a16:creationId xmlns:a16="http://schemas.microsoft.com/office/drawing/2014/main" id="{43154B86-E39E-19A0-FC97-44F30BC94E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6439" y="1917700"/>
                        <a:ext cx="2471737"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87332" name="Object 4">
            <a:extLst>
              <a:ext uri="{FF2B5EF4-FFF2-40B4-BE49-F238E27FC236}">
                <a16:creationId xmlns:a16="http://schemas.microsoft.com/office/drawing/2014/main" id="{B00882A2-F4C5-21BF-C48F-ADAE7D4D8E36}"/>
              </a:ext>
            </a:extLst>
          </p:cNvPr>
          <p:cNvGraphicFramePr>
            <a:graphicFrameLocks noChangeAspect="1"/>
          </p:cNvGraphicFramePr>
          <p:nvPr/>
        </p:nvGraphicFramePr>
        <p:xfrm>
          <a:off x="7239001" y="2276476"/>
          <a:ext cx="1952625" cy="1254125"/>
        </p:xfrm>
        <a:graphic>
          <a:graphicData uri="http://schemas.openxmlformats.org/presentationml/2006/ole">
            <mc:AlternateContent xmlns:mc="http://schemas.openxmlformats.org/markup-compatibility/2006">
              <mc:Choice xmlns:v="urn:schemas-microsoft-com:vml" Requires="v">
                <p:oleObj name="公式" r:id="rId6" imgW="711200" imgH="457200" progId="Equation.3">
                  <p:embed/>
                </p:oleObj>
              </mc:Choice>
              <mc:Fallback>
                <p:oleObj name="公式" r:id="rId6" imgW="711200" imgH="457200" progId="Equation.3">
                  <p:embed/>
                  <p:pic>
                    <p:nvPicPr>
                      <p:cNvPr id="5987332" name="Object 4">
                        <a:extLst>
                          <a:ext uri="{FF2B5EF4-FFF2-40B4-BE49-F238E27FC236}">
                            <a16:creationId xmlns:a16="http://schemas.microsoft.com/office/drawing/2014/main" id="{B00882A2-F4C5-21BF-C48F-ADAE7D4D8E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1" y="2276476"/>
                        <a:ext cx="1952625"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87333" name="Object 5">
            <a:extLst>
              <a:ext uri="{FF2B5EF4-FFF2-40B4-BE49-F238E27FC236}">
                <a16:creationId xmlns:a16="http://schemas.microsoft.com/office/drawing/2014/main" id="{B055B55D-EF81-F47A-00E9-FF422B8E30A8}"/>
              </a:ext>
            </a:extLst>
          </p:cNvPr>
          <p:cNvGraphicFramePr>
            <a:graphicFrameLocks noChangeAspect="1"/>
          </p:cNvGraphicFramePr>
          <p:nvPr/>
        </p:nvGraphicFramePr>
        <p:xfrm>
          <a:off x="5776914" y="1916114"/>
          <a:ext cx="1462087" cy="1951037"/>
        </p:xfrm>
        <a:graphic>
          <a:graphicData uri="http://schemas.openxmlformats.org/presentationml/2006/ole">
            <mc:AlternateContent xmlns:mc="http://schemas.openxmlformats.org/markup-compatibility/2006">
              <mc:Choice xmlns:v="urn:schemas-microsoft-com:vml" Requires="v">
                <p:oleObj name="公式" r:id="rId8" imgW="533169" imgH="710891" progId="Equation.3">
                  <p:embed/>
                </p:oleObj>
              </mc:Choice>
              <mc:Fallback>
                <p:oleObj name="公式" r:id="rId8" imgW="533169" imgH="710891" progId="Equation.3">
                  <p:embed/>
                  <p:pic>
                    <p:nvPicPr>
                      <p:cNvPr id="5987333" name="Object 5">
                        <a:extLst>
                          <a:ext uri="{FF2B5EF4-FFF2-40B4-BE49-F238E27FC236}">
                            <a16:creationId xmlns:a16="http://schemas.microsoft.com/office/drawing/2014/main" id="{B055B55D-EF81-F47A-00E9-FF422B8E30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6914" y="1916114"/>
                        <a:ext cx="1462087"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87334" name="Object 6">
            <a:extLst>
              <a:ext uri="{FF2B5EF4-FFF2-40B4-BE49-F238E27FC236}">
                <a16:creationId xmlns:a16="http://schemas.microsoft.com/office/drawing/2014/main" id="{024C97AB-D7BC-2B4C-C2C0-7EEBDFE24193}"/>
              </a:ext>
            </a:extLst>
          </p:cNvPr>
          <p:cNvGraphicFramePr>
            <a:graphicFrameLocks noChangeAspect="1"/>
          </p:cNvGraphicFramePr>
          <p:nvPr/>
        </p:nvGraphicFramePr>
        <p:xfrm>
          <a:off x="5519738" y="4551364"/>
          <a:ext cx="1847850" cy="1254125"/>
        </p:xfrm>
        <a:graphic>
          <a:graphicData uri="http://schemas.openxmlformats.org/presentationml/2006/ole">
            <mc:AlternateContent xmlns:mc="http://schemas.openxmlformats.org/markup-compatibility/2006">
              <mc:Choice xmlns:v="urn:schemas-microsoft-com:vml" Requires="v">
                <p:oleObj name="公式" r:id="rId10" imgW="672808" imgH="457002" progId="Equation.3">
                  <p:embed/>
                </p:oleObj>
              </mc:Choice>
              <mc:Fallback>
                <p:oleObj name="公式" r:id="rId10" imgW="672808" imgH="457002" progId="Equation.3">
                  <p:embed/>
                  <p:pic>
                    <p:nvPicPr>
                      <p:cNvPr id="5987334" name="Object 6">
                        <a:extLst>
                          <a:ext uri="{FF2B5EF4-FFF2-40B4-BE49-F238E27FC236}">
                            <a16:creationId xmlns:a16="http://schemas.microsoft.com/office/drawing/2014/main" id="{024C97AB-D7BC-2B4C-C2C0-7EEBDFE2419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19738" y="4551364"/>
                        <a:ext cx="18478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87335" name="Object 7">
            <a:extLst>
              <a:ext uri="{FF2B5EF4-FFF2-40B4-BE49-F238E27FC236}">
                <a16:creationId xmlns:a16="http://schemas.microsoft.com/office/drawing/2014/main" id="{4A7FA6E7-F651-658A-EDD8-30C1E98DF031}"/>
              </a:ext>
            </a:extLst>
          </p:cNvPr>
          <p:cNvGraphicFramePr>
            <a:graphicFrameLocks noChangeAspect="1"/>
          </p:cNvGraphicFramePr>
          <p:nvPr/>
        </p:nvGraphicFramePr>
        <p:xfrm>
          <a:off x="3151188" y="4149725"/>
          <a:ext cx="2297112" cy="1951038"/>
        </p:xfrm>
        <a:graphic>
          <a:graphicData uri="http://schemas.openxmlformats.org/presentationml/2006/ole">
            <mc:AlternateContent xmlns:mc="http://schemas.openxmlformats.org/markup-compatibility/2006">
              <mc:Choice xmlns:v="urn:schemas-microsoft-com:vml" Requires="v">
                <p:oleObj name="公式" r:id="rId12" imgW="838200" imgH="711200" progId="Equation.3">
                  <p:embed/>
                </p:oleObj>
              </mc:Choice>
              <mc:Fallback>
                <p:oleObj name="公式" r:id="rId12" imgW="838200" imgH="711200" progId="Equation.3">
                  <p:embed/>
                  <p:pic>
                    <p:nvPicPr>
                      <p:cNvPr id="5987335" name="Object 7">
                        <a:extLst>
                          <a:ext uri="{FF2B5EF4-FFF2-40B4-BE49-F238E27FC236}">
                            <a16:creationId xmlns:a16="http://schemas.microsoft.com/office/drawing/2014/main" id="{4A7FA6E7-F651-658A-EDD8-30C1E98DF03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51188" y="4149725"/>
                        <a:ext cx="2297112"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87336" name="Object 8">
            <a:extLst>
              <a:ext uri="{FF2B5EF4-FFF2-40B4-BE49-F238E27FC236}">
                <a16:creationId xmlns:a16="http://schemas.microsoft.com/office/drawing/2014/main" id="{B6C444F4-FFF1-62A3-5F1C-43D6F2705193}"/>
              </a:ext>
            </a:extLst>
          </p:cNvPr>
          <p:cNvGraphicFramePr>
            <a:graphicFrameLocks noChangeAspect="1"/>
          </p:cNvGraphicFramePr>
          <p:nvPr/>
        </p:nvGraphicFramePr>
        <p:xfrm>
          <a:off x="7261226" y="4214814"/>
          <a:ext cx="2506663" cy="1951037"/>
        </p:xfrm>
        <a:graphic>
          <a:graphicData uri="http://schemas.openxmlformats.org/presentationml/2006/ole">
            <mc:AlternateContent xmlns:mc="http://schemas.openxmlformats.org/markup-compatibility/2006">
              <mc:Choice xmlns:v="urn:schemas-microsoft-com:vml" Requires="v">
                <p:oleObj name="公式" r:id="rId14" imgW="914400" imgH="711200" progId="Equation.3">
                  <p:embed/>
                </p:oleObj>
              </mc:Choice>
              <mc:Fallback>
                <p:oleObj name="公式" r:id="rId14" imgW="914400" imgH="711200" progId="Equation.3">
                  <p:embed/>
                  <p:pic>
                    <p:nvPicPr>
                      <p:cNvPr id="5987336" name="Object 8">
                        <a:extLst>
                          <a:ext uri="{FF2B5EF4-FFF2-40B4-BE49-F238E27FC236}">
                            <a16:creationId xmlns:a16="http://schemas.microsoft.com/office/drawing/2014/main" id="{B6C444F4-FFF1-62A3-5F1C-43D6F270519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61226" y="4214814"/>
                        <a:ext cx="2506663"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873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5987330"/>
                                        </p:tgtEl>
                                        <p:attrNameLst>
                                          <p:attrName>style.visibility</p:attrName>
                                        </p:attrNameLst>
                                      </p:cBhvr>
                                      <p:to>
                                        <p:strVal val="visible"/>
                                      </p:to>
                                    </p:set>
                                    <p:animEffect transition="in" filter="wipe(left)">
                                      <p:cBhvr>
                                        <p:cTn id="11" dur="5000"/>
                                        <p:tgtEl>
                                          <p:spTgt spid="59873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598733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98733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598733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598733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598733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598733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5987336"/>
                                        </p:tgtEl>
                                        <p:attrNameLst>
                                          <p:attrName>style.visibility</p:attrName>
                                        </p:attrNameLst>
                                      </p:cBhvr>
                                      <p:to>
                                        <p:strVal val="visible"/>
                                      </p:to>
                                    </p:set>
                                    <p:animEffect transition="in" filter="wipe(left)">
                                      <p:cBhvr>
                                        <p:cTn id="40" dur="5000"/>
                                        <p:tgtEl>
                                          <p:spTgt spid="5987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9138" name="Text Box 2">
            <a:extLst>
              <a:ext uri="{FF2B5EF4-FFF2-40B4-BE49-F238E27FC236}">
                <a16:creationId xmlns:a16="http://schemas.microsoft.com/office/drawing/2014/main" id="{6197266A-8526-A453-E5F4-C2BC321B5F26}"/>
              </a:ext>
            </a:extLst>
          </p:cNvPr>
          <p:cNvSpPr txBox="1">
            <a:spLocks noChangeArrowheads="1"/>
          </p:cNvSpPr>
          <p:nvPr/>
        </p:nvSpPr>
        <p:spPr bwMode="auto">
          <a:xfrm>
            <a:off x="1847850" y="923926"/>
            <a:ext cx="1354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FF"/>
                </a:solidFill>
                <a:latin typeface="Times New Roman" panose="02020603050405020304" pitchFamily="18" charset="0"/>
              </a:rPr>
              <a:t>例</a:t>
            </a:r>
            <a:r>
              <a:rPr kumimoji="1" lang="en-US" altLang="zh-CN" sz="2800" b="1">
                <a:solidFill>
                  <a:srgbClr val="0000FF"/>
                </a:solidFill>
                <a:latin typeface="Times New Roman" panose="02020603050405020304" pitchFamily="18" charset="0"/>
              </a:rPr>
              <a:t>5  </a:t>
            </a:r>
            <a:r>
              <a:rPr kumimoji="1" lang="zh-CN" altLang="en-US" sz="2800" b="1">
                <a:solidFill>
                  <a:srgbClr val="000000"/>
                </a:solidFill>
                <a:latin typeface="Times New Roman" panose="02020603050405020304" pitchFamily="18" charset="0"/>
              </a:rPr>
              <a:t>设 </a:t>
            </a:r>
          </a:p>
        </p:txBody>
      </p:sp>
      <p:graphicFrame>
        <p:nvGraphicFramePr>
          <p:cNvPr id="6113281" name="Object 1">
            <a:extLst>
              <a:ext uri="{FF2B5EF4-FFF2-40B4-BE49-F238E27FC236}">
                <a16:creationId xmlns:a16="http://schemas.microsoft.com/office/drawing/2014/main" id="{2CB7BEED-58F9-A65A-0771-AF6C205CCC48}"/>
              </a:ext>
            </a:extLst>
          </p:cNvPr>
          <p:cNvGraphicFramePr>
            <a:graphicFrameLocks noChangeAspect="1"/>
          </p:cNvGraphicFramePr>
          <p:nvPr/>
        </p:nvGraphicFramePr>
        <p:xfrm>
          <a:off x="5281613" y="574675"/>
          <a:ext cx="2303462" cy="1360488"/>
        </p:xfrm>
        <a:graphic>
          <a:graphicData uri="http://schemas.openxmlformats.org/presentationml/2006/ole">
            <mc:AlternateContent xmlns:mc="http://schemas.openxmlformats.org/markup-compatibility/2006">
              <mc:Choice xmlns:v="urn:schemas-microsoft-com:vml" Requires="v">
                <p:oleObj name="公式" r:id="rId2" imgW="774364" imgH="457002" progId="Equation.3">
                  <p:embed/>
                </p:oleObj>
              </mc:Choice>
              <mc:Fallback>
                <p:oleObj name="公式" r:id="rId2" imgW="774364" imgH="457002" progId="Equation.3">
                  <p:embed/>
                  <p:pic>
                    <p:nvPicPr>
                      <p:cNvPr id="6113281" name="Object 1">
                        <a:extLst>
                          <a:ext uri="{FF2B5EF4-FFF2-40B4-BE49-F238E27FC236}">
                            <a16:creationId xmlns:a16="http://schemas.microsoft.com/office/drawing/2014/main" id="{2CB7BEED-58F9-A65A-0771-AF6C205CC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613" y="574675"/>
                        <a:ext cx="2303462"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13282" name="Object 2">
            <a:extLst>
              <a:ext uri="{FF2B5EF4-FFF2-40B4-BE49-F238E27FC236}">
                <a16:creationId xmlns:a16="http://schemas.microsoft.com/office/drawing/2014/main" id="{2953B5E5-F004-C44E-D750-BC0F4B1B39B9}"/>
              </a:ext>
            </a:extLst>
          </p:cNvPr>
          <p:cNvGraphicFramePr>
            <a:graphicFrameLocks noChangeAspect="1"/>
          </p:cNvGraphicFramePr>
          <p:nvPr/>
        </p:nvGraphicFramePr>
        <p:xfrm>
          <a:off x="3136900" y="549276"/>
          <a:ext cx="2057400" cy="1287463"/>
        </p:xfrm>
        <a:graphic>
          <a:graphicData uri="http://schemas.openxmlformats.org/presentationml/2006/ole">
            <mc:AlternateContent xmlns:mc="http://schemas.openxmlformats.org/markup-compatibility/2006">
              <mc:Choice xmlns:v="urn:schemas-microsoft-com:vml" Requires="v">
                <p:oleObj name="公式" r:id="rId4" imgW="749300" imgH="457200" progId="Equation.3">
                  <p:embed/>
                </p:oleObj>
              </mc:Choice>
              <mc:Fallback>
                <p:oleObj name="公式" r:id="rId4" imgW="749300" imgH="457200" progId="Equation.3">
                  <p:embed/>
                  <p:pic>
                    <p:nvPicPr>
                      <p:cNvPr id="6113282" name="Object 2">
                        <a:extLst>
                          <a:ext uri="{FF2B5EF4-FFF2-40B4-BE49-F238E27FC236}">
                            <a16:creationId xmlns:a16="http://schemas.microsoft.com/office/drawing/2014/main" id="{2953B5E5-F004-C44E-D750-BC0F4B1B39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6900" y="549276"/>
                        <a:ext cx="2057400"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13283" name="Object 3">
            <a:extLst>
              <a:ext uri="{FF2B5EF4-FFF2-40B4-BE49-F238E27FC236}">
                <a16:creationId xmlns:a16="http://schemas.microsoft.com/office/drawing/2014/main" id="{6418F5E8-A09B-1ED8-67CE-E76141D18B7B}"/>
              </a:ext>
            </a:extLst>
          </p:cNvPr>
          <p:cNvGraphicFramePr>
            <a:graphicFrameLocks noChangeAspect="1"/>
          </p:cNvGraphicFramePr>
          <p:nvPr/>
        </p:nvGraphicFramePr>
        <p:xfrm>
          <a:off x="7729539" y="981075"/>
          <a:ext cx="1760537" cy="552450"/>
        </p:xfrm>
        <a:graphic>
          <a:graphicData uri="http://schemas.openxmlformats.org/presentationml/2006/ole">
            <mc:AlternateContent xmlns:mc="http://schemas.openxmlformats.org/markup-compatibility/2006">
              <mc:Choice xmlns:v="urn:schemas-microsoft-com:vml" Requires="v">
                <p:oleObj name="公式" r:id="rId6" imgW="647419" imgH="203112" progId="Equation.3">
                  <p:embed/>
                </p:oleObj>
              </mc:Choice>
              <mc:Fallback>
                <p:oleObj name="公式" r:id="rId6" imgW="647419" imgH="203112" progId="Equation.3">
                  <p:embed/>
                  <p:pic>
                    <p:nvPicPr>
                      <p:cNvPr id="6113283" name="Object 3">
                        <a:extLst>
                          <a:ext uri="{FF2B5EF4-FFF2-40B4-BE49-F238E27FC236}">
                            <a16:creationId xmlns:a16="http://schemas.microsoft.com/office/drawing/2014/main" id="{6418F5E8-A09B-1ED8-67CE-E76141D18B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9539" y="981075"/>
                        <a:ext cx="176053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9142" name="Text Box 2">
            <a:extLst>
              <a:ext uri="{FF2B5EF4-FFF2-40B4-BE49-F238E27FC236}">
                <a16:creationId xmlns:a16="http://schemas.microsoft.com/office/drawing/2014/main" id="{0D2F7B09-407C-DCFF-D9ED-CDE990623222}"/>
              </a:ext>
            </a:extLst>
          </p:cNvPr>
          <p:cNvSpPr txBox="1">
            <a:spLocks noChangeArrowheads="1"/>
          </p:cNvSpPr>
          <p:nvPr/>
        </p:nvSpPr>
        <p:spPr bwMode="auto">
          <a:xfrm>
            <a:off x="9409113" y="973139"/>
            <a:ext cx="6223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7D"/>
                </a:solidFill>
                <a:latin typeface="Times New Roman" panose="02020603050405020304" pitchFamily="18" charset="0"/>
              </a:rPr>
              <a:t>求</a:t>
            </a:r>
            <a:r>
              <a:rPr kumimoji="1" lang="zh-CN" altLang="en-US" b="1">
                <a:solidFill>
                  <a:srgbClr val="000000"/>
                </a:solidFill>
                <a:latin typeface="Times New Roman" panose="02020603050405020304" pitchFamily="18" charset="0"/>
              </a:rPr>
              <a:t> </a:t>
            </a:r>
          </a:p>
        </p:txBody>
      </p:sp>
      <p:graphicFrame>
        <p:nvGraphicFramePr>
          <p:cNvPr id="9" name="Object 5">
            <a:extLst>
              <a:ext uri="{FF2B5EF4-FFF2-40B4-BE49-F238E27FC236}">
                <a16:creationId xmlns:a16="http://schemas.microsoft.com/office/drawing/2014/main" id="{EA5515AC-95FE-AE32-BD10-D3F23DC8A98F}"/>
              </a:ext>
            </a:extLst>
          </p:cNvPr>
          <p:cNvGraphicFramePr>
            <a:graphicFrameLocks noChangeAspect="1"/>
          </p:cNvGraphicFramePr>
          <p:nvPr/>
        </p:nvGraphicFramePr>
        <p:xfrm>
          <a:off x="9912351" y="908051"/>
          <a:ext cx="690563" cy="587375"/>
        </p:xfrm>
        <a:graphic>
          <a:graphicData uri="http://schemas.openxmlformats.org/presentationml/2006/ole">
            <mc:AlternateContent xmlns:mc="http://schemas.openxmlformats.org/markup-compatibility/2006">
              <mc:Choice xmlns:v="urn:schemas-microsoft-com:vml" Requires="v">
                <p:oleObj name="公式" r:id="rId8" imgW="253780" imgH="215713" progId="Equation.3">
                  <p:embed/>
                </p:oleObj>
              </mc:Choice>
              <mc:Fallback>
                <p:oleObj name="公式" r:id="rId8" imgW="253780" imgH="215713" progId="Equation.3">
                  <p:embed/>
                  <p:pic>
                    <p:nvPicPr>
                      <p:cNvPr id="9" name="Object 5">
                        <a:extLst>
                          <a:ext uri="{FF2B5EF4-FFF2-40B4-BE49-F238E27FC236}">
                            <a16:creationId xmlns:a16="http://schemas.microsoft.com/office/drawing/2014/main" id="{EA5515AC-95FE-AE32-BD10-D3F23DC8A9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12351" y="908051"/>
                        <a:ext cx="6905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2">
            <a:extLst>
              <a:ext uri="{FF2B5EF4-FFF2-40B4-BE49-F238E27FC236}">
                <a16:creationId xmlns:a16="http://schemas.microsoft.com/office/drawing/2014/main" id="{4E0884C9-DA43-72DF-F5F6-4DC3A085667E}"/>
              </a:ext>
            </a:extLst>
          </p:cNvPr>
          <p:cNvSpPr txBox="1">
            <a:spLocks noChangeArrowheads="1"/>
          </p:cNvSpPr>
          <p:nvPr/>
        </p:nvSpPr>
        <p:spPr bwMode="auto">
          <a:xfrm>
            <a:off x="1847851" y="2401889"/>
            <a:ext cx="60483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FF"/>
                </a:solidFill>
                <a:latin typeface="Times New Roman" panose="02020603050405020304" pitchFamily="18" charset="0"/>
              </a:rPr>
              <a:t>解：</a:t>
            </a:r>
            <a:r>
              <a:rPr kumimoji="1" lang="zh-CN" altLang="en-US" sz="2800">
                <a:solidFill>
                  <a:srgbClr val="000000"/>
                </a:solidFill>
                <a:latin typeface="Times New Roman" panose="02020603050405020304" pitchFamily="18" charset="0"/>
              </a:rPr>
              <a:t>因　　　　　，故</a:t>
            </a:r>
            <a:r>
              <a:rPr kumimoji="1" lang="zh-CN" altLang="en-US" sz="2800" i="1">
                <a:solidFill>
                  <a:srgbClr val="000000"/>
                </a:solidFill>
                <a:latin typeface="Times New Roman" panose="02020603050405020304" pitchFamily="18" charset="0"/>
              </a:rPr>
              <a:t>Ｂ</a:t>
            </a:r>
            <a:r>
              <a:rPr kumimoji="1" lang="zh-CN" altLang="en-US" sz="2800">
                <a:solidFill>
                  <a:srgbClr val="000000"/>
                </a:solidFill>
                <a:latin typeface="Times New Roman" panose="02020603050405020304" pitchFamily="18" charset="0"/>
              </a:rPr>
              <a:t>可逆，且　　　　　　　　　</a:t>
            </a:r>
            <a:r>
              <a:rPr kumimoji="1" lang="en-US" altLang="zh-CN" sz="2800" b="1">
                <a:solidFill>
                  <a:srgbClr val="0000FF"/>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 </a:t>
            </a:r>
          </a:p>
        </p:txBody>
      </p:sp>
      <p:graphicFrame>
        <p:nvGraphicFramePr>
          <p:cNvPr id="2" name="Object 6">
            <a:extLst>
              <a:ext uri="{FF2B5EF4-FFF2-40B4-BE49-F238E27FC236}">
                <a16:creationId xmlns:a16="http://schemas.microsoft.com/office/drawing/2014/main" id="{C87D7412-7F20-7EAA-B4DA-EB5340649233}"/>
              </a:ext>
            </a:extLst>
          </p:cNvPr>
          <p:cNvGraphicFramePr>
            <a:graphicFrameLocks noChangeAspect="1"/>
          </p:cNvGraphicFramePr>
          <p:nvPr/>
        </p:nvGraphicFramePr>
        <p:xfrm>
          <a:off x="3000375" y="2417763"/>
          <a:ext cx="1847850" cy="571500"/>
        </p:xfrm>
        <a:graphic>
          <a:graphicData uri="http://schemas.openxmlformats.org/presentationml/2006/ole">
            <mc:AlternateContent xmlns:mc="http://schemas.openxmlformats.org/markup-compatibility/2006">
              <mc:Choice xmlns:v="urn:schemas-microsoft-com:vml" Requires="v">
                <p:oleObj name="公式" r:id="rId10" imgW="672808" imgH="203112" progId="Equation.3">
                  <p:embed/>
                </p:oleObj>
              </mc:Choice>
              <mc:Fallback>
                <p:oleObj name="公式" r:id="rId10" imgW="672808" imgH="203112" progId="Equation.3">
                  <p:embed/>
                  <p:pic>
                    <p:nvPicPr>
                      <p:cNvPr id="2" name="Object 6">
                        <a:extLst>
                          <a:ext uri="{FF2B5EF4-FFF2-40B4-BE49-F238E27FC236}">
                            <a16:creationId xmlns:a16="http://schemas.microsoft.com/office/drawing/2014/main" id="{C87D7412-7F20-7EAA-B4DA-EB534064923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00375" y="2417763"/>
                        <a:ext cx="18478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7">
            <a:extLst>
              <a:ext uri="{FF2B5EF4-FFF2-40B4-BE49-F238E27FC236}">
                <a16:creationId xmlns:a16="http://schemas.microsoft.com/office/drawing/2014/main" id="{339768E9-317A-9ABB-7880-D1B14289FA30}"/>
              </a:ext>
            </a:extLst>
          </p:cNvPr>
          <p:cNvGraphicFramePr>
            <a:graphicFrameLocks noChangeAspect="1"/>
          </p:cNvGraphicFramePr>
          <p:nvPr/>
        </p:nvGraphicFramePr>
        <p:xfrm>
          <a:off x="2640013" y="3436939"/>
          <a:ext cx="1657350" cy="447675"/>
        </p:xfrm>
        <a:graphic>
          <a:graphicData uri="http://schemas.openxmlformats.org/presentationml/2006/ole">
            <mc:AlternateContent xmlns:mc="http://schemas.openxmlformats.org/markup-compatibility/2006">
              <mc:Choice xmlns:v="urn:schemas-microsoft-com:vml" Requires="v">
                <p:oleObj name="公式" r:id="rId12" imgW="609336" imgH="165028" progId="Equation.3">
                  <p:embed/>
                </p:oleObj>
              </mc:Choice>
              <mc:Fallback>
                <p:oleObj name="公式" r:id="rId12" imgW="609336" imgH="165028" progId="Equation.3">
                  <p:embed/>
                  <p:pic>
                    <p:nvPicPr>
                      <p:cNvPr id="3" name="Object 7">
                        <a:extLst>
                          <a:ext uri="{FF2B5EF4-FFF2-40B4-BE49-F238E27FC236}">
                            <a16:creationId xmlns:a16="http://schemas.microsoft.com/office/drawing/2014/main" id="{339768E9-317A-9ABB-7880-D1B14289FA3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0013" y="3436939"/>
                        <a:ext cx="16573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8">
            <a:extLst>
              <a:ext uri="{FF2B5EF4-FFF2-40B4-BE49-F238E27FC236}">
                <a16:creationId xmlns:a16="http://schemas.microsoft.com/office/drawing/2014/main" id="{7ABB9A1F-CCCF-5757-73D9-3F4AABB43C6D}"/>
              </a:ext>
            </a:extLst>
          </p:cNvPr>
          <p:cNvGraphicFramePr>
            <a:graphicFrameLocks noChangeAspect="1"/>
          </p:cNvGraphicFramePr>
          <p:nvPr/>
        </p:nvGraphicFramePr>
        <p:xfrm>
          <a:off x="4327526" y="3357563"/>
          <a:ext cx="3281363" cy="584200"/>
        </p:xfrm>
        <a:graphic>
          <a:graphicData uri="http://schemas.openxmlformats.org/presentationml/2006/ole">
            <mc:AlternateContent xmlns:mc="http://schemas.openxmlformats.org/markup-compatibility/2006">
              <mc:Choice xmlns:v="urn:schemas-microsoft-com:vml" Requires="v">
                <p:oleObj name="公式" r:id="rId14" imgW="1205977" imgH="215806" progId="Equation.3">
                  <p:embed/>
                </p:oleObj>
              </mc:Choice>
              <mc:Fallback>
                <p:oleObj name="公式" r:id="rId14" imgW="1205977" imgH="215806" progId="Equation.3">
                  <p:embed/>
                  <p:pic>
                    <p:nvPicPr>
                      <p:cNvPr id="4" name="Object 8">
                        <a:extLst>
                          <a:ext uri="{FF2B5EF4-FFF2-40B4-BE49-F238E27FC236}">
                            <a16:creationId xmlns:a16="http://schemas.microsoft.com/office/drawing/2014/main" id="{7ABB9A1F-CCCF-5757-73D9-3F4AABB43C6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27526" y="3357563"/>
                        <a:ext cx="3281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9">
            <a:extLst>
              <a:ext uri="{FF2B5EF4-FFF2-40B4-BE49-F238E27FC236}">
                <a16:creationId xmlns:a16="http://schemas.microsoft.com/office/drawing/2014/main" id="{90164A7B-5357-136F-25B7-4ED2A66DFDDD}"/>
              </a:ext>
            </a:extLst>
          </p:cNvPr>
          <p:cNvGraphicFramePr>
            <a:graphicFrameLocks noChangeAspect="1"/>
          </p:cNvGraphicFramePr>
          <p:nvPr/>
        </p:nvGraphicFramePr>
        <p:xfrm>
          <a:off x="7693025" y="3365500"/>
          <a:ext cx="2452688" cy="584200"/>
        </p:xfrm>
        <a:graphic>
          <a:graphicData uri="http://schemas.openxmlformats.org/presentationml/2006/ole">
            <mc:AlternateContent xmlns:mc="http://schemas.openxmlformats.org/markup-compatibility/2006">
              <mc:Choice xmlns:v="urn:schemas-microsoft-com:vml" Requires="v">
                <p:oleObj name="公式" r:id="rId16" imgW="901309" imgH="215806" progId="Equation.3">
                  <p:embed/>
                </p:oleObj>
              </mc:Choice>
              <mc:Fallback>
                <p:oleObj name="公式" r:id="rId16" imgW="901309" imgH="215806" progId="Equation.3">
                  <p:embed/>
                  <p:pic>
                    <p:nvPicPr>
                      <p:cNvPr id="5" name="Object 9">
                        <a:extLst>
                          <a:ext uri="{FF2B5EF4-FFF2-40B4-BE49-F238E27FC236}">
                            <a16:creationId xmlns:a16="http://schemas.microsoft.com/office/drawing/2014/main" id="{90164A7B-5357-136F-25B7-4ED2A66DFDD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93025" y="3365500"/>
                        <a:ext cx="24526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0">
            <a:extLst>
              <a:ext uri="{FF2B5EF4-FFF2-40B4-BE49-F238E27FC236}">
                <a16:creationId xmlns:a16="http://schemas.microsoft.com/office/drawing/2014/main" id="{6592D25F-757C-AFF3-C9BA-1D8FDEB6866F}"/>
              </a:ext>
            </a:extLst>
          </p:cNvPr>
          <p:cNvGraphicFramePr>
            <a:graphicFrameLocks noChangeAspect="1"/>
          </p:cNvGraphicFramePr>
          <p:nvPr/>
        </p:nvGraphicFramePr>
        <p:xfrm>
          <a:off x="7391400" y="2060576"/>
          <a:ext cx="3035300" cy="1287463"/>
        </p:xfrm>
        <a:graphic>
          <a:graphicData uri="http://schemas.openxmlformats.org/presentationml/2006/ole">
            <mc:AlternateContent xmlns:mc="http://schemas.openxmlformats.org/markup-compatibility/2006">
              <mc:Choice xmlns:v="urn:schemas-microsoft-com:vml" Requires="v">
                <p:oleObj name="公式" r:id="rId18" imgW="1104900" imgH="457200" progId="Equation.3">
                  <p:embed/>
                </p:oleObj>
              </mc:Choice>
              <mc:Fallback>
                <p:oleObj name="公式" r:id="rId18" imgW="1104900" imgH="457200" progId="Equation.3">
                  <p:embed/>
                  <p:pic>
                    <p:nvPicPr>
                      <p:cNvPr id="6" name="Object 10">
                        <a:extLst>
                          <a:ext uri="{FF2B5EF4-FFF2-40B4-BE49-F238E27FC236}">
                            <a16:creationId xmlns:a16="http://schemas.microsoft.com/office/drawing/2014/main" id="{6592D25F-757C-AFF3-C9BA-1D8FDEB6866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91400" y="2060576"/>
                        <a:ext cx="3035300"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2">
            <a:extLst>
              <a:ext uri="{FF2B5EF4-FFF2-40B4-BE49-F238E27FC236}">
                <a16:creationId xmlns:a16="http://schemas.microsoft.com/office/drawing/2014/main" id="{D70FC171-9A4C-53BA-8922-E98F961A7594}"/>
              </a:ext>
            </a:extLst>
          </p:cNvPr>
          <p:cNvSpPr txBox="1">
            <a:spLocks noChangeArrowheads="1"/>
          </p:cNvSpPr>
          <p:nvPr/>
        </p:nvSpPr>
        <p:spPr bwMode="auto">
          <a:xfrm>
            <a:off x="1774825" y="3409951"/>
            <a:ext cx="1081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a:solidFill>
                  <a:srgbClr val="000000"/>
                </a:solidFill>
                <a:latin typeface="Times New Roman" panose="02020603050405020304" pitchFamily="18" charset="0"/>
              </a:rPr>
              <a:t>于是　　　　　　　　</a:t>
            </a:r>
            <a:r>
              <a:rPr kumimoji="1" lang="en-US" altLang="zh-CN" sz="2800" b="1">
                <a:solidFill>
                  <a:srgbClr val="0000FF"/>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 </a:t>
            </a:r>
          </a:p>
        </p:txBody>
      </p:sp>
      <p:graphicFrame>
        <p:nvGraphicFramePr>
          <p:cNvPr id="7" name="Object 11">
            <a:extLst>
              <a:ext uri="{FF2B5EF4-FFF2-40B4-BE49-F238E27FC236}">
                <a16:creationId xmlns:a16="http://schemas.microsoft.com/office/drawing/2014/main" id="{19EFFA30-EF4A-6330-F5DC-4F4E74885A2D}"/>
              </a:ext>
            </a:extLst>
          </p:cNvPr>
          <p:cNvGraphicFramePr>
            <a:graphicFrameLocks noChangeAspect="1"/>
          </p:cNvGraphicFramePr>
          <p:nvPr/>
        </p:nvGraphicFramePr>
        <p:xfrm>
          <a:off x="2640013" y="4292600"/>
          <a:ext cx="3243262" cy="571500"/>
        </p:xfrm>
        <a:graphic>
          <a:graphicData uri="http://schemas.openxmlformats.org/presentationml/2006/ole">
            <mc:AlternateContent xmlns:mc="http://schemas.openxmlformats.org/markup-compatibility/2006">
              <mc:Choice xmlns:v="urn:schemas-microsoft-com:vml" Requires="v">
                <p:oleObj name="公式" r:id="rId20" imgW="1180588" imgH="203112" progId="Equation.3">
                  <p:embed/>
                </p:oleObj>
              </mc:Choice>
              <mc:Fallback>
                <p:oleObj name="公式" r:id="rId20" imgW="1180588" imgH="203112" progId="Equation.3">
                  <p:embed/>
                  <p:pic>
                    <p:nvPicPr>
                      <p:cNvPr id="7" name="Object 11">
                        <a:extLst>
                          <a:ext uri="{FF2B5EF4-FFF2-40B4-BE49-F238E27FC236}">
                            <a16:creationId xmlns:a16="http://schemas.microsoft.com/office/drawing/2014/main" id="{19EFFA30-EF4A-6330-F5DC-4F4E74885A2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40013" y="4292600"/>
                        <a:ext cx="32432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a:extLst>
              <a:ext uri="{FF2B5EF4-FFF2-40B4-BE49-F238E27FC236}">
                <a16:creationId xmlns:a16="http://schemas.microsoft.com/office/drawing/2014/main" id="{3919D8FF-8846-5381-8812-AAB4E9B3FE82}"/>
              </a:ext>
            </a:extLst>
          </p:cNvPr>
          <p:cNvGraphicFramePr>
            <a:graphicFrameLocks noChangeAspect="1"/>
          </p:cNvGraphicFramePr>
          <p:nvPr/>
        </p:nvGraphicFramePr>
        <p:xfrm>
          <a:off x="5948364" y="4292600"/>
          <a:ext cx="1709737" cy="571500"/>
        </p:xfrm>
        <a:graphic>
          <a:graphicData uri="http://schemas.openxmlformats.org/presentationml/2006/ole">
            <mc:AlternateContent xmlns:mc="http://schemas.openxmlformats.org/markup-compatibility/2006">
              <mc:Choice xmlns:v="urn:schemas-microsoft-com:vml" Requires="v">
                <p:oleObj name="公式" r:id="rId22" imgW="622030" imgH="203112" progId="Equation.3">
                  <p:embed/>
                </p:oleObj>
              </mc:Choice>
              <mc:Fallback>
                <p:oleObj name="公式" r:id="rId22" imgW="622030" imgH="203112" progId="Equation.3">
                  <p:embed/>
                  <p:pic>
                    <p:nvPicPr>
                      <p:cNvPr id="13" name="Object 12">
                        <a:extLst>
                          <a:ext uri="{FF2B5EF4-FFF2-40B4-BE49-F238E27FC236}">
                            <a16:creationId xmlns:a16="http://schemas.microsoft.com/office/drawing/2014/main" id="{3919D8FF-8846-5381-8812-AAB4E9B3FE8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48364" y="4292600"/>
                        <a:ext cx="170973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3">
            <a:extLst>
              <a:ext uri="{FF2B5EF4-FFF2-40B4-BE49-F238E27FC236}">
                <a16:creationId xmlns:a16="http://schemas.microsoft.com/office/drawing/2014/main" id="{9AA6B22D-25C3-7529-5F34-538912C1B87D}"/>
              </a:ext>
            </a:extLst>
          </p:cNvPr>
          <p:cNvGraphicFramePr>
            <a:graphicFrameLocks noChangeAspect="1"/>
          </p:cNvGraphicFramePr>
          <p:nvPr/>
        </p:nvGraphicFramePr>
        <p:xfrm>
          <a:off x="2605089" y="5018088"/>
          <a:ext cx="4498975" cy="571500"/>
        </p:xfrm>
        <a:graphic>
          <a:graphicData uri="http://schemas.openxmlformats.org/presentationml/2006/ole">
            <mc:AlternateContent xmlns:mc="http://schemas.openxmlformats.org/markup-compatibility/2006">
              <mc:Choice xmlns:v="urn:schemas-microsoft-com:vml" Requires="v">
                <p:oleObj name="公式" r:id="rId24" imgW="1637589" imgH="203112" progId="Equation.3">
                  <p:embed/>
                </p:oleObj>
              </mc:Choice>
              <mc:Fallback>
                <p:oleObj name="公式" r:id="rId24" imgW="1637589" imgH="203112" progId="Equation.3">
                  <p:embed/>
                  <p:pic>
                    <p:nvPicPr>
                      <p:cNvPr id="15" name="Object 13">
                        <a:extLst>
                          <a:ext uri="{FF2B5EF4-FFF2-40B4-BE49-F238E27FC236}">
                            <a16:creationId xmlns:a16="http://schemas.microsoft.com/office/drawing/2014/main" id="{9AA6B22D-25C3-7529-5F34-538912C1B87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05089" y="5018088"/>
                        <a:ext cx="4498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4">
            <a:extLst>
              <a:ext uri="{FF2B5EF4-FFF2-40B4-BE49-F238E27FC236}">
                <a16:creationId xmlns:a16="http://schemas.microsoft.com/office/drawing/2014/main" id="{BE84F685-3394-1C94-FB57-0B81F9DBD2F8}"/>
              </a:ext>
            </a:extLst>
          </p:cNvPr>
          <p:cNvGraphicFramePr>
            <a:graphicFrameLocks noChangeAspect="1"/>
          </p:cNvGraphicFramePr>
          <p:nvPr/>
        </p:nvGraphicFramePr>
        <p:xfrm>
          <a:off x="7067551" y="5018088"/>
          <a:ext cx="1674813" cy="571500"/>
        </p:xfrm>
        <a:graphic>
          <a:graphicData uri="http://schemas.openxmlformats.org/presentationml/2006/ole">
            <mc:AlternateContent xmlns:mc="http://schemas.openxmlformats.org/markup-compatibility/2006">
              <mc:Choice xmlns:v="urn:schemas-microsoft-com:vml" Requires="v">
                <p:oleObj name="公式" r:id="rId26" imgW="609336" imgH="203112" progId="Equation.3">
                  <p:embed/>
                </p:oleObj>
              </mc:Choice>
              <mc:Fallback>
                <p:oleObj name="公式" r:id="rId26" imgW="609336" imgH="203112" progId="Equation.3">
                  <p:embed/>
                  <p:pic>
                    <p:nvPicPr>
                      <p:cNvPr id="16" name="Object 14">
                        <a:extLst>
                          <a:ext uri="{FF2B5EF4-FFF2-40B4-BE49-F238E27FC236}">
                            <a16:creationId xmlns:a16="http://schemas.microsoft.com/office/drawing/2014/main" id="{BE84F685-3394-1C94-FB57-0B81F9DBD2F8}"/>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67551" y="5018088"/>
                        <a:ext cx="16748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5">
            <a:extLst>
              <a:ext uri="{FF2B5EF4-FFF2-40B4-BE49-F238E27FC236}">
                <a16:creationId xmlns:a16="http://schemas.microsoft.com/office/drawing/2014/main" id="{8BAF7751-C5E0-A381-2217-D78DA3F4B763}"/>
              </a:ext>
            </a:extLst>
          </p:cNvPr>
          <p:cNvGraphicFramePr>
            <a:graphicFrameLocks noChangeAspect="1"/>
          </p:cNvGraphicFramePr>
          <p:nvPr/>
        </p:nvGraphicFramePr>
        <p:xfrm>
          <a:off x="2617789" y="5737225"/>
          <a:ext cx="2998787" cy="571500"/>
        </p:xfrm>
        <a:graphic>
          <a:graphicData uri="http://schemas.openxmlformats.org/presentationml/2006/ole">
            <mc:AlternateContent xmlns:mc="http://schemas.openxmlformats.org/markup-compatibility/2006">
              <mc:Choice xmlns:v="urn:schemas-microsoft-com:vml" Requires="v">
                <p:oleObj name="公式" r:id="rId28" imgW="1091726" imgH="203112" progId="Equation.3">
                  <p:embed/>
                </p:oleObj>
              </mc:Choice>
              <mc:Fallback>
                <p:oleObj name="公式" r:id="rId28" imgW="1091726" imgH="203112" progId="Equation.3">
                  <p:embed/>
                  <p:pic>
                    <p:nvPicPr>
                      <p:cNvPr id="17" name="Object 15">
                        <a:extLst>
                          <a:ext uri="{FF2B5EF4-FFF2-40B4-BE49-F238E27FC236}">
                            <a16:creationId xmlns:a16="http://schemas.microsoft.com/office/drawing/2014/main" id="{8BAF7751-C5E0-A381-2217-D78DA3F4B763}"/>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617789" y="5737225"/>
                        <a:ext cx="29987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132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132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132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 name="Object 1">
            <a:extLst>
              <a:ext uri="{FF2B5EF4-FFF2-40B4-BE49-F238E27FC236}">
                <a16:creationId xmlns:a16="http://schemas.microsoft.com/office/drawing/2014/main" id="{3A90BC63-E489-E4E9-5F85-D70799ACCA7D}"/>
              </a:ext>
            </a:extLst>
          </p:cNvPr>
          <p:cNvGraphicFramePr>
            <a:graphicFrameLocks noChangeAspect="1"/>
          </p:cNvGraphicFramePr>
          <p:nvPr/>
        </p:nvGraphicFramePr>
        <p:xfrm>
          <a:off x="2640013" y="765175"/>
          <a:ext cx="2228850" cy="1360488"/>
        </p:xfrm>
        <a:graphic>
          <a:graphicData uri="http://schemas.openxmlformats.org/presentationml/2006/ole">
            <mc:AlternateContent xmlns:mc="http://schemas.openxmlformats.org/markup-compatibility/2006">
              <mc:Choice xmlns:v="urn:schemas-microsoft-com:vml" Requires="v">
                <p:oleObj name="公式" r:id="rId2" imgW="749300" imgH="457200" progId="Equation.3">
                  <p:embed/>
                </p:oleObj>
              </mc:Choice>
              <mc:Fallback>
                <p:oleObj name="公式" r:id="rId2" imgW="749300" imgH="457200" progId="Equation.3">
                  <p:embed/>
                  <p:pic>
                    <p:nvPicPr>
                      <p:cNvPr id="10" name="Object 1">
                        <a:extLst>
                          <a:ext uri="{FF2B5EF4-FFF2-40B4-BE49-F238E27FC236}">
                            <a16:creationId xmlns:a16="http://schemas.microsoft.com/office/drawing/2014/main" id="{3A90BC63-E489-E4E9-5F85-D70799ACC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765175"/>
                        <a:ext cx="2228850"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3">
            <a:extLst>
              <a:ext uri="{FF2B5EF4-FFF2-40B4-BE49-F238E27FC236}">
                <a16:creationId xmlns:a16="http://schemas.microsoft.com/office/drawing/2014/main" id="{6482FB35-FB52-7219-7CAE-13112E4487EB}"/>
              </a:ext>
            </a:extLst>
          </p:cNvPr>
          <p:cNvGraphicFramePr>
            <a:graphicFrameLocks noChangeAspect="1"/>
          </p:cNvGraphicFramePr>
          <p:nvPr/>
        </p:nvGraphicFramePr>
        <p:xfrm>
          <a:off x="4953000" y="765175"/>
          <a:ext cx="3663950" cy="1360488"/>
        </p:xfrm>
        <a:graphic>
          <a:graphicData uri="http://schemas.openxmlformats.org/presentationml/2006/ole">
            <mc:AlternateContent xmlns:mc="http://schemas.openxmlformats.org/markup-compatibility/2006">
              <mc:Choice xmlns:v="urn:schemas-microsoft-com:vml" Requires="v">
                <p:oleObj name="公式" r:id="rId4" imgW="1231900" imgH="457200" progId="Equation.3">
                  <p:embed/>
                </p:oleObj>
              </mc:Choice>
              <mc:Fallback>
                <p:oleObj name="公式" r:id="rId4" imgW="1231900" imgH="457200" progId="Equation.3">
                  <p:embed/>
                  <p:pic>
                    <p:nvPicPr>
                      <p:cNvPr id="2" name="Object 3">
                        <a:extLst>
                          <a:ext uri="{FF2B5EF4-FFF2-40B4-BE49-F238E27FC236}">
                            <a16:creationId xmlns:a16="http://schemas.microsoft.com/office/drawing/2014/main" id="{6482FB35-FB52-7219-7CAE-13112E4487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765175"/>
                        <a:ext cx="3663950"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4">
            <a:extLst>
              <a:ext uri="{FF2B5EF4-FFF2-40B4-BE49-F238E27FC236}">
                <a16:creationId xmlns:a16="http://schemas.microsoft.com/office/drawing/2014/main" id="{D3433CD7-ECD8-2579-3B5D-0FA1CE56E069}"/>
              </a:ext>
            </a:extLst>
          </p:cNvPr>
          <p:cNvGraphicFramePr>
            <a:graphicFrameLocks noChangeAspect="1"/>
          </p:cNvGraphicFramePr>
          <p:nvPr/>
        </p:nvGraphicFramePr>
        <p:xfrm>
          <a:off x="8485189" y="690563"/>
          <a:ext cx="2003425" cy="1511300"/>
        </p:xfrm>
        <a:graphic>
          <a:graphicData uri="http://schemas.openxmlformats.org/presentationml/2006/ole">
            <mc:AlternateContent xmlns:mc="http://schemas.openxmlformats.org/markup-compatibility/2006">
              <mc:Choice xmlns:v="urn:schemas-microsoft-com:vml" Requires="v">
                <p:oleObj name="公式" r:id="rId6" imgW="672808" imgH="507780" progId="Equation.3">
                  <p:embed/>
                </p:oleObj>
              </mc:Choice>
              <mc:Fallback>
                <p:oleObj name="公式" r:id="rId6" imgW="672808" imgH="507780" progId="Equation.3">
                  <p:embed/>
                  <p:pic>
                    <p:nvPicPr>
                      <p:cNvPr id="3" name="Object 4">
                        <a:extLst>
                          <a:ext uri="{FF2B5EF4-FFF2-40B4-BE49-F238E27FC236}">
                            <a16:creationId xmlns:a16="http://schemas.microsoft.com/office/drawing/2014/main" id="{D3433CD7-ECD8-2579-3B5D-0FA1CE56E0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85189" y="690563"/>
                        <a:ext cx="20034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5">
            <a:extLst>
              <a:ext uri="{FF2B5EF4-FFF2-40B4-BE49-F238E27FC236}">
                <a16:creationId xmlns:a16="http://schemas.microsoft.com/office/drawing/2014/main" id="{AC47B314-A324-08DE-065F-D1161416422F}"/>
              </a:ext>
            </a:extLst>
          </p:cNvPr>
          <p:cNvGraphicFramePr>
            <a:graphicFrameLocks noChangeAspect="1"/>
          </p:cNvGraphicFramePr>
          <p:nvPr/>
        </p:nvGraphicFramePr>
        <p:xfrm>
          <a:off x="2473325" y="2565400"/>
          <a:ext cx="5062538" cy="1511300"/>
        </p:xfrm>
        <a:graphic>
          <a:graphicData uri="http://schemas.openxmlformats.org/presentationml/2006/ole">
            <mc:AlternateContent xmlns:mc="http://schemas.openxmlformats.org/markup-compatibility/2006">
              <mc:Choice xmlns:v="urn:schemas-microsoft-com:vml" Requires="v">
                <p:oleObj name="公式" r:id="rId8" imgW="1701800" imgH="508000" progId="Equation.3">
                  <p:embed/>
                </p:oleObj>
              </mc:Choice>
              <mc:Fallback>
                <p:oleObj name="公式" r:id="rId8" imgW="1701800" imgH="508000" progId="Equation.3">
                  <p:embed/>
                  <p:pic>
                    <p:nvPicPr>
                      <p:cNvPr id="4" name="Object 5">
                        <a:extLst>
                          <a:ext uri="{FF2B5EF4-FFF2-40B4-BE49-F238E27FC236}">
                            <a16:creationId xmlns:a16="http://schemas.microsoft.com/office/drawing/2014/main" id="{AC47B314-A324-08DE-065F-D116141642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3325" y="2565400"/>
                        <a:ext cx="5062538"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6">
            <a:extLst>
              <a:ext uri="{FF2B5EF4-FFF2-40B4-BE49-F238E27FC236}">
                <a16:creationId xmlns:a16="http://schemas.microsoft.com/office/drawing/2014/main" id="{5EE2FE54-9FDF-4CB4-7DBD-0BC91CA8EC2D}"/>
              </a:ext>
            </a:extLst>
          </p:cNvPr>
          <p:cNvGraphicFramePr>
            <a:graphicFrameLocks noChangeAspect="1"/>
          </p:cNvGraphicFramePr>
          <p:nvPr/>
        </p:nvGraphicFramePr>
        <p:xfrm>
          <a:off x="7554914" y="2565400"/>
          <a:ext cx="1965325" cy="1511300"/>
        </p:xfrm>
        <a:graphic>
          <a:graphicData uri="http://schemas.openxmlformats.org/presentationml/2006/ole">
            <mc:AlternateContent xmlns:mc="http://schemas.openxmlformats.org/markup-compatibility/2006">
              <mc:Choice xmlns:v="urn:schemas-microsoft-com:vml" Requires="v">
                <p:oleObj name="公式" r:id="rId10" imgW="660400" imgH="508000" progId="Equation.3">
                  <p:embed/>
                </p:oleObj>
              </mc:Choice>
              <mc:Fallback>
                <p:oleObj name="公式" r:id="rId10" imgW="660400" imgH="508000" progId="Equation.3">
                  <p:embed/>
                  <p:pic>
                    <p:nvPicPr>
                      <p:cNvPr id="5" name="Object 6">
                        <a:extLst>
                          <a:ext uri="{FF2B5EF4-FFF2-40B4-BE49-F238E27FC236}">
                            <a16:creationId xmlns:a16="http://schemas.microsoft.com/office/drawing/2014/main" id="{5EE2FE54-9FDF-4CB4-7DBD-0BC91CA8EC2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4914" y="2565400"/>
                        <a:ext cx="19653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7">
            <a:extLst>
              <a:ext uri="{FF2B5EF4-FFF2-40B4-BE49-F238E27FC236}">
                <a16:creationId xmlns:a16="http://schemas.microsoft.com/office/drawing/2014/main" id="{C9F23875-1D7D-7328-6107-A45E4A5C1501}"/>
              </a:ext>
            </a:extLst>
          </p:cNvPr>
          <p:cNvGraphicFramePr>
            <a:graphicFrameLocks noChangeAspect="1"/>
          </p:cNvGraphicFramePr>
          <p:nvPr/>
        </p:nvGraphicFramePr>
        <p:xfrm>
          <a:off x="2495550" y="4438650"/>
          <a:ext cx="3625850" cy="1511300"/>
        </p:xfrm>
        <a:graphic>
          <a:graphicData uri="http://schemas.openxmlformats.org/presentationml/2006/ole">
            <mc:AlternateContent xmlns:mc="http://schemas.openxmlformats.org/markup-compatibility/2006">
              <mc:Choice xmlns:v="urn:schemas-microsoft-com:vml" Requires="v">
                <p:oleObj name="公式" r:id="rId12" imgW="1219200" imgH="508000" progId="Equation.3">
                  <p:embed/>
                </p:oleObj>
              </mc:Choice>
              <mc:Fallback>
                <p:oleObj name="公式" r:id="rId12" imgW="1219200" imgH="508000" progId="Equation.3">
                  <p:embed/>
                  <p:pic>
                    <p:nvPicPr>
                      <p:cNvPr id="6" name="Object 7">
                        <a:extLst>
                          <a:ext uri="{FF2B5EF4-FFF2-40B4-BE49-F238E27FC236}">
                            <a16:creationId xmlns:a16="http://schemas.microsoft.com/office/drawing/2014/main" id="{C9F23875-1D7D-7328-6107-A45E4A5C150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95550" y="4438650"/>
                        <a:ext cx="36258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2">
            <a:extLst>
              <a:ext uri="{FF2B5EF4-FFF2-40B4-BE49-F238E27FC236}">
                <a16:creationId xmlns:a16="http://schemas.microsoft.com/office/drawing/2014/main" id="{688BADBE-7CF3-EC12-F32A-C31F4A8151B3}"/>
              </a:ext>
            </a:extLst>
          </p:cNvPr>
          <p:cNvGraphicFramePr>
            <a:graphicFrameLocks noChangeAspect="1"/>
          </p:cNvGraphicFramePr>
          <p:nvPr/>
        </p:nvGraphicFramePr>
        <p:xfrm>
          <a:off x="2495551" y="981075"/>
          <a:ext cx="2371725" cy="571500"/>
        </p:xfrm>
        <a:graphic>
          <a:graphicData uri="http://schemas.openxmlformats.org/presentationml/2006/ole">
            <mc:AlternateContent xmlns:mc="http://schemas.openxmlformats.org/markup-compatibility/2006">
              <mc:Choice xmlns:v="urn:schemas-microsoft-com:vml" Requires="v">
                <p:oleObj name="公式" r:id="rId2" imgW="863225" imgH="203112" progId="Equation.3">
                  <p:embed/>
                </p:oleObj>
              </mc:Choice>
              <mc:Fallback>
                <p:oleObj name="公式" r:id="rId2" imgW="863225" imgH="203112" progId="Equation.3">
                  <p:embed/>
                  <p:pic>
                    <p:nvPicPr>
                      <p:cNvPr id="7" name="Object 2">
                        <a:extLst>
                          <a:ext uri="{FF2B5EF4-FFF2-40B4-BE49-F238E27FC236}">
                            <a16:creationId xmlns:a16="http://schemas.microsoft.com/office/drawing/2014/main" id="{688BADBE-7CF3-EC12-F32A-C31F4A815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1" y="981075"/>
                        <a:ext cx="23717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13282" name="Object 3">
            <a:extLst>
              <a:ext uri="{FF2B5EF4-FFF2-40B4-BE49-F238E27FC236}">
                <a16:creationId xmlns:a16="http://schemas.microsoft.com/office/drawing/2014/main" id="{7B6AAEC8-2D35-4801-FBD4-12D78A3A6462}"/>
              </a:ext>
            </a:extLst>
          </p:cNvPr>
          <p:cNvGraphicFramePr>
            <a:graphicFrameLocks noChangeAspect="1"/>
          </p:cNvGraphicFramePr>
          <p:nvPr/>
        </p:nvGraphicFramePr>
        <p:xfrm>
          <a:off x="4751388" y="692150"/>
          <a:ext cx="1968500" cy="1322388"/>
        </p:xfrm>
        <a:graphic>
          <a:graphicData uri="http://schemas.openxmlformats.org/presentationml/2006/ole">
            <mc:AlternateContent xmlns:mc="http://schemas.openxmlformats.org/markup-compatibility/2006">
              <mc:Choice xmlns:v="urn:schemas-microsoft-com:vml" Requires="v">
                <p:oleObj name="公式" r:id="rId4" imgW="698500" imgH="457200" progId="Equation.3">
                  <p:embed/>
                </p:oleObj>
              </mc:Choice>
              <mc:Fallback>
                <p:oleObj name="公式" r:id="rId4" imgW="698500" imgH="457200" progId="Equation.3">
                  <p:embed/>
                  <p:pic>
                    <p:nvPicPr>
                      <p:cNvPr id="6113282" name="Object 3">
                        <a:extLst>
                          <a:ext uri="{FF2B5EF4-FFF2-40B4-BE49-F238E27FC236}">
                            <a16:creationId xmlns:a16="http://schemas.microsoft.com/office/drawing/2014/main" id="{7B6AAEC8-2D35-4801-FBD4-12D78A3A64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1388" y="692150"/>
                        <a:ext cx="19685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
            <a:extLst>
              <a:ext uri="{FF2B5EF4-FFF2-40B4-BE49-F238E27FC236}">
                <a16:creationId xmlns:a16="http://schemas.microsoft.com/office/drawing/2014/main" id="{289B867E-F847-7E8B-C328-9D38F8170CDC}"/>
              </a:ext>
            </a:extLst>
          </p:cNvPr>
          <p:cNvGraphicFramePr>
            <a:graphicFrameLocks noChangeAspect="1"/>
          </p:cNvGraphicFramePr>
          <p:nvPr/>
        </p:nvGraphicFramePr>
        <p:xfrm>
          <a:off x="6697663" y="693739"/>
          <a:ext cx="1604962" cy="1366837"/>
        </p:xfrm>
        <a:graphic>
          <a:graphicData uri="http://schemas.openxmlformats.org/presentationml/2006/ole">
            <mc:AlternateContent xmlns:mc="http://schemas.openxmlformats.org/markup-compatibility/2006">
              <mc:Choice xmlns:v="urn:schemas-microsoft-com:vml" Requires="v">
                <p:oleObj name="公式" r:id="rId6" imgW="596900" imgH="508000" progId="Equation.3">
                  <p:embed/>
                </p:oleObj>
              </mc:Choice>
              <mc:Fallback>
                <p:oleObj name="公式" r:id="rId6" imgW="596900" imgH="508000" progId="Equation.3">
                  <p:embed/>
                  <p:pic>
                    <p:nvPicPr>
                      <p:cNvPr id="10" name="Object 1">
                        <a:extLst>
                          <a:ext uri="{FF2B5EF4-FFF2-40B4-BE49-F238E27FC236}">
                            <a16:creationId xmlns:a16="http://schemas.microsoft.com/office/drawing/2014/main" id="{289B867E-F847-7E8B-C328-9D38F8170C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7663" y="693739"/>
                        <a:ext cx="1604962"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a:extLst>
              <a:ext uri="{FF2B5EF4-FFF2-40B4-BE49-F238E27FC236}">
                <a16:creationId xmlns:a16="http://schemas.microsoft.com/office/drawing/2014/main" id="{BDC807CF-78AB-0B44-8780-6217B78D7B1D}"/>
              </a:ext>
            </a:extLst>
          </p:cNvPr>
          <p:cNvGraphicFramePr>
            <a:graphicFrameLocks noChangeAspect="1"/>
          </p:cNvGraphicFramePr>
          <p:nvPr/>
        </p:nvGraphicFramePr>
        <p:xfrm>
          <a:off x="8401051" y="765176"/>
          <a:ext cx="1655763" cy="1298575"/>
        </p:xfrm>
        <a:graphic>
          <a:graphicData uri="http://schemas.openxmlformats.org/presentationml/2006/ole">
            <mc:AlternateContent xmlns:mc="http://schemas.openxmlformats.org/markup-compatibility/2006">
              <mc:Choice xmlns:v="urn:schemas-microsoft-com:vml" Requires="v">
                <p:oleObj name="公式" r:id="rId8" imgW="596900" imgH="457200" progId="Equation.3">
                  <p:embed/>
                </p:oleObj>
              </mc:Choice>
              <mc:Fallback>
                <p:oleObj name="公式" r:id="rId8" imgW="596900" imgH="457200" progId="Equation.3">
                  <p:embed/>
                  <p:pic>
                    <p:nvPicPr>
                      <p:cNvPr id="6" name="Object 5">
                        <a:extLst>
                          <a:ext uri="{FF2B5EF4-FFF2-40B4-BE49-F238E27FC236}">
                            <a16:creationId xmlns:a16="http://schemas.microsoft.com/office/drawing/2014/main" id="{BDC807CF-78AB-0B44-8780-6217B78D7B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01051" y="765176"/>
                        <a:ext cx="1655763"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6">
            <a:extLst>
              <a:ext uri="{FF2B5EF4-FFF2-40B4-BE49-F238E27FC236}">
                <a16:creationId xmlns:a16="http://schemas.microsoft.com/office/drawing/2014/main" id="{97E75003-F81A-AD80-C600-32388D272673}"/>
              </a:ext>
            </a:extLst>
          </p:cNvPr>
          <p:cNvGraphicFramePr>
            <a:graphicFrameLocks noChangeAspect="1"/>
          </p:cNvGraphicFramePr>
          <p:nvPr/>
        </p:nvGraphicFramePr>
        <p:xfrm>
          <a:off x="3086101" y="2205038"/>
          <a:ext cx="2303463" cy="1439862"/>
        </p:xfrm>
        <a:graphic>
          <a:graphicData uri="http://schemas.openxmlformats.org/presentationml/2006/ole">
            <mc:AlternateContent xmlns:mc="http://schemas.openxmlformats.org/markup-compatibility/2006">
              <mc:Choice xmlns:v="urn:schemas-microsoft-com:vml" Requires="v">
                <p:oleObj name="公式" r:id="rId10" imgW="876300" imgH="533400" progId="Equation.3">
                  <p:embed/>
                </p:oleObj>
              </mc:Choice>
              <mc:Fallback>
                <p:oleObj name="公式" r:id="rId10" imgW="876300" imgH="533400" progId="Equation.3">
                  <p:embed/>
                  <p:pic>
                    <p:nvPicPr>
                      <p:cNvPr id="2" name="Object 6">
                        <a:extLst>
                          <a:ext uri="{FF2B5EF4-FFF2-40B4-BE49-F238E27FC236}">
                            <a16:creationId xmlns:a16="http://schemas.microsoft.com/office/drawing/2014/main" id="{97E75003-F81A-AD80-C600-32388D27267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6101" y="2205038"/>
                        <a:ext cx="2303463"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7">
            <a:extLst>
              <a:ext uri="{FF2B5EF4-FFF2-40B4-BE49-F238E27FC236}">
                <a16:creationId xmlns:a16="http://schemas.microsoft.com/office/drawing/2014/main" id="{679F27A3-A568-CFF1-86C6-96AB56C5EA24}"/>
              </a:ext>
            </a:extLst>
          </p:cNvPr>
          <p:cNvGraphicFramePr>
            <a:graphicFrameLocks noChangeAspect="1"/>
          </p:cNvGraphicFramePr>
          <p:nvPr/>
        </p:nvGraphicFramePr>
        <p:xfrm>
          <a:off x="5591176" y="2176463"/>
          <a:ext cx="1782763" cy="1397000"/>
        </p:xfrm>
        <a:graphic>
          <a:graphicData uri="http://schemas.openxmlformats.org/presentationml/2006/ole">
            <mc:AlternateContent xmlns:mc="http://schemas.openxmlformats.org/markup-compatibility/2006">
              <mc:Choice xmlns:v="urn:schemas-microsoft-com:vml" Requires="v">
                <p:oleObj name="公式" r:id="rId12" imgW="596900" imgH="457200" progId="Equation.3">
                  <p:embed/>
                </p:oleObj>
              </mc:Choice>
              <mc:Fallback>
                <p:oleObj name="公式" r:id="rId12" imgW="596900" imgH="457200" progId="Equation.3">
                  <p:embed/>
                  <p:pic>
                    <p:nvPicPr>
                      <p:cNvPr id="3" name="Object 7">
                        <a:extLst>
                          <a:ext uri="{FF2B5EF4-FFF2-40B4-BE49-F238E27FC236}">
                            <a16:creationId xmlns:a16="http://schemas.microsoft.com/office/drawing/2014/main" id="{679F27A3-A568-CFF1-86C6-96AB56C5EA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91176" y="2176463"/>
                        <a:ext cx="1782763"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8">
            <a:extLst>
              <a:ext uri="{FF2B5EF4-FFF2-40B4-BE49-F238E27FC236}">
                <a16:creationId xmlns:a16="http://schemas.microsoft.com/office/drawing/2014/main" id="{C1F650DF-DA46-F567-A6C1-B0E8DD630E27}"/>
              </a:ext>
            </a:extLst>
          </p:cNvPr>
          <p:cNvGraphicFramePr>
            <a:graphicFrameLocks noChangeAspect="1"/>
          </p:cNvGraphicFramePr>
          <p:nvPr/>
        </p:nvGraphicFramePr>
        <p:xfrm>
          <a:off x="2952750" y="3717925"/>
          <a:ext cx="4438650" cy="1530350"/>
        </p:xfrm>
        <a:graphic>
          <a:graphicData uri="http://schemas.openxmlformats.org/presentationml/2006/ole">
            <mc:AlternateContent xmlns:mc="http://schemas.openxmlformats.org/markup-compatibility/2006">
              <mc:Choice xmlns:v="urn:schemas-microsoft-com:vml" Requires="v">
                <p:oleObj name="公式" r:id="rId13" imgW="1586811" imgH="533169" progId="Equation.3">
                  <p:embed/>
                </p:oleObj>
              </mc:Choice>
              <mc:Fallback>
                <p:oleObj name="公式" r:id="rId13" imgW="1586811" imgH="533169" progId="Equation.3">
                  <p:embed/>
                  <p:pic>
                    <p:nvPicPr>
                      <p:cNvPr id="4" name="Object 8">
                        <a:extLst>
                          <a:ext uri="{FF2B5EF4-FFF2-40B4-BE49-F238E27FC236}">
                            <a16:creationId xmlns:a16="http://schemas.microsoft.com/office/drawing/2014/main" id="{C1F650DF-DA46-F567-A6C1-B0E8DD630E2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52750" y="3717925"/>
                        <a:ext cx="443865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9">
            <a:extLst>
              <a:ext uri="{FF2B5EF4-FFF2-40B4-BE49-F238E27FC236}">
                <a16:creationId xmlns:a16="http://schemas.microsoft.com/office/drawing/2014/main" id="{5B2639FC-A06C-D9FA-343D-91DEB26A1C37}"/>
              </a:ext>
            </a:extLst>
          </p:cNvPr>
          <p:cNvGraphicFramePr>
            <a:graphicFrameLocks noChangeAspect="1"/>
          </p:cNvGraphicFramePr>
          <p:nvPr/>
        </p:nvGraphicFramePr>
        <p:xfrm>
          <a:off x="2927350" y="5229225"/>
          <a:ext cx="3640138" cy="1538288"/>
        </p:xfrm>
        <a:graphic>
          <a:graphicData uri="http://schemas.openxmlformats.org/presentationml/2006/ole">
            <mc:AlternateContent xmlns:mc="http://schemas.openxmlformats.org/markup-compatibility/2006">
              <mc:Choice xmlns:v="urn:schemas-microsoft-com:vml" Requires="v">
                <p:oleObj name="公式" r:id="rId15" imgW="1295400" imgH="533400" progId="Equation.3">
                  <p:embed/>
                </p:oleObj>
              </mc:Choice>
              <mc:Fallback>
                <p:oleObj name="公式" r:id="rId15" imgW="1295400" imgH="533400" progId="Equation.3">
                  <p:embed/>
                  <p:pic>
                    <p:nvPicPr>
                      <p:cNvPr id="5" name="Object 9">
                        <a:extLst>
                          <a:ext uri="{FF2B5EF4-FFF2-40B4-BE49-F238E27FC236}">
                            <a16:creationId xmlns:a16="http://schemas.microsoft.com/office/drawing/2014/main" id="{5B2639FC-A06C-D9FA-343D-91DEB26A1C3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7350" y="5229225"/>
                        <a:ext cx="3640138"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132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5108B4F-E41D-B16E-FE5C-274F583D2F36}"/>
              </a:ext>
            </a:extLst>
          </p:cNvPr>
          <p:cNvSpPr>
            <a:spLocks noChangeArrowheads="1"/>
          </p:cNvSpPr>
          <p:nvPr/>
        </p:nvSpPr>
        <p:spPr bwMode="auto">
          <a:xfrm>
            <a:off x="2135189" y="1219201"/>
            <a:ext cx="1793875" cy="460375"/>
          </a:xfrm>
          <a:prstGeom prst="rect">
            <a:avLst/>
          </a:prstGeom>
          <a:noFill/>
          <a:ln w="9525">
            <a:noFill/>
            <a:miter lim="800000"/>
            <a:headEnd/>
            <a:tailEnd/>
          </a:ln>
          <a:effectLst/>
        </p:spPr>
        <p:txBody>
          <a:bodyPr anchor="ctr">
            <a:spAutoFit/>
          </a:bodyPr>
          <a:lstStyle/>
          <a:p>
            <a:pPr fontAlgn="base">
              <a:spcBef>
                <a:spcPct val="0"/>
              </a:spcBef>
              <a:spcAft>
                <a:spcPct val="0"/>
              </a:spcAft>
              <a:defRPr/>
            </a:pPr>
            <a:r>
              <a:rPr lang="zh-CN" altLang="en-US" sz="2400" b="1" dirty="0">
                <a:solidFill>
                  <a:srgbClr val="CACAFF">
                    <a:lumMod val="50000"/>
                  </a:srgbClr>
                </a:solidFill>
                <a:latin typeface="Arial" charset="0"/>
                <a:ea typeface="宋体" pitchFamily="2" charset="-122"/>
              </a:rPr>
              <a:t> 性质</a:t>
            </a:r>
            <a:r>
              <a:rPr lang="en-US" altLang="zh-CN" sz="2400" b="1" dirty="0">
                <a:solidFill>
                  <a:srgbClr val="CACAFF">
                    <a:lumMod val="50000"/>
                  </a:srgbClr>
                </a:solidFill>
                <a:latin typeface="Arial" charset="0"/>
                <a:ea typeface="宋体" pitchFamily="2" charset="-122"/>
              </a:rPr>
              <a:t>1</a:t>
            </a:r>
            <a:r>
              <a:rPr lang="zh-CN" altLang="en-US" sz="2400" b="1" dirty="0">
                <a:solidFill>
                  <a:srgbClr val="CACAFF">
                    <a:lumMod val="50000"/>
                  </a:srgbClr>
                </a:solidFill>
                <a:latin typeface="Arial" charset="0"/>
                <a:ea typeface="宋体" pitchFamily="2" charset="-122"/>
              </a:rPr>
              <a:t>：</a:t>
            </a:r>
            <a:r>
              <a:rPr lang="zh-CN" altLang="en-US" sz="2400" b="1" dirty="0">
                <a:solidFill>
                  <a:srgbClr val="000000"/>
                </a:solidFill>
                <a:latin typeface="Arial" charset="0"/>
                <a:ea typeface="宋体" pitchFamily="2" charset="-122"/>
              </a:rPr>
              <a:t>若</a:t>
            </a:r>
            <a:r>
              <a:rPr lang="en-US" altLang="zh-CN" sz="2400" b="1" dirty="0">
                <a:solidFill>
                  <a:srgbClr val="000000"/>
                </a:solidFill>
                <a:latin typeface="Arial" charset="0"/>
                <a:ea typeface="宋体" pitchFamily="2" charset="-122"/>
              </a:rPr>
              <a:t> </a:t>
            </a:r>
          </a:p>
        </p:txBody>
      </p:sp>
      <p:graphicFrame>
        <p:nvGraphicFramePr>
          <p:cNvPr id="10" name="Object 1">
            <a:extLst>
              <a:ext uri="{FF2B5EF4-FFF2-40B4-BE49-F238E27FC236}">
                <a16:creationId xmlns:a16="http://schemas.microsoft.com/office/drawing/2014/main" id="{EDD51714-F555-4E75-9EB2-42C211D5BC5C}"/>
              </a:ext>
            </a:extLst>
          </p:cNvPr>
          <p:cNvGraphicFramePr>
            <a:graphicFrameLocks noChangeAspect="1"/>
          </p:cNvGraphicFramePr>
          <p:nvPr/>
        </p:nvGraphicFramePr>
        <p:xfrm>
          <a:off x="3792538" y="1163639"/>
          <a:ext cx="4832350" cy="681037"/>
        </p:xfrm>
        <a:graphic>
          <a:graphicData uri="http://schemas.openxmlformats.org/presentationml/2006/ole">
            <mc:AlternateContent xmlns:mc="http://schemas.openxmlformats.org/markup-compatibility/2006">
              <mc:Choice xmlns:v="urn:schemas-microsoft-com:vml" Requires="v">
                <p:oleObj name="公式" r:id="rId2" imgW="1625600" imgH="228600" progId="Equation.3">
                  <p:embed/>
                </p:oleObj>
              </mc:Choice>
              <mc:Fallback>
                <p:oleObj name="公式" r:id="rId2" imgW="1625600" imgH="228600" progId="Equation.3">
                  <p:embed/>
                  <p:pic>
                    <p:nvPicPr>
                      <p:cNvPr id="10" name="Object 1">
                        <a:extLst>
                          <a:ext uri="{FF2B5EF4-FFF2-40B4-BE49-F238E27FC236}">
                            <a16:creationId xmlns:a16="http://schemas.microsoft.com/office/drawing/2014/main" id="{EDD51714-F555-4E75-9EB2-42C211D5B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8" y="1163639"/>
                        <a:ext cx="48323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3">
            <a:extLst>
              <a:ext uri="{FF2B5EF4-FFF2-40B4-BE49-F238E27FC236}">
                <a16:creationId xmlns:a16="http://schemas.microsoft.com/office/drawing/2014/main" id="{EEE64835-0F0A-0DCB-D92A-ADA19773B68D}"/>
              </a:ext>
            </a:extLst>
          </p:cNvPr>
          <p:cNvGraphicFramePr>
            <a:graphicFrameLocks noChangeAspect="1"/>
          </p:cNvGraphicFramePr>
          <p:nvPr/>
        </p:nvGraphicFramePr>
        <p:xfrm>
          <a:off x="3833813" y="3359150"/>
          <a:ext cx="4494212" cy="3022600"/>
        </p:xfrm>
        <a:graphic>
          <a:graphicData uri="http://schemas.openxmlformats.org/presentationml/2006/ole">
            <mc:AlternateContent xmlns:mc="http://schemas.openxmlformats.org/markup-compatibility/2006">
              <mc:Choice xmlns:v="urn:schemas-microsoft-com:vml" Requires="v">
                <p:oleObj name="公式" r:id="rId4" imgW="1511300" imgH="1016000" progId="Equation.3">
                  <p:embed/>
                </p:oleObj>
              </mc:Choice>
              <mc:Fallback>
                <p:oleObj name="公式" r:id="rId4" imgW="1511300" imgH="1016000" progId="Equation.3">
                  <p:embed/>
                  <p:pic>
                    <p:nvPicPr>
                      <p:cNvPr id="3" name="Object 3">
                        <a:extLst>
                          <a:ext uri="{FF2B5EF4-FFF2-40B4-BE49-F238E27FC236}">
                            <a16:creationId xmlns:a16="http://schemas.microsoft.com/office/drawing/2014/main" id="{EEE64835-0F0A-0DCB-D92A-ADA19773B6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813" y="3359150"/>
                        <a:ext cx="4494212"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6">
            <a:extLst>
              <a:ext uri="{FF2B5EF4-FFF2-40B4-BE49-F238E27FC236}">
                <a16:creationId xmlns:a16="http://schemas.microsoft.com/office/drawing/2014/main" id="{03934662-669F-6179-71CD-044A5E7F1501}"/>
              </a:ext>
            </a:extLst>
          </p:cNvPr>
          <p:cNvSpPr>
            <a:spLocks noChangeArrowheads="1"/>
          </p:cNvSpPr>
          <p:nvPr/>
        </p:nvSpPr>
        <p:spPr bwMode="auto">
          <a:xfrm>
            <a:off x="3222626" y="2319338"/>
            <a:ext cx="569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ea typeface="宋体" panose="02010600030101010101" pitchFamily="2" charset="-122"/>
              </a:rPr>
              <a:t>则</a:t>
            </a:r>
            <a:r>
              <a:rPr lang="en-US" altLang="zh-CN" b="1">
                <a:solidFill>
                  <a:srgbClr val="000000"/>
                </a:solidFill>
                <a:ea typeface="宋体" panose="02010600030101010101" pitchFamily="2" charset="-122"/>
              </a:rPr>
              <a:t>  </a:t>
            </a:r>
          </a:p>
        </p:txBody>
      </p:sp>
      <p:graphicFrame>
        <p:nvGraphicFramePr>
          <p:cNvPr id="4" name="Object 4">
            <a:extLst>
              <a:ext uri="{FF2B5EF4-FFF2-40B4-BE49-F238E27FC236}">
                <a16:creationId xmlns:a16="http://schemas.microsoft.com/office/drawing/2014/main" id="{63A5701B-B56D-EBC7-C9E0-0F6AF53AB078}"/>
              </a:ext>
            </a:extLst>
          </p:cNvPr>
          <p:cNvGraphicFramePr>
            <a:graphicFrameLocks noChangeAspect="1"/>
          </p:cNvGraphicFramePr>
          <p:nvPr/>
        </p:nvGraphicFramePr>
        <p:xfrm>
          <a:off x="3746500" y="2166939"/>
          <a:ext cx="4870450" cy="757237"/>
        </p:xfrm>
        <a:graphic>
          <a:graphicData uri="http://schemas.openxmlformats.org/presentationml/2006/ole">
            <mc:AlternateContent xmlns:mc="http://schemas.openxmlformats.org/markup-compatibility/2006">
              <mc:Choice xmlns:v="urn:schemas-microsoft-com:vml" Requires="v">
                <p:oleObj name="公式" r:id="rId6" imgW="1637589" imgH="253890" progId="Equation.3">
                  <p:embed/>
                </p:oleObj>
              </mc:Choice>
              <mc:Fallback>
                <p:oleObj name="公式" r:id="rId6" imgW="1637589" imgH="253890" progId="Equation.3">
                  <p:embed/>
                  <p:pic>
                    <p:nvPicPr>
                      <p:cNvPr id="4" name="Object 4">
                        <a:extLst>
                          <a:ext uri="{FF2B5EF4-FFF2-40B4-BE49-F238E27FC236}">
                            <a16:creationId xmlns:a16="http://schemas.microsoft.com/office/drawing/2014/main" id="{63A5701B-B56D-EBC7-C9E0-0F6AF53AB0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6500" y="2166939"/>
                        <a:ext cx="487045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a16="http://schemas.microsoft.com/office/drawing/2014/main" id="{B948F598-4D5B-35B2-3440-7951030F1A6C}"/>
              </a:ext>
            </a:extLst>
          </p:cNvPr>
          <p:cNvSpPr>
            <a:spLocks noChangeArrowheads="1"/>
          </p:cNvSpPr>
          <p:nvPr/>
        </p:nvSpPr>
        <p:spPr bwMode="auto">
          <a:xfrm>
            <a:off x="3143251" y="3255964"/>
            <a:ext cx="5699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ea typeface="宋体" panose="02010600030101010101" pitchFamily="2" charset="-122"/>
              </a:rPr>
              <a:t>即</a:t>
            </a:r>
            <a:r>
              <a:rPr lang="en-US" altLang="zh-CN" b="1">
                <a:solidFill>
                  <a:srgbClr val="000000"/>
                </a:solidFill>
                <a:ea typeface="宋体" panose="02010600030101010101" pitchFamily="2" charset="-122"/>
              </a:rPr>
              <a:t>  </a:t>
            </a:r>
          </a:p>
        </p:txBody>
      </p:sp>
      <p:sp>
        <p:nvSpPr>
          <p:cNvPr id="9" name="Rectangle 6">
            <a:extLst>
              <a:ext uri="{FF2B5EF4-FFF2-40B4-BE49-F238E27FC236}">
                <a16:creationId xmlns:a16="http://schemas.microsoft.com/office/drawing/2014/main" id="{DA798A55-749A-73AD-6DAA-EDE3142A4AC2}"/>
              </a:ext>
            </a:extLst>
          </p:cNvPr>
          <p:cNvSpPr>
            <a:spLocks noChangeArrowheads="1"/>
          </p:cNvSpPr>
          <p:nvPr/>
        </p:nvSpPr>
        <p:spPr bwMode="auto">
          <a:xfrm>
            <a:off x="2208214" y="517526"/>
            <a:ext cx="4384675" cy="523875"/>
          </a:xfrm>
          <a:prstGeom prst="rect">
            <a:avLst/>
          </a:prstGeom>
          <a:noFill/>
          <a:ln w="9525">
            <a:noFill/>
            <a:miter lim="800000"/>
            <a:headEnd/>
            <a:tailEnd/>
          </a:ln>
          <a:effectLst/>
        </p:spPr>
        <p:txBody>
          <a:bodyPr anchor="ctr">
            <a:spAutoFit/>
          </a:bodyPr>
          <a:lstStyle/>
          <a:p>
            <a:pPr fontAlgn="base">
              <a:spcBef>
                <a:spcPct val="0"/>
              </a:spcBef>
              <a:spcAft>
                <a:spcPct val="0"/>
              </a:spcAft>
              <a:defRPr/>
            </a:pPr>
            <a:r>
              <a:rPr lang="zh-CN" altLang="en-US" sz="2800" b="1" dirty="0">
                <a:solidFill>
                  <a:srgbClr val="CACAFF">
                    <a:lumMod val="50000"/>
                  </a:srgbClr>
                </a:solidFill>
                <a:latin typeface="Arial" charset="0"/>
                <a:ea typeface="宋体" pitchFamily="2" charset="-122"/>
              </a:rPr>
              <a:t>三、对角阵的性质</a:t>
            </a:r>
            <a:r>
              <a:rPr lang="en-US" altLang="zh-CN" sz="2800" b="1" dirty="0">
                <a:solidFill>
                  <a:srgbClr val="000000"/>
                </a:solidFill>
                <a:latin typeface="Arial" charset="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A0FC909-82A3-B948-842F-345193321876}"/>
              </a:ext>
            </a:extLst>
          </p:cNvPr>
          <p:cNvSpPr>
            <a:spLocks noChangeArrowheads="1"/>
          </p:cNvSpPr>
          <p:nvPr/>
        </p:nvSpPr>
        <p:spPr bwMode="auto">
          <a:xfrm>
            <a:off x="2135189" y="1219201"/>
            <a:ext cx="1793875" cy="460375"/>
          </a:xfrm>
          <a:prstGeom prst="rect">
            <a:avLst/>
          </a:prstGeom>
          <a:noFill/>
          <a:ln w="9525">
            <a:noFill/>
            <a:miter lim="800000"/>
            <a:headEnd/>
            <a:tailEnd/>
          </a:ln>
          <a:effectLst/>
        </p:spPr>
        <p:txBody>
          <a:bodyPr anchor="ctr">
            <a:spAutoFit/>
          </a:bodyPr>
          <a:lstStyle/>
          <a:p>
            <a:pPr fontAlgn="base">
              <a:spcBef>
                <a:spcPct val="0"/>
              </a:spcBef>
              <a:spcAft>
                <a:spcPct val="0"/>
              </a:spcAft>
              <a:defRPr/>
            </a:pPr>
            <a:r>
              <a:rPr lang="zh-CN" altLang="en-US" sz="2400" b="1" dirty="0">
                <a:solidFill>
                  <a:srgbClr val="CACAFF">
                    <a:lumMod val="50000"/>
                  </a:srgbClr>
                </a:solidFill>
                <a:latin typeface="Arial" charset="0"/>
                <a:ea typeface="宋体" pitchFamily="2" charset="-122"/>
              </a:rPr>
              <a:t> 性质</a:t>
            </a:r>
            <a:r>
              <a:rPr lang="en-US" altLang="zh-CN" sz="2400" b="1" dirty="0">
                <a:solidFill>
                  <a:srgbClr val="CACAFF">
                    <a:lumMod val="50000"/>
                  </a:srgbClr>
                </a:solidFill>
                <a:latin typeface="Arial" charset="0"/>
                <a:ea typeface="宋体" pitchFamily="2" charset="-122"/>
              </a:rPr>
              <a:t>2</a:t>
            </a:r>
            <a:r>
              <a:rPr lang="zh-CN" altLang="en-US" sz="2400" b="1" dirty="0">
                <a:solidFill>
                  <a:srgbClr val="CACAFF">
                    <a:lumMod val="50000"/>
                  </a:srgbClr>
                </a:solidFill>
                <a:latin typeface="Arial" charset="0"/>
                <a:ea typeface="宋体" pitchFamily="2" charset="-122"/>
              </a:rPr>
              <a:t>：</a:t>
            </a:r>
            <a:r>
              <a:rPr lang="zh-CN" altLang="en-US" sz="2400" b="1" dirty="0">
                <a:solidFill>
                  <a:srgbClr val="000000"/>
                </a:solidFill>
                <a:latin typeface="Arial" charset="0"/>
                <a:ea typeface="宋体" pitchFamily="2" charset="-122"/>
              </a:rPr>
              <a:t>若</a:t>
            </a:r>
            <a:r>
              <a:rPr lang="en-US" altLang="zh-CN" sz="2400" b="1" dirty="0">
                <a:solidFill>
                  <a:srgbClr val="000000"/>
                </a:solidFill>
                <a:latin typeface="Arial" charset="0"/>
                <a:ea typeface="宋体" pitchFamily="2" charset="-122"/>
              </a:rPr>
              <a:t> </a:t>
            </a:r>
          </a:p>
        </p:txBody>
      </p:sp>
      <p:graphicFrame>
        <p:nvGraphicFramePr>
          <p:cNvPr id="10" name="Object 1">
            <a:extLst>
              <a:ext uri="{FF2B5EF4-FFF2-40B4-BE49-F238E27FC236}">
                <a16:creationId xmlns:a16="http://schemas.microsoft.com/office/drawing/2014/main" id="{B6C85893-AB43-7934-6D57-DAFF8C9E84F1}"/>
              </a:ext>
            </a:extLst>
          </p:cNvPr>
          <p:cNvGraphicFramePr>
            <a:graphicFrameLocks noChangeAspect="1"/>
          </p:cNvGraphicFramePr>
          <p:nvPr/>
        </p:nvGraphicFramePr>
        <p:xfrm>
          <a:off x="3792538" y="1163639"/>
          <a:ext cx="4832350" cy="681037"/>
        </p:xfrm>
        <a:graphic>
          <a:graphicData uri="http://schemas.openxmlformats.org/presentationml/2006/ole">
            <mc:AlternateContent xmlns:mc="http://schemas.openxmlformats.org/markup-compatibility/2006">
              <mc:Choice xmlns:v="urn:schemas-microsoft-com:vml" Requires="v">
                <p:oleObj name="公式" r:id="rId2" imgW="1625600" imgH="228600" progId="Equation.3">
                  <p:embed/>
                </p:oleObj>
              </mc:Choice>
              <mc:Fallback>
                <p:oleObj name="公式" r:id="rId2" imgW="1625600" imgH="228600" progId="Equation.3">
                  <p:embed/>
                  <p:pic>
                    <p:nvPicPr>
                      <p:cNvPr id="10" name="Object 1">
                        <a:extLst>
                          <a:ext uri="{FF2B5EF4-FFF2-40B4-BE49-F238E27FC236}">
                            <a16:creationId xmlns:a16="http://schemas.microsoft.com/office/drawing/2014/main" id="{B6C85893-AB43-7934-6D57-DAFF8C9E8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8" y="1163639"/>
                        <a:ext cx="48323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3">
            <a:extLst>
              <a:ext uri="{FF2B5EF4-FFF2-40B4-BE49-F238E27FC236}">
                <a16:creationId xmlns:a16="http://schemas.microsoft.com/office/drawing/2014/main" id="{0897E1D6-929A-5716-FBE1-14B2CF34CE44}"/>
              </a:ext>
            </a:extLst>
          </p:cNvPr>
          <p:cNvGraphicFramePr>
            <a:graphicFrameLocks noChangeAspect="1"/>
          </p:cNvGraphicFramePr>
          <p:nvPr/>
        </p:nvGraphicFramePr>
        <p:xfrm>
          <a:off x="3740150" y="3140075"/>
          <a:ext cx="5524500" cy="3392488"/>
        </p:xfrm>
        <a:graphic>
          <a:graphicData uri="http://schemas.openxmlformats.org/presentationml/2006/ole">
            <mc:AlternateContent xmlns:mc="http://schemas.openxmlformats.org/markup-compatibility/2006">
              <mc:Choice xmlns:v="urn:schemas-microsoft-com:vml" Requires="v">
                <p:oleObj name="公式" r:id="rId4" imgW="1574800" imgH="1574800" progId="Equation.3">
                  <p:embed/>
                </p:oleObj>
              </mc:Choice>
              <mc:Fallback>
                <p:oleObj name="公式" r:id="rId4" imgW="1574800" imgH="1574800" progId="Equation.3">
                  <p:embed/>
                  <p:pic>
                    <p:nvPicPr>
                      <p:cNvPr id="3" name="Object 3">
                        <a:extLst>
                          <a:ext uri="{FF2B5EF4-FFF2-40B4-BE49-F238E27FC236}">
                            <a16:creationId xmlns:a16="http://schemas.microsoft.com/office/drawing/2014/main" id="{0897E1D6-929A-5716-FBE1-14B2CF34CE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0150" y="3140075"/>
                        <a:ext cx="5524500"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6">
            <a:extLst>
              <a:ext uri="{FF2B5EF4-FFF2-40B4-BE49-F238E27FC236}">
                <a16:creationId xmlns:a16="http://schemas.microsoft.com/office/drawing/2014/main" id="{8315770C-831C-7217-4316-98E04384C84B}"/>
              </a:ext>
            </a:extLst>
          </p:cNvPr>
          <p:cNvSpPr>
            <a:spLocks noChangeArrowheads="1"/>
          </p:cNvSpPr>
          <p:nvPr/>
        </p:nvSpPr>
        <p:spPr bwMode="auto">
          <a:xfrm>
            <a:off x="3222626" y="2319338"/>
            <a:ext cx="569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ea typeface="宋体" panose="02010600030101010101" pitchFamily="2" charset="-122"/>
              </a:rPr>
              <a:t>则</a:t>
            </a:r>
            <a:r>
              <a:rPr lang="en-US" altLang="zh-CN" b="1">
                <a:solidFill>
                  <a:srgbClr val="000000"/>
                </a:solidFill>
                <a:ea typeface="宋体" panose="02010600030101010101" pitchFamily="2" charset="-122"/>
              </a:rPr>
              <a:t>  </a:t>
            </a:r>
          </a:p>
        </p:txBody>
      </p:sp>
      <p:graphicFrame>
        <p:nvGraphicFramePr>
          <p:cNvPr id="4" name="Object 4">
            <a:extLst>
              <a:ext uri="{FF2B5EF4-FFF2-40B4-BE49-F238E27FC236}">
                <a16:creationId xmlns:a16="http://schemas.microsoft.com/office/drawing/2014/main" id="{69849685-BB4A-66F4-B272-8FD14D1FEAAA}"/>
              </a:ext>
            </a:extLst>
          </p:cNvPr>
          <p:cNvGraphicFramePr>
            <a:graphicFrameLocks noChangeAspect="1"/>
          </p:cNvGraphicFramePr>
          <p:nvPr/>
        </p:nvGraphicFramePr>
        <p:xfrm>
          <a:off x="3790950" y="2166939"/>
          <a:ext cx="5473700" cy="757237"/>
        </p:xfrm>
        <a:graphic>
          <a:graphicData uri="http://schemas.openxmlformats.org/presentationml/2006/ole">
            <mc:AlternateContent xmlns:mc="http://schemas.openxmlformats.org/markup-compatibility/2006">
              <mc:Choice xmlns:v="urn:schemas-microsoft-com:vml" Requires="v">
                <p:oleObj name="公式" r:id="rId6" imgW="1841500" imgH="254000" progId="Equation.3">
                  <p:embed/>
                </p:oleObj>
              </mc:Choice>
              <mc:Fallback>
                <p:oleObj name="公式" r:id="rId6" imgW="1841500" imgH="254000" progId="Equation.3">
                  <p:embed/>
                  <p:pic>
                    <p:nvPicPr>
                      <p:cNvPr id="4" name="Object 4">
                        <a:extLst>
                          <a:ext uri="{FF2B5EF4-FFF2-40B4-BE49-F238E27FC236}">
                            <a16:creationId xmlns:a16="http://schemas.microsoft.com/office/drawing/2014/main" id="{69849685-BB4A-66F4-B272-8FD14D1FEA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0950" y="2166939"/>
                        <a:ext cx="54737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a16="http://schemas.microsoft.com/office/drawing/2014/main" id="{4E641969-CD6B-45C8-2C23-3F5F68A169C4}"/>
              </a:ext>
            </a:extLst>
          </p:cNvPr>
          <p:cNvSpPr>
            <a:spLocks noChangeArrowheads="1"/>
          </p:cNvSpPr>
          <p:nvPr/>
        </p:nvSpPr>
        <p:spPr bwMode="auto">
          <a:xfrm>
            <a:off x="3143251" y="3255964"/>
            <a:ext cx="5699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ea typeface="宋体" panose="02010600030101010101" pitchFamily="2" charset="-122"/>
              </a:rPr>
              <a:t>即</a:t>
            </a:r>
            <a:r>
              <a:rPr lang="en-US" altLang="zh-CN" b="1">
                <a:solidFill>
                  <a:srgbClr val="000000"/>
                </a:solidFill>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F9EAFE8-2262-8AD1-832A-491B09739EAA}"/>
              </a:ext>
            </a:extLst>
          </p:cNvPr>
          <p:cNvSpPr>
            <a:spLocks noChangeArrowheads="1"/>
          </p:cNvSpPr>
          <p:nvPr/>
        </p:nvSpPr>
        <p:spPr bwMode="auto">
          <a:xfrm>
            <a:off x="2135189" y="892176"/>
            <a:ext cx="1793875" cy="460375"/>
          </a:xfrm>
          <a:prstGeom prst="rect">
            <a:avLst/>
          </a:prstGeom>
          <a:noFill/>
          <a:ln w="9525">
            <a:noFill/>
            <a:miter lim="800000"/>
            <a:headEnd/>
            <a:tailEnd/>
          </a:ln>
          <a:effectLst/>
        </p:spPr>
        <p:txBody>
          <a:bodyPr anchor="ctr">
            <a:spAutoFit/>
          </a:bodyPr>
          <a:lstStyle/>
          <a:p>
            <a:pPr fontAlgn="base">
              <a:spcBef>
                <a:spcPct val="0"/>
              </a:spcBef>
              <a:spcAft>
                <a:spcPct val="0"/>
              </a:spcAft>
              <a:defRPr/>
            </a:pPr>
            <a:r>
              <a:rPr lang="zh-CN" altLang="en-US" sz="2400" b="1" dirty="0">
                <a:solidFill>
                  <a:srgbClr val="CACAFF">
                    <a:lumMod val="50000"/>
                  </a:srgbClr>
                </a:solidFill>
                <a:latin typeface="Arial" charset="0"/>
                <a:ea typeface="宋体" pitchFamily="2" charset="-122"/>
              </a:rPr>
              <a:t> 性质</a:t>
            </a:r>
            <a:r>
              <a:rPr lang="en-US" altLang="zh-CN" sz="2400" b="1" dirty="0">
                <a:solidFill>
                  <a:srgbClr val="CACAFF">
                    <a:lumMod val="50000"/>
                  </a:srgbClr>
                </a:solidFill>
                <a:latin typeface="Arial" charset="0"/>
                <a:ea typeface="宋体" pitchFamily="2" charset="-122"/>
              </a:rPr>
              <a:t>3</a:t>
            </a:r>
            <a:r>
              <a:rPr lang="zh-CN" altLang="en-US" sz="2400" b="1" dirty="0">
                <a:solidFill>
                  <a:srgbClr val="CACAFF">
                    <a:lumMod val="50000"/>
                  </a:srgbClr>
                </a:solidFill>
                <a:latin typeface="Arial" charset="0"/>
                <a:ea typeface="宋体" pitchFamily="2" charset="-122"/>
              </a:rPr>
              <a:t>：</a:t>
            </a:r>
            <a:r>
              <a:rPr lang="zh-CN" altLang="en-US" sz="2400" b="1" dirty="0">
                <a:solidFill>
                  <a:srgbClr val="000000"/>
                </a:solidFill>
                <a:latin typeface="Arial" charset="0"/>
                <a:ea typeface="宋体" pitchFamily="2" charset="-122"/>
              </a:rPr>
              <a:t>若</a:t>
            </a:r>
            <a:r>
              <a:rPr lang="en-US" altLang="zh-CN" sz="2400" b="1" dirty="0">
                <a:solidFill>
                  <a:srgbClr val="000000"/>
                </a:solidFill>
                <a:latin typeface="Arial" charset="0"/>
                <a:ea typeface="宋体" pitchFamily="2" charset="-122"/>
              </a:rPr>
              <a:t> </a:t>
            </a:r>
          </a:p>
        </p:txBody>
      </p:sp>
      <p:graphicFrame>
        <p:nvGraphicFramePr>
          <p:cNvPr id="3" name="Object 1">
            <a:extLst>
              <a:ext uri="{FF2B5EF4-FFF2-40B4-BE49-F238E27FC236}">
                <a16:creationId xmlns:a16="http://schemas.microsoft.com/office/drawing/2014/main" id="{90AC28B0-223A-D1FA-83F1-E54204DC502C}"/>
              </a:ext>
            </a:extLst>
          </p:cNvPr>
          <p:cNvGraphicFramePr>
            <a:graphicFrameLocks noChangeAspect="1"/>
          </p:cNvGraphicFramePr>
          <p:nvPr/>
        </p:nvGraphicFramePr>
        <p:xfrm>
          <a:off x="3235326" y="3395664"/>
          <a:ext cx="5813425" cy="681037"/>
        </p:xfrm>
        <a:graphic>
          <a:graphicData uri="http://schemas.openxmlformats.org/presentationml/2006/ole">
            <mc:AlternateContent xmlns:mc="http://schemas.openxmlformats.org/markup-compatibility/2006">
              <mc:Choice xmlns:v="urn:schemas-microsoft-com:vml" Requires="v">
                <p:oleObj name="公式" r:id="rId2" imgW="1955800" imgH="228600" progId="Equation.3">
                  <p:embed/>
                </p:oleObj>
              </mc:Choice>
              <mc:Fallback>
                <p:oleObj name="公式" r:id="rId2" imgW="1955800" imgH="228600" progId="Equation.3">
                  <p:embed/>
                  <p:pic>
                    <p:nvPicPr>
                      <p:cNvPr id="3" name="Object 1">
                        <a:extLst>
                          <a:ext uri="{FF2B5EF4-FFF2-40B4-BE49-F238E27FC236}">
                            <a16:creationId xmlns:a16="http://schemas.microsoft.com/office/drawing/2014/main" id="{90AC28B0-223A-D1FA-83F1-E54204DC5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326" y="3395664"/>
                        <a:ext cx="581342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3">
            <a:extLst>
              <a:ext uri="{FF2B5EF4-FFF2-40B4-BE49-F238E27FC236}">
                <a16:creationId xmlns:a16="http://schemas.microsoft.com/office/drawing/2014/main" id="{53602706-6055-FD17-A969-35DDDD4C80FF}"/>
              </a:ext>
            </a:extLst>
          </p:cNvPr>
          <p:cNvGraphicFramePr>
            <a:graphicFrameLocks noChangeAspect="1"/>
          </p:cNvGraphicFramePr>
          <p:nvPr/>
        </p:nvGraphicFramePr>
        <p:xfrm>
          <a:off x="3792538" y="1628775"/>
          <a:ext cx="4679950" cy="681038"/>
        </p:xfrm>
        <a:graphic>
          <a:graphicData uri="http://schemas.openxmlformats.org/presentationml/2006/ole">
            <mc:AlternateContent xmlns:mc="http://schemas.openxmlformats.org/markup-compatibility/2006">
              <mc:Choice xmlns:v="urn:schemas-microsoft-com:vml" Requires="v">
                <p:oleObj name="公式" r:id="rId4" imgW="1574800" imgH="228600" progId="Equation.3">
                  <p:embed/>
                </p:oleObj>
              </mc:Choice>
              <mc:Fallback>
                <p:oleObj name="公式" r:id="rId4" imgW="1574800" imgH="228600" progId="Equation.3">
                  <p:embed/>
                  <p:pic>
                    <p:nvPicPr>
                      <p:cNvPr id="10" name="Object 3">
                        <a:extLst>
                          <a:ext uri="{FF2B5EF4-FFF2-40B4-BE49-F238E27FC236}">
                            <a16:creationId xmlns:a16="http://schemas.microsoft.com/office/drawing/2014/main" id="{53602706-6055-FD17-A969-35DDDD4C80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538" y="1628775"/>
                        <a:ext cx="467995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4">
            <a:extLst>
              <a:ext uri="{FF2B5EF4-FFF2-40B4-BE49-F238E27FC236}">
                <a16:creationId xmlns:a16="http://schemas.microsoft.com/office/drawing/2014/main" id="{D62A67FF-2780-8FC7-B19E-A7C72D4FFEE4}"/>
              </a:ext>
            </a:extLst>
          </p:cNvPr>
          <p:cNvGraphicFramePr>
            <a:graphicFrameLocks noChangeAspect="1"/>
          </p:cNvGraphicFramePr>
          <p:nvPr/>
        </p:nvGraphicFramePr>
        <p:xfrm>
          <a:off x="2778126" y="2492375"/>
          <a:ext cx="7889875" cy="681038"/>
        </p:xfrm>
        <a:graphic>
          <a:graphicData uri="http://schemas.openxmlformats.org/presentationml/2006/ole">
            <mc:AlternateContent xmlns:mc="http://schemas.openxmlformats.org/markup-compatibility/2006">
              <mc:Choice xmlns:v="urn:schemas-microsoft-com:vml" Requires="v">
                <p:oleObj name="公式" r:id="rId6" imgW="2654300" imgH="228600" progId="Equation.3">
                  <p:embed/>
                </p:oleObj>
              </mc:Choice>
              <mc:Fallback>
                <p:oleObj name="公式" r:id="rId6" imgW="2654300" imgH="228600" progId="Equation.3">
                  <p:embed/>
                  <p:pic>
                    <p:nvPicPr>
                      <p:cNvPr id="4" name="Object 4">
                        <a:extLst>
                          <a:ext uri="{FF2B5EF4-FFF2-40B4-BE49-F238E27FC236}">
                            <a16:creationId xmlns:a16="http://schemas.microsoft.com/office/drawing/2014/main" id="{D62A67FF-2780-8FC7-B19E-A7C72D4FFE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8126" y="2492375"/>
                        <a:ext cx="788987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6">
            <a:extLst>
              <a:ext uri="{FF2B5EF4-FFF2-40B4-BE49-F238E27FC236}">
                <a16:creationId xmlns:a16="http://schemas.microsoft.com/office/drawing/2014/main" id="{813E7D6B-99AC-0444-A563-1ABACA570FC4}"/>
              </a:ext>
            </a:extLst>
          </p:cNvPr>
          <p:cNvSpPr>
            <a:spLocks noChangeArrowheads="1"/>
          </p:cNvSpPr>
          <p:nvPr/>
        </p:nvSpPr>
        <p:spPr bwMode="auto">
          <a:xfrm>
            <a:off x="2279651" y="2606676"/>
            <a:ext cx="569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ea typeface="宋体" panose="02010600030101010101" pitchFamily="2" charset="-122"/>
              </a:rPr>
              <a:t>则</a:t>
            </a:r>
            <a:r>
              <a:rPr lang="en-US" altLang="zh-CN" b="1">
                <a:solidFill>
                  <a:srgbClr val="000000"/>
                </a:solidFill>
                <a:ea typeface="宋体" panose="02010600030101010101" pitchFamily="2" charset="-122"/>
              </a:rPr>
              <a:t>  </a:t>
            </a:r>
          </a:p>
        </p:txBody>
      </p:sp>
      <p:graphicFrame>
        <p:nvGraphicFramePr>
          <p:cNvPr id="7" name="Object 5">
            <a:extLst>
              <a:ext uri="{FF2B5EF4-FFF2-40B4-BE49-F238E27FC236}">
                <a16:creationId xmlns:a16="http://schemas.microsoft.com/office/drawing/2014/main" id="{BF05F135-432F-FEBB-8DD9-2AFEAD382181}"/>
              </a:ext>
            </a:extLst>
          </p:cNvPr>
          <p:cNvGraphicFramePr>
            <a:graphicFrameLocks noChangeAspect="1"/>
          </p:cNvGraphicFramePr>
          <p:nvPr/>
        </p:nvGraphicFramePr>
        <p:xfrm>
          <a:off x="3143250" y="4365625"/>
          <a:ext cx="6153150" cy="681038"/>
        </p:xfrm>
        <a:graphic>
          <a:graphicData uri="http://schemas.openxmlformats.org/presentationml/2006/ole">
            <mc:AlternateContent xmlns:mc="http://schemas.openxmlformats.org/markup-compatibility/2006">
              <mc:Choice xmlns:v="urn:schemas-microsoft-com:vml" Requires="v">
                <p:oleObj name="公式" r:id="rId8" imgW="2070100" imgH="228600" progId="Equation.3">
                  <p:embed/>
                </p:oleObj>
              </mc:Choice>
              <mc:Fallback>
                <p:oleObj name="公式" r:id="rId8" imgW="2070100" imgH="228600" progId="Equation.3">
                  <p:embed/>
                  <p:pic>
                    <p:nvPicPr>
                      <p:cNvPr id="7" name="Object 5">
                        <a:extLst>
                          <a:ext uri="{FF2B5EF4-FFF2-40B4-BE49-F238E27FC236}">
                            <a16:creationId xmlns:a16="http://schemas.microsoft.com/office/drawing/2014/main" id="{BF05F135-432F-FEBB-8DD9-2AFEAD3821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50" y="4365625"/>
                        <a:ext cx="615315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6">
            <a:extLst>
              <a:ext uri="{FF2B5EF4-FFF2-40B4-BE49-F238E27FC236}">
                <a16:creationId xmlns:a16="http://schemas.microsoft.com/office/drawing/2014/main" id="{EA8EEF61-600D-7B5F-3D17-F6776BD17932}"/>
              </a:ext>
            </a:extLst>
          </p:cNvPr>
          <p:cNvGraphicFramePr>
            <a:graphicFrameLocks noChangeAspect="1"/>
          </p:cNvGraphicFramePr>
          <p:nvPr/>
        </p:nvGraphicFramePr>
        <p:xfrm>
          <a:off x="3822700" y="876300"/>
          <a:ext cx="4794250" cy="681038"/>
        </p:xfrm>
        <a:graphic>
          <a:graphicData uri="http://schemas.openxmlformats.org/presentationml/2006/ole">
            <mc:AlternateContent xmlns:mc="http://schemas.openxmlformats.org/markup-compatibility/2006">
              <mc:Choice xmlns:v="urn:schemas-microsoft-com:vml" Requires="v">
                <p:oleObj name="公式" r:id="rId10" imgW="1612900" imgH="228600" progId="Equation.3">
                  <p:embed/>
                </p:oleObj>
              </mc:Choice>
              <mc:Fallback>
                <p:oleObj name="公式" r:id="rId10" imgW="1612900" imgH="228600" progId="Equation.3">
                  <p:embed/>
                  <p:pic>
                    <p:nvPicPr>
                      <p:cNvPr id="8" name="Object 6">
                        <a:extLst>
                          <a:ext uri="{FF2B5EF4-FFF2-40B4-BE49-F238E27FC236}">
                            <a16:creationId xmlns:a16="http://schemas.microsoft.com/office/drawing/2014/main" id="{EA8EEF61-600D-7B5F-3D17-F6776BD1793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22700" y="876300"/>
                        <a:ext cx="479425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65282" name="Object 2">
            <a:extLst>
              <a:ext uri="{FF2B5EF4-FFF2-40B4-BE49-F238E27FC236}">
                <a16:creationId xmlns:a16="http://schemas.microsoft.com/office/drawing/2014/main" id="{5BC6303C-5F06-2270-7180-F9C1DE8D49F7}"/>
              </a:ext>
            </a:extLst>
          </p:cNvPr>
          <p:cNvGraphicFramePr>
            <a:graphicFrameLocks noChangeAspect="1"/>
          </p:cNvGraphicFramePr>
          <p:nvPr/>
        </p:nvGraphicFramePr>
        <p:xfrm>
          <a:off x="3429000" y="914400"/>
          <a:ext cx="1676400" cy="1112838"/>
        </p:xfrm>
        <a:graphic>
          <a:graphicData uri="http://schemas.openxmlformats.org/presentationml/2006/ole">
            <mc:AlternateContent xmlns:mc="http://schemas.openxmlformats.org/markup-compatibility/2006">
              <mc:Choice xmlns:v="urn:schemas-microsoft-com:vml" Requires="v">
                <p:oleObj name="Equation" r:id="rId2" imgW="1562100" imgH="1117600" progId="Equation.DSMT4">
                  <p:embed/>
                </p:oleObj>
              </mc:Choice>
              <mc:Fallback>
                <p:oleObj name="Equation" r:id="rId2" imgW="1562100" imgH="1117600" progId="Equation.DSMT4">
                  <p:embed/>
                  <p:pic>
                    <p:nvPicPr>
                      <p:cNvPr id="865282" name="Object 2">
                        <a:extLst>
                          <a:ext uri="{FF2B5EF4-FFF2-40B4-BE49-F238E27FC236}">
                            <a16:creationId xmlns:a16="http://schemas.microsoft.com/office/drawing/2014/main" id="{5BC6303C-5F06-2270-7180-F9C1DE8D4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914400"/>
                        <a:ext cx="1676400"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1478" name="Rectangle 6">
            <a:extLst>
              <a:ext uri="{FF2B5EF4-FFF2-40B4-BE49-F238E27FC236}">
                <a16:creationId xmlns:a16="http://schemas.microsoft.com/office/drawing/2014/main" id="{EC1AC4A4-3466-FD2B-056B-EF915930A4AC}"/>
              </a:ext>
            </a:extLst>
          </p:cNvPr>
          <p:cNvSpPr>
            <a:spLocks noChangeArrowheads="1"/>
          </p:cNvSpPr>
          <p:nvPr/>
        </p:nvSpPr>
        <p:spPr bwMode="auto">
          <a:xfrm>
            <a:off x="2286000" y="1219201"/>
            <a:ext cx="6834188" cy="460375"/>
          </a:xfrm>
          <a:prstGeom prst="rect">
            <a:avLst/>
          </a:prstGeom>
          <a:noFill/>
          <a:ln w="9525">
            <a:noFill/>
            <a:miter lim="800000"/>
            <a:headEnd/>
            <a:tailEnd/>
          </a:ln>
          <a:effectLst/>
        </p:spPr>
        <p:txBody>
          <a:bodyPr anchor="ctr">
            <a:spAutoFit/>
          </a:bodyPr>
          <a:lstStyle/>
          <a:p>
            <a:pPr fontAlgn="base">
              <a:spcBef>
                <a:spcPct val="0"/>
              </a:spcBef>
              <a:spcAft>
                <a:spcPct val="0"/>
              </a:spcAft>
              <a:defRPr/>
            </a:pPr>
            <a:r>
              <a:rPr lang="zh-CN" altLang="en-US" sz="2400" b="1" dirty="0">
                <a:solidFill>
                  <a:srgbClr val="CACAFF">
                    <a:lumMod val="50000"/>
                  </a:srgbClr>
                </a:solidFill>
                <a:latin typeface="Arial" charset="0"/>
                <a:ea typeface="宋体" pitchFamily="2" charset="-122"/>
              </a:rPr>
              <a:t>例</a:t>
            </a:r>
            <a:r>
              <a:rPr lang="en-US" altLang="zh-CN" sz="2400" b="1" dirty="0">
                <a:solidFill>
                  <a:srgbClr val="CACAFF">
                    <a:lumMod val="50000"/>
                  </a:srgbClr>
                </a:solidFill>
                <a:latin typeface="Arial" charset="0"/>
                <a:ea typeface="宋体" pitchFamily="2" charset="-122"/>
              </a:rPr>
              <a:t>6  </a:t>
            </a:r>
            <a:r>
              <a:rPr lang="zh-CN" altLang="en-US" sz="2400" b="1" dirty="0">
                <a:solidFill>
                  <a:srgbClr val="000000"/>
                </a:solidFill>
                <a:latin typeface="Arial" charset="0"/>
                <a:ea typeface="宋体" pitchFamily="2" charset="-122"/>
                <a:sym typeface="Symbol" pitchFamily="18" charset="2"/>
              </a:rPr>
              <a:t>设                        </a:t>
            </a:r>
            <a:r>
              <a:rPr lang="zh-CN" altLang="en-US" sz="2400" b="1" dirty="0">
                <a:solidFill>
                  <a:srgbClr val="000000"/>
                </a:solidFill>
                <a:latin typeface="Arial" charset="0"/>
                <a:ea typeface="宋体" pitchFamily="2" charset="-122"/>
              </a:rPr>
              <a:t> </a:t>
            </a:r>
            <a:r>
              <a:rPr lang="zh-CN" altLang="en-US" sz="2400" b="1" dirty="0">
                <a:solidFill>
                  <a:srgbClr val="000000"/>
                </a:solidFill>
                <a:latin typeface="Arial" charset="0"/>
                <a:ea typeface="宋体" pitchFamily="2" charset="-122"/>
                <a:sym typeface="Symbol" pitchFamily="18" charset="2"/>
              </a:rPr>
              <a:t>且 </a:t>
            </a:r>
            <a:r>
              <a:rPr lang="en-US" altLang="zh-CN" sz="2400" i="1" dirty="0">
                <a:solidFill>
                  <a:srgbClr val="000000"/>
                </a:solidFill>
                <a:latin typeface="Times New Roman"/>
                <a:ea typeface="楷体_GB2312" pitchFamily="49" charset="-122"/>
                <a:sym typeface="Symbol" pitchFamily="18" charset="2"/>
              </a:rPr>
              <a:t>AB</a:t>
            </a:r>
            <a:r>
              <a:rPr lang="en-US" altLang="zh-CN" sz="2400" dirty="0">
                <a:solidFill>
                  <a:srgbClr val="000000"/>
                </a:solidFill>
                <a:latin typeface="Times New Roman"/>
                <a:ea typeface="楷体_GB2312" pitchFamily="49" charset="-122"/>
                <a:sym typeface="Symbol" pitchFamily="18" charset="2"/>
              </a:rPr>
              <a:t></a:t>
            </a:r>
            <a:r>
              <a:rPr lang="en-US" altLang="zh-CN" sz="2400" i="1" dirty="0">
                <a:solidFill>
                  <a:srgbClr val="000000"/>
                </a:solidFill>
                <a:latin typeface="Times New Roman"/>
                <a:ea typeface="楷体_GB2312" pitchFamily="49" charset="-122"/>
              </a:rPr>
              <a:t>E</a:t>
            </a:r>
            <a:r>
              <a:rPr lang="en-US" altLang="zh-CN" sz="2400" dirty="0">
                <a:solidFill>
                  <a:srgbClr val="000000"/>
                </a:solidFill>
                <a:latin typeface="Times New Roman"/>
                <a:ea typeface="楷体_GB2312" pitchFamily="49" charset="-122"/>
                <a:sym typeface="Symbol" pitchFamily="18" charset="2"/>
              </a:rPr>
              <a:t></a:t>
            </a:r>
            <a:r>
              <a:rPr lang="en-US" altLang="zh-CN" sz="2400" i="1" dirty="0">
                <a:solidFill>
                  <a:srgbClr val="000000"/>
                </a:solidFill>
                <a:latin typeface="Times New Roman"/>
                <a:ea typeface="楷体_GB2312" pitchFamily="49" charset="-122"/>
              </a:rPr>
              <a:t>A</a:t>
            </a:r>
            <a:r>
              <a:rPr lang="en-US" altLang="zh-CN" sz="2400" baseline="30000" dirty="0">
                <a:solidFill>
                  <a:srgbClr val="000000"/>
                </a:solidFill>
                <a:latin typeface="Times New Roman"/>
                <a:ea typeface="楷体_GB2312" pitchFamily="49" charset="-122"/>
                <a:sym typeface="Symbol" pitchFamily="18" charset="2"/>
              </a:rPr>
              <a:t>2</a:t>
            </a:r>
            <a:r>
              <a:rPr lang="en-US" altLang="zh-CN" sz="2400" dirty="0">
                <a:solidFill>
                  <a:srgbClr val="000000"/>
                </a:solidFill>
                <a:latin typeface="Times New Roman"/>
                <a:ea typeface="楷体_GB2312" pitchFamily="49" charset="-122"/>
                <a:sym typeface="Symbol" pitchFamily="18" charset="2"/>
              </a:rPr>
              <a:t></a:t>
            </a:r>
            <a:r>
              <a:rPr lang="en-US" altLang="zh-CN" sz="2400" i="1" dirty="0">
                <a:solidFill>
                  <a:srgbClr val="000000"/>
                </a:solidFill>
                <a:latin typeface="Times New Roman"/>
                <a:ea typeface="楷体_GB2312" pitchFamily="49" charset="-122"/>
              </a:rPr>
              <a:t>B</a:t>
            </a:r>
            <a:r>
              <a:rPr lang="en-US" altLang="zh-CN" sz="2400" dirty="0">
                <a:solidFill>
                  <a:srgbClr val="000000"/>
                </a:solidFill>
                <a:latin typeface="Times New Roman"/>
                <a:ea typeface="楷体_GB2312" pitchFamily="49" charset="-122"/>
                <a:sym typeface="Symbol" pitchFamily="18" charset="2"/>
              </a:rPr>
              <a:t></a:t>
            </a:r>
            <a:r>
              <a:rPr lang="en-US" altLang="zh-CN" sz="2400" dirty="0">
                <a:solidFill>
                  <a:srgbClr val="000000"/>
                </a:solidFill>
                <a:latin typeface="Times New Roman"/>
                <a:ea typeface="楷体_GB2312" pitchFamily="49" charset="-122"/>
              </a:rPr>
              <a:t> </a:t>
            </a:r>
            <a:r>
              <a:rPr lang="zh-CN" altLang="en-US" sz="2400" b="1" dirty="0">
                <a:solidFill>
                  <a:srgbClr val="000000"/>
                </a:solidFill>
                <a:latin typeface="Arial" charset="0"/>
                <a:ea typeface="宋体" pitchFamily="2" charset="-122"/>
                <a:sym typeface="Symbol" pitchFamily="18" charset="2"/>
              </a:rPr>
              <a:t>求</a:t>
            </a:r>
            <a:r>
              <a:rPr lang="en-US" altLang="zh-CN" sz="2400" i="1" dirty="0">
                <a:solidFill>
                  <a:srgbClr val="000000"/>
                </a:solidFill>
                <a:latin typeface="Times New Roman"/>
                <a:ea typeface="宋体" pitchFamily="2" charset="-122"/>
                <a:sym typeface="Symbol" pitchFamily="18" charset="2"/>
              </a:rPr>
              <a:t>B</a:t>
            </a:r>
            <a:r>
              <a:rPr lang="en-US" altLang="zh-CN" sz="2400" b="1" dirty="0">
                <a:solidFill>
                  <a:srgbClr val="000000"/>
                </a:solidFill>
                <a:latin typeface="Arial" charset="0"/>
                <a:ea typeface="宋体" pitchFamily="2" charset="-122"/>
                <a:sym typeface="Symbol" pitchFamily="18" charset="2"/>
              </a:rPr>
              <a:t></a:t>
            </a:r>
            <a:r>
              <a:rPr lang="en-US" altLang="zh-CN" sz="2400" b="1" dirty="0">
                <a:solidFill>
                  <a:srgbClr val="000000"/>
                </a:solidFill>
                <a:latin typeface="Arial" charset="0"/>
                <a:ea typeface="宋体" pitchFamily="2" charset="-122"/>
              </a:rPr>
              <a:t> </a:t>
            </a:r>
          </a:p>
        </p:txBody>
      </p:sp>
      <p:sp>
        <p:nvSpPr>
          <p:cNvPr id="1001480" name="Rectangle 8">
            <a:extLst>
              <a:ext uri="{FF2B5EF4-FFF2-40B4-BE49-F238E27FC236}">
                <a16:creationId xmlns:a16="http://schemas.microsoft.com/office/drawing/2014/main" id="{A9DE2991-605D-C2BB-E811-57A2309CFF6F}"/>
              </a:ext>
            </a:extLst>
          </p:cNvPr>
          <p:cNvSpPr>
            <a:spLocks noChangeArrowheads="1"/>
          </p:cNvSpPr>
          <p:nvPr/>
        </p:nvSpPr>
        <p:spPr bwMode="auto">
          <a:xfrm>
            <a:off x="2351089" y="2085976"/>
            <a:ext cx="80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FF"/>
                </a:solidFill>
                <a:latin typeface="黑体" panose="02010609060101010101" pitchFamily="49" charset="-122"/>
                <a:ea typeface="黑体" panose="02010609060101010101" pitchFamily="49" charset="-122"/>
              </a:rPr>
              <a:t>解：</a:t>
            </a:r>
            <a:endParaRPr lang="zh-CN" altLang="en-US" b="1">
              <a:solidFill>
                <a:srgbClr val="000000"/>
              </a:solidFill>
              <a:latin typeface="黑体" panose="02010609060101010101" pitchFamily="49" charset="-122"/>
              <a:ea typeface="黑体" panose="02010609060101010101" pitchFamily="49" charset="-122"/>
            </a:endParaRPr>
          </a:p>
        </p:txBody>
      </p:sp>
      <p:sp>
        <p:nvSpPr>
          <p:cNvPr id="1001481" name="Rectangle 9">
            <a:extLst>
              <a:ext uri="{FF2B5EF4-FFF2-40B4-BE49-F238E27FC236}">
                <a16:creationId xmlns:a16="http://schemas.microsoft.com/office/drawing/2014/main" id="{6953D98C-3873-A44A-5931-54F71E99364D}"/>
              </a:ext>
            </a:extLst>
          </p:cNvPr>
          <p:cNvSpPr>
            <a:spLocks noChangeArrowheads="1"/>
          </p:cNvSpPr>
          <p:nvPr/>
        </p:nvSpPr>
        <p:spPr bwMode="auto">
          <a:xfrm>
            <a:off x="2927351" y="2132014"/>
            <a:ext cx="2822575" cy="460375"/>
          </a:xfrm>
          <a:prstGeom prst="rect">
            <a:avLst/>
          </a:prstGeom>
          <a:noFill/>
          <a:ln w="9525">
            <a:noFill/>
            <a:miter lim="800000"/>
            <a:headEnd/>
            <a:tailEnd/>
          </a:ln>
          <a:effectLst/>
        </p:spPr>
        <p:txBody>
          <a:bodyPr wrap="none" anchor="ctr">
            <a:spAutoFit/>
          </a:bodyPr>
          <a:lstStyle/>
          <a:p>
            <a:pPr fontAlgn="base">
              <a:spcBef>
                <a:spcPct val="0"/>
              </a:spcBef>
              <a:spcAft>
                <a:spcPct val="0"/>
              </a:spcAft>
              <a:defRPr/>
            </a:pPr>
            <a:r>
              <a:rPr lang="zh-CN" altLang="en-US" sz="2400" b="1" dirty="0">
                <a:solidFill>
                  <a:srgbClr val="000000"/>
                </a:solidFill>
                <a:latin typeface="Times New Roman"/>
                <a:ea typeface="宋体" pitchFamily="2" charset="-122"/>
              </a:rPr>
              <a:t>由 </a:t>
            </a:r>
            <a:r>
              <a:rPr lang="en-US" altLang="zh-CN" sz="2400" b="1" i="1" dirty="0">
                <a:solidFill>
                  <a:srgbClr val="000000"/>
                </a:solidFill>
                <a:latin typeface="Times New Roman"/>
                <a:ea typeface="宋体" pitchFamily="2" charset="-122"/>
              </a:rPr>
              <a:t>AB</a:t>
            </a:r>
            <a:r>
              <a:rPr lang="en-US" altLang="zh-CN" sz="2400" b="1" dirty="0">
                <a:solidFill>
                  <a:srgbClr val="000000"/>
                </a:solidFill>
                <a:latin typeface="Times New Roman"/>
                <a:ea typeface="宋体" pitchFamily="2" charset="-122"/>
                <a:sym typeface="Symbol" pitchFamily="18" charset="2"/>
              </a:rPr>
              <a:t></a:t>
            </a:r>
            <a:r>
              <a:rPr lang="en-US" altLang="zh-CN" sz="2400" b="1" i="1" dirty="0">
                <a:solidFill>
                  <a:srgbClr val="000000"/>
                </a:solidFill>
                <a:latin typeface="Times New Roman"/>
                <a:ea typeface="宋体" pitchFamily="2" charset="-122"/>
              </a:rPr>
              <a:t>E</a:t>
            </a:r>
            <a:r>
              <a:rPr lang="en-US" altLang="zh-CN" sz="2400" b="1" dirty="0">
                <a:solidFill>
                  <a:srgbClr val="000000"/>
                </a:solidFill>
                <a:latin typeface="Times New Roman"/>
                <a:ea typeface="宋体" pitchFamily="2" charset="-122"/>
                <a:sym typeface="Symbol" pitchFamily="18" charset="2"/>
              </a:rPr>
              <a:t></a:t>
            </a:r>
            <a:r>
              <a:rPr lang="en-US" altLang="zh-CN" sz="2400" b="1" i="1" dirty="0">
                <a:solidFill>
                  <a:srgbClr val="000000"/>
                </a:solidFill>
                <a:latin typeface="Times New Roman"/>
                <a:ea typeface="宋体" pitchFamily="2" charset="-122"/>
              </a:rPr>
              <a:t>A</a:t>
            </a:r>
            <a:r>
              <a:rPr lang="en-US" altLang="zh-CN" sz="2400" b="1" baseline="30000" dirty="0">
                <a:solidFill>
                  <a:srgbClr val="000000"/>
                </a:solidFill>
                <a:latin typeface="Times New Roman"/>
                <a:ea typeface="宋体" pitchFamily="2" charset="-122"/>
                <a:sym typeface="Symbol" pitchFamily="18" charset="2"/>
              </a:rPr>
              <a:t>2</a:t>
            </a:r>
            <a:r>
              <a:rPr lang="en-US" altLang="zh-CN" sz="2400" b="1" dirty="0">
                <a:solidFill>
                  <a:srgbClr val="000000"/>
                </a:solidFill>
                <a:latin typeface="Times New Roman"/>
                <a:ea typeface="宋体" pitchFamily="2" charset="-122"/>
                <a:sym typeface="Symbol" pitchFamily="18" charset="2"/>
              </a:rPr>
              <a:t></a:t>
            </a:r>
            <a:r>
              <a:rPr lang="en-US" altLang="zh-CN" sz="2400" b="1" i="1" dirty="0">
                <a:solidFill>
                  <a:srgbClr val="000000"/>
                </a:solidFill>
                <a:latin typeface="Times New Roman"/>
                <a:ea typeface="宋体" pitchFamily="2" charset="-122"/>
              </a:rPr>
              <a:t>B </a:t>
            </a:r>
            <a:r>
              <a:rPr lang="zh-CN" altLang="en-US" sz="2400" b="1" dirty="0">
                <a:solidFill>
                  <a:srgbClr val="000000"/>
                </a:solidFill>
                <a:latin typeface="Times New Roman"/>
                <a:ea typeface="宋体" pitchFamily="2" charset="-122"/>
                <a:sym typeface="Symbol" pitchFamily="18" charset="2"/>
              </a:rPr>
              <a:t>得 </a:t>
            </a:r>
            <a:r>
              <a:rPr lang="en-US" altLang="zh-CN" sz="2400" b="1" i="1" dirty="0">
                <a:solidFill>
                  <a:srgbClr val="000000"/>
                </a:solidFill>
                <a:latin typeface="Times New Roman"/>
                <a:ea typeface="宋体" pitchFamily="2" charset="-122"/>
              </a:rPr>
              <a:t> </a:t>
            </a:r>
            <a:endParaRPr lang="zh-CN" altLang="en-US" sz="2400" b="1" dirty="0">
              <a:solidFill>
                <a:srgbClr val="000000"/>
              </a:solidFill>
              <a:latin typeface="Times New Roman"/>
              <a:ea typeface="宋体" pitchFamily="2" charset="-122"/>
              <a:sym typeface="Symbol" pitchFamily="18" charset="2"/>
            </a:endParaRPr>
          </a:p>
        </p:txBody>
      </p:sp>
      <p:sp>
        <p:nvSpPr>
          <p:cNvPr id="1001482" name="Rectangle 10">
            <a:extLst>
              <a:ext uri="{FF2B5EF4-FFF2-40B4-BE49-F238E27FC236}">
                <a16:creationId xmlns:a16="http://schemas.microsoft.com/office/drawing/2014/main" id="{02CB5B10-1A0D-4BE1-83AA-17B84CA06AF4}"/>
              </a:ext>
            </a:extLst>
          </p:cNvPr>
          <p:cNvSpPr>
            <a:spLocks noChangeArrowheads="1"/>
          </p:cNvSpPr>
          <p:nvPr/>
        </p:nvSpPr>
        <p:spPr bwMode="auto">
          <a:xfrm>
            <a:off x="4727576" y="2781301"/>
            <a:ext cx="1933575" cy="461963"/>
          </a:xfrm>
          <a:prstGeom prst="rect">
            <a:avLst/>
          </a:prstGeom>
          <a:noFill/>
          <a:ln w="9525">
            <a:noFill/>
            <a:miter lim="800000"/>
            <a:headEnd/>
            <a:tailEnd/>
          </a:ln>
          <a:effectLst/>
        </p:spPr>
        <p:txBody>
          <a:bodyPr wrap="none" anchor="ctr">
            <a:spAutoFit/>
          </a:bodyPr>
          <a:lstStyle/>
          <a:p>
            <a:pPr fontAlgn="base">
              <a:spcBef>
                <a:spcPct val="0"/>
              </a:spcBef>
              <a:spcAft>
                <a:spcPct val="0"/>
              </a:spcAft>
              <a:defRPr/>
            </a:pPr>
            <a:r>
              <a:rPr lang="en-US" altLang="zh-CN" sz="2400" b="1" i="1" dirty="0">
                <a:solidFill>
                  <a:srgbClr val="000000"/>
                </a:solidFill>
                <a:latin typeface="Times New Roman"/>
                <a:ea typeface="宋体" pitchFamily="2" charset="-122"/>
              </a:rPr>
              <a:t>A</a:t>
            </a:r>
            <a:r>
              <a:rPr lang="en-US" altLang="zh-CN" sz="2400" b="1" i="1" dirty="0">
                <a:solidFill>
                  <a:srgbClr val="000000"/>
                </a:solidFill>
                <a:latin typeface="Times New Roman"/>
                <a:ea typeface="宋体" pitchFamily="2" charset="-122"/>
                <a:sym typeface="Symbol" pitchFamily="18" charset="2"/>
              </a:rPr>
              <a:t>B</a:t>
            </a:r>
            <a:r>
              <a:rPr lang="en-US" altLang="zh-CN" sz="2400" b="1" dirty="0">
                <a:solidFill>
                  <a:srgbClr val="000000"/>
                </a:solidFill>
                <a:latin typeface="Times New Roman"/>
                <a:ea typeface="宋体" pitchFamily="2" charset="-122"/>
                <a:sym typeface="Symbol" pitchFamily="18" charset="2"/>
              </a:rPr>
              <a:t></a:t>
            </a:r>
            <a:r>
              <a:rPr lang="en-US" altLang="zh-CN" sz="2400" b="1" i="1" dirty="0">
                <a:solidFill>
                  <a:srgbClr val="000000"/>
                </a:solidFill>
                <a:latin typeface="Times New Roman"/>
                <a:ea typeface="宋体" pitchFamily="2" charset="-122"/>
                <a:sym typeface="Symbol" pitchFamily="18" charset="2"/>
              </a:rPr>
              <a:t>B</a:t>
            </a:r>
            <a:r>
              <a:rPr lang="en-US" altLang="zh-CN" sz="2400" b="1" dirty="0">
                <a:solidFill>
                  <a:srgbClr val="000000"/>
                </a:solidFill>
                <a:latin typeface="Times New Roman"/>
                <a:ea typeface="宋体" pitchFamily="2" charset="-122"/>
                <a:sym typeface="Symbol" pitchFamily="18" charset="2"/>
              </a:rPr>
              <a:t></a:t>
            </a:r>
            <a:r>
              <a:rPr lang="en-US" altLang="zh-CN" sz="2400" b="1" i="1" dirty="0">
                <a:solidFill>
                  <a:srgbClr val="000000"/>
                </a:solidFill>
                <a:latin typeface="Times New Roman"/>
                <a:ea typeface="宋体" pitchFamily="2" charset="-122"/>
              </a:rPr>
              <a:t>A</a:t>
            </a:r>
            <a:r>
              <a:rPr lang="en-US" altLang="zh-CN" sz="2400" b="1" baseline="30000" dirty="0">
                <a:solidFill>
                  <a:srgbClr val="000000"/>
                </a:solidFill>
                <a:latin typeface="Times New Roman"/>
                <a:ea typeface="宋体" pitchFamily="2" charset="-122"/>
                <a:sym typeface="Symbol" pitchFamily="18" charset="2"/>
              </a:rPr>
              <a:t>2</a:t>
            </a:r>
            <a:r>
              <a:rPr lang="en-US" altLang="zh-CN" sz="2400" b="1" dirty="0">
                <a:solidFill>
                  <a:srgbClr val="000000"/>
                </a:solidFill>
                <a:latin typeface="Times New Roman"/>
                <a:ea typeface="宋体" pitchFamily="2" charset="-122"/>
                <a:sym typeface="Symbol" pitchFamily="18" charset="2"/>
              </a:rPr>
              <a:t></a:t>
            </a:r>
            <a:r>
              <a:rPr lang="en-US" altLang="zh-CN" sz="2400" b="1" i="1" dirty="0">
                <a:solidFill>
                  <a:srgbClr val="000000"/>
                </a:solidFill>
                <a:latin typeface="Times New Roman"/>
                <a:ea typeface="宋体" pitchFamily="2" charset="-122"/>
              </a:rPr>
              <a:t>E</a:t>
            </a:r>
            <a:r>
              <a:rPr lang="en-US" altLang="zh-CN" b="1" dirty="0">
                <a:solidFill>
                  <a:srgbClr val="000000"/>
                </a:solidFill>
                <a:latin typeface="Times New Roman"/>
                <a:ea typeface="宋体" pitchFamily="2" charset="-122"/>
                <a:sym typeface="Symbol" pitchFamily="18" charset="2"/>
              </a:rPr>
              <a:t></a:t>
            </a:r>
            <a:r>
              <a:rPr lang="en-US" altLang="zh-CN" b="1" dirty="0">
                <a:solidFill>
                  <a:srgbClr val="000000"/>
                </a:solidFill>
                <a:latin typeface="Times New Roman"/>
                <a:ea typeface="宋体" pitchFamily="2" charset="-122"/>
              </a:rPr>
              <a:t> </a:t>
            </a:r>
          </a:p>
        </p:txBody>
      </p:sp>
      <p:sp>
        <p:nvSpPr>
          <p:cNvPr id="1001483" name="Rectangle 11">
            <a:extLst>
              <a:ext uri="{FF2B5EF4-FFF2-40B4-BE49-F238E27FC236}">
                <a16:creationId xmlns:a16="http://schemas.microsoft.com/office/drawing/2014/main" id="{FA566806-6142-6FAA-B162-96DC1617ABC8}"/>
              </a:ext>
            </a:extLst>
          </p:cNvPr>
          <p:cNvSpPr>
            <a:spLocks noChangeArrowheads="1"/>
          </p:cNvSpPr>
          <p:nvPr/>
        </p:nvSpPr>
        <p:spPr bwMode="auto">
          <a:xfrm>
            <a:off x="2362200" y="3275014"/>
            <a:ext cx="5219700" cy="460375"/>
          </a:xfrm>
          <a:prstGeom prst="rect">
            <a:avLst/>
          </a:prstGeom>
          <a:noFill/>
          <a:ln w="9525">
            <a:noFill/>
            <a:miter lim="800000"/>
            <a:headEnd/>
            <a:tailEnd/>
          </a:ln>
          <a:effectLst/>
        </p:spPr>
        <p:txBody>
          <a:bodyPr wrap="none" anchor="ctr">
            <a:spAutoFit/>
          </a:bodyPr>
          <a:lstStyle/>
          <a:p>
            <a:pPr fontAlgn="base">
              <a:spcBef>
                <a:spcPct val="0"/>
              </a:spcBef>
              <a:spcAft>
                <a:spcPct val="0"/>
              </a:spcAft>
              <a:defRPr/>
            </a:pPr>
            <a:r>
              <a:rPr lang="zh-CN" altLang="en-US" sz="2400" b="1" dirty="0">
                <a:solidFill>
                  <a:srgbClr val="000000"/>
                </a:solidFill>
                <a:latin typeface="Times New Roman"/>
                <a:ea typeface="宋体" pitchFamily="2" charset="-122"/>
              </a:rPr>
              <a:t>即                        </a:t>
            </a:r>
            <a:r>
              <a:rPr lang="en-US" altLang="zh-CN" sz="2400" b="1" dirty="0">
                <a:solidFill>
                  <a:srgbClr val="000000"/>
                </a:solidFill>
                <a:latin typeface="Times New Roman"/>
                <a:ea typeface="宋体" pitchFamily="2" charset="-122"/>
              </a:rPr>
              <a:t>(</a:t>
            </a:r>
            <a:r>
              <a:rPr lang="en-US" altLang="zh-CN" sz="2400" b="1" i="1" dirty="0">
                <a:solidFill>
                  <a:srgbClr val="000000"/>
                </a:solidFill>
                <a:latin typeface="Times New Roman"/>
                <a:ea typeface="宋体" pitchFamily="2" charset="-122"/>
              </a:rPr>
              <a:t>A</a:t>
            </a:r>
            <a:r>
              <a:rPr lang="en-US" altLang="zh-CN" sz="2400" b="1" dirty="0">
                <a:solidFill>
                  <a:srgbClr val="000000"/>
                </a:solidFill>
                <a:latin typeface="Times New Roman"/>
                <a:ea typeface="宋体" pitchFamily="2" charset="-122"/>
                <a:sym typeface="Symbol" pitchFamily="18" charset="2"/>
              </a:rPr>
              <a:t></a:t>
            </a:r>
            <a:r>
              <a:rPr lang="en-US" altLang="zh-CN" sz="2400" b="1" i="1" dirty="0">
                <a:solidFill>
                  <a:srgbClr val="000000"/>
                </a:solidFill>
                <a:latin typeface="Times New Roman"/>
                <a:ea typeface="宋体" pitchFamily="2" charset="-122"/>
              </a:rPr>
              <a:t>E</a:t>
            </a:r>
            <a:r>
              <a:rPr lang="en-US" altLang="zh-CN" sz="2400" b="1" dirty="0">
                <a:solidFill>
                  <a:srgbClr val="000000"/>
                </a:solidFill>
                <a:latin typeface="Times New Roman"/>
                <a:ea typeface="宋体" pitchFamily="2" charset="-122"/>
                <a:sym typeface="Symbol" pitchFamily="18" charset="2"/>
              </a:rPr>
              <a:t>)</a:t>
            </a:r>
            <a:r>
              <a:rPr lang="en-US" altLang="zh-CN" sz="2400" b="1" i="1" dirty="0">
                <a:solidFill>
                  <a:srgbClr val="000000"/>
                </a:solidFill>
                <a:latin typeface="Times New Roman"/>
                <a:ea typeface="宋体" pitchFamily="2" charset="-122"/>
                <a:sym typeface="Symbol" pitchFamily="18" charset="2"/>
              </a:rPr>
              <a:t>B</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a:t>
            </a:r>
            <a:r>
              <a:rPr lang="en-US" altLang="zh-CN" sz="2400" b="1" i="1" dirty="0">
                <a:solidFill>
                  <a:srgbClr val="000000"/>
                </a:solidFill>
                <a:latin typeface="Times New Roman"/>
                <a:ea typeface="宋体" pitchFamily="2" charset="-122"/>
                <a:sym typeface="Symbol" pitchFamily="18" charset="2"/>
              </a:rPr>
              <a:t>A</a:t>
            </a:r>
            <a:r>
              <a:rPr lang="en-US" altLang="zh-CN" sz="2400" b="1" dirty="0">
                <a:solidFill>
                  <a:srgbClr val="000000"/>
                </a:solidFill>
                <a:latin typeface="Times New Roman"/>
                <a:ea typeface="宋体" pitchFamily="2" charset="-122"/>
                <a:sym typeface="Symbol" pitchFamily="18" charset="2"/>
              </a:rPr>
              <a:t></a:t>
            </a:r>
            <a:r>
              <a:rPr lang="en-US" altLang="zh-CN" sz="2400" b="1" i="1" dirty="0">
                <a:solidFill>
                  <a:srgbClr val="000000"/>
                </a:solidFill>
                <a:latin typeface="Times New Roman"/>
                <a:ea typeface="宋体" pitchFamily="2" charset="-122"/>
              </a:rPr>
              <a:t>E</a:t>
            </a:r>
            <a:r>
              <a:rPr lang="en-US" altLang="zh-CN" sz="2400" b="1" dirty="0">
                <a:solidFill>
                  <a:srgbClr val="000000"/>
                </a:solidFill>
                <a:latin typeface="Times New Roman"/>
                <a:ea typeface="宋体" pitchFamily="2" charset="-122"/>
                <a:sym typeface="Symbol" pitchFamily="18" charset="2"/>
              </a:rPr>
              <a:t>)(</a:t>
            </a:r>
            <a:r>
              <a:rPr lang="en-US" altLang="zh-CN" sz="2400" b="1" i="1" dirty="0">
                <a:solidFill>
                  <a:srgbClr val="000000"/>
                </a:solidFill>
                <a:latin typeface="Times New Roman"/>
                <a:ea typeface="宋体" pitchFamily="2" charset="-122"/>
                <a:sym typeface="Symbol" pitchFamily="18" charset="2"/>
              </a:rPr>
              <a:t>A</a:t>
            </a:r>
            <a:r>
              <a:rPr lang="en-US" altLang="zh-CN" sz="2400" b="1" dirty="0">
                <a:solidFill>
                  <a:srgbClr val="000000"/>
                </a:solidFill>
                <a:latin typeface="Times New Roman"/>
                <a:ea typeface="宋体" pitchFamily="2" charset="-122"/>
                <a:sym typeface="Symbol" pitchFamily="18" charset="2"/>
              </a:rPr>
              <a:t></a:t>
            </a:r>
            <a:r>
              <a:rPr lang="en-US" altLang="zh-CN" sz="2400" b="1" i="1" dirty="0">
                <a:solidFill>
                  <a:srgbClr val="000000"/>
                </a:solidFill>
                <a:latin typeface="Times New Roman"/>
                <a:ea typeface="宋体" pitchFamily="2" charset="-122"/>
              </a:rPr>
              <a:t>E</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 </a:t>
            </a:r>
          </a:p>
        </p:txBody>
      </p:sp>
      <p:sp>
        <p:nvSpPr>
          <p:cNvPr id="865288" name="Rectangle 13">
            <a:extLst>
              <a:ext uri="{FF2B5EF4-FFF2-40B4-BE49-F238E27FC236}">
                <a16:creationId xmlns:a16="http://schemas.microsoft.com/office/drawing/2014/main" id="{AFC9E514-CAD5-52F8-2BDA-B5C759C1B960}"/>
              </a:ext>
            </a:extLst>
          </p:cNvPr>
          <p:cNvSpPr>
            <a:spLocks noChangeArrowheads="1"/>
          </p:cNvSpPr>
          <p:nvPr/>
        </p:nvSpPr>
        <p:spPr bwMode="auto">
          <a:xfrm>
            <a:off x="1524001" y="29157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grpSp>
        <p:nvGrpSpPr>
          <p:cNvPr id="2" name="Group 15">
            <a:extLst>
              <a:ext uri="{FF2B5EF4-FFF2-40B4-BE49-F238E27FC236}">
                <a16:creationId xmlns:a16="http://schemas.microsoft.com/office/drawing/2014/main" id="{81678C54-C59E-4F36-330F-F73ED2375126}"/>
              </a:ext>
            </a:extLst>
          </p:cNvPr>
          <p:cNvGrpSpPr>
            <a:grpSpLocks/>
          </p:cNvGrpSpPr>
          <p:nvPr/>
        </p:nvGrpSpPr>
        <p:grpSpPr bwMode="auto">
          <a:xfrm>
            <a:off x="2352676" y="3962400"/>
            <a:ext cx="7567613" cy="1112838"/>
            <a:chOff x="807" y="3024"/>
            <a:chExt cx="3893" cy="701"/>
          </a:xfrm>
        </p:grpSpPr>
        <p:graphicFrame>
          <p:nvGraphicFramePr>
            <p:cNvPr id="865292" name="Object 4">
              <a:extLst>
                <a:ext uri="{FF2B5EF4-FFF2-40B4-BE49-F238E27FC236}">
                  <a16:creationId xmlns:a16="http://schemas.microsoft.com/office/drawing/2014/main" id="{16997297-33FE-547D-34D3-0E388E75FAC2}"/>
                </a:ext>
              </a:extLst>
            </p:cNvPr>
            <p:cNvGraphicFramePr>
              <a:graphicFrameLocks noChangeAspect="1"/>
            </p:cNvGraphicFramePr>
            <p:nvPr/>
          </p:nvGraphicFramePr>
          <p:xfrm>
            <a:off x="1251" y="3024"/>
            <a:ext cx="1760" cy="701"/>
          </p:xfrm>
          <a:graphic>
            <a:graphicData uri="http://schemas.openxmlformats.org/presentationml/2006/ole">
              <mc:AlternateContent xmlns:mc="http://schemas.openxmlformats.org/markup-compatibility/2006">
                <mc:Choice xmlns:v="urn:schemas-microsoft-com:vml" Requires="v">
                  <p:oleObj name="Equation" r:id="rId4" imgW="2794000" imgH="1117600" progId="Equation.DSMT4">
                    <p:embed/>
                  </p:oleObj>
                </mc:Choice>
                <mc:Fallback>
                  <p:oleObj name="Equation" r:id="rId4" imgW="2794000" imgH="1117600" progId="Equation.DSMT4">
                    <p:embed/>
                    <p:pic>
                      <p:nvPicPr>
                        <p:cNvPr id="865292" name="Object 4">
                          <a:extLst>
                            <a:ext uri="{FF2B5EF4-FFF2-40B4-BE49-F238E27FC236}">
                              <a16:creationId xmlns:a16="http://schemas.microsoft.com/office/drawing/2014/main" id="{16997297-33FE-547D-34D3-0E388E75FA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1" y="3024"/>
                          <a:ext cx="1760" cy="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1486" name="Rectangle 14">
              <a:extLst>
                <a:ext uri="{FF2B5EF4-FFF2-40B4-BE49-F238E27FC236}">
                  <a16:creationId xmlns:a16="http://schemas.microsoft.com/office/drawing/2014/main" id="{4B0597C4-816C-F842-A4AC-959344011567}"/>
                </a:ext>
              </a:extLst>
            </p:cNvPr>
            <p:cNvSpPr>
              <a:spLocks noChangeArrowheads="1"/>
            </p:cNvSpPr>
            <p:nvPr/>
          </p:nvSpPr>
          <p:spPr bwMode="auto">
            <a:xfrm>
              <a:off x="807" y="3215"/>
              <a:ext cx="3893" cy="291"/>
            </a:xfrm>
            <a:prstGeom prst="rect">
              <a:avLst/>
            </a:prstGeom>
            <a:noFill/>
            <a:ln w="9525">
              <a:noFill/>
              <a:miter lim="800000"/>
              <a:headEnd/>
              <a:tailEnd/>
            </a:ln>
            <a:effectLst/>
          </p:spPr>
          <p:txBody>
            <a:bodyPr anchor="ctr">
              <a:spAutoFit/>
            </a:bodyPr>
            <a:lstStyle/>
            <a:p>
              <a:pPr fontAlgn="base">
                <a:spcBef>
                  <a:spcPct val="0"/>
                </a:spcBef>
                <a:spcAft>
                  <a:spcPct val="0"/>
                </a:spcAft>
                <a:defRPr/>
              </a:pPr>
              <a:r>
                <a:rPr lang="zh-CN" altLang="en-US" sz="2400" b="1" dirty="0">
                  <a:solidFill>
                    <a:srgbClr val="000000"/>
                  </a:solidFill>
                  <a:latin typeface="Arial" charset="0"/>
                  <a:ea typeface="宋体" pitchFamily="2" charset="-122"/>
                </a:rPr>
                <a:t>因为 </a:t>
              </a:r>
              <a:r>
                <a:rPr lang="zh-CN" altLang="en-US" sz="2400" dirty="0">
                  <a:solidFill>
                    <a:srgbClr val="000000"/>
                  </a:solidFill>
                  <a:latin typeface="Times New Roman"/>
                  <a:ea typeface="宋体" pitchFamily="2" charset="-122"/>
                </a:rPr>
                <a:t>                                         </a:t>
              </a:r>
              <a:r>
                <a:rPr lang="zh-CN" altLang="en-US" sz="2400" b="1" dirty="0">
                  <a:solidFill>
                    <a:srgbClr val="000000"/>
                  </a:solidFill>
                  <a:latin typeface="Arial" charset="0"/>
                  <a:ea typeface="宋体" pitchFamily="2" charset="-122"/>
                </a:rPr>
                <a:t>      </a:t>
              </a:r>
              <a:r>
                <a:rPr lang="zh-CN" altLang="en-US" sz="2400" b="1" dirty="0">
                  <a:solidFill>
                    <a:srgbClr val="000000"/>
                  </a:solidFill>
                  <a:latin typeface="Arial" charset="0"/>
                  <a:ea typeface="宋体" pitchFamily="2" charset="-122"/>
                  <a:sym typeface="Symbol" pitchFamily="18" charset="2"/>
                </a:rPr>
                <a:t></a:t>
              </a:r>
              <a:r>
                <a:rPr lang="zh-CN" altLang="en-US" sz="2400" b="1" dirty="0">
                  <a:solidFill>
                    <a:srgbClr val="000000"/>
                  </a:solidFill>
                  <a:latin typeface="Arial" charset="0"/>
                  <a:ea typeface="宋体" pitchFamily="2" charset="-122"/>
                </a:rPr>
                <a:t> </a:t>
              </a:r>
              <a:r>
                <a:rPr lang="zh-CN" altLang="en-US" sz="2400" b="1" dirty="0">
                  <a:solidFill>
                    <a:srgbClr val="000000"/>
                  </a:solidFill>
                  <a:latin typeface="Arial" charset="0"/>
                  <a:ea typeface="宋体" pitchFamily="2" charset="-122"/>
                  <a:sym typeface="Symbol" pitchFamily="18" charset="2"/>
                </a:rPr>
                <a:t>所以 </a:t>
              </a:r>
              <a:r>
                <a:rPr lang="en-US" altLang="zh-CN" sz="2400" b="1" i="1" dirty="0">
                  <a:solidFill>
                    <a:srgbClr val="000000"/>
                  </a:solidFill>
                  <a:latin typeface="Times New Roman"/>
                  <a:ea typeface="宋体" pitchFamily="2" charset="-122"/>
                  <a:sym typeface="Symbol" pitchFamily="18" charset="2"/>
                </a:rPr>
                <a:t>A</a:t>
              </a:r>
              <a:r>
                <a:rPr lang="en-US" altLang="zh-CN" sz="2400" b="1" dirty="0">
                  <a:solidFill>
                    <a:srgbClr val="000000"/>
                  </a:solidFill>
                  <a:latin typeface="Times New Roman"/>
                  <a:ea typeface="宋体" pitchFamily="2" charset="-122"/>
                  <a:sym typeface="Symbol" pitchFamily="18" charset="2"/>
                </a:rPr>
                <a:t></a:t>
              </a:r>
              <a:r>
                <a:rPr lang="en-US" altLang="zh-CN" sz="2400" b="1" i="1" dirty="0">
                  <a:solidFill>
                    <a:srgbClr val="000000"/>
                  </a:solidFill>
                  <a:latin typeface="Times New Roman"/>
                  <a:ea typeface="宋体" pitchFamily="2" charset="-122"/>
                </a:rPr>
                <a:t>E</a:t>
              </a:r>
              <a:r>
                <a:rPr lang="en-US" altLang="zh-CN" sz="2400" b="1" dirty="0">
                  <a:solidFill>
                    <a:srgbClr val="000000"/>
                  </a:solidFill>
                  <a:latin typeface="Times New Roman"/>
                  <a:ea typeface="宋体" pitchFamily="2" charset="-122"/>
                  <a:sym typeface="Symbol" pitchFamily="18" charset="2"/>
                </a:rPr>
                <a:t> </a:t>
              </a:r>
              <a:r>
                <a:rPr lang="zh-CN" altLang="en-US" sz="2400" b="1" dirty="0">
                  <a:solidFill>
                    <a:srgbClr val="000000"/>
                  </a:solidFill>
                  <a:latin typeface="Arial" charset="0"/>
                  <a:ea typeface="宋体" pitchFamily="2" charset="-122"/>
                  <a:sym typeface="Symbol" pitchFamily="18" charset="2"/>
                </a:rPr>
                <a:t>可逆</a:t>
              </a:r>
              <a:r>
                <a:rPr lang="zh-CN" altLang="en-US" sz="2400" b="1" dirty="0">
                  <a:solidFill>
                    <a:srgbClr val="000000"/>
                  </a:solidFill>
                  <a:latin typeface="Arial" charset="0"/>
                  <a:ea typeface="宋体" pitchFamily="2" charset="-122"/>
                </a:rPr>
                <a:t> </a:t>
              </a:r>
              <a:r>
                <a:rPr lang="zh-CN" altLang="en-US" sz="2400" b="1" dirty="0">
                  <a:solidFill>
                    <a:srgbClr val="000000"/>
                  </a:solidFill>
                  <a:latin typeface="Arial" charset="0"/>
                  <a:ea typeface="宋体" pitchFamily="2" charset="-122"/>
                  <a:sym typeface="Symbol" pitchFamily="18" charset="2"/>
                </a:rPr>
                <a:t>从而</a:t>
              </a:r>
            </a:p>
          </p:txBody>
        </p:sp>
      </p:grpSp>
      <p:sp>
        <p:nvSpPr>
          <p:cNvPr id="865290" name="Rectangle 17">
            <a:extLst>
              <a:ext uri="{FF2B5EF4-FFF2-40B4-BE49-F238E27FC236}">
                <a16:creationId xmlns:a16="http://schemas.microsoft.com/office/drawing/2014/main" id="{AFD42AAB-8E61-8C99-7102-269C43E69B28}"/>
              </a:ext>
            </a:extLst>
          </p:cNvPr>
          <p:cNvSpPr>
            <a:spLocks noChangeArrowheads="1"/>
          </p:cNvSpPr>
          <p:nvPr/>
        </p:nvSpPr>
        <p:spPr bwMode="auto">
          <a:xfrm>
            <a:off x="1524001" y="29157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graphicFrame>
        <p:nvGraphicFramePr>
          <p:cNvPr id="1001488" name="Object 3">
            <a:extLst>
              <a:ext uri="{FF2B5EF4-FFF2-40B4-BE49-F238E27FC236}">
                <a16:creationId xmlns:a16="http://schemas.microsoft.com/office/drawing/2014/main" id="{B07CAE5C-0DA4-79EA-A821-37BE6DB2994B}"/>
              </a:ext>
            </a:extLst>
          </p:cNvPr>
          <p:cNvGraphicFramePr>
            <a:graphicFrameLocks noChangeAspect="1"/>
          </p:cNvGraphicFramePr>
          <p:nvPr/>
        </p:nvGraphicFramePr>
        <p:xfrm>
          <a:off x="4462463" y="5105401"/>
          <a:ext cx="3073400" cy="1393825"/>
        </p:xfrm>
        <a:graphic>
          <a:graphicData uri="http://schemas.openxmlformats.org/presentationml/2006/ole">
            <mc:AlternateContent xmlns:mc="http://schemas.openxmlformats.org/markup-compatibility/2006">
              <mc:Choice xmlns:v="urn:schemas-microsoft-com:vml" Requires="v">
                <p:oleObj name="Equation" r:id="rId6" imgW="2692400" imgH="1231900" progId="Equation.DSMT4">
                  <p:embed/>
                </p:oleObj>
              </mc:Choice>
              <mc:Fallback>
                <p:oleObj name="Equation" r:id="rId6" imgW="2692400" imgH="1231900" progId="Equation.DSMT4">
                  <p:embed/>
                  <p:pic>
                    <p:nvPicPr>
                      <p:cNvPr id="1001488" name="Object 3">
                        <a:extLst>
                          <a:ext uri="{FF2B5EF4-FFF2-40B4-BE49-F238E27FC236}">
                            <a16:creationId xmlns:a16="http://schemas.microsoft.com/office/drawing/2014/main" id="{B07CAE5C-0DA4-79EA-A821-37BE6DB299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2463" y="5105401"/>
                        <a:ext cx="3073400"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1480"/>
                                        </p:tgtEl>
                                        <p:attrNameLst>
                                          <p:attrName>style.visibility</p:attrName>
                                        </p:attrNameLst>
                                      </p:cBhvr>
                                      <p:to>
                                        <p:strVal val="visible"/>
                                      </p:to>
                                    </p:set>
                                    <p:animEffect transition="in" filter="wipe(left)">
                                      <p:cBhvr>
                                        <p:cTn id="7" dur="500"/>
                                        <p:tgtEl>
                                          <p:spTgt spid="10014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1481"/>
                                        </p:tgtEl>
                                        <p:attrNameLst>
                                          <p:attrName>style.visibility</p:attrName>
                                        </p:attrNameLst>
                                      </p:cBhvr>
                                      <p:to>
                                        <p:strVal val="visible"/>
                                      </p:to>
                                    </p:set>
                                    <p:animEffect transition="in" filter="wipe(left)">
                                      <p:cBhvr>
                                        <p:cTn id="12" dur="500"/>
                                        <p:tgtEl>
                                          <p:spTgt spid="10014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1482"/>
                                        </p:tgtEl>
                                        <p:attrNameLst>
                                          <p:attrName>style.visibility</p:attrName>
                                        </p:attrNameLst>
                                      </p:cBhvr>
                                      <p:to>
                                        <p:strVal val="visible"/>
                                      </p:to>
                                    </p:set>
                                    <p:animEffect transition="in" filter="wipe(left)">
                                      <p:cBhvr>
                                        <p:cTn id="17" dur="500"/>
                                        <p:tgtEl>
                                          <p:spTgt spid="10014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01483"/>
                                        </p:tgtEl>
                                        <p:attrNameLst>
                                          <p:attrName>style.visibility</p:attrName>
                                        </p:attrNameLst>
                                      </p:cBhvr>
                                      <p:to>
                                        <p:strVal val="visible"/>
                                      </p:to>
                                    </p:set>
                                    <p:animEffect transition="in" filter="wipe(left)">
                                      <p:cBhvr>
                                        <p:cTn id="22" dur="500"/>
                                        <p:tgtEl>
                                          <p:spTgt spid="10014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001488"/>
                                        </p:tgtEl>
                                        <p:attrNameLst>
                                          <p:attrName>style.visibility</p:attrName>
                                        </p:attrNameLst>
                                      </p:cBhvr>
                                      <p:to>
                                        <p:strVal val="visible"/>
                                      </p:to>
                                    </p:set>
                                    <p:animEffect transition="in" filter="wipe(left)">
                                      <p:cBhvr>
                                        <p:cTn id="31" dur="500"/>
                                        <p:tgtEl>
                                          <p:spTgt spid="1001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480" grpId="0"/>
      <p:bldP spid="1001481" grpId="0"/>
      <p:bldP spid="1001482" grpId="0"/>
      <p:bldP spid="1001483"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10" name="Text Box 18">
            <a:extLst>
              <a:ext uri="{FF2B5EF4-FFF2-40B4-BE49-F238E27FC236}">
                <a16:creationId xmlns:a16="http://schemas.microsoft.com/office/drawing/2014/main" id="{BA72FAFD-020F-1A25-0223-A083153E41BE}"/>
              </a:ext>
            </a:extLst>
          </p:cNvPr>
          <p:cNvSpPr txBox="1">
            <a:spLocks noChangeArrowheads="1"/>
          </p:cNvSpPr>
          <p:nvPr/>
        </p:nvSpPr>
        <p:spPr bwMode="auto">
          <a:xfrm>
            <a:off x="2163764" y="1828800"/>
            <a:ext cx="8035925"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en-US" altLang="zh-CN" b="1">
                <a:solidFill>
                  <a:srgbClr val="0000FF"/>
                </a:solidFill>
                <a:latin typeface="Times New Roman" panose="02020603050405020304" pitchFamily="18" charset="0"/>
              </a:rPr>
              <a:t>1. </a:t>
            </a:r>
            <a:r>
              <a:rPr kumimoji="1" lang="zh-CN" altLang="en-US" b="1">
                <a:solidFill>
                  <a:srgbClr val="0000FF"/>
                </a:solidFill>
                <a:latin typeface="Times New Roman" panose="02020603050405020304" pitchFamily="18" charset="0"/>
              </a:rPr>
              <a:t>定义：</a:t>
            </a:r>
            <a:r>
              <a:rPr kumimoji="1" lang="zh-CN" altLang="en-US" b="1">
                <a:solidFill>
                  <a:srgbClr val="000000"/>
                </a:solidFill>
                <a:latin typeface="Times New Roman" panose="02020603050405020304" pitchFamily="18" charset="0"/>
              </a:rPr>
              <a:t>行列式 </a:t>
            </a:r>
            <a:r>
              <a:rPr kumimoji="1" lang="en-US" altLang="zh-CN"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A</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的各个元素的代数余子式</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A</a:t>
            </a:r>
            <a:r>
              <a:rPr kumimoji="1" lang="en-US" altLang="zh-CN" b="1" i="1" baseline="-25000">
                <a:solidFill>
                  <a:srgbClr val="000000"/>
                </a:solidFill>
                <a:latin typeface="Times New Roman" panose="02020603050405020304" pitchFamily="18" charset="0"/>
              </a:rPr>
              <a:t>ij</a:t>
            </a:r>
            <a:r>
              <a:rPr kumimoji="1" lang="en-US" altLang="zh-CN" b="1" i="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所构成的如下矩阵</a:t>
            </a:r>
          </a:p>
          <a:p>
            <a:pPr eaLnBrk="1" fontAlgn="base" hangingPunct="1">
              <a:lnSpc>
                <a:spcPct val="130000"/>
              </a:lnSpc>
              <a:spcBef>
                <a:spcPct val="0"/>
              </a:spcBef>
              <a:spcAft>
                <a:spcPct val="0"/>
              </a:spcAft>
            </a:pPr>
            <a:endParaRPr kumimoji="1" lang="zh-CN" altLang="en-US" b="1">
              <a:solidFill>
                <a:srgbClr val="000000"/>
              </a:solidFill>
              <a:latin typeface="Times New Roman" panose="02020603050405020304" pitchFamily="18" charset="0"/>
            </a:endParaRPr>
          </a:p>
          <a:p>
            <a:pPr eaLnBrk="1" fontAlgn="base" hangingPunct="1">
              <a:lnSpc>
                <a:spcPct val="130000"/>
              </a:lnSpc>
              <a:spcBef>
                <a:spcPct val="0"/>
              </a:spcBef>
              <a:spcAft>
                <a:spcPct val="0"/>
              </a:spcAft>
            </a:pPr>
            <a:endParaRPr kumimoji="1" lang="zh-CN" altLang="en-US" b="1">
              <a:solidFill>
                <a:srgbClr val="000000"/>
              </a:solidFill>
              <a:latin typeface="Times New Roman" panose="02020603050405020304" pitchFamily="18" charset="0"/>
            </a:endParaRPr>
          </a:p>
          <a:p>
            <a:pPr eaLnBrk="1" fontAlgn="base" hangingPunct="1">
              <a:lnSpc>
                <a:spcPct val="130000"/>
              </a:lnSpc>
              <a:spcBef>
                <a:spcPct val="0"/>
              </a:spcBef>
              <a:spcAft>
                <a:spcPct val="0"/>
              </a:spcAft>
            </a:pPr>
            <a:endParaRPr kumimoji="1" lang="zh-CN" altLang="en-US" b="1">
              <a:solidFill>
                <a:srgbClr val="000000"/>
              </a:solidFill>
              <a:latin typeface="Times New Roman" panose="02020603050405020304" pitchFamily="18" charset="0"/>
            </a:endParaRPr>
          </a:p>
          <a:p>
            <a:pPr eaLnBrk="1" fontAlgn="base" hangingPunct="1">
              <a:lnSpc>
                <a:spcPct val="130000"/>
              </a:lnSpc>
              <a:spcBef>
                <a:spcPct val="0"/>
              </a:spcBef>
              <a:spcAft>
                <a:spcPct val="0"/>
              </a:spcAft>
            </a:pPr>
            <a:endParaRPr kumimoji="1" lang="zh-CN" altLang="en-US" b="1">
              <a:solidFill>
                <a:srgbClr val="000000"/>
              </a:solidFill>
              <a:latin typeface="Times New Roman" panose="02020603050405020304" pitchFamily="18" charset="0"/>
            </a:endParaRPr>
          </a:p>
          <a:p>
            <a:pPr eaLnBrk="1" fontAlgn="base" hangingPunct="1">
              <a:lnSpc>
                <a:spcPct val="130000"/>
              </a:lnSpc>
              <a:spcBef>
                <a:spcPct val="0"/>
              </a:spcBef>
              <a:spcAft>
                <a:spcPct val="0"/>
              </a:spcAft>
            </a:pPr>
            <a:r>
              <a:rPr kumimoji="1" lang="zh-CN" altLang="en-US" b="1">
                <a:solidFill>
                  <a:srgbClr val="000000"/>
                </a:solidFill>
                <a:latin typeface="Times New Roman" panose="02020603050405020304" pitchFamily="18" charset="0"/>
              </a:rPr>
              <a:t>称为矩阵</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A </a:t>
            </a:r>
            <a:r>
              <a:rPr kumimoji="1" lang="zh-CN" altLang="en-US" b="1">
                <a:solidFill>
                  <a:srgbClr val="000000"/>
                </a:solidFill>
                <a:latin typeface="Times New Roman" panose="02020603050405020304" pitchFamily="18" charset="0"/>
              </a:rPr>
              <a:t>的</a:t>
            </a:r>
            <a:r>
              <a:rPr kumimoji="1" lang="zh-CN" altLang="en-US" b="1">
                <a:solidFill>
                  <a:srgbClr val="FF0000"/>
                </a:solidFill>
                <a:latin typeface="Times New Roman" panose="02020603050405020304" pitchFamily="18" charset="0"/>
              </a:rPr>
              <a:t>伴随矩阵</a:t>
            </a:r>
            <a:r>
              <a:rPr kumimoji="1" lang="en-US" altLang="zh-CN" b="1">
                <a:solidFill>
                  <a:srgbClr val="D60093"/>
                </a:solidFill>
                <a:latin typeface="Times New Roman" panose="02020603050405020304" pitchFamily="18" charset="0"/>
              </a:rPr>
              <a:t>(</a:t>
            </a:r>
            <a:r>
              <a:rPr lang="en-US" altLang="zh-CN" b="1" i="1">
                <a:solidFill>
                  <a:srgbClr val="D60093"/>
                </a:solidFill>
                <a:latin typeface="Times New Roman" panose="02020603050405020304" pitchFamily="18" charset="0"/>
                <a:ea typeface="宋体" panose="02010600030101010101" pitchFamily="2" charset="-122"/>
                <a:cs typeface="Times New Roman" panose="02020603050405020304" pitchFamily="18" charset="0"/>
              </a:rPr>
              <a:t>adjoint matrix</a:t>
            </a:r>
            <a:r>
              <a:rPr lang="en-US" altLang="zh-CN">
                <a:solidFill>
                  <a:srgbClr val="D60093"/>
                </a:solidFill>
                <a:ea typeface="宋体" panose="02010600030101010101" pitchFamily="2" charset="-122"/>
              </a:rPr>
              <a:t>)</a:t>
            </a:r>
            <a:r>
              <a:rPr lang="en-US" altLang="zh-CN">
                <a:solidFill>
                  <a:srgbClr val="000000"/>
                </a:solidFill>
                <a:ea typeface="宋体" panose="02010600030101010101" pitchFamily="2" charset="-122"/>
              </a:rPr>
              <a:t>.</a:t>
            </a:r>
            <a:br>
              <a:rPr lang="en-US" altLang="zh-CN">
                <a:solidFill>
                  <a:srgbClr val="000000"/>
                </a:solidFill>
                <a:ea typeface="宋体" panose="02010600030101010101" pitchFamily="2" charset="-122"/>
              </a:rPr>
            </a:br>
            <a:r>
              <a:rPr kumimoji="1" lang="en-US" altLang="zh-CN" b="1">
                <a:solidFill>
                  <a:srgbClr val="000000"/>
                </a:solidFill>
                <a:latin typeface="楷体_GB2312" pitchFamily="49" charset="-122"/>
              </a:rPr>
              <a:t>.</a:t>
            </a:r>
            <a:endParaRPr kumimoji="1" lang="en-US" altLang="zh-CN" b="1">
              <a:solidFill>
                <a:srgbClr val="000000"/>
              </a:solidFill>
              <a:latin typeface="Times New Roman" panose="02020603050405020304" pitchFamily="18" charset="0"/>
            </a:endParaRPr>
          </a:p>
        </p:txBody>
      </p:sp>
      <p:graphicFrame>
        <p:nvGraphicFramePr>
          <p:cNvPr id="110611" name="Object 14">
            <a:extLst>
              <a:ext uri="{FF2B5EF4-FFF2-40B4-BE49-F238E27FC236}">
                <a16:creationId xmlns:a16="http://schemas.microsoft.com/office/drawing/2014/main" id="{890DE5EF-E0B2-44B4-A106-95672E2BC3E1}"/>
              </a:ext>
            </a:extLst>
          </p:cNvPr>
          <p:cNvGraphicFramePr>
            <a:graphicFrameLocks noChangeAspect="1"/>
          </p:cNvGraphicFramePr>
          <p:nvPr/>
        </p:nvGraphicFramePr>
        <p:xfrm>
          <a:off x="4252913" y="2767014"/>
          <a:ext cx="3498850" cy="1876425"/>
        </p:xfrm>
        <a:graphic>
          <a:graphicData uri="http://schemas.openxmlformats.org/presentationml/2006/ole">
            <mc:AlternateContent xmlns:mc="http://schemas.openxmlformats.org/markup-compatibility/2006">
              <mc:Choice xmlns:v="urn:schemas-microsoft-com:vml" Requires="v">
                <p:oleObj name="Equation" r:id="rId2" imgW="1752600" imgH="939800" progId="">
                  <p:embed/>
                </p:oleObj>
              </mc:Choice>
              <mc:Fallback>
                <p:oleObj name="Equation" r:id="rId2" imgW="1752600" imgH="939800" progId="">
                  <p:embed/>
                  <p:pic>
                    <p:nvPicPr>
                      <p:cNvPr id="110611" name="Object 14">
                        <a:extLst>
                          <a:ext uri="{FF2B5EF4-FFF2-40B4-BE49-F238E27FC236}">
                            <a16:creationId xmlns:a16="http://schemas.microsoft.com/office/drawing/2014/main" id="{890DE5EF-E0B2-44B4-A106-95672E2BC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913" y="2767014"/>
                        <a:ext cx="34988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8">
            <a:extLst>
              <a:ext uri="{FF2B5EF4-FFF2-40B4-BE49-F238E27FC236}">
                <a16:creationId xmlns:a16="http://schemas.microsoft.com/office/drawing/2014/main" id="{47E65BAD-AAE7-9A04-91EE-0DF7BDF72ED5}"/>
              </a:ext>
            </a:extLst>
          </p:cNvPr>
          <p:cNvGrpSpPr>
            <a:grpSpLocks/>
          </p:cNvGrpSpPr>
          <p:nvPr/>
        </p:nvGrpSpPr>
        <p:grpSpPr bwMode="auto">
          <a:xfrm>
            <a:off x="7712075" y="3100388"/>
            <a:ext cx="3352800" cy="1828800"/>
            <a:chOff x="3898" y="1598"/>
            <a:chExt cx="2112" cy="1152"/>
          </a:xfrm>
        </p:grpSpPr>
        <p:sp>
          <p:nvSpPr>
            <p:cNvPr id="866315" name="AutoShape 29">
              <a:extLst>
                <a:ext uri="{FF2B5EF4-FFF2-40B4-BE49-F238E27FC236}">
                  <a16:creationId xmlns:a16="http://schemas.microsoft.com/office/drawing/2014/main" id="{B718A7CE-570C-BBB3-D7F8-1CD985E25296}"/>
                </a:ext>
              </a:extLst>
            </p:cNvPr>
            <p:cNvSpPr>
              <a:spLocks noChangeArrowheads="1"/>
            </p:cNvSpPr>
            <p:nvPr/>
          </p:nvSpPr>
          <p:spPr bwMode="auto">
            <a:xfrm>
              <a:off x="3898" y="1598"/>
              <a:ext cx="2112" cy="1152"/>
            </a:xfrm>
            <a:prstGeom prst="cloudCallout">
              <a:avLst>
                <a:gd name="adj1" fmla="val -59468"/>
                <a:gd name="adj2" fmla="val -53995"/>
              </a:avLst>
            </a:prstGeom>
            <a:solidFill>
              <a:schemeClr val="accent1"/>
            </a:solidFill>
            <a:ln w="9525">
              <a:solidFill>
                <a:schemeClr val="tx1"/>
              </a:solidFill>
              <a:miter lim="800000"/>
              <a:headEnd/>
              <a:tailEnd/>
            </a:ln>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kumimoji="1" lang="zh-CN" altLang="en-US" b="1">
                  <a:solidFill>
                    <a:srgbClr val="FF0000"/>
                  </a:solidFill>
                  <a:latin typeface="Times New Roman" panose="02020603050405020304" pitchFamily="18" charset="0"/>
                </a:rPr>
                <a:t>元素      的代数余子式      位于第 </a:t>
              </a:r>
              <a:r>
                <a:rPr kumimoji="1" lang="en-US" altLang="zh-CN" b="1" i="1">
                  <a:solidFill>
                    <a:srgbClr val="FF0000"/>
                  </a:solidFill>
                  <a:latin typeface="Times New Roman" panose="02020603050405020304" pitchFamily="18" charset="0"/>
                </a:rPr>
                <a:t>j </a:t>
              </a:r>
              <a:r>
                <a:rPr kumimoji="1" lang="zh-CN" altLang="en-US" b="1">
                  <a:solidFill>
                    <a:srgbClr val="FF0000"/>
                  </a:solidFill>
                  <a:latin typeface="Times New Roman" panose="02020603050405020304" pitchFamily="18" charset="0"/>
                </a:rPr>
                <a:t>行第 </a:t>
              </a:r>
              <a:r>
                <a:rPr kumimoji="1" lang="en-US" altLang="zh-CN" b="1" i="1">
                  <a:solidFill>
                    <a:srgbClr val="FF0000"/>
                  </a:solidFill>
                  <a:latin typeface="Times New Roman" panose="02020603050405020304" pitchFamily="18" charset="0"/>
                </a:rPr>
                <a:t>i </a:t>
              </a:r>
              <a:r>
                <a:rPr kumimoji="1" lang="zh-CN" altLang="en-US" b="1">
                  <a:solidFill>
                    <a:srgbClr val="FF0000"/>
                  </a:solidFill>
                  <a:latin typeface="Times New Roman" panose="02020603050405020304" pitchFamily="18" charset="0"/>
                </a:rPr>
                <a:t>列</a:t>
              </a:r>
            </a:p>
          </p:txBody>
        </p:sp>
        <p:graphicFrame>
          <p:nvGraphicFramePr>
            <p:cNvPr id="866316" name="Object 15">
              <a:extLst>
                <a:ext uri="{FF2B5EF4-FFF2-40B4-BE49-F238E27FC236}">
                  <a16:creationId xmlns:a16="http://schemas.microsoft.com/office/drawing/2014/main" id="{6E56110A-800F-DBB6-ABE7-88172F3556A4}"/>
                </a:ext>
              </a:extLst>
            </p:cNvPr>
            <p:cNvGraphicFramePr>
              <a:graphicFrameLocks noChangeAspect="1"/>
            </p:cNvGraphicFramePr>
            <p:nvPr/>
          </p:nvGraphicFramePr>
          <p:xfrm>
            <a:off x="4665" y="1752"/>
            <a:ext cx="256" cy="347"/>
          </p:xfrm>
          <a:graphic>
            <a:graphicData uri="http://schemas.openxmlformats.org/presentationml/2006/ole">
              <mc:AlternateContent xmlns:mc="http://schemas.openxmlformats.org/markup-compatibility/2006">
                <mc:Choice xmlns:v="urn:schemas-microsoft-com:vml" Requires="v">
                  <p:oleObj name="Equation" r:id="rId4" imgW="177646" imgH="241091" progId="">
                    <p:embed/>
                  </p:oleObj>
                </mc:Choice>
                <mc:Fallback>
                  <p:oleObj name="Equation" r:id="rId4" imgW="177646" imgH="241091" progId="">
                    <p:embed/>
                    <p:pic>
                      <p:nvPicPr>
                        <p:cNvPr id="866316" name="Object 15">
                          <a:extLst>
                            <a:ext uri="{FF2B5EF4-FFF2-40B4-BE49-F238E27FC236}">
                              <a16:creationId xmlns:a16="http://schemas.microsoft.com/office/drawing/2014/main" id="{6E56110A-800F-DBB6-ABE7-88172F3556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5" y="1752"/>
                          <a:ext cx="256"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6317" name="Object 16">
              <a:extLst>
                <a:ext uri="{FF2B5EF4-FFF2-40B4-BE49-F238E27FC236}">
                  <a16:creationId xmlns:a16="http://schemas.microsoft.com/office/drawing/2014/main" id="{395FB8FE-0EA5-1CA4-F520-DAD66708FCF7}"/>
                </a:ext>
              </a:extLst>
            </p:cNvPr>
            <p:cNvGraphicFramePr>
              <a:graphicFrameLocks noChangeAspect="1"/>
            </p:cNvGraphicFramePr>
            <p:nvPr/>
          </p:nvGraphicFramePr>
          <p:xfrm>
            <a:off x="4830" y="1979"/>
            <a:ext cx="292" cy="347"/>
          </p:xfrm>
          <a:graphic>
            <a:graphicData uri="http://schemas.openxmlformats.org/presentationml/2006/ole">
              <mc:AlternateContent xmlns:mc="http://schemas.openxmlformats.org/markup-compatibility/2006">
                <mc:Choice xmlns:v="urn:schemas-microsoft-com:vml" Requires="v">
                  <p:oleObj name="Equation" r:id="rId6" imgW="203112" imgH="241195" progId="">
                    <p:embed/>
                  </p:oleObj>
                </mc:Choice>
                <mc:Fallback>
                  <p:oleObj name="Equation" r:id="rId6" imgW="203112" imgH="241195" progId="">
                    <p:embed/>
                    <p:pic>
                      <p:nvPicPr>
                        <p:cNvPr id="866317" name="Object 16">
                          <a:extLst>
                            <a:ext uri="{FF2B5EF4-FFF2-40B4-BE49-F238E27FC236}">
                              <a16:creationId xmlns:a16="http://schemas.microsoft.com/office/drawing/2014/main" id="{395FB8FE-0EA5-1CA4-F520-DAD66708FC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0" y="1979"/>
                          <a:ext cx="292"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 name="Text Box 18">
            <a:extLst>
              <a:ext uri="{FF2B5EF4-FFF2-40B4-BE49-F238E27FC236}">
                <a16:creationId xmlns:a16="http://schemas.microsoft.com/office/drawing/2014/main" id="{34C8220D-2B94-B65C-8AE5-CD64A97D66AB}"/>
              </a:ext>
            </a:extLst>
          </p:cNvPr>
          <p:cNvSpPr txBox="1">
            <a:spLocks noChangeArrowheads="1"/>
          </p:cNvSpPr>
          <p:nvPr/>
        </p:nvSpPr>
        <p:spPr bwMode="auto">
          <a:xfrm>
            <a:off x="1876426" y="5300663"/>
            <a:ext cx="80359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FF0000"/>
                </a:solidFill>
                <a:latin typeface="Times New Roman" panose="02020603050405020304" pitchFamily="18" charset="0"/>
              </a:rPr>
              <a:t>    注：</a:t>
            </a:r>
            <a:r>
              <a:rPr kumimoji="1" lang="en-US" altLang="zh-CN" b="1">
                <a:solidFill>
                  <a:srgbClr val="000000"/>
                </a:solidFill>
                <a:latin typeface="Times New Roman" panose="02020603050405020304" pitchFamily="18" charset="0"/>
              </a:rPr>
              <a:t>1.  </a:t>
            </a:r>
            <a:r>
              <a:rPr kumimoji="1" lang="zh-CN" altLang="en-US" b="1">
                <a:solidFill>
                  <a:srgbClr val="000000"/>
                </a:solidFill>
                <a:latin typeface="Times New Roman" panose="02020603050405020304" pitchFamily="18" charset="0"/>
              </a:rPr>
              <a:t>只有方阵才有伴随矩阵</a:t>
            </a:r>
            <a:r>
              <a:rPr kumimoji="1" lang="en-US" altLang="zh-CN" b="1">
                <a:solidFill>
                  <a:srgbClr val="000000"/>
                </a:solidFill>
                <a:latin typeface="Times New Roman" panose="02020603050405020304" pitchFamily="18" charset="0"/>
              </a:rPr>
              <a:t>.</a:t>
            </a:r>
            <a:endParaRPr kumimoji="1" lang="zh-CN" altLang="en-US" b="1">
              <a:solidFill>
                <a:srgbClr val="000000"/>
              </a:solidFill>
              <a:latin typeface="Times New Roman" panose="02020603050405020304" pitchFamily="18" charset="0"/>
            </a:endParaRPr>
          </a:p>
        </p:txBody>
      </p:sp>
      <p:sp>
        <p:nvSpPr>
          <p:cNvPr id="11" name="Text Box 18">
            <a:extLst>
              <a:ext uri="{FF2B5EF4-FFF2-40B4-BE49-F238E27FC236}">
                <a16:creationId xmlns:a16="http://schemas.microsoft.com/office/drawing/2014/main" id="{6DB0B242-4069-A1FD-77C2-E8A86A0ABA39}"/>
              </a:ext>
            </a:extLst>
          </p:cNvPr>
          <p:cNvSpPr txBox="1">
            <a:spLocks noChangeArrowheads="1"/>
          </p:cNvSpPr>
          <p:nvPr/>
        </p:nvSpPr>
        <p:spPr bwMode="auto">
          <a:xfrm>
            <a:off x="1847851" y="5853113"/>
            <a:ext cx="80359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FF0000"/>
                </a:solidFill>
                <a:latin typeface="Times New Roman" panose="02020603050405020304" pitchFamily="18" charset="0"/>
              </a:rPr>
              <a:t>              </a:t>
            </a:r>
            <a:r>
              <a:rPr kumimoji="1" lang="en-US" altLang="zh-CN" b="1">
                <a:solidFill>
                  <a:srgbClr val="000000"/>
                </a:solidFill>
                <a:latin typeface="Times New Roman" panose="02020603050405020304" pitchFamily="18" charset="0"/>
              </a:rPr>
              <a:t>2.       </a:t>
            </a:r>
            <a:r>
              <a:rPr kumimoji="1" lang="zh-CN" altLang="en-US" b="1">
                <a:solidFill>
                  <a:srgbClr val="000000"/>
                </a:solidFill>
                <a:latin typeface="Times New Roman" panose="02020603050405020304" pitchFamily="18" charset="0"/>
              </a:rPr>
              <a:t>与        的阶数相同</a:t>
            </a:r>
            <a:r>
              <a:rPr kumimoji="1" lang="en-US" altLang="zh-CN" b="1">
                <a:solidFill>
                  <a:srgbClr val="000000"/>
                </a:solidFill>
                <a:latin typeface="Times New Roman" panose="02020603050405020304" pitchFamily="18" charset="0"/>
              </a:rPr>
              <a:t>.</a:t>
            </a:r>
            <a:endParaRPr kumimoji="1" lang="zh-CN" altLang="en-US" b="1">
              <a:solidFill>
                <a:srgbClr val="000000"/>
              </a:solidFill>
              <a:latin typeface="Times New Roman" panose="02020603050405020304" pitchFamily="18" charset="0"/>
            </a:endParaRPr>
          </a:p>
        </p:txBody>
      </p:sp>
      <p:graphicFrame>
        <p:nvGraphicFramePr>
          <p:cNvPr id="180234" name="Object 10">
            <a:extLst>
              <a:ext uri="{FF2B5EF4-FFF2-40B4-BE49-F238E27FC236}">
                <a16:creationId xmlns:a16="http://schemas.microsoft.com/office/drawing/2014/main" id="{5D666E65-4197-5943-9606-EEC1D3C5EB5C}"/>
              </a:ext>
            </a:extLst>
          </p:cNvPr>
          <p:cNvGraphicFramePr>
            <a:graphicFrameLocks noChangeAspect="1"/>
          </p:cNvGraphicFramePr>
          <p:nvPr/>
        </p:nvGraphicFramePr>
        <p:xfrm>
          <a:off x="3249614" y="5834064"/>
          <a:ext cx="554037" cy="765175"/>
        </p:xfrm>
        <a:graphic>
          <a:graphicData uri="http://schemas.openxmlformats.org/presentationml/2006/ole">
            <mc:AlternateContent xmlns:mc="http://schemas.openxmlformats.org/markup-compatibility/2006">
              <mc:Choice xmlns:v="urn:schemas-microsoft-com:vml" Requires="v">
                <p:oleObj name="公式" r:id="rId8" imgW="165028" imgH="228501" progId="Equation.3">
                  <p:embed/>
                </p:oleObj>
              </mc:Choice>
              <mc:Fallback>
                <p:oleObj name="公式" r:id="rId8" imgW="165028" imgH="228501" progId="Equation.3">
                  <p:embed/>
                  <p:pic>
                    <p:nvPicPr>
                      <p:cNvPr id="180234" name="Object 10">
                        <a:extLst>
                          <a:ext uri="{FF2B5EF4-FFF2-40B4-BE49-F238E27FC236}">
                            <a16:creationId xmlns:a16="http://schemas.microsoft.com/office/drawing/2014/main" id="{5D666E65-4197-5943-9606-EEC1D3C5EB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9614" y="5834064"/>
                        <a:ext cx="5540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5" name="Object 11">
            <a:extLst>
              <a:ext uri="{FF2B5EF4-FFF2-40B4-BE49-F238E27FC236}">
                <a16:creationId xmlns:a16="http://schemas.microsoft.com/office/drawing/2014/main" id="{6F1B985F-8D5B-07D9-4392-B45E809364EC}"/>
              </a:ext>
            </a:extLst>
          </p:cNvPr>
          <p:cNvGraphicFramePr>
            <a:graphicFrameLocks noChangeAspect="1"/>
          </p:cNvGraphicFramePr>
          <p:nvPr/>
        </p:nvGraphicFramePr>
        <p:xfrm>
          <a:off x="4084638" y="5940426"/>
          <a:ext cx="368300" cy="396875"/>
        </p:xfrm>
        <a:graphic>
          <a:graphicData uri="http://schemas.openxmlformats.org/presentationml/2006/ole">
            <mc:AlternateContent xmlns:mc="http://schemas.openxmlformats.org/markup-compatibility/2006">
              <mc:Choice xmlns:v="urn:schemas-microsoft-com:vml" Requires="v">
                <p:oleObj name="公式" r:id="rId10" imgW="152268" imgH="164957" progId="Equation.3">
                  <p:embed/>
                </p:oleObj>
              </mc:Choice>
              <mc:Fallback>
                <p:oleObj name="公式" r:id="rId10" imgW="152268" imgH="164957" progId="Equation.3">
                  <p:embed/>
                  <p:pic>
                    <p:nvPicPr>
                      <p:cNvPr id="180235" name="Object 11">
                        <a:extLst>
                          <a:ext uri="{FF2B5EF4-FFF2-40B4-BE49-F238E27FC236}">
                            <a16:creationId xmlns:a16="http://schemas.microsoft.com/office/drawing/2014/main" id="{6F1B985F-8D5B-07D9-4392-B45E809364E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84638" y="5940426"/>
                        <a:ext cx="3683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6313" name="Rectangle 2">
            <a:extLst>
              <a:ext uri="{FF2B5EF4-FFF2-40B4-BE49-F238E27FC236}">
                <a16:creationId xmlns:a16="http://schemas.microsoft.com/office/drawing/2014/main" id="{838537DE-078C-AEC3-0851-6B42AFF82D49}"/>
              </a:ext>
            </a:extLst>
          </p:cNvPr>
          <p:cNvSpPr>
            <a:spLocks noChangeAspect="1" noChangeArrowheads="1"/>
          </p:cNvSpPr>
          <p:nvPr/>
        </p:nvSpPr>
        <p:spPr bwMode="auto">
          <a:xfrm>
            <a:off x="1981200" y="1116014"/>
            <a:ext cx="7773988"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7D"/>
                </a:solidFill>
              </a:rPr>
              <a:t>一、方阵的伴随矩阵</a:t>
            </a:r>
          </a:p>
        </p:txBody>
      </p:sp>
      <p:sp>
        <p:nvSpPr>
          <p:cNvPr id="866314" name="Rectangle 2">
            <a:extLst>
              <a:ext uri="{FF2B5EF4-FFF2-40B4-BE49-F238E27FC236}">
                <a16:creationId xmlns:a16="http://schemas.microsoft.com/office/drawing/2014/main" id="{FDD15DE3-304C-1775-2B71-7A86F5673D5C}"/>
              </a:ext>
            </a:extLst>
          </p:cNvPr>
          <p:cNvSpPr>
            <a:spLocks noChangeAspect="1" noChangeArrowheads="1"/>
          </p:cNvSpPr>
          <p:nvPr/>
        </p:nvSpPr>
        <p:spPr bwMode="auto">
          <a:xfrm>
            <a:off x="1981200" y="285750"/>
            <a:ext cx="77739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lang="en-US" altLang="zh-CN" sz="4400" b="1">
                <a:solidFill>
                  <a:srgbClr val="00007D"/>
                </a:solidFill>
              </a:rPr>
              <a:t> </a:t>
            </a:r>
            <a:r>
              <a:rPr lang="zh-CN" altLang="en-US" sz="4400" b="1">
                <a:solidFill>
                  <a:srgbClr val="FF0000"/>
                </a:solidFill>
              </a:rPr>
              <a:t>上节内容回顾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610">
                                            <p:txEl>
                                              <p:pRg st="0" end="0"/>
                                            </p:txEl>
                                          </p:spTgt>
                                        </p:tgtEl>
                                        <p:attrNameLst>
                                          <p:attrName>style.visibility</p:attrName>
                                        </p:attrNameLst>
                                      </p:cBhvr>
                                      <p:to>
                                        <p:strVal val="visible"/>
                                      </p:to>
                                    </p:set>
                                    <p:animEffect transition="in" filter="blinds(horizontal)">
                                      <p:cBhvr>
                                        <p:cTn id="7" dur="500"/>
                                        <p:tgtEl>
                                          <p:spTgt spid="1106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0611"/>
                                        </p:tgtEl>
                                        <p:attrNameLst>
                                          <p:attrName>style.visibility</p:attrName>
                                        </p:attrNameLst>
                                      </p:cBhvr>
                                      <p:to>
                                        <p:strVal val="visible"/>
                                      </p:to>
                                    </p:set>
                                    <p:animEffect transition="in" filter="wipe(left)">
                                      <p:cBhvr>
                                        <p:cTn id="12" dur="5000"/>
                                        <p:tgtEl>
                                          <p:spTgt spid="110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0610">
                                            <p:txEl>
                                              <p:pRg st="5" end="5"/>
                                            </p:txEl>
                                          </p:spTgt>
                                        </p:tgtEl>
                                        <p:attrNameLst>
                                          <p:attrName>style.visibility</p:attrName>
                                        </p:attrNameLst>
                                      </p:cBhvr>
                                      <p:to>
                                        <p:strVal val="visible"/>
                                      </p:to>
                                    </p:set>
                                    <p:animEffect transition="in" filter="blinds(horizontal)">
                                      <p:cBhvr>
                                        <p:cTn id="17" dur="500"/>
                                        <p:tgtEl>
                                          <p:spTgt spid="110610">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blinds(horizontal)">
                                      <p:cBhvr>
                                        <p:cTn id="27" dur="500"/>
                                        <p:tgtEl>
                                          <p:spTgt spid="1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blinds(horizontal)">
                                      <p:cBhvr>
                                        <p:cTn id="32" dur="500"/>
                                        <p:tgtEl>
                                          <p:spTgt spid="1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0234"/>
                                        </p:tgtEl>
                                        <p:attrNameLst>
                                          <p:attrName>style.visibility</p:attrName>
                                        </p:attrNameLst>
                                      </p:cBhvr>
                                      <p:to>
                                        <p:strVal val="visible"/>
                                      </p:to>
                                    </p:set>
                                    <p:animEffect transition="in" filter="wipe(left)">
                                      <p:cBhvr>
                                        <p:cTn id="37" dur="5000"/>
                                        <p:tgtEl>
                                          <p:spTgt spid="1802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80235"/>
                                        </p:tgtEl>
                                        <p:attrNameLst>
                                          <p:attrName>style.visibility</p:attrName>
                                        </p:attrNameLst>
                                      </p:cBhvr>
                                      <p:to>
                                        <p:strVal val="visible"/>
                                      </p:to>
                                    </p:set>
                                    <p:animEffect transition="in" filter="wipe(left)">
                                      <p:cBhvr>
                                        <p:cTn id="42" dur="5000"/>
                                        <p:tgtEl>
                                          <p:spTgt spid="180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0" grpId="0" build="p"/>
      <p:bldP spid="10" grpId="0" build="p"/>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5954" name="Rectangle 12">
            <a:extLst>
              <a:ext uri="{FF2B5EF4-FFF2-40B4-BE49-F238E27FC236}">
                <a16:creationId xmlns:a16="http://schemas.microsoft.com/office/drawing/2014/main" id="{E95E2AA7-12B8-4C6E-A822-A601C2D0F003}"/>
              </a:ext>
            </a:extLst>
          </p:cNvPr>
          <p:cNvSpPr>
            <a:spLocks noChangeArrowheads="1"/>
          </p:cNvSpPr>
          <p:nvPr/>
        </p:nvSpPr>
        <p:spPr bwMode="auto">
          <a:xfrm>
            <a:off x="6527800" y="5192714"/>
            <a:ext cx="36830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20000"/>
              </a:spcBef>
              <a:spcAft>
                <a:spcPct val="0"/>
              </a:spcAft>
              <a:buClr>
                <a:srgbClr val="00007D"/>
              </a:buClr>
              <a:buSzPct val="75000"/>
            </a:pPr>
            <a:endParaRPr lang="zh-CN" altLang="zh-CN" b="1">
              <a:solidFill>
                <a:srgbClr val="000000"/>
              </a:solidFill>
            </a:endParaRPr>
          </a:p>
        </p:txBody>
      </p:sp>
      <p:sp>
        <p:nvSpPr>
          <p:cNvPr id="765955" name="Rectangle 11">
            <a:extLst>
              <a:ext uri="{FF2B5EF4-FFF2-40B4-BE49-F238E27FC236}">
                <a16:creationId xmlns:a16="http://schemas.microsoft.com/office/drawing/2014/main" id="{7AF6C234-7DA9-A351-0E13-DC8413E2F582}"/>
              </a:ext>
            </a:extLst>
          </p:cNvPr>
          <p:cNvSpPr>
            <a:spLocks noChangeArrowheads="1"/>
          </p:cNvSpPr>
          <p:nvPr/>
        </p:nvSpPr>
        <p:spPr bwMode="auto">
          <a:xfrm>
            <a:off x="1981200" y="5192714"/>
            <a:ext cx="45466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20000"/>
              </a:spcBef>
              <a:spcAft>
                <a:spcPct val="0"/>
              </a:spcAft>
              <a:buClr>
                <a:srgbClr val="00007D"/>
              </a:buClr>
              <a:buSzPct val="75000"/>
            </a:pPr>
            <a:endParaRPr lang="zh-CN" altLang="zh-CN" b="1">
              <a:solidFill>
                <a:srgbClr val="000000"/>
              </a:solidFill>
            </a:endParaRPr>
          </a:p>
        </p:txBody>
      </p:sp>
      <p:sp>
        <p:nvSpPr>
          <p:cNvPr id="79882" name="Rectangle 10">
            <a:extLst>
              <a:ext uri="{FF2B5EF4-FFF2-40B4-BE49-F238E27FC236}">
                <a16:creationId xmlns:a16="http://schemas.microsoft.com/office/drawing/2014/main" id="{64FAF459-8E9C-E6A9-53E0-789C8F8FE66E}"/>
              </a:ext>
            </a:extLst>
          </p:cNvPr>
          <p:cNvSpPr>
            <a:spLocks noChangeArrowheads="1"/>
          </p:cNvSpPr>
          <p:nvPr/>
        </p:nvSpPr>
        <p:spPr bwMode="auto">
          <a:xfrm>
            <a:off x="6527800" y="3860801"/>
            <a:ext cx="368300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20000"/>
              </a:spcBef>
              <a:spcAft>
                <a:spcPct val="0"/>
              </a:spcAft>
              <a:buClr>
                <a:srgbClr val="FF0000"/>
              </a:buClr>
              <a:buSzPct val="75000"/>
              <a:buFont typeface="Wingdings" panose="05000000000000000000" pitchFamily="2" charset="2"/>
              <a:buChar char="n"/>
            </a:pPr>
            <a:r>
              <a:rPr lang="zh-CN" altLang="en-US" b="1">
                <a:solidFill>
                  <a:srgbClr val="000000"/>
                </a:solidFill>
              </a:rPr>
              <a:t>行数可不等于列数</a:t>
            </a:r>
          </a:p>
          <a:p>
            <a:pPr eaLnBrk="1" fontAlgn="base" hangingPunct="1">
              <a:spcBef>
                <a:spcPct val="20000"/>
              </a:spcBef>
              <a:spcAft>
                <a:spcPct val="0"/>
              </a:spcAft>
              <a:buClr>
                <a:srgbClr val="FF0000"/>
              </a:buClr>
              <a:buSzPct val="75000"/>
              <a:buFont typeface="Wingdings" panose="05000000000000000000" pitchFamily="2" charset="2"/>
              <a:buChar char="n"/>
            </a:pPr>
            <a:r>
              <a:rPr lang="zh-CN" altLang="en-US" b="1">
                <a:solidFill>
                  <a:srgbClr val="000000"/>
                </a:solidFill>
              </a:rPr>
              <a:t>共有</a:t>
            </a:r>
            <a:r>
              <a:rPr lang="en-US" altLang="zh-CN" b="1" i="1">
                <a:solidFill>
                  <a:srgbClr val="000000"/>
                </a:solidFill>
                <a:latin typeface="Times New Roman" panose="02020603050405020304" pitchFamily="18" charset="0"/>
              </a:rPr>
              <a:t>m</a:t>
            </a:r>
            <a:r>
              <a:rPr lang="en-US" altLang="en-US" b="1">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n</a:t>
            </a:r>
            <a:r>
              <a:rPr lang="zh-CN" altLang="en-US" b="1">
                <a:solidFill>
                  <a:srgbClr val="000000"/>
                </a:solidFill>
              </a:rPr>
              <a:t>个元素</a:t>
            </a:r>
          </a:p>
          <a:p>
            <a:pPr eaLnBrk="1" fontAlgn="base" hangingPunct="1">
              <a:spcBef>
                <a:spcPct val="20000"/>
              </a:spcBef>
              <a:spcAft>
                <a:spcPct val="0"/>
              </a:spcAft>
              <a:buClr>
                <a:srgbClr val="FF0000"/>
              </a:buClr>
              <a:buSzPct val="75000"/>
              <a:buFont typeface="Wingdings" panose="05000000000000000000" pitchFamily="2" charset="2"/>
              <a:buChar char="n"/>
            </a:pPr>
            <a:r>
              <a:rPr lang="zh-CN" altLang="en-US" b="1">
                <a:solidFill>
                  <a:srgbClr val="000000"/>
                </a:solidFill>
              </a:rPr>
              <a:t>本质上就是一个数表</a:t>
            </a:r>
          </a:p>
        </p:txBody>
      </p:sp>
      <p:sp>
        <p:nvSpPr>
          <p:cNvPr id="79881" name="Rectangle 9">
            <a:extLst>
              <a:ext uri="{FF2B5EF4-FFF2-40B4-BE49-F238E27FC236}">
                <a16:creationId xmlns:a16="http://schemas.microsoft.com/office/drawing/2014/main" id="{C311ECDC-5BEB-7829-352A-0EB5F7EC6098}"/>
              </a:ext>
            </a:extLst>
          </p:cNvPr>
          <p:cNvSpPr>
            <a:spLocks noChangeArrowheads="1"/>
          </p:cNvSpPr>
          <p:nvPr/>
        </p:nvSpPr>
        <p:spPr bwMode="auto">
          <a:xfrm>
            <a:off x="1981200" y="3860801"/>
            <a:ext cx="454660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40000"/>
              </a:lnSpc>
              <a:spcBef>
                <a:spcPct val="20000"/>
              </a:spcBef>
              <a:spcAft>
                <a:spcPct val="0"/>
              </a:spcAft>
              <a:buClr>
                <a:srgbClr val="FF0000"/>
              </a:buClr>
              <a:buSzPct val="75000"/>
              <a:buFont typeface="Wingdings" panose="05000000000000000000" pitchFamily="2" charset="2"/>
              <a:buChar char="n"/>
            </a:pPr>
            <a:r>
              <a:rPr lang="zh-CN" altLang="en-US" b="1">
                <a:solidFill>
                  <a:srgbClr val="000000"/>
                </a:solidFill>
              </a:rPr>
              <a:t>行数等于列数</a:t>
            </a:r>
          </a:p>
          <a:p>
            <a:pPr eaLnBrk="1" fontAlgn="base" hangingPunct="1">
              <a:lnSpc>
                <a:spcPct val="140000"/>
              </a:lnSpc>
              <a:spcBef>
                <a:spcPct val="20000"/>
              </a:spcBef>
              <a:spcAft>
                <a:spcPct val="0"/>
              </a:spcAft>
              <a:buClr>
                <a:srgbClr val="FF0000"/>
              </a:buClr>
              <a:buSzPct val="75000"/>
              <a:buFont typeface="Wingdings" panose="05000000000000000000" pitchFamily="2" charset="2"/>
              <a:buChar char="n"/>
            </a:pPr>
            <a:r>
              <a:rPr lang="zh-CN" altLang="en-US" b="1">
                <a:solidFill>
                  <a:srgbClr val="000000"/>
                </a:solidFill>
              </a:rPr>
              <a:t>共有</a:t>
            </a:r>
            <a:r>
              <a:rPr lang="en-US" altLang="zh-CN" b="1" i="1">
                <a:solidFill>
                  <a:srgbClr val="000000"/>
                </a:solidFill>
                <a:latin typeface="Times New Roman" panose="02020603050405020304" pitchFamily="18" charset="0"/>
              </a:rPr>
              <a:t>n</a:t>
            </a:r>
            <a:r>
              <a:rPr lang="en-US" altLang="zh-CN" b="1" baseline="30000">
                <a:solidFill>
                  <a:srgbClr val="000000"/>
                </a:solidFill>
                <a:latin typeface="Times New Roman" panose="02020603050405020304" pitchFamily="18" charset="0"/>
                <a:ea typeface="宋体" panose="02010600030101010101" pitchFamily="2" charset="-122"/>
              </a:rPr>
              <a:t>2</a:t>
            </a:r>
            <a:r>
              <a:rPr lang="zh-CN" altLang="en-US" b="1">
                <a:solidFill>
                  <a:srgbClr val="000000"/>
                </a:solidFill>
              </a:rPr>
              <a:t>个元素</a:t>
            </a:r>
          </a:p>
        </p:txBody>
      </p:sp>
      <p:sp>
        <p:nvSpPr>
          <p:cNvPr id="765958" name="Rectangle 8">
            <a:extLst>
              <a:ext uri="{FF2B5EF4-FFF2-40B4-BE49-F238E27FC236}">
                <a16:creationId xmlns:a16="http://schemas.microsoft.com/office/drawing/2014/main" id="{669668E3-6CFB-9C21-8747-CA1224E30D5B}"/>
              </a:ext>
            </a:extLst>
          </p:cNvPr>
          <p:cNvSpPr>
            <a:spLocks noChangeArrowheads="1"/>
          </p:cNvSpPr>
          <p:nvPr/>
        </p:nvSpPr>
        <p:spPr bwMode="auto">
          <a:xfrm>
            <a:off x="6527800" y="981076"/>
            <a:ext cx="36830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20000"/>
              </a:spcBef>
              <a:spcAft>
                <a:spcPct val="0"/>
              </a:spcAft>
              <a:buClr>
                <a:srgbClr val="00007D"/>
              </a:buClr>
              <a:buSzPct val="75000"/>
            </a:pPr>
            <a:endParaRPr lang="en-US" altLang="zh-CN" b="1">
              <a:solidFill>
                <a:srgbClr val="000000"/>
              </a:solidFill>
            </a:endParaRPr>
          </a:p>
          <a:p>
            <a:pPr eaLnBrk="1" fontAlgn="base" hangingPunct="1">
              <a:spcBef>
                <a:spcPct val="20000"/>
              </a:spcBef>
              <a:spcAft>
                <a:spcPct val="0"/>
              </a:spcAft>
              <a:buClr>
                <a:srgbClr val="00007D"/>
              </a:buClr>
              <a:buSzPct val="75000"/>
            </a:pPr>
            <a:endParaRPr lang="en-US" altLang="zh-CN" b="1">
              <a:solidFill>
                <a:srgbClr val="000000"/>
              </a:solidFill>
            </a:endParaRPr>
          </a:p>
          <a:p>
            <a:pPr eaLnBrk="1" fontAlgn="base" hangingPunct="1">
              <a:spcBef>
                <a:spcPct val="20000"/>
              </a:spcBef>
              <a:spcAft>
                <a:spcPct val="0"/>
              </a:spcAft>
              <a:buClr>
                <a:srgbClr val="00007D"/>
              </a:buClr>
              <a:buSzPct val="75000"/>
            </a:pPr>
            <a:endParaRPr lang="en-US" altLang="zh-CN" b="1">
              <a:solidFill>
                <a:srgbClr val="000000"/>
              </a:solidFill>
            </a:endParaRPr>
          </a:p>
          <a:p>
            <a:pPr eaLnBrk="1" fontAlgn="base" hangingPunct="1">
              <a:spcBef>
                <a:spcPct val="20000"/>
              </a:spcBef>
              <a:spcAft>
                <a:spcPct val="0"/>
              </a:spcAft>
              <a:buClr>
                <a:srgbClr val="00007D"/>
              </a:buClr>
              <a:buSzPct val="75000"/>
            </a:pPr>
            <a:endParaRPr lang="en-US" altLang="zh-CN" b="1">
              <a:solidFill>
                <a:srgbClr val="000000"/>
              </a:solidFill>
            </a:endParaRPr>
          </a:p>
          <a:p>
            <a:pPr eaLnBrk="1" fontAlgn="base" hangingPunct="1">
              <a:spcBef>
                <a:spcPct val="20000"/>
              </a:spcBef>
              <a:spcAft>
                <a:spcPct val="0"/>
              </a:spcAft>
              <a:buClr>
                <a:srgbClr val="00007D"/>
              </a:buClr>
              <a:buSzPct val="75000"/>
            </a:pPr>
            <a:endParaRPr lang="en-US" altLang="zh-CN" b="1">
              <a:solidFill>
                <a:srgbClr val="000000"/>
              </a:solidFill>
            </a:endParaRPr>
          </a:p>
          <a:p>
            <a:pPr eaLnBrk="1" fontAlgn="base" hangingPunct="1">
              <a:spcBef>
                <a:spcPct val="20000"/>
              </a:spcBef>
              <a:spcAft>
                <a:spcPct val="0"/>
              </a:spcAft>
              <a:buClr>
                <a:srgbClr val="00007D"/>
              </a:buClr>
              <a:buSzPct val="75000"/>
            </a:pPr>
            <a:endParaRPr lang="en-US" altLang="zh-CN" b="1">
              <a:solidFill>
                <a:srgbClr val="FF0000"/>
              </a:solidFill>
            </a:endParaRPr>
          </a:p>
        </p:txBody>
      </p:sp>
      <p:sp>
        <p:nvSpPr>
          <p:cNvPr id="765959" name="Rectangle 7">
            <a:extLst>
              <a:ext uri="{FF2B5EF4-FFF2-40B4-BE49-F238E27FC236}">
                <a16:creationId xmlns:a16="http://schemas.microsoft.com/office/drawing/2014/main" id="{184D3D77-FB9C-A892-5BF5-9AA8DF6DEABD}"/>
              </a:ext>
            </a:extLst>
          </p:cNvPr>
          <p:cNvSpPr>
            <a:spLocks noChangeArrowheads="1"/>
          </p:cNvSpPr>
          <p:nvPr/>
        </p:nvSpPr>
        <p:spPr bwMode="auto">
          <a:xfrm>
            <a:off x="1981200" y="981076"/>
            <a:ext cx="45466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20000"/>
              </a:spcBef>
              <a:spcAft>
                <a:spcPct val="0"/>
              </a:spcAft>
              <a:buClr>
                <a:srgbClr val="00007D"/>
              </a:buClr>
              <a:buSzPct val="75000"/>
            </a:pPr>
            <a:endParaRPr lang="zh-CN" altLang="zh-CN" b="1">
              <a:solidFill>
                <a:srgbClr val="000000"/>
              </a:solidFill>
            </a:endParaRPr>
          </a:p>
        </p:txBody>
      </p:sp>
      <p:sp>
        <p:nvSpPr>
          <p:cNvPr id="765960" name="Rectangle 6">
            <a:extLst>
              <a:ext uri="{FF2B5EF4-FFF2-40B4-BE49-F238E27FC236}">
                <a16:creationId xmlns:a16="http://schemas.microsoft.com/office/drawing/2014/main" id="{18816DAF-5256-9CC8-A8AF-225470C1983E}"/>
              </a:ext>
            </a:extLst>
          </p:cNvPr>
          <p:cNvSpPr>
            <a:spLocks noChangeArrowheads="1"/>
          </p:cNvSpPr>
          <p:nvPr/>
        </p:nvSpPr>
        <p:spPr bwMode="auto">
          <a:xfrm>
            <a:off x="6527800" y="476251"/>
            <a:ext cx="3683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20000"/>
              </a:spcBef>
              <a:spcAft>
                <a:spcPct val="0"/>
              </a:spcAft>
              <a:buClr>
                <a:srgbClr val="00007D"/>
              </a:buClr>
              <a:buSzPct val="75000"/>
            </a:pPr>
            <a:r>
              <a:rPr lang="zh-CN" altLang="en-US" b="1">
                <a:solidFill>
                  <a:srgbClr val="000000"/>
                </a:solidFill>
              </a:rPr>
              <a:t>矩阵</a:t>
            </a:r>
          </a:p>
        </p:txBody>
      </p:sp>
      <p:sp>
        <p:nvSpPr>
          <p:cNvPr id="765961" name="Rectangle 5">
            <a:extLst>
              <a:ext uri="{FF2B5EF4-FFF2-40B4-BE49-F238E27FC236}">
                <a16:creationId xmlns:a16="http://schemas.microsoft.com/office/drawing/2014/main" id="{02ECA98A-506B-6B14-0EC1-805D3FA13C14}"/>
              </a:ext>
            </a:extLst>
          </p:cNvPr>
          <p:cNvSpPr>
            <a:spLocks noChangeArrowheads="1"/>
          </p:cNvSpPr>
          <p:nvPr/>
        </p:nvSpPr>
        <p:spPr bwMode="auto">
          <a:xfrm>
            <a:off x="1981200" y="476251"/>
            <a:ext cx="4546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20000"/>
              </a:spcBef>
              <a:spcAft>
                <a:spcPct val="0"/>
              </a:spcAft>
              <a:buClr>
                <a:srgbClr val="00007D"/>
              </a:buClr>
              <a:buSzPct val="75000"/>
            </a:pPr>
            <a:r>
              <a:rPr lang="zh-CN" altLang="en-US" b="1">
                <a:solidFill>
                  <a:srgbClr val="000000"/>
                </a:solidFill>
              </a:rPr>
              <a:t>行列式</a:t>
            </a:r>
          </a:p>
        </p:txBody>
      </p:sp>
      <p:grpSp>
        <p:nvGrpSpPr>
          <p:cNvPr id="765962" name="Group 46">
            <a:extLst>
              <a:ext uri="{FF2B5EF4-FFF2-40B4-BE49-F238E27FC236}">
                <a16:creationId xmlns:a16="http://schemas.microsoft.com/office/drawing/2014/main" id="{FAB91C50-58EE-F39C-7DB4-6FA91E1AEF88}"/>
              </a:ext>
            </a:extLst>
          </p:cNvPr>
          <p:cNvGrpSpPr>
            <a:grpSpLocks/>
          </p:cNvGrpSpPr>
          <p:nvPr/>
        </p:nvGrpSpPr>
        <p:grpSpPr bwMode="auto">
          <a:xfrm>
            <a:off x="1981200" y="476250"/>
            <a:ext cx="8229600" cy="5797550"/>
            <a:chOff x="288" y="300"/>
            <a:chExt cx="5184" cy="3652"/>
          </a:xfrm>
        </p:grpSpPr>
        <p:sp>
          <p:nvSpPr>
            <p:cNvPr id="765971" name="Line 15">
              <a:extLst>
                <a:ext uri="{FF2B5EF4-FFF2-40B4-BE49-F238E27FC236}">
                  <a16:creationId xmlns:a16="http://schemas.microsoft.com/office/drawing/2014/main" id="{12843897-5A3E-0C2D-8995-0F46E522F9AC}"/>
                </a:ext>
              </a:extLst>
            </p:cNvPr>
            <p:cNvSpPr>
              <a:spLocks noChangeShapeType="1"/>
            </p:cNvSpPr>
            <p:nvPr/>
          </p:nvSpPr>
          <p:spPr bwMode="auto">
            <a:xfrm>
              <a:off x="288" y="300"/>
              <a:ext cx="51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65972" name="Line 16">
              <a:extLst>
                <a:ext uri="{FF2B5EF4-FFF2-40B4-BE49-F238E27FC236}">
                  <a16:creationId xmlns:a16="http://schemas.microsoft.com/office/drawing/2014/main" id="{FD2DEAD3-9BA9-963E-C1E6-667A8123052B}"/>
                </a:ext>
              </a:extLst>
            </p:cNvPr>
            <p:cNvSpPr>
              <a:spLocks noChangeShapeType="1"/>
            </p:cNvSpPr>
            <p:nvPr/>
          </p:nvSpPr>
          <p:spPr bwMode="auto">
            <a:xfrm>
              <a:off x="288" y="618"/>
              <a:ext cx="5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65973" name="Line 17">
              <a:extLst>
                <a:ext uri="{FF2B5EF4-FFF2-40B4-BE49-F238E27FC236}">
                  <a16:creationId xmlns:a16="http://schemas.microsoft.com/office/drawing/2014/main" id="{3F7A14C5-5626-80ED-25AD-6ECB805FAB4A}"/>
                </a:ext>
              </a:extLst>
            </p:cNvPr>
            <p:cNvSpPr>
              <a:spLocks noChangeShapeType="1"/>
            </p:cNvSpPr>
            <p:nvPr/>
          </p:nvSpPr>
          <p:spPr bwMode="auto">
            <a:xfrm>
              <a:off x="288" y="2432"/>
              <a:ext cx="5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65974" name="Line 18">
              <a:extLst>
                <a:ext uri="{FF2B5EF4-FFF2-40B4-BE49-F238E27FC236}">
                  <a16:creationId xmlns:a16="http://schemas.microsoft.com/office/drawing/2014/main" id="{30347BCA-9EA0-24CE-EFF6-064FE1DE6BC8}"/>
                </a:ext>
              </a:extLst>
            </p:cNvPr>
            <p:cNvSpPr>
              <a:spLocks noChangeShapeType="1"/>
            </p:cNvSpPr>
            <p:nvPr/>
          </p:nvSpPr>
          <p:spPr bwMode="auto">
            <a:xfrm>
              <a:off x="288" y="3271"/>
              <a:ext cx="518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65975" name="Line 20">
              <a:extLst>
                <a:ext uri="{FF2B5EF4-FFF2-40B4-BE49-F238E27FC236}">
                  <a16:creationId xmlns:a16="http://schemas.microsoft.com/office/drawing/2014/main" id="{8BC8A15C-99D0-2880-2D53-C0AEC88CBEDD}"/>
                </a:ext>
              </a:extLst>
            </p:cNvPr>
            <p:cNvSpPr>
              <a:spLocks noChangeShapeType="1"/>
            </p:cNvSpPr>
            <p:nvPr/>
          </p:nvSpPr>
          <p:spPr bwMode="auto">
            <a:xfrm>
              <a:off x="288" y="3952"/>
              <a:ext cx="518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65976" name="Line 21">
              <a:extLst>
                <a:ext uri="{FF2B5EF4-FFF2-40B4-BE49-F238E27FC236}">
                  <a16:creationId xmlns:a16="http://schemas.microsoft.com/office/drawing/2014/main" id="{5483EBAD-4219-9D48-8C08-96503E999CA2}"/>
                </a:ext>
              </a:extLst>
            </p:cNvPr>
            <p:cNvSpPr>
              <a:spLocks noChangeShapeType="1"/>
            </p:cNvSpPr>
            <p:nvPr/>
          </p:nvSpPr>
          <p:spPr bwMode="auto">
            <a:xfrm>
              <a:off x="288" y="300"/>
              <a:ext cx="0" cy="365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65977" name="Line 22">
              <a:extLst>
                <a:ext uri="{FF2B5EF4-FFF2-40B4-BE49-F238E27FC236}">
                  <a16:creationId xmlns:a16="http://schemas.microsoft.com/office/drawing/2014/main" id="{0995690F-FE91-98BF-CF5A-2D4168F92F6F}"/>
                </a:ext>
              </a:extLst>
            </p:cNvPr>
            <p:cNvSpPr>
              <a:spLocks noChangeShapeType="1"/>
            </p:cNvSpPr>
            <p:nvPr/>
          </p:nvSpPr>
          <p:spPr bwMode="auto">
            <a:xfrm>
              <a:off x="3152" y="300"/>
              <a:ext cx="0" cy="36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65978" name="Line 23">
              <a:extLst>
                <a:ext uri="{FF2B5EF4-FFF2-40B4-BE49-F238E27FC236}">
                  <a16:creationId xmlns:a16="http://schemas.microsoft.com/office/drawing/2014/main" id="{D136DA35-A07B-9239-B4E5-143D41234965}"/>
                </a:ext>
              </a:extLst>
            </p:cNvPr>
            <p:cNvSpPr>
              <a:spLocks noChangeShapeType="1"/>
            </p:cNvSpPr>
            <p:nvPr/>
          </p:nvSpPr>
          <p:spPr bwMode="auto">
            <a:xfrm>
              <a:off x="5472" y="300"/>
              <a:ext cx="0" cy="365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pSp>
      <p:graphicFrame>
        <p:nvGraphicFramePr>
          <p:cNvPr id="765963" name="Object 15">
            <a:extLst>
              <a:ext uri="{FF2B5EF4-FFF2-40B4-BE49-F238E27FC236}">
                <a16:creationId xmlns:a16="http://schemas.microsoft.com/office/drawing/2014/main" id="{AE044B87-0890-E56F-8282-A63C29984F94}"/>
              </a:ext>
            </a:extLst>
          </p:cNvPr>
          <p:cNvGraphicFramePr>
            <a:graphicFrameLocks noChangeAspect="1"/>
          </p:cNvGraphicFramePr>
          <p:nvPr/>
        </p:nvGraphicFramePr>
        <p:xfrm>
          <a:off x="2233613" y="1125538"/>
          <a:ext cx="4367212" cy="2640012"/>
        </p:xfrm>
        <a:graphic>
          <a:graphicData uri="http://schemas.openxmlformats.org/presentationml/2006/ole">
            <mc:AlternateContent xmlns:mc="http://schemas.openxmlformats.org/markup-compatibility/2006">
              <mc:Choice xmlns:v="urn:schemas-microsoft-com:vml" Requires="v">
                <p:oleObj name="Equation" r:id="rId2" imgW="2184400" imgH="1320800" progId="">
                  <p:embed/>
                </p:oleObj>
              </mc:Choice>
              <mc:Fallback>
                <p:oleObj name="Equation" r:id="rId2" imgW="2184400" imgH="1320800" progId="">
                  <p:embed/>
                  <p:pic>
                    <p:nvPicPr>
                      <p:cNvPr id="765963" name="Object 15">
                        <a:extLst>
                          <a:ext uri="{FF2B5EF4-FFF2-40B4-BE49-F238E27FC236}">
                            <a16:creationId xmlns:a16="http://schemas.microsoft.com/office/drawing/2014/main" id="{AE044B87-0890-E56F-8282-A63C29984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613" y="1125538"/>
                        <a:ext cx="4367212"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08" name="Object 16">
            <a:extLst>
              <a:ext uri="{FF2B5EF4-FFF2-40B4-BE49-F238E27FC236}">
                <a16:creationId xmlns:a16="http://schemas.microsoft.com/office/drawing/2014/main" id="{25E83A70-DBA8-07B2-10D6-9C22AA609D18}"/>
              </a:ext>
            </a:extLst>
          </p:cNvPr>
          <p:cNvGraphicFramePr>
            <a:graphicFrameLocks noChangeAspect="1"/>
          </p:cNvGraphicFramePr>
          <p:nvPr/>
        </p:nvGraphicFramePr>
        <p:xfrm>
          <a:off x="3143250" y="5445126"/>
          <a:ext cx="1112838" cy="531813"/>
        </p:xfrm>
        <a:graphic>
          <a:graphicData uri="http://schemas.openxmlformats.org/presentationml/2006/ole">
            <mc:AlternateContent xmlns:mc="http://schemas.openxmlformats.org/markup-compatibility/2006">
              <mc:Choice xmlns:v="urn:schemas-microsoft-com:vml" Requires="v">
                <p:oleObj name="Equation" r:id="rId4" imgW="508000" imgH="241300" progId="">
                  <p:embed/>
                </p:oleObj>
              </mc:Choice>
              <mc:Fallback>
                <p:oleObj name="Equation" r:id="rId4" imgW="508000" imgH="241300" progId="">
                  <p:embed/>
                  <p:pic>
                    <p:nvPicPr>
                      <p:cNvPr id="79908" name="Object 16">
                        <a:extLst>
                          <a:ext uri="{FF2B5EF4-FFF2-40B4-BE49-F238E27FC236}">
                            <a16:creationId xmlns:a16="http://schemas.microsoft.com/office/drawing/2014/main" id="{25E83A70-DBA8-07B2-10D6-9C22AA609D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0" y="5445126"/>
                        <a:ext cx="1112838"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915" name="Object 17">
            <a:extLst>
              <a:ext uri="{FF2B5EF4-FFF2-40B4-BE49-F238E27FC236}">
                <a16:creationId xmlns:a16="http://schemas.microsoft.com/office/drawing/2014/main" id="{0AE04C02-F868-AD3B-8592-AFB13A561D7C}"/>
              </a:ext>
            </a:extLst>
          </p:cNvPr>
          <p:cNvGraphicFramePr>
            <a:graphicFrameLocks noChangeAspect="1"/>
          </p:cNvGraphicFramePr>
          <p:nvPr/>
        </p:nvGraphicFramePr>
        <p:xfrm>
          <a:off x="7904163" y="5468938"/>
          <a:ext cx="963612" cy="482600"/>
        </p:xfrm>
        <a:graphic>
          <a:graphicData uri="http://schemas.openxmlformats.org/presentationml/2006/ole">
            <mc:AlternateContent xmlns:mc="http://schemas.openxmlformats.org/markup-compatibility/2006">
              <mc:Choice xmlns:v="urn:schemas-microsoft-com:vml" Requires="v">
                <p:oleObj name="Equation" r:id="rId6" imgW="482391" imgH="241195" progId="">
                  <p:embed/>
                </p:oleObj>
              </mc:Choice>
              <mc:Fallback>
                <p:oleObj name="Equation" r:id="rId6" imgW="482391" imgH="241195" progId="">
                  <p:embed/>
                  <p:pic>
                    <p:nvPicPr>
                      <p:cNvPr id="79915" name="Object 17">
                        <a:extLst>
                          <a:ext uri="{FF2B5EF4-FFF2-40B4-BE49-F238E27FC236}">
                            <a16:creationId xmlns:a16="http://schemas.microsoft.com/office/drawing/2014/main" id="{0AE04C02-F868-AD3B-8592-AFB13A561D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4163" y="5468938"/>
                        <a:ext cx="9636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916" name="Rectangle 44">
            <a:extLst>
              <a:ext uri="{FF2B5EF4-FFF2-40B4-BE49-F238E27FC236}">
                <a16:creationId xmlns:a16="http://schemas.microsoft.com/office/drawing/2014/main" id="{D67B9DE8-B07C-C372-A91D-045116969B67}"/>
              </a:ext>
            </a:extLst>
          </p:cNvPr>
          <p:cNvSpPr>
            <a:spLocks noChangeArrowheads="1"/>
          </p:cNvSpPr>
          <p:nvPr/>
        </p:nvSpPr>
        <p:spPr bwMode="auto">
          <a:xfrm>
            <a:off x="2163764" y="3082925"/>
            <a:ext cx="4321175" cy="719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grpSp>
        <p:nvGrpSpPr>
          <p:cNvPr id="765967" name="组合 24">
            <a:extLst>
              <a:ext uri="{FF2B5EF4-FFF2-40B4-BE49-F238E27FC236}">
                <a16:creationId xmlns:a16="http://schemas.microsoft.com/office/drawing/2014/main" id="{49F37F24-871C-5807-99C1-C0EF3162B5D8}"/>
              </a:ext>
            </a:extLst>
          </p:cNvPr>
          <p:cNvGrpSpPr>
            <a:grpSpLocks/>
          </p:cNvGrpSpPr>
          <p:nvPr/>
        </p:nvGrpSpPr>
        <p:grpSpPr bwMode="auto">
          <a:xfrm>
            <a:off x="7024689" y="1171575"/>
            <a:ext cx="2928937" cy="1828800"/>
            <a:chOff x="3000364" y="4814910"/>
            <a:chExt cx="2928958" cy="1828800"/>
          </a:xfrm>
        </p:grpSpPr>
        <p:graphicFrame>
          <p:nvGraphicFramePr>
            <p:cNvPr id="765968" name="Object 12">
              <a:extLst>
                <a:ext uri="{FF2B5EF4-FFF2-40B4-BE49-F238E27FC236}">
                  <a16:creationId xmlns:a16="http://schemas.microsoft.com/office/drawing/2014/main" id="{D9C28F74-C62D-CC5A-C140-9DE7C4A092E6}"/>
                </a:ext>
              </a:extLst>
            </p:cNvPr>
            <p:cNvGraphicFramePr>
              <a:graphicFrameLocks noChangeAspect="1"/>
            </p:cNvGraphicFramePr>
            <p:nvPr/>
          </p:nvGraphicFramePr>
          <p:xfrm>
            <a:off x="3300421" y="4814910"/>
            <a:ext cx="2486025" cy="1828800"/>
          </p:xfrm>
          <a:graphic>
            <a:graphicData uri="http://schemas.openxmlformats.org/presentationml/2006/ole">
              <mc:AlternateContent xmlns:mc="http://schemas.openxmlformats.org/markup-compatibility/2006">
                <mc:Choice xmlns:v="urn:schemas-microsoft-com:vml" Requires="v">
                  <p:oleObj name="Equation" r:id="rId8" imgW="1244600" imgH="914400" progId="">
                    <p:embed/>
                  </p:oleObj>
                </mc:Choice>
                <mc:Fallback>
                  <p:oleObj name="Equation" r:id="rId8" imgW="1244600" imgH="914400" progId="">
                    <p:embed/>
                    <p:pic>
                      <p:nvPicPr>
                        <p:cNvPr id="765968" name="Object 12">
                          <a:extLst>
                            <a:ext uri="{FF2B5EF4-FFF2-40B4-BE49-F238E27FC236}">
                              <a16:creationId xmlns:a16="http://schemas.microsoft.com/office/drawing/2014/main" id="{D9C28F74-C62D-CC5A-C140-9DE7C4A092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0421" y="4814910"/>
                          <a:ext cx="24860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5969" name="左中括号 26">
              <a:extLst>
                <a:ext uri="{FF2B5EF4-FFF2-40B4-BE49-F238E27FC236}">
                  <a16:creationId xmlns:a16="http://schemas.microsoft.com/office/drawing/2014/main" id="{8CCA28F9-1473-8C79-B5F7-98B44F134C54}"/>
                </a:ext>
              </a:extLst>
            </p:cNvPr>
            <p:cNvSpPr>
              <a:spLocks/>
            </p:cNvSpPr>
            <p:nvPr/>
          </p:nvSpPr>
          <p:spPr bwMode="auto">
            <a:xfrm>
              <a:off x="3000364" y="4857760"/>
              <a:ext cx="142876" cy="1785950"/>
            </a:xfrm>
            <a:prstGeom prst="leftBracket">
              <a:avLst>
                <a:gd name="adj" fmla="val 8333"/>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65970" name="左中括号 27">
              <a:extLst>
                <a:ext uri="{FF2B5EF4-FFF2-40B4-BE49-F238E27FC236}">
                  <a16:creationId xmlns:a16="http://schemas.microsoft.com/office/drawing/2014/main" id="{92C39518-8276-469E-DEC8-9B9E41582E53}"/>
                </a:ext>
              </a:extLst>
            </p:cNvPr>
            <p:cNvSpPr>
              <a:spLocks/>
            </p:cNvSpPr>
            <p:nvPr/>
          </p:nvSpPr>
          <p:spPr bwMode="auto">
            <a:xfrm flipH="1" flipV="1">
              <a:off x="5786446" y="4857760"/>
              <a:ext cx="142876" cy="1785950"/>
            </a:xfrm>
            <a:prstGeom prst="leftBracket">
              <a:avLst>
                <a:gd name="adj" fmla="val 8333"/>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9881">
                                            <p:txEl>
                                              <p:pRg st="0" end="0"/>
                                            </p:txEl>
                                          </p:spTgt>
                                        </p:tgtEl>
                                        <p:attrNameLst>
                                          <p:attrName>style.visibility</p:attrName>
                                        </p:attrNameLst>
                                      </p:cBhvr>
                                      <p:to>
                                        <p:strVal val="visible"/>
                                      </p:to>
                                    </p:set>
                                    <p:animEffect transition="in" filter="slide(fromBottom)">
                                      <p:cBhvr>
                                        <p:cTn id="7" dur="500"/>
                                        <p:tgtEl>
                                          <p:spTgt spid="79881">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79881">
                                            <p:txEl>
                                              <p:pRg st="1" end="1"/>
                                            </p:txEl>
                                          </p:spTgt>
                                        </p:tgtEl>
                                        <p:attrNameLst>
                                          <p:attrName>style.visibility</p:attrName>
                                        </p:attrNameLst>
                                      </p:cBhvr>
                                      <p:to>
                                        <p:strVal val="visible"/>
                                      </p:to>
                                    </p:set>
                                    <p:animEffect transition="in" filter="slide(fromBottom)">
                                      <p:cBhvr>
                                        <p:cTn id="10" dur="500"/>
                                        <p:tgtEl>
                                          <p:spTgt spid="7988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xit" presetSubtype="8" fill="hold" grpId="0" nodeType="clickEffect">
                                  <p:stCondLst>
                                    <p:cond delay="0"/>
                                  </p:stCondLst>
                                  <p:childTnLst>
                                    <p:animEffect transition="out" filter="wipe(left)">
                                      <p:cBhvr>
                                        <p:cTn id="14" dur="500"/>
                                        <p:tgtEl>
                                          <p:spTgt spid="79916"/>
                                        </p:tgtEl>
                                      </p:cBhvr>
                                    </p:animEffect>
                                    <p:set>
                                      <p:cBhvr>
                                        <p:cTn id="15" dur="1" fill="hold">
                                          <p:stCondLst>
                                            <p:cond delay="499"/>
                                          </p:stCondLst>
                                        </p:cTn>
                                        <p:tgtEl>
                                          <p:spTgt spid="79916"/>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79908"/>
                                        </p:tgtEl>
                                        <p:attrNameLst>
                                          <p:attrName>style.visibility</p:attrName>
                                        </p:attrNameLst>
                                      </p:cBhvr>
                                      <p:to>
                                        <p:strVal val="visible"/>
                                      </p:to>
                                    </p:set>
                                    <p:animEffect transition="in" filter="dissolve">
                                      <p:cBhvr>
                                        <p:cTn id="20" dur="500"/>
                                        <p:tgtEl>
                                          <p:spTgt spid="7990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9882">
                                            <p:txEl>
                                              <p:pRg st="0" end="0"/>
                                            </p:txEl>
                                          </p:spTgt>
                                        </p:tgtEl>
                                        <p:attrNameLst>
                                          <p:attrName>style.visibility</p:attrName>
                                        </p:attrNameLst>
                                      </p:cBhvr>
                                      <p:to>
                                        <p:strVal val="visible"/>
                                      </p:to>
                                    </p:set>
                                    <p:animEffect transition="in" filter="slide(fromBottom)">
                                      <p:cBhvr>
                                        <p:cTn id="25" dur="500"/>
                                        <p:tgtEl>
                                          <p:spTgt spid="79882">
                                            <p:txEl>
                                              <p:pRg st="0" end="0"/>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79882">
                                            <p:txEl>
                                              <p:pRg st="1" end="1"/>
                                            </p:txEl>
                                          </p:spTgt>
                                        </p:tgtEl>
                                        <p:attrNameLst>
                                          <p:attrName>style.visibility</p:attrName>
                                        </p:attrNameLst>
                                      </p:cBhvr>
                                      <p:to>
                                        <p:strVal val="visible"/>
                                      </p:to>
                                    </p:set>
                                    <p:animEffect transition="in" filter="slide(fromBottom)">
                                      <p:cBhvr>
                                        <p:cTn id="28" dur="500"/>
                                        <p:tgtEl>
                                          <p:spTgt spid="79882">
                                            <p:txEl>
                                              <p:pRg st="1" end="1"/>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79882">
                                            <p:txEl>
                                              <p:pRg st="2" end="2"/>
                                            </p:txEl>
                                          </p:spTgt>
                                        </p:tgtEl>
                                        <p:attrNameLst>
                                          <p:attrName>style.visibility</p:attrName>
                                        </p:attrNameLst>
                                      </p:cBhvr>
                                      <p:to>
                                        <p:strVal val="visible"/>
                                      </p:to>
                                    </p:set>
                                    <p:animEffect transition="in" filter="slide(fromBottom)">
                                      <p:cBhvr>
                                        <p:cTn id="31" dur="500"/>
                                        <p:tgtEl>
                                          <p:spTgt spid="79882">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9915"/>
                                        </p:tgtEl>
                                        <p:attrNameLst>
                                          <p:attrName>style.visibility</p:attrName>
                                        </p:attrNameLst>
                                      </p:cBhvr>
                                      <p:to>
                                        <p:strVal val="visible"/>
                                      </p:to>
                                    </p:set>
                                    <p:animEffect transition="in" filter="wipe(left)">
                                      <p:cBhvr>
                                        <p:cTn id="36" dur="500"/>
                                        <p:tgtEl>
                                          <p:spTgt spid="79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2" grpId="0" build="allAtOnce"/>
      <p:bldP spid="79881" grpId="0" build="allAtOnce"/>
      <p:bldP spid="79916"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36" name="Text Box 20">
            <a:extLst>
              <a:ext uri="{FF2B5EF4-FFF2-40B4-BE49-F238E27FC236}">
                <a16:creationId xmlns:a16="http://schemas.microsoft.com/office/drawing/2014/main" id="{FE61CAEF-6765-689D-730C-B6AB89C94888}"/>
              </a:ext>
            </a:extLst>
          </p:cNvPr>
          <p:cNvSpPr txBox="1">
            <a:spLocks noChangeArrowheads="1"/>
          </p:cNvSpPr>
          <p:nvPr/>
        </p:nvSpPr>
        <p:spPr bwMode="auto">
          <a:xfrm>
            <a:off x="2209800" y="3573463"/>
            <a:ext cx="7918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b="1">
                <a:solidFill>
                  <a:srgbClr val="000000"/>
                </a:solidFill>
                <a:latin typeface="Times New Roman" panose="02020603050405020304" pitchFamily="18" charset="0"/>
              </a:rPr>
              <a:t>（设</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B</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为复矩阵，</a:t>
            </a:r>
            <a:r>
              <a:rPr kumimoji="1" lang="en-US" altLang="zh-CN" b="1" i="1">
                <a:solidFill>
                  <a:srgbClr val="000000"/>
                </a:solidFill>
                <a:latin typeface="Symbol" panose="05050102010706020507" pitchFamily="18" charset="2"/>
              </a:rPr>
              <a:t>l </a:t>
            </a:r>
            <a:r>
              <a:rPr kumimoji="1" lang="zh-CN" altLang="en-US" b="1">
                <a:solidFill>
                  <a:srgbClr val="000000"/>
                </a:solidFill>
                <a:latin typeface="Times New Roman" panose="02020603050405020304" pitchFamily="18" charset="0"/>
              </a:rPr>
              <a:t>为复数，且运算都是可行的）：</a:t>
            </a:r>
          </a:p>
        </p:txBody>
      </p:sp>
      <p:sp>
        <p:nvSpPr>
          <p:cNvPr id="867331" name="Rectangle 2">
            <a:extLst>
              <a:ext uri="{FF2B5EF4-FFF2-40B4-BE49-F238E27FC236}">
                <a16:creationId xmlns:a16="http://schemas.microsoft.com/office/drawing/2014/main" id="{E3167869-C369-AB64-DE3A-4E68BF69193C}"/>
              </a:ext>
            </a:extLst>
          </p:cNvPr>
          <p:cNvSpPr>
            <a:spLocks noChangeAspect="1" noChangeArrowheads="1"/>
          </p:cNvSpPr>
          <p:nvPr/>
        </p:nvSpPr>
        <p:spPr bwMode="auto">
          <a:xfrm>
            <a:off x="1981200" y="601663"/>
            <a:ext cx="7773988"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7D"/>
                </a:solidFill>
              </a:rPr>
              <a:t>三、共轭矩阵</a:t>
            </a:r>
          </a:p>
        </p:txBody>
      </p:sp>
      <p:sp>
        <p:nvSpPr>
          <p:cNvPr id="111620" name="Rectangle 4">
            <a:extLst>
              <a:ext uri="{FF2B5EF4-FFF2-40B4-BE49-F238E27FC236}">
                <a16:creationId xmlns:a16="http://schemas.microsoft.com/office/drawing/2014/main" id="{A540617A-8F72-D34A-B617-6049850BEDC1}"/>
              </a:ext>
            </a:extLst>
          </p:cNvPr>
          <p:cNvSpPr>
            <a:spLocks noChangeArrowheads="1"/>
          </p:cNvSpPr>
          <p:nvPr/>
        </p:nvSpPr>
        <p:spPr bwMode="auto">
          <a:xfrm>
            <a:off x="2163764" y="2997201"/>
            <a:ext cx="1730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a:solidFill>
                  <a:srgbClr val="000000"/>
                </a:solidFill>
                <a:latin typeface="Times New Roman" panose="02020603050405020304" pitchFamily="18" charset="0"/>
              </a:rPr>
              <a:t>2. </a:t>
            </a:r>
            <a:r>
              <a:rPr kumimoji="1" lang="zh-CN" altLang="en-US" b="1">
                <a:solidFill>
                  <a:srgbClr val="000000"/>
                </a:solidFill>
                <a:latin typeface="Times New Roman" panose="02020603050405020304" pitchFamily="18" charset="0"/>
              </a:rPr>
              <a:t>运算性质</a:t>
            </a:r>
          </a:p>
        </p:txBody>
      </p:sp>
      <p:sp>
        <p:nvSpPr>
          <p:cNvPr id="185358" name="Text Box 9">
            <a:extLst>
              <a:ext uri="{FF2B5EF4-FFF2-40B4-BE49-F238E27FC236}">
                <a16:creationId xmlns:a16="http://schemas.microsoft.com/office/drawing/2014/main" id="{CD2EB0A9-E4BF-65C3-EB48-8EEAE5F9AA97}"/>
              </a:ext>
            </a:extLst>
          </p:cNvPr>
          <p:cNvSpPr txBox="1">
            <a:spLocks noChangeArrowheads="1"/>
          </p:cNvSpPr>
          <p:nvPr/>
        </p:nvSpPr>
        <p:spPr bwMode="auto">
          <a:xfrm>
            <a:off x="2163764" y="1565275"/>
            <a:ext cx="7673975" cy="1134862"/>
          </a:xfrm>
          <a:prstGeom prst="rect">
            <a:avLst/>
          </a:prstGeom>
          <a:noFill/>
          <a:ln w="9525">
            <a:noFill/>
            <a:miter lim="800000"/>
            <a:headEnd/>
            <a:tailEnd/>
          </a:ln>
        </p:spPr>
        <p:txBody>
          <a:bodyPr>
            <a:spAutoFit/>
          </a:bodyPr>
          <a:lstStyle/>
          <a:p>
            <a:pPr fontAlgn="base">
              <a:lnSpc>
                <a:spcPct val="150000"/>
              </a:lnSpc>
              <a:spcBef>
                <a:spcPct val="50000"/>
              </a:spcBef>
              <a:spcAft>
                <a:spcPct val="0"/>
              </a:spcAft>
              <a:defRPr/>
            </a:pPr>
            <a:r>
              <a:rPr kumimoji="1" lang="en-US" altLang="zh-CN" sz="2400" b="1" dirty="0">
                <a:solidFill>
                  <a:srgbClr val="9999FF">
                    <a:lumMod val="50000"/>
                  </a:srgbClr>
                </a:solidFill>
                <a:latin typeface="Times New Roman" pitchFamily="18" charset="0"/>
                <a:ea typeface="楷体_GB2312" pitchFamily="49" charset="-122"/>
              </a:rPr>
              <a:t>1. </a:t>
            </a:r>
            <a:r>
              <a:rPr kumimoji="1" lang="zh-CN" altLang="en-US" sz="2400" b="1" dirty="0">
                <a:solidFill>
                  <a:srgbClr val="9999FF">
                    <a:lumMod val="50000"/>
                  </a:srgbClr>
                </a:solidFill>
                <a:latin typeface="Times New Roman" pitchFamily="18" charset="0"/>
                <a:ea typeface="楷体_GB2312" pitchFamily="49" charset="-122"/>
              </a:rPr>
              <a:t>定义 </a:t>
            </a:r>
            <a:r>
              <a:rPr kumimoji="1" lang="zh-CN" altLang="en-US" sz="2400" b="1" dirty="0">
                <a:solidFill>
                  <a:srgbClr val="000000"/>
                </a:solidFill>
                <a:latin typeface="Times New Roman" pitchFamily="18" charset="0"/>
                <a:ea typeface="楷体_GB2312" pitchFamily="49" charset="-122"/>
              </a:rPr>
              <a:t>当                为复矩阵时，用     表示     的共轭复数，记　　　　，    称为    的</a:t>
            </a:r>
            <a:r>
              <a:rPr kumimoji="1" lang="zh-CN" altLang="en-US" sz="2400" b="1" dirty="0">
                <a:solidFill>
                  <a:srgbClr val="FF0000"/>
                </a:solidFill>
                <a:latin typeface="Times New Roman" pitchFamily="18" charset="0"/>
                <a:ea typeface="楷体_GB2312" pitchFamily="49" charset="-122"/>
              </a:rPr>
              <a:t>共轭矩阵</a:t>
            </a:r>
            <a:r>
              <a:rPr kumimoji="1" lang="en-US" altLang="zh-CN" sz="2400" b="1" dirty="0">
                <a:solidFill>
                  <a:srgbClr val="00007D"/>
                </a:solidFill>
                <a:latin typeface="Times New Roman" pitchFamily="18" charset="0"/>
                <a:ea typeface="楷体_GB2312" pitchFamily="49" charset="-122"/>
              </a:rPr>
              <a:t>.</a:t>
            </a:r>
            <a:r>
              <a:rPr kumimoji="1" lang="en-US" altLang="zh-CN" sz="2400" b="1" dirty="0">
                <a:solidFill>
                  <a:srgbClr val="FF0000"/>
                </a:solidFill>
                <a:latin typeface="Times New Roman" pitchFamily="18" charset="0"/>
                <a:ea typeface="楷体_GB2312" pitchFamily="49" charset="-122"/>
              </a:rPr>
              <a:t>   </a:t>
            </a:r>
            <a:r>
              <a:rPr kumimoji="1" lang="en-US" altLang="zh-CN" sz="2400" b="1" dirty="0">
                <a:solidFill>
                  <a:srgbClr val="000000"/>
                </a:solidFill>
                <a:latin typeface="Times New Roman" pitchFamily="18" charset="0"/>
                <a:ea typeface="楷体_GB2312" pitchFamily="49" charset="-122"/>
              </a:rPr>
              <a:t>   </a:t>
            </a:r>
          </a:p>
        </p:txBody>
      </p:sp>
      <p:graphicFrame>
        <p:nvGraphicFramePr>
          <p:cNvPr id="867334" name="Object 29">
            <a:extLst>
              <a:ext uri="{FF2B5EF4-FFF2-40B4-BE49-F238E27FC236}">
                <a16:creationId xmlns:a16="http://schemas.microsoft.com/office/drawing/2014/main" id="{0CE67CEC-6FD0-A7F8-8056-E24E855596BA}"/>
              </a:ext>
            </a:extLst>
          </p:cNvPr>
          <p:cNvGraphicFramePr>
            <a:graphicFrameLocks noChangeAspect="1"/>
          </p:cNvGraphicFramePr>
          <p:nvPr/>
        </p:nvGraphicFramePr>
        <p:xfrm>
          <a:off x="3513138" y="1690689"/>
          <a:ext cx="1255712" cy="530225"/>
        </p:xfrm>
        <a:graphic>
          <a:graphicData uri="http://schemas.openxmlformats.org/presentationml/2006/ole">
            <mc:AlternateContent xmlns:mc="http://schemas.openxmlformats.org/markup-compatibility/2006">
              <mc:Choice xmlns:v="urn:schemas-microsoft-com:vml" Requires="v">
                <p:oleObj name="Equation" r:id="rId2" imgW="571252" imgH="241195" progId="">
                  <p:embed/>
                </p:oleObj>
              </mc:Choice>
              <mc:Fallback>
                <p:oleObj name="Equation" r:id="rId2" imgW="571252" imgH="241195" progId="">
                  <p:embed/>
                  <p:pic>
                    <p:nvPicPr>
                      <p:cNvPr id="867334" name="Object 29">
                        <a:extLst>
                          <a:ext uri="{FF2B5EF4-FFF2-40B4-BE49-F238E27FC236}">
                            <a16:creationId xmlns:a16="http://schemas.microsoft.com/office/drawing/2014/main" id="{0CE67CEC-6FD0-A7F8-8056-E24E85559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138" y="1690689"/>
                        <a:ext cx="125571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7335" name="Object 30">
            <a:extLst>
              <a:ext uri="{FF2B5EF4-FFF2-40B4-BE49-F238E27FC236}">
                <a16:creationId xmlns:a16="http://schemas.microsoft.com/office/drawing/2014/main" id="{D73BC7C7-D203-D96F-2158-84624271A0D0}"/>
              </a:ext>
            </a:extLst>
          </p:cNvPr>
          <p:cNvGraphicFramePr>
            <a:graphicFrameLocks noChangeAspect="1"/>
          </p:cNvGraphicFramePr>
          <p:nvPr/>
        </p:nvGraphicFramePr>
        <p:xfrm>
          <a:off x="6929439" y="1674814"/>
          <a:ext cx="390525" cy="530225"/>
        </p:xfrm>
        <a:graphic>
          <a:graphicData uri="http://schemas.openxmlformats.org/presentationml/2006/ole">
            <mc:AlternateContent xmlns:mc="http://schemas.openxmlformats.org/markup-compatibility/2006">
              <mc:Choice xmlns:v="urn:schemas-microsoft-com:vml" Requires="v">
                <p:oleObj name="Equation" r:id="rId4" imgW="177646" imgH="241091" progId="">
                  <p:embed/>
                </p:oleObj>
              </mc:Choice>
              <mc:Fallback>
                <p:oleObj name="Equation" r:id="rId4" imgW="177646" imgH="241091" progId="">
                  <p:embed/>
                  <p:pic>
                    <p:nvPicPr>
                      <p:cNvPr id="867335" name="Object 30">
                        <a:extLst>
                          <a:ext uri="{FF2B5EF4-FFF2-40B4-BE49-F238E27FC236}">
                            <a16:creationId xmlns:a16="http://schemas.microsoft.com/office/drawing/2014/main" id="{D73BC7C7-D203-D96F-2158-84624271A0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9439" y="1674814"/>
                        <a:ext cx="3905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7336" name="Object 31">
            <a:extLst>
              <a:ext uri="{FF2B5EF4-FFF2-40B4-BE49-F238E27FC236}">
                <a16:creationId xmlns:a16="http://schemas.microsoft.com/office/drawing/2014/main" id="{249C82B7-7950-0FEA-442D-FB802E83F296}"/>
              </a:ext>
            </a:extLst>
          </p:cNvPr>
          <p:cNvGraphicFramePr>
            <a:graphicFrameLocks noChangeAspect="1"/>
          </p:cNvGraphicFramePr>
          <p:nvPr/>
        </p:nvGraphicFramePr>
        <p:xfrm>
          <a:off x="7937501" y="1628776"/>
          <a:ext cx="390525" cy="530225"/>
        </p:xfrm>
        <a:graphic>
          <a:graphicData uri="http://schemas.openxmlformats.org/presentationml/2006/ole">
            <mc:AlternateContent xmlns:mc="http://schemas.openxmlformats.org/markup-compatibility/2006">
              <mc:Choice xmlns:v="urn:schemas-microsoft-com:vml" Requires="v">
                <p:oleObj name="Equation" r:id="rId6" imgW="177646" imgH="241091" progId="">
                  <p:embed/>
                </p:oleObj>
              </mc:Choice>
              <mc:Fallback>
                <p:oleObj name="Equation" r:id="rId6" imgW="177646" imgH="241091" progId="">
                  <p:embed/>
                  <p:pic>
                    <p:nvPicPr>
                      <p:cNvPr id="867336" name="Object 31">
                        <a:extLst>
                          <a:ext uri="{FF2B5EF4-FFF2-40B4-BE49-F238E27FC236}">
                            <a16:creationId xmlns:a16="http://schemas.microsoft.com/office/drawing/2014/main" id="{249C82B7-7950-0FEA-442D-FB802E83F2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7501" y="1628776"/>
                        <a:ext cx="3905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7337" name="Object 32">
            <a:extLst>
              <a:ext uri="{FF2B5EF4-FFF2-40B4-BE49-F238E27FC236}">
                <a16:creationId xmlns:a16="http://schemas.microsoft.com/office/drawing/2014/main" id="{78FF65E7-49C0-5FB2-7A9D-E5B7967B05AE}"/>
              </a:ext>
            </a:extLst>
          </p:cNvPr>
          <p:cNvGraphicFramePr>
            <a:graphicFrameLocks noChangeAspect="1"/>
          </p:cNvGraphicFramePr>
          <p:nvPr/>
        </p:nvGraphicFramePr>
        <p:xfrm>
          <a:off x="3170238" y="2217739"/>
          <a:ext cx="1255712" cy="585787"/>
        </p:xfrm>
        <a:graphic>
          <a:graphicData uri="http://schemas.openxmlformats.org/presentationml/2006/ole">
            <mc:AlternateContent xmlns:mc="http://schemas.openxmlformats.org/markup-compatibility/2006">
              <mc:Choice xmlns:v="urn:schemas-microsoft-com:vml" Requires="v">
                <p:oleObj name="Equation" r:id="rId8" imgW="571252" imgH="266584" progId="">
                  <p:embed/>
                </p:oleObj>
              </mc:Choice>
              <mc:Fallback>
                <p:oleObj name="Equation" r:id="rId8" imgW="571252" imgH="266584" progId="">
                  <p:embed/>
                  <p:pic>
                    <p:nvPicPr>
                      <p:cNvPr id="867337" name="Object 32">
                        <a:extLst>
                          <a:ext uri="{FF2B5EF4-FFF2-40B4-BE49-F238E27FC236}">
                            <a16:creationId xmlns:a16="http://schemas.microsoft.com/office/drawing/2014/main" id="{78FF65E7-49C0-5FB2-7A9D-E5B7967B05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0238" y="2217739"/>
                        <a:ext cx="12557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7338" name="Object 33">
            <a:extLst>
              <a:ext uri="{FF2B5EF4-FFF2-40B4-BE49-F238E27FC236}">
                <a16:creationId xmlns:a16="http://schemas.microsoft.com/office/drawing/2014/main" id="{E2A786E6-4286-1B53-7EAE-404FEE99EA92}"/>
              </a:ext>
            </a:extLst>
          </p:cNvPr>
          <p:cNvGraphicFramePr>
            <a:graphicFrameLocks noChangeAspect="1"/>
          </p:cNvGraphicFramePr>
          <p:nvPr/>
        </p:nvGraphicFramePr>
        <p:xfrm>
          <a:off x="4699000" y="2214564"/>
          <a:ext cx="361950" cy="446087"/>
        </p:xfrm>
        <a:graphic>
          <a:graphicData uri="http://schemas.openxmlformats.org/presentationml/2006/ole">
            <mc:AlternateContent xmlns:mc="http://schemas.openxmlformats.org/markup-compatibility/2006">
              <mc:Choice xmlns:v="urn:schemas-microsoft-com:vml" Requires="v">
                <p:oleObj name="Equation" r:id="rId10" imgW="164957" imgH="203024" progId="">
                  <p:embed/>
                </p:oleObj>
              </mc:Choice>
              <mc:Fallback>
                <p:oleObj name="Equation" r:id="rId10" imgW="164957" imgH="203024" progId="">
                  <p:embed/>
                  <p:pic>
                    <p:nvPicPr>
                      <p:cNvPr id="867338" name="Object 33">
                        <a:extLst>
                          <a:ext uri="{FF2B5EF4-FFF2-40B4-BE49-F238E27FC236}">
                            <a16:creationId xmlns:a16="http://schemas.microsoft.com/office/drawing/2014/main" id="{E2A786E6-4286-1B53-7EAE-404FEE99EA9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99000" y="2214564"/>
                        <a:ext cx="3619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7339" name="Object 34">
            <a:extLst>
              <a:ext uri="{FF2B5EF4-FFF2-40B4-BE49-F238E27FC236}">
                <a16:creationId xmlns:a16="http://schemas.microsoft.com/office/drawing/2014/main" id="{C3F3434F-5297-131F-E5F6-4C2A06D21C54}"/>
              </a:ext>
            </a:extLst>
          </p:cNvPr>
          <p:cNvGraphicFramePr>
            <a:graphicFrameLocks noChangeAspect="1"/>
          </p:cNvGraphicFramePr>
          <p:nvPr/>
        </p:nvGraphicFramePr>
        <p:xfrm>
          <a:off x="5589588" y="2298700"/>
          <a:ext cx="361950" cy="361950"/>
        </p:xfrm>
        <a:graphic>
          <a:graphicData uri="http://schemas.openxmlformats.org/presentationml/2006/ole">
            <mc:AlternateContent xmlns:mc="http://schemas.openxmlformats.org/markup-compatibility/2006">
              <mc:Choice xmlns:v="urn:schemas-microsoft-com:vml" Requires="v">
                <p:oleObj name="Equation" r:id="rId12" imgW="164885" imgH="164885" progId="">
                  <p:embed/>
                </p:oleObj>
              </mc:Choice>
              <mc:Fallback>
                <p:oleObj name="Equation" r:id="rId12" imgW="164885" imgH="164885" progId="">
                  <p:embed/>
                  <p:pic>
                    <p:nvPicPr>
                      <p:cNvPr id="867339" name="Object 34">
                        <a:extLst>
                          <a:ext uri="{FF2B5EF4-FFF2-40B4-BE49-F238E27FC236}">
                            <a16:creationId xmlns:a16="http://schemas.microsoft.com/office/drawing/2014/main" id="{C3F3434F-5297-131F-E5F6-4C2A06D21C5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89588" y="2298700"/>
                        <a:ext cx="361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33" name="Object 35">
            <a:extLst>
              <a:ext uri="{FF2B5EF4-FFF2-40B4-BE49-F238E27FC236}">
                <a16:creationId xmlns:a16="http://schemas.microsoft.com/office/drawing/2014/main" id="{28E32F63-4D8A-279B-758C-C2B1FE29FEF2}"/>
              </a:ext>
            </a:extLst>
          </p:cNvPr>
          <p:cNvGraphicFramePr>
            <a:graphicFrameLocks noChangeAspect="1"/>
          </p:cNvGraphicFramePr>
          <p:nvPr/>
        </p:nvGraphicFramePr>
        <p:xfrm>
          <a:off x="3244850" y="5229225"/>
          <a:ext cx="1982788" cy="585788"/>
        </p:xfrm>
        <a:graphic>
          <a:graphicData uri="http://schemas.openxmlformats.org/presentationml/2006/ole">
            <mc:AlternateContent xmlns:mc="http://schemas.openxmlformats.org/markup-compatibility/2006">
              <mc:Choice xmlns:v="urn:schemas-microsoft-com:vml" Requires="v">
                <p:oleObj name="Equation" r:id="rId14" imgW="901309" imgH="266584" progId="">
                  <p:embed/>
                </p:oleObj>
              </mc:Choice>
              <mc:Fallback>
                <p:oleObj name="Equation" r:id="rId14" imgW="901309" imgH="266584" progId="">
                  <p:embed/>
                  <p:pic>
                    <p:nvPicPr>
                      <p:cNvPr id="111633" name="Object 35">
                        <a:extLst>
                          <a:ext uri="{FF2B5EF4-FFF2-40B4-BE49-F238E27FC236}">
                            <a16:creationId xmlns:a16="http://schemas.microsoft.com/office/drawing/2014/main" id="{28E32F63-4D8A-279B-758C-C2B1FE29FEF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44850" y="5229225"/>
                        <a:ext cx="19827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34" name="Object 36">
            <a:extLst>
              <a:ext uri="{FF2B5EF4-FFF2-40B4-BE49-F238E27FC236}">
                <a16:creationId xmlns:a16="http://schemas.microsoft.com/office/drawing/2014/main" id="{FA02A9D4-41F9-9C5C-9539-8CE41B041CE0}"/>
              </a:ext>
            </a:extLst>
          </p:cNvPr>
          <p:cNvGraphicFramePr>
            <a:graphicFrameLocks noChangeAspect="1"/>
          </p:cNvGraphicFramePr>
          <p:nvPr/>
        </p:nvGraphicFramePr>
        <p:xfrm>
          <a:off x="3257551" y="6143625"/>
          <a:ext cx="2066925" cy="585788"/>
        </p:xfrm>
        <a:graphic>
          <a:graphicData uri="http://schemas.openxmlformats.org/presentationml/2006/ole">
            <mc:AlternateContent xmlns:mc="http://schemas.openxmlformats.org/markup-compatibility/2006">
              <mc:Choice xmlns:v="urn:schemas-microsoft-com:vml" Requires="v">
                <p:oleObj name="Equation" r:id="rId16" imgW="939392" imgH="266584" progId="">
                  <p:embed/>
                </p:oleObj>
              </mc:Choice>
              <mc:Fallback>
                <p:oleObj name="Equation" r:id="rId16" imgW="939392" imgH="266584" progId="">
                  <p:embed/>
                  <p:pic>
                    <p:nvPicPr>
                      <p:cNvPr id="111634" name="Object 36">
                        <a:extLst>
                          <a:ext uri="{FF2B5EF4-FFF2-40B4-BE49-F238E27FC236}">
                            <a16:creationId xmlns:a16="http://schemas.microsoft.com/office/drawing/2014/main" id="{FA02A9D4-41F9-9C5C-9539-8CE41B041CE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57551" y="6143625"/>
                        <a:ext cx="20669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35" name="Object 37">
            <a:extLst>
              <a:ext uri="{FF2B5EF4-FFF2-40B4-BE49-F238E27FC236}">
                <a16:creationId xmlns:a16="http://schemas.microsoft.com/office/drawing/2014/main" id="{7429058B-44D5-A1C1-0970-F694C619159B}"/>
              </a:ext>
            </a:extLst>
          </p:cNvPr>
          <p:cNvGraphicFramePr>
            <a:graphicFrameLocks noChangeAspect="1"/>
          </p:cNvGraphicFramePr>
          <p:nvPr/>
        </p:nvGraphicFramePr>
        <p:xfrm>
          <a:off x="3262314" y="4333875"/>
          <a:ext cx="2625725" cy="585788"/>
        </p:xfrm>
        <a:graphic>
          <a:graphicData uri="http://schemas.openxmlformats.org/presentationml/2006/ole">
            <mc:AlternateContent xmlns:mc="http://schemas.openxmlformats.org/markup-compatibility/2006">
              <mc:Choice xmlns:v="urn:schemas-microsoft-com:vml" Requires="v">
                <p:oleObj name="Equation" r:id="rId18" imgW="1193282" imgH="266584" progId="">
                  <p:embed/>
                </p:oleObj>
              </mc:Choice>
              <mc:Fallback>
                <p:oleObj name="Equation" r:id="rId18" imgW="1193282" imgH="266584" progId="">
                  <p:embed/>
                  <p:pic>
                    <p:nvPicPr>
                      <p:cNvPr id="111635" name="Object 37">
                        <a:extLst>
                          <a:ext uri="{FF2B5EF4-FFF2-40B4-BE49-F238E27FC236}">
                            <a16:creationId xmlns:a16="http://schemas.microsoft.com/office/drawing/2014/main" id="{7429058B-44D5-A1C1-0970-F694C619159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62314" y="4333875"/>
                        <a:ext cx="26257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wipe(left)">
                                      <p:cBhvr>
                                        <p:cTn id="7" dur="500"/>
                                        <p:tgtEl>
                                          <p:spTgt spid="111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1636"/>
                                        </p:tgtEl>
                                        <p:attrNameLst>
                                          <p:attrName>style.visibility</p:attrName>
                                        </p:attrNameLst>
                                      </p:cBhvr>
                                      <p:to>
                                        <p:strVal val="visible"/>
                                      </p:to>
                                    </p:set>
                                    <p:animEffect transition="in" filter="wipe(down)">
                                      <p:cBhvr>
                                        <p:cTn id="12" dur="500"/>
                                        <p:tgtEl>
                                          <p:spTgt spid="111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11635"/>
                                        </p:tgtEl>
                                        <p:attrNameLst>
                                          <p:attrName>style.visibility</p:attrName>
                                        </p:attrNameLst>
                                      </p:cBhvr>
                                      <p:to>
                                        <p:strVal val="visible"/>
                                      </p:to>
                                    </p:set>
                                    <p:animEffect transition="in" filter="wipe(down)">
                                      <p:cBhvr>
                                        <p:cTn id="17" dur="500"/>
                                        <p:tgtEl>
                                          <p:spTgt spid="1116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11633"/>
                                        </p:tgtEl>
                                        <p:attrNameLst>
                                          <p:attrName>style.visibility</p:attrName>
                                        </p:attrNameLst>
                                      </p:cBhvr>
                                      <p:to>
                                        <p:strVal val="visible"/>
                                      </p:to>
                                    </p:set>
                                    <p:animEffect transition="in" filter="wipe(down)">
                                      <p:cBhvr>
                                        <p:cTn id="22" dur="500"/>
                                        <p:tgtEl>
                                          <p:spTgt spid="1116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1634"/>
                                        </p:tgtEl>
                                        <p:attrNameLst>
                                          <p:attrName>style.visibility</p:attrName>
                                        </p:attrNameLst>
                                      </p:cBhvr>
                                      <p:to>
                                        <p:strVal val="visible"/>
                                      </p:to>
                                    </p:set>
                                    <p:animEffect transition="in" filter="wipe(down)">
                                      <p:cBhvr>
                                        <p:cTn id="27" dur="500"/>
                                        <p:tgtEl>
                                          <p:spTgt spid="111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6" grpId="0"/>
      <p:bldP spid="111620"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2">
            <a:extLst>
              <a:ext uri="{FF2B5EF4-FFF2-40B4-BE49-F238E27FC236}">
                <a16:creationId xmlns:a16="http://schemas.microsoft.com/office/drawing/2014/main" id="{32C9F2D4-49A7-10CC-A81F-49981CE2358C}"/>
              </a:ext>
            </a:extLst>
          </p:cNvPr>
          <p:cNvSpPr txBox="1">
            <a:spLocks noChangeArrowheads="1"/>
          </p:cNvSpPr>
          <p:nvPr/>
        </p:nvSpPr>
        <p:spPr bwMode="auto">
          <a:xfrm>
            <a:off x="2063750" y="3573464"/>
            <a:ext cx="73358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7D"/>
                </a:solidFill>
                <a:latin typeface="Times New Roman" panose="02020603050405020304" pitchFamily="18" charset="0"/>
              </a:rPr>
              <a:t>结论</a:t>
            </a:r>
            <a:r>
              <a:rPr kumimoji="1" lang="en-US" altLang="zh-CN" sz="2800" b="1">
                <a:solidFill>
                  <a:srgbClr val="00007D"/>
                </a:solidFill>
                <a:latin typeface="Times New Roman" panose="02020603050405020304" pitchFamily="18" charset="0"/>
              </a:rPr>
              <a:t>1</a:t>
            </a:r>
            <a:r>
              <a:rPr kumimoji="1" lang="zh-CN" altLang="en-US" sz="2800" b="1">
                <a:solidFill>
                  <a:srgbClr val="00007D"/>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方阵</a:t>
            </a:r>
            <a:r>
              <a:rPr kumimoji="1" lang="en-US" altLang="zh-CN" sz="2800" b="1" i="1">
                <a:solidFill>
                  <a:srgbClr val="000000"/>
                </a:solidFill>
                <a:latin typeface="Times New Roman" panose="02020603050405020304" pitchFamily="18" charset="0"/>
              </a:rPr>
              <a:t>A </a:t>
            </a:r>
            <a:r>
              <a:rPr kumimoji="1" lang="zh-CN" altLang="en-US" sz="2800" b="1">
                <a:solidFill>
                  <a:srgbClr val="000000"/>
                </a:solidFill>
                <a:latin typeface="Times New Roman" panose="02020603050405020304" pitchFamily="18" charset="0"/>
              </a:rPr>
              <a:t>可逆 的充要条件是                 </a:t>
            </a:r>
            <a:r>
              <a:rPr kumimoji="1" lang="en-US" altLang="zh-CN" sz="2800" b="1">
                <a:solidFill>
                  <a:srgbClr val="000000"/>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 </a:t>
            </a:r>
          </a:p>
        </p:txBody>
      </p:sp>
      <p:sp>
        <p:nvSpPr>
          <p:cNvPr id="187395" name="Text Box 2">
            <a:extLst>
              <a:ext uri="{FF2B5EF4-FFF2-40B4-BE49-F238E27FC236}">
                <a16:creationId xmlns:a16="http://schemas.microsoft.com/office/drawing/2014/main" id="{2E959774-1419-42B8-ABC8-26EC80338828}"/>
              </a:ext>
            </a:extLst>
          </p:cNvPr>
          <p:cNvSpPr txBox="1">
            <a:spLocks noChangeArrowheads="1"/>
          </p:cNvSpPr>
          <p:nvPr/>
        </p:nvSpPr>
        <p:spPr bwMode="auto">
          <a:xfrm>
            <a:off x="1905001" y="1093789"/>
            <a:ext cx="8340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 </a:t>
            </a:r>
            <a:r>
              <a:rPr kumimoji="1" lang="en-US" altLang="zh-CN" b="1">
                <a:solidFill>
                  <a:srgbClr val="0000FF"/>
                </a:solidFill>
                <a:latin typeface="Times New Roman" panose="02020603050405020304" pitchFamily="18" charset="0"/>
              </a:rPr>
              <a:t>1. </a:t>
            </a:r>
            <a:r>
              <a:rPr kumimoji="1" lang="zh-CN" altLang="en-US" b="1">
                <a:solidFill>
                  <a:srgbClr val="0000FF"/>
                </a:solidFill>
                <a:latin typeface="Times New Roman" panose="02020603050405020304" pitchFamily="18" charset="0"/>
              </a:rPr>
              <a:t>定义：</a:t>
            </a:r>
            <a:r>
              <a:rPr kumimoji="1" lang="zh-CN" altLang="en-US"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阶方阵 </a:t>
            </a:r>
            <a:r>
              <a:rPr kumimoji="1" lang="en-US" altLang="zh-CN" b="1" i="1">
                <a:solidFill>
                  <a:srgbClr val="000000"/>
                </a:solidFill>
                <a:latin typeface="Times New Roman" panose="02020603050405020304" pitchFamily="18" charset="0"/>
              </a:rPr>
              <a:t>A </a:t>
            </a:r>
            <a:r>
              <a:rPr kumimoji="1" lang="zh-CN" altLang="en-US" b="1">
                <a:solidFill>
                  <a:srgbClr val="000000"/>
                </a:solidFill>
                <a:latin typeface="Times New Roman" panose="02020603050405020304" pitchFamily="18" charset="0"/>
              </a:rPr>
              <a:t>称为</a:t>
            </a:r>
            <a:r>
              <a:rPr kumimoji="1" lang="zh-CN" altLang="en-US" b="1">
                <a:solidFill>
                  <a:srgbClr val="FF0000"/>
                </a:solidFill>
                <a:latin typeface="Times New Roman" panose="02020603050405020304" pitchFamily="18" charset="0"/>
              </a:rPr>
              <a:t>可逆的</a:t>
            </a:r>
            <a:r>
              <a:rPr kumimoji="1" lang="zh-CN" altLang="en-US" b="1">
                <a:solidFill>
                  <a:srgbClr val="000000"/>
                </a:solidFill>
                <a:latin typeface="Times New Roman" panose="02020603050405020304" pitchFamily="18" charset="0"/>
              </a:rPr>
              <a:t>，如果有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阶方阵 </a:t>
            </a:r>
            <a:r>
              <a:rPr kumimoji="1" lang="en-US" altLang="zh-CN" b="1" i="1">
                <a:solidFill>
                  <a:srgbClr val="000000"/>
                </a:solidFill>
                <a:latin typeface="Times New Roman" panose="02020603050405020304" pitchFamily="18" charset="0"/>
              </a:rPr>
              <a:t>B</a:t>
            </a:r>
            <a:r>
              <a:rPr kumimoji="1" lang="zh-CN" altLang="en-US" b="1">
                <a:solidFill>
                  <a:srgbClr val="000000"/>
                </a:solidFill>
                <a:latin typeface="Times New Roman" panose="02020603050405020304" pitchFamily="18" charset="0"/>
              </a:rPr>
              <a:t>，使得</a:t>
            </a:r>
          </a:p>
        </p:txBody>
      </p:sp>
      <p:sp>
        <p:nvSpPr>
          <p:cNvPr id="187396" name="Text Box 4">
            <a:extLst>
              <a:ext uri="{FF2B5EF4-FFF2-40B4-BE49-F238E27FC236}">
                <a16:creationId xmlns:a16="http://schemas.microsoft.com/office/drawing/2014/main" id="{E0FD47E9-16C8-FB10-C878-4D21619FCD48}"/>
              </a:ext>
            </a:extLst>
          </p:cNvPr>
          <p:cNvSpPr txBox="1">
            <a:spLocks noChangeArrowheads="1"/>
          </p:cNvSpPr>
          <p:nvPr/>
        </p:nvSpPr>
        <p:spPr bwMode="auto">
          <a:xfrm>
            <a:off x="2279650" y="2251076"/>
            <a:ext cx="8084906"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50000"/>
              </a:lnSpc>
              <a:spcBef>
                <a:spcPct val="0"/>
              </a:spcBef>
              <a:spcAft>
                <a:spcPct val="0"/>
              </a:spcAft>
            </a:pPr>
            <a:r>
              <a:rPr kumimoji="1" lang="zh-CN" altLang="en-US" b="1">
                <a:solidFill>
                  <a:srgbClr val="000000"/>
                </a:solidFill>
                <a:latin typeface="Times New Roman" panose="02020603050405020304" pitchFamily="18" charset="0"/>
              </a:rPr>
              <a:t>其中 </a:t>
            </a:r>
            <a:r>
              <a:rPr kumimoji="1" lang="en-US" altLang="zh-CN" b="1" i="1">
                <a:solidFill>
                  <a:srgbClr val="000000"/>
                </a:solidFill>
                <a:latin typeface="Times New Roman" panose="02020603050405020304" pitchFamily="18" charset="0"/>
              </a:rPr>
              <a:t>E </a:t>
            </a:r>
            <a:r>
              <a:rPr kumimoji="1" lang="zh-CN" altLang="en-US" b="1">
                <a:solidFill>
                  <a:srgbClr val="000000"/>
                </a:solidFill>
                <a:latin typeface="Times New Roman" panose="02020603050405020304" pitchFamily="18" charset="0"/>
              </a:rPr>
              <a:t>是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阶单位矩阵，</a:t>
            </a:r>
            <a:r>
              <a:rPr kumimoji="1" lang="en-US" altLang="zh-CN" b="1" i="1">
                <a:solidFill>
                  <a:srgbClr val="000000"/>
                </a:solidFill>
                <a:latin typeface="Times New Roman" panose="02020603050405020304" pitchFamily="18" charset="0"/>
              </a:rPr>
              <a:t>B </a:t>
            </a:r>
            <a:r>
              <a:rPr kumimoji="1" lang="zh-CN" altLang="en-US" b="1">
                <a:solidFill>
                  <a:srgbClr val="000000"/>
                </a:solidFill>
                <a:latin typeface="Times New Roman" panose="02020603050405020304" pitchFamily="18" charset="0"/>
              </a:rPr>
              <a:t>就称为 </a:t>
            </a:r>
            <a:r>
              <a:rPr kumimoji="1" lang="en-US" altLang="zh-CN" b="1" i="1">
                <a:solidFill>
                  <a:srgbClr val="000000"/>
                </a:solidFill>
                <a:latin typeface="Times New Roman" panose="02020603050405020304" pitchFamily="18" charset="0"/>
              </a:rPr>
              <a:t>A </a:t>
            </a:r>
            <a:r>
              <a:rPr kumimoji="1" lang="zh-CN" altLang="en-US" b="1">
                <a:solidFill>
                  <a:srgbClr val="000000"/>
                </a:solidFill>
                <a:latin typeface="Times New Roman" panose="02020603050405020304" pitchFamily="18" charset="0"/>
              </a:rPr>
              <a:t>的</a:t>
            </a:r>
            <a:r>
              <a:rPr kumimoji="1" lang="zh-CN" altLang="en-US" b="1">
                <a:solidFill>
                  <a:srgbClr val="FF0000"/>
                </a:solidFill>
                <a:latin typeface="Times New Roman" panose="02020603050405020304" pitchFamily="18" charset="0"/>
              </a:rPr>
              <a:t>逆矩阵</a:t>
            </a:r>
            <a:r>
              <a:rPr kumimoji="1" lang="zh-CN" altLang="en-US" b="1">
                <a:solidFill>
                  <a:srgbClr val="00007D"/>
                </a:solidFill>
                <a:latin typeface="Times New Roman" panose="02020603050405020304" pitchFamily="18" charset="0"/>
              </a:rPr>
              <a:t>，</a:t>
            </a:r>
            <a:r>
              <a:rPr kumimoji="1" lang="zh-CN" altLang="en-US" b="1">
                <a:solidFill>
                  <a:srgbClr val="000000"/>
                </a:solidFill>
                <a:latin typeface="Times New Roman" panose="02020603050405020304" pitchFamily="18" charset="0"/>
              </a:rPr>
              <a:t>记作 </a:t>
            </a:r>
            <a:r>
              <a:rPr kumimoji="1" lang="en-US" altLang="zh-CN" b="1" i="1">
                <a:solidFill>
                  <a:srgbClr val="000000"/>
                </a:solidFill>
                <a:latin typeface="Times New Roman" panose="02020603050405020304" pitchFamily="18" charset="0"/>
              </a:rPr>
              <a:t>A</a:t>
            </a:r>
            <a:r>
              <a:rPr kumimoji="1" lang="zh-CN" altLang="zh-CN" b="1" baseline="30000">
                <a:solidFill>
                  <a:srgbClr val="000000"/>
                </a:solidFill>
                <a:latin typeface="Times New Roman" panose="02020603050405020304" pitchFamily="18" charset="0"/>
              </a:rPr>
              <a:t>－1</a:t>
            </a:r>
            <a:r>
              <a:rPr kumimoji="1" lang="en-US" altLang="zh-CN" b="1">
                <a:solidFill>
                  <a:srgbClr val="000000"/>
                </a:solidFill>
                <a:latin typeface="Times New Roman" panose="02020603050405020304" pitchFamily="18" charset="0"/>
              </a:rPr>
              <a:t> .</a:t>
            </a:r>
          </a:p>
        </p:txBody>
      </p:sp>
      <p:graphicFrame>
        <p:nvGraphicFramePr>
          <p:cNvPr id="187394" name="Object 5">
            <a:extLst>
              <a:ext uri="{FF2B5EF4-FFF2-40B4-BE49-F238E27FC236}">
                <a16:creationId xmlns:a16="http://schemas.microsoft.com/office/drawing/2014/main" id="{76B7219B-C771-8603-D82C-F26D1140C35D}"/>
              </a:ext>
            </a:extLst>
          </p:cNvPr>
          <p:cNvGraphicFramePr>
            <a:graphicFrameLocks noChangeAspect="1"/>
          </p:cNvGraphicFramePr>
          <p:nvPr/>
        </p:nvGraphicFramePr>
        <p:xfrm>
          <a:off x="5116514" y="1779588"/>
          <a:ext cx="1958975" cy="354012"/>
        </p:xfrm>
        <a:graphic>
          <a:graphicData uri="http://schemas.openxmlformats.org/presentationml/2006/ole">
            <mc:AlternateContent xmlns:mc="http://schemas.openxmlformats.org/markup-compatibility/2006">
              <mc:Choice xmlns:v="urn:schemas-microsoft-com:vml" Requires="v">
                <p:oleObj name="Equation" r:id="rId2" imgW="914400" imgH="165100" progId="">
                  <p:embed/>
                </p:oleObj>
              </mc:Choice>
              <mc:Fallback>
                <p:oleObj name="Equation" r:id="rId2" imgW="914400" imgH="165100" progId="">
                  <p:embed/>
                  <p:pic>
                    <p:nvPicPr>
                      <p:cNvPr id="187394" name="Object 5">
                        <a:extLst>
                          <a:ext uri="{FF2B5EF4-FFF2-40B4-BE49-F238E27FC236}">
                            <a16:creationId xmlns:a16="http://schemas.microsoft.com/office/drawing/2014/main" id="{76B7219B-C771-8603-D82C-F26D1140C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514" y="1779588"/>
                        <a:ext cx="19589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4">
            <a:extLst>
              <a:ext uri="{FF2B5EF4-FFF2-40B4-BE49-F238E27FC236}">
                <a16:creationId xmlns:a16="http://schemas.microsoft.com/office/drawing/2014/main" id="{7146E73E-F67E-2CCE-2DB4-3EA45C4C5AC4}"/>
              </a:ext>
            </a:extLst>
          </p:cNvPr>
          <p:cNvSpPr txBox="1">
            <a:spLocks noChangeArrowheads="1"/>
          </p:cNvSpPr>
          <p:nvPr/>
        </p:nvSpPr>
        <p:spPr bwMode="auto">
          <a:xfrm>
            <a:off x="1992314" y="549276"/>
            <a:ext cx="4930775" cy="523875"/>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zh-CN" altLang="en-US" sz="2800" b="1" dirty="0">
                <a:solidFill>
                  <a:srgbClr val="CACAFF">
                    <a:lumMod val="50000"/>
                  </a:srgbClr>
                </a:solidFill>
                <a:latin typeface="Times New Roman" pitchFamily="18" charset="0"/>
                <a:ea typeface="楷体_GB2312" pitchFamily="49" charset="-122"/>
              </a:rPr>
              <a:t>二、逆矩阵（</a:t>
            </a:r>
            <a:r>
              <a:rPr kumimoji="1" lang="en-US" altLang="zh-CN" sz="2800" b="1" i="1" dirty="0">
                <a:solidFill>
                  <a:srgbClr val="D60093"/>
                </a:solidFill>
                <a:latin typeface="Times New Roman" pitchFamily="18" charset="0"/>
                <a:ea typeface="楷体_GB2312" pitchFamily="49" charset="-122"/>
              </a:rPr>
              <a:t>inverse matrix</a:t>
            </a:r>
            <a:r>
              <a:rPr kumimoji="1" lang="zh-CN" altLang="en-US" sz="2800" b="1" dirty="0">
                <a:solidFill>
                  <a:srgbClr val="CACAFF">
                    <a:lumMod val="50000"/>
                  </a:srgbClr>
                </a:solidFill>
                <a:latin typeface="Times New Roman" pitchFamily="18" charset="0"/>
                <a:ea typeface="楷体_GB2312" pitchFamily="49" charset="-122"/>
              </a:rPr>
              <a:t>）</a:t>
            </a:r>
            <a:endParaRPr kumimoji="1" lang="en-US" altLang="zh-CN" sz="2800" b="1" dirty="0">
              <a:solidFill>
                <a:srgbClr val="CACAFF">
                  <a:lumMod val="50000"/>
                </a:srgbClr>
              </a:solidFill>
              <a:latin typeface="Times New Roman" pitchFamily="18" charset="0"/>
              <a:ea typeface="楷体_GB2312" pitchFamily="49" charset="-122"/>
            </a:endParaRPr>
          </a:p>
        </p:txBody>
      </p:sp>
      <p:sp>
        <p:nvSpPr>
          <p:cNvPr id="8" name="Text Box 4">
            <a:extLst>
              <a:ext uri="{FF2B5EF4-FFF2-40B4-BE49-F238E27FC236}">
                <a16:creationId xmlns:a16="http://schemas.microsoft.com/office/drawing/2014/main" id="{861EEC37-5EEB-84FA-1C48-DBA7E7227014}"/>
              </a:ext>
            </a:extLst>
          </p:cNvPr>
          <p:cNvSpPr txBox="1">
            <a:spLocks noChangeArrowheads="1"/>
          </p:cNvSpPr>
          <p:nvPr/>
        </p:nvSpPr>
        <p:spPr bwMode="auto">
          <a:xfrm>
            <a:off x="1992313" y="2978150"/>
            <a:ext cx="3249612" cy="522288"/>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sz="2800" b="1" dirty="0">
                <a:solidFill>
                  <a:srgbClr val="CACAFF">
                    <a:lumMod val="50000"/>
                  </a:srgbClr>
                </a:solidFill>
                <a:latin typeface="Times New Roman" pitchFamily="18" charset="0"/>
                <a:ea typeface="楷体_GB2312" pitchFamily="49" charset="-122"/>
              </a:rPr>
              <a:t>2</a:t>
            </a:r>
            <a:r>
              <a:rPr kumimoji="1" lang="zh-CN" altLang="en-US" sz="2800" b="1" dirty="0">
                <a:solidFill>
                  <a:srgbClr val="CACAFF">
                    <a:lumMod val="50000"/>
                  </a:srgbClr>
                </a:solidFill>
                <a:latin typeface="Times New Roman" pitchFamily="18" charset="0"/>
                <a:ea typeface="楷体_GB2312" pitchFamily="49" charset="-122"/>
              </a:rPr>
              <a:t>、矩阵可逆的条件</a:t>
            </a:r>
            <a:endParaRPr kumimoji="1" lang="en-US" altLang="zh-CN" sz="2800" b="1" dirty="0">
              <a:solidFill>
                <a:srgbClr val="CACAFF">
                  <a:lumMod val="50000"/>
                </a:srgbClr>
              </a:solidFill>
              <a:latin typeface="Times New Roman" pitchFamily="18" charset="0"/>
              <a:ea typeface="楷体_GB2312" pitchFamily="49" charset="-122"/>
            </a:endParaRPr>
          </a:p>
        </p:txBody>
      </p:sp>
      <p:graphicFrame>
        <p:nvGraphicFramePr>
          <p:cNvPr id="10" name="Object 33">
            <a:extLst>
              <a:ext uri="{FF2B5EF4-FFF2-40B4-BE49-F238E27FC236}">
                <a16:creationId xmlns:a16="http://schemas.microsoft.com/office/drawing/2014/main" id="{142F2BE0-A308-40AA-8A21-312BDFFA9455}"/>
              </a:ext>
            </a:extLst>
          </p:cNvPr>
          <p:cNvGraphicFramePr>
            <a:graphicFrameLocks noChangeAspect="1"/>
          </p:cNvGraphicFramePr>
          <p:nvPr/>
        </p:nvGraphicFramePr>
        <p:xfrm>
          <a:off x="5591176" y="5300663"/>
          <a:ext cx="2195513" cy="1065212"/>
        </p:xfrm>
        <a:graphic>
          <a:graphicData uri="http://schemas.openxmlformats.org/presentationml/2006/ole">
            <mc:AlternateContent xmlns:mc="http://schemas.openxmlformats.org/markup-compatibility/2006">
              <mc:Choice xmlns:v="urn:schemas-microsoft-com:vml" Requires="v">
                <p:oleObj name="Equation" r:id="rId4" imgW="888614" imgH="431613" progId="">
                  <p:embed/>
                </p:oleObj>
              </mc:Choice>
              <mc:Fallback>
                <p:oleObj name="Equation" r:id="rId4" imgW="888614" imgH="431613" progId="">
                  <p:embed/>
                  <p:pic>
                    <p:nvPicPr>
                      <p:cNvPr id="10" name="Object 33">
                        <a:extLst>
                          <a:ext uri="{FF2B5EF4-FFF2-40B4-BE49-F238E27FC236}">
                            <a16:creationId xmlns:a16="http://schemas.microsoft.com/office/drawing/2014/main" id="{142F2BE0-A308-40AA-8A21-312BDFFA94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1176" y="5300663"/>
                        <a:ext cx="2195513" cy="10652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0644" name="Object 32">
            <a:extLst>
              <a:ext uri="{FF2B5EF4-FFF2-40B4-BE49-F238E27FC236}">
                <a16:creationId xmlns:a16="http://schemas.microsoft.com/office/drawing/2014/main" id="{FB942D41-C191-3FCF-3103-A347547038DE}"/>
              </a:ext>
            </a:extLst>
          </p:cNvPr>
          <p:cNvGraphicFramePr>
            <a:graphicFrameLocks noChangeAspect="1"/>
          </p:cNvGraphicFramePr>
          <p:nvPr/>
        </p:nvGraphicFramePr>
        <p:xfrm>
          <a:off x="7462838" y="3573464"/>
          <a:ext cx="1225550" cy="528637"/>
        </p:xfrm>
        <a:graphic>
          <a:graphicData uri="http://schemas.openxmlformats.org/presentationml/2006/ole">
            <mc:AlternateContent xmlns:mc="http://schemas.openxmlformats.org/markup-compatibility/2006">
              <mc:Choice xmlns:v="urn:schemas-microsoft-com:vml" Requires="v">
                <p:oleObj name="Equation" r:id="rId6" imgW="469696" imgH="203112" progId="">
                  <p:embed/>
                </p:oleObj>
              </mc:Choice>
              <mc:Fallback>
                <p:oleObj name="Equation" r:id="rId6" imgW="469696" imgH="203112" progId="">
                  <p:embed/>
                  <p:pic>
                    <p:nvPicPr>
                      <p:cNvPr id="240644" name="Object 32">
                        <a:extLst>
                          <a:ext uri="{FF2B5EF4-FFF2-40B4-BE49-F238E27FC236}">
                            <a16:creationId xmlns:a16="http://schemas.microsoft.com/office/drawing/2014/main" id="{FB942D41-C191-3FCF-3103-A347547038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2838" y="3573464"/>
                        <a:ext cx="12255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8">
            <a:extLst>
              <a:ext uri="{FF2B5EF4-FFF2-40B4-BE49-F238E27FC236}">
                <a16:creationId xmlns:a16="http://schemas.microsoft.com/office/drawing/2014/main" id="{CFE345BF-333E-9E17-4224-AC6702C1E533}"/>
              </a:ext>
            </a:extLst>
          </p:cNvPr>
          <p:cNvSpPr txBox="1">
            <a:spLocks noChangeArrowheads="1"/>
          </p:cNvSpPr>
          <p:nvPr/>
        </p:nvSpPr>
        <p:spPr bwMode="auto">
          <a:xfrm>
            <a:off x="1139825" y="4149726"/>
            <a:ext cx="589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          </a:t>
            </a:r>
            <a:r>
              <a:rPr kumimoji="1" lang="zh-CN" altLang="en-US" sz="2800" b="1">
                <a:solidFill>
                  <a:srgbClr val="00007D"/>
                </a:solidFill>
                <a:latin typeface="Times New Roman" panose="02020603050405020304" pitchFamily="18" charset="0"/>
              </a:rPr>
              <a:t>结论</a:t>
            </a:r>
            <a:r>
              <a:rPr kumimoji="1" lang="en-US" altLang="zh-CN" sz="2800" b="1">
                <a:solidFill>
                  <a:srgbClr val="00007D"/>
                </a:solidFill>
                <a:latin typeface="Times New Roman" panose="02020603050405020304" pitchFamily="18" charset="0"/>
              </a:rPr>
              <a:t>2: </a:t>
            </a:r>
            <a:r>
              <a:rPr kumimoji="1" lang="zh-CN" altLang="en-US" sz="2800"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对于</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阶方阵</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B</a:t>
            </a:r>
            <a:r>
              <a:rPr kumimoji="1" lang="zh-CN" altLang="en-US" b="1">
                <a:solidFill>
                  <a:srgbClr val="000000"/>
                </a:solidFill>
                <a:latin typeface="Times New Roman" panose="02020603050405020304" pitchFamily="18" charset="0"/>
              </a:rPr>
              <a:t>，如果 </a:t>
            </a:r>
          </a:p>
        </p:txBody>
      </p:sp>
      <p:graphicFrame>
        <p:nvGraphicFramePr>
          <p:cNvPr id="13" name="Object 2">
            <a:extLst>
              <a:ext uri="{FF2B5EF4-FFF2-40B4-BE49-F238E27FC236}">
                <a16:creationId xmlns:a16="http://schemas.microsoft.com/office/drawing/2014/main" id="{9F1990DA-D73B-3FA3-6BC7-F37C0A0AB9F6}"/>
              </a:ext>
            </a:extLst>
          </p:cNvPr>
          <p:cNvGraphicFramePr>
            <a:graphicFrameLocks noChangeAspect="1"/>
          </p:cNvGraphicFramePr>
          <p:nvPr/>
        </p:nvGraphicFramePr>
        <p:xfrm>
          <a:off x="6858001" y="4221164"/>
          <a:ext cx="1254125" cy="434975"/>
        </p:xfrm>
        <a:graphic>
          <a:graphicData uri="http://schemas.openxmlformats.org/presentationml/2006/ole">
            <mc:AlternateContent xmlns:mc="http://schemas.openxmlformats.org/markup-compatibility/2006">
              <mc:Choice xmlns:v="urn:schemas-microsoft-com:vml" Requires="v">
                <p:oleObj name="Equation" r:id="rId8" imgW="583947" imgH="203112" progId="">
                  <p:embed/>
                </p:oleObj>
              </mc:Choice>
              <mc:Fallback>
                <p:oleObj name="Equation" r:id="rId8" imgW="583947" imgH="203112" progId="">
                  <p:embed/>
                  <p:pic>
                    <p:nvPicPr>
                      <p:cNvPr id="13" name="Object 2">
                        <a:extLst>
                          <a:ext uri="{FF2B5EF4-FFF2-40B4-BE49-F238E27FC236}">
                            <a16:creationId xmlns:a16="http://schemas.microsoft.com/office/drawing/2014/main" id="{9F1990DA-D73B-3FA3-6BC7-F37C0A0AB9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1" y="4221164"/>
                        <a:ext cx="12541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10">
            <a:extLst>
              <a:ext uri="{FF2B5EF4-FFF2-40B4-BE49-F238E27FC236}">
                <a16:creationId xmlns:a16="http://schemas.microsoft.com/office/drawing/2014/main" id="{0B71AEDD-E3A8-ABF6-8554-9F176FBFA97D}"/>
              </a:ext>
            </a:extLst>
          </p:cNvPr>
          <p:cNvSpPr txBox="1">
            <a:spLocks noChangeArrowheads="1"/>
          </p:cNvSpPr>
          <p:nvPr/>
        </p:nvSpPr>
        <p:spPr bwMode="auto">
          <a:xfrm>
            <a:off x="3359150" y="4797426"/>
            <a:ext cx="678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那么 </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B </a:t>
            </a:r>
            <a:r>
              <a:rPr kumimoji="1" lang="zh-CN" altLang="en-US" b="1">
                <a:solidFill>
                  <a:srgbClr val="000000"/>
                </a:solidFill>
                <a:latin typeface="Times New Roman" panose="02020603050405020304" pitchFamily="18" charset="0"/>
              </a:rPr>
              <a:t>都是可逆矩阵，并且它们互为逆矩阵</a:t>
            </a:r>
            <a:r>
              <a:rPr kumimoji="1" lang="en-US" altLang="zh-CN" b="1">
                <a:solidFill>
                  <a:srgbClr val="000000"/>
                </a:solidFill>
                <a:latin typeface="楷体_GB2312" pitchFamily="49" charset="-122"/>
              </a:rPr>
              <a:t>.</a:t>
            </a:r>
          </a:p>
        </p:txBody>
      </p:sp>
      <p:graphicFrame>
        <p:nvGraphicFramePr>
          <p:cNvPr id="189443" name="Object 3">
            <a:extLst>
              <a:ext uri="{FF2B5EF4-FFF2-40B4-BE49-F238E27FC236}">
                <a16:creationId xmlns:a16="http://schemas.microsoft.com/office/drawing/2014/main" id="{B32DC491-0722-665B-1322-52361241E4E6}"/>
              </a:ext>
            </a:extLst>
          </p:cNvPr>
          <p:cNvGraphicFramePr>
            <a:graphicFrameLocks noChangeAspect="1"/>
          </p:cNvGraphicFramePr>
          <p:nvPr/>
        </p:nvGraphicFramePr>
        <p:xfrm>
          <a:off x="8040689" y="4186239"/>
          <a:ext cx="1368425" cy="466725"/>
        </p:xfrm>
        <a:graphic>
          <a:graphicData uri="http://schemas.openxmlformats.org/presentationml/2006/ole">
            <mc:AlternateContent xmlns:mc="http://schemas.openxmlformats.org/markup-compatibility/2006">
              <mc:Choice xmlns:v="urn:schemas-microsoft-com:vml" Requires="v">
                <p:oleObj name="公式" r:id="rId10" imgW="596641" imgH="203112" progId="Equation.3">
                  <p:embed/>
                </p:oleObj>
              </mc:Choice>
              <mc:Fallback>
                <p:oleObj name="公式" r:id="rId10" imgW="596641" imgH="203112" progId="Equation.3">
                  <p:embed/>
                  <p:pic>
                    <p:nvPicPr>
                      <p:cNvPr id="189443" name="Object 3">
                        <a:extLst>
                          <a:ext uri="{FF2B5EF4-FFF2-40B4-BE49-F238E27FC236}">
                            <a16:creationId xmlns:a16="http://schemas.microsoft.com/office/drawing/2014/main" id="{B32DC491-0722-665B-1322-52361241E4E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40689" y="4186239"/>
                        <a:ext cx="13684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4">
            <a:extLst>
              <a:ext uri="{FF2B5EF4-FFF2-40B4-BE49-F238E27FC236}">
                <a16:creationId xmlns:a16="http://schemas.microsoft.com/office/drawing/2014/main" id="{83D6028F-4D24-4D5D-C844-D25199ABA033}"/>
              </a:ext>
            </a:extLst>
          </p:cNvPr>
          <p:cNvSpPr txBox="1">
            <a:spLocks noChangeArrowheads="1"/>
          </p:cNvSpPr>
          <p:nvPr/>
        </p:nvSpPr>
        <p:spPr bwMode="auto">
          <a:xfrm>
            <a:off x="1992314" y="5354639"/>
            <a:ext cx="3248025" cy="954087"/>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sz="2800" b="1" dirty="0">
                <a:solidFill>
                  <a:srgbClr val="CACAFF">
                    <a:lumMod val="50000"/>
                  </a:srgbClr>
                </a:solidFill>
                <a:latin typeface="Times New Roman" pitchFamily="18" charset="0"/>
                <a:ea typeface="楷体_GB2312" pitchFamily="49" charset="-122"/>
              </a:rPr>
              <a:t>3</a:t>
            </a:r>
            <a:r>
              <a:rPr kumimoji="1" lang="zh-CN" altLang="en-US" sz="2800" b="1" dirty="0">
                <a:solidFill>
                  <a:srgbClr val="CACAFF">
                    <a:lumMod val="50000"/>
                  </a:srgbClr>
                </a:solidFill>
                <a:latin typeface="Times New Roman" pitchFamily="18" charset="0"/>
                <a:ea typeface="楷体_GB2312" pitchFamily="49" charset="-122"/>
              </a:rPr>
              <a:t>、逆矩阵的求法</a:t>
            </a:r>
            <a:endParaRPr kumimoji="1" lang="en-US" altLang="zh-CN" sz="2800" b="1" dirty="0">
              <a:solidFill>
                <a:srgbClr val="CACAFF">
                  <a:lumMod val="50000"/>
                </a:srgbClr>
              </a:solidFill>
              <a:latin typeface="Times New Roman" pitchFamily="18" charset="0"/>
              <a:ea typeface="楷体_GB2312" pitchFamily="49" charset="-122"/>
            </a:endParaRPr>
          </a:p>
          <a:p>
            <a:pPr fontAlgn="base">
              <a:spcBef>
                <a:spcPct val="0"/>
              </a:spcBef>
              <a:spcAft>
                <a:spcPct val="0"/>
              </a:spcAft>
              <a:defRPr/>
            </a:pPr>
            <a:r>
              <a:rPr kumimoji="1" lang="en-US" altLang="zh-CN" sz="2800" b="1" dirty="0">
                <a:solidFill>
                  <a:srgbClr val="CACAFF">
                    <a:lumMod val="50000"/>
                  </a:srgbClr>
                </a:solidFill>
                <a:latin typeface="Times New Roman" pitchFamily="18" charset="0"/>
                <a:ea typeface="楷体_GB2312" pitchFamily="49" charset="-122"/>
              </a:rPr>
              <a:t>     </a:t>
            </a:r>
            <a:r>
              <a:rPr kumimoji="1" lang="zh-CN" altLang="en-US" sz="2800" b="1" dirty="0">
                <a:solidFill>
                  <a:srgbClr val="CACAFF">
                    <a:lumMod val="50000"/>
                  </a:srgbClr>
                </a:solidFill>
                <a:latin typeface="Times New Roman" pitchFamily="18" charset="0"/>
                <a:ea typeface="楷体_GB2312" pitchFamily="49" charset="-122"/>
              </a:rPr>
              <a:t>（伴随矩阵法）</a:t>
            </a:r>
            <a:endParaRPr kumimoji="1" lang="en-US" altLang="zh-CN" sz="2800" b="1" dirty="0">
              <a:solidFill>
                <a:srgbClr val="CACAFF">
                  <a:lumMod val="50000"/>
                </a:srgbClr>
              </a:solidFill>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7395"/>
                                        </p:tgtEl>
                                        <p:attrNameLst>
                                          <p:attrName>style.visibility</p:attrName>
                                        </p:attrNameLst>
                                      </p:cBhvr>
                                      <p:to>
                                        <p:strVal val="visible"/>
                                      </p:to>
                                    </p:set>
                                    <p:animEffect transition="in" filter="wipe(up)">
                                      <p:cBhvr>
                                        <p:cTn id="7" dur="500"/>
                                        <p:tgtEl>
                                          <p:spTgt spid="187395"/>
                                        </p:tgtEl>
                                      </p:cBhvr>
                                    </p:animEffect>
                                  </p:childTnLst>
                                </p:cTn>
                              </p:par>
                              <p:par>
                                <p:cTn id="8" presetID="22" presetClass="entr" presetSubtype="1" fill="hold" nodeType="withEffect">
                                  <p:stCondLst>
                                    <p:cond delay="0"/>
                                  </p:stCondLst>
                                  <p:childTnLst>
                                    <p:set>
                                      <p:cBhvr>
                                        <p:cTn id="9" dur="1" fill="hold">
                                          <p:stCondLst>
                                            <p:cond delay="0"/>
                                          </p:stCondLst>
                                        </p:cTn>
                                        <p:tgtEl>
                                          <p:spTgt spid="187394"/>
                                        </p:tgtEl>
                                        <p:attrNameLst>
                                          <p:attrName>style.visibility</p:attrName>
                                        </p:attrNameLst>
                                      </p:cBhvr>
                                      <p:to>
                                        <p:strVal val="visible"/>
                                      </p:to>
                                    </p:set>
                                    <p:animEffect transition="in" filter="wipe(up)">
                                      <p:cBhvr>
                                        <p:cTn id="10" dur="500"/>
                                        <p:tgtEl>
                                          <p:spTgt spid="18739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87396"/>
                                        </p:tgtEl>
                                        <p:attrNameLst>
                                          <p:attrName>style.visibility</p:attrName>
                                        </p:attrNameLst>
                                      </p:cBhvr>
                                      <p:to>
                                        <p:strVal val="visible"/>
                                      </p:to>
                                    </p:set>
                                    <p:animEffect transition="in" filter="wipe(up)">
                                      <p:cBhvr>
                                        <p:cTn id="13" dur="500"/>
                                        <p:tgtEl>
                                          <p:spTgt spid="18739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064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par>
                                <p:cTn id="39" presetID="22" presetClass="entr" presetSubtype="8" fill="hold" nodeType="withEffect">
                                  <p:stCondLst>
                                    <p:cond delay="0"/>
                                  </p:stCondLst>
                                  <p:childTnLst>
                                    <p:set>
                                      <p:cBhvr>
                                        <p:cTn id="40" dur="1" fill="hold">
                                          <p:stCondLst>
                                            <p:cond delay="0"/>
                                          </p:stCondLst>
                                        </p:cTn>
                                        <p:tgtEl>
                                          <p:spTgt spid="189443"/>
                                        </p:tgtEl>
                                        <p:attrNameLst>
                                          <p:attrName>style.visibility</p:attrName>
                                        </p:attrNameLst>
                                      </p:cBhvr>
                                      <p:to>
                                        <p:strVal val="visible"/>
                                      </p:to>
                                    </p:set>
                                    <p:animEffect transition="in" filter="wipe(left)">
                                      <p:cBhvr>
                                        <p:cTn id="41" dur="500"/>
                                        <p:tgtEl>
                                          <p:spTgt spid="18944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p:bldP spid="187395" grpId="0"/>
      <p:bldP spid="187396" grpId="0"/>
      <p:bldP spid="8" grpId="0"/>
      <p:bldP spid="12" grpId="0"/>
      <p:bldP spid="14" grpId="0"/>
      <p:bldP spid="17"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Text Box 2">
            <a:extLst>
              <a:ext uri="{FF2B5EF4-FFF2-40B4-BE49-F238E27FC236}">
                <a16:creationId xmlns:a16="http://schemas.microsoft.com/office/drawing/2014/main" id="{A816B687-CF7A-8E3E-12A4-3374829AEB34}"/>
              </a:ext>
            </a:extLst>
          </p:cNvPr>
          <p:cNvSpPr txBox="1">
            <a:spLocks noChangeArrowheads="1"/>
          </p:cNvSpPr>
          <p:nvPr/>
        </p:nvSpPr>
        <p:spPr bwMode="auto">
          <a:xfrm>
            <a:off x="1984376" y="1371601"/>
            <a:ext cx="77136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     </a:t>
            </a:r>
            <a:r>
              <a:rPr kumimoji="1" lang="zh-CN" altLang="en-US" b="1">
                <a:solidFill>
                  <a:srgbClr val="000000"/>
                </a:solidFill>
                <a:latin typeface="Times New Roman" panose="02020603050405020304" pitchFamily="18" charset="0"/>
              </a:rPr>
              <a:t> 如果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阶方阵</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B</a:t>
            </a:r>
            <a:r>
              <a:rPr kumimoji="1" lang="zh-CN" altLang="en-US" b="1">
                <a:solidFill>
                  <a:srgbClr val="000000"/>
                </a:solidFill>
                <a:latin typeface="Times New Roman" panose="02020603050405020304" pitchFamily="18" charset="0"/>
              </a:rPr>
              <a:t>可逆，那么      、    、                  </a:t>
            </a:r>
          </a:p>
          <a:p>
            <a:pPr eaLnBrk="1" fontAlgn="base" hangingPunct="1">
              <a:spcBef>
                <a:spcPct val="0"/>
              </a:spcBef>
              <a:spcAft>
                <a:spcPct val="0"/>
              </a:spcAft>
            </a:pPr>
            <a:r>
              <a:rPr kumimoji="1" lang="zh-CN" altLang="en-US" b="1">
                <a:solidFill>
                  <a:srgbClr val="000000"/>
                </a:solidFill>
                <a:latin typeface="Times New Roman" panose="02020603050405020304" pitchFamily="18" charset="0"/>
              </a:rPr>
              <a:t>与</a:t>
            </a:r>
            <a:r>
              <a:rPr kumimoji="1" lang="en-US" altLang="zh-CN" b="1" i="1">
                <a:solidFill>
                  <a:srgbClr val="000000"/>
                </a:solidFill>
                <a:latin typeface="Times New Roman" panose="02020603050405020304" pitchFamily="18" charset="0"/>
              </a:rPr>
              <a:t>AB </a:t>
            </a:r>
            <a:r>
              <a:rPr kumimoji="1" lang="zh-CN" altLang="en-US" b="1">
                <a:solidFill>
                  <a:srgbClr val="000000"/>
                </a:solidFill>
                <a:latin typeface="Times New Roman" panose="02020603050405020304" pitchFamily="18" charset="0"/>
              </a:rPr>
              <a:t>也可逆，且</a:t>
            </a:r>
          </a:p>
        </p:txBody>
      </p:sp>
      <p:graphicFrame>
        <p:nvGraphicFramePr>
          <p:cNvPr id="9219" name="Object 23">
            <a:extLst>
              <a:ext uri="{FF2B5EF4-FFF2-40B4-BE49-F238E27FC236}">
                <a16:creationId xmlns:a16="http://schemas.microsoft.com/office/drawing/2014/main" id="{A8225E51-CD32-D032-2F00-25411ABC6A0D}"/>
              </a:ext>
            </a:extLst>
          </p:cNvPr>
          <p:cNvGraphicFramePr>
            <a:graphicFrameLocks noChangeAspect="1"/>
          </p:cNvGraphicFramePr>
          <p:nvPr/>
        </p:nvGraphicFramePr>
        <p:xfrm>
          <a:off x="5118101" y="2565400"/>
          <a:ext cx="1731963" cy="503238"/>
        </p:xfrm>
        <a:graphic>
          <a:graphicData uri="http://schemas.openxmlformats.org/presentationml/2006/ole">
            <mc:AlternateContent xmlns:mc="http://schemas.openxmlformats.org/markup-compatibility/2006">
              <mc:Choice xmlns:v="urn:schemas-microsoft-com:vml" Requires="v">
                <p:oleObj name="Equation" r:id="rId2" imgW="787400" imgH="228600" progId="">
                  <p:embed/>
                </p:oleObj>
              </mc:Choice>
              <mc:Fallback>
                <p:oleObj name="Equation" r:id="rId2" imgW="787400" imgH="228600" progId="">
                  <p:embed/>
                  <p:pic>
                    <p:nvPicPr>
                      <p:cNvPr id="9219" name="Object 23">
                        <a:extLst>
                          <a:ext uri="{FF2B5EF4-FFF2-40B4-BE49-F238E27FC236}">
                            <a16:creationId xmlns:a16="http://schemas.microsoft.com/office/drawing/2014/main" id="{A8225E51-CD32-D032-2F00-25411ABC6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101" y="2565400"/>
                        <a:ext cx="17319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9380" name="Object 24">
            <a:extLst>
              <a:ext uri="{FF2B5EF4-FFF2-40B4-BE49-F238E27FC236}">
                <a16:creationId xmlns:a16="http://schemas.microsoft.com/office/drawing/2014/main" id="{B2F46647-8DAD-5C14-250B-354C6809B3F5}"/>
              </a:ext>
            </a:extLst>
          </p:cNvPr>
          <p:cNvGraphicFramePr>
            <a:graphicFrameLocks noChangeAspect="1"/>
          </p:cNvGraphicFramePr>
          <p:nvPr/>
        </p:nvGraphicFramePr>
        <p:xfrm>
          <a:off x="6600826" y="1357314"/>
          <a:ext cx="544513" cy="407987"/>
        </p:xfrm>
        <a:graphic>
          <a:graphicData uri="http://schemas.openxmlformats.org/presentationml/2006/ole">
            <mc:AlternateContent xmlns:mc="http://schemas.openxmlformats.org/markup-compatibility/2006">
              <mc:Choice xmlns:v="urn:schemas-microsoft-com:vml" Requires="v">
                <p:oleObj name="Equation" r:id="rId4" imgW="253890" imgH="190417" progId="">
                  <p:embed/>
                </p:oleObj>
              </mc:Choice>
              <mc:Fallback>
                <p:oleObj name="Equation" r:id="rId4" imgW="253890" imgH="190417" progId="">
                  <p:embed/>
                  <p:pic>
                    <p:nvPicPr>
                      <p:cNvPr id="869380" name="Object 24">
                        <a:extLst>
                          <a:ext uri="{FF2B5EF4-FFF2-40B4-BE49-F238E27FC236}">
                            <a16:creationId xmlns:a16="http://schemas.microsoft.com/office/drawing/2014/main" id="{B2F46647-8DAD-5C14-250B-354C6809B3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0826" y="1357314"/>
                        <a:ext cx="544513"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9381" name="Object 25">
            <a:extLst>
              <a:ext uri="{FF2B5EF4-FFF2-40B4-BE49-F238E27FC236}">
                <a16:creationId xmlns:a16="http://schemas.microsoft.com/office/drawing/2014/main" id="{9FB3CF3A-4B8E-C91B-7FE7-125673607142}"/>
              </a:ext>
            </a:extLst>
          </p:cNvPr>
          <p:cNvGraphicFramePr>
            <a:graphicFrameLocks noChangeAspect="1"/>
          </p:cNvGraphicFramePr>
          <p:nvPr/>
        </p:nvGraphicFramePr>
        <p:xfrm>
          <a:off x="7218364" y="1357314"/>
          <a:ext cx="490537" cy="407987"/>
        </p:xfrm>
        <a:graphic>
          <a:graphicData uri="http://schemas.openxmlformats.org/presentationml/2006/ole">
            <mc:AlternateContent xmlns:mc="http://schemas.openxmlformats.org/markup-compatibility/2006">
              <mc:Choice xmlns:v="urn:schemas-microsoft-com:vml" Requires="v">
                <p:oleObj name="Equation" r:id="rId6" imgW="228600" imgH="190500" progId="">
                  <p:embed/>
                </p:oleObj>
              </mc:Choice>
              <mc:Fallback>
                <p:oleObj name="Equation" r:id="rId6" imgW="228600" imgH="190500" progId="">
                  <p:embed/>
                  <p:pic>
                    <p:nvPicPr>
                      <p:cNvPr id="869381" name="Object 25">
                        <a:extLst>
                          <a:ext uri="{FF2B5EF4-FFF2-40B4-BE49-F238E27FC236}">
                            <a16:creationId xmlns:a16="http://schemas.microsoft.com/office/drawing/2014/main" id="{9FB3CF3A-4B8E-C91B-7FE7-1256736071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8364" y="1357314"/>
                        <a:ext cx="49053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9382" name="Object 26">
            <a:extLst>
              <a:ext uri="{FF2B5EF4-FFF2-40B4-BE49-F238E27FC236}">
                <a16:creationId xmlns:a16="http://schemas.microsoft.com/office/drawing/2014/main" id="{4EA6197D-18A0-DB24-47EF-71161127B59E}"/>
              </a:ext>
            </a:extLst>
          </p:cNvPr>
          <p:cNvGraphicFramePr>
            <a:graphicFrameLocks noChangeAspect="1"/>
          </p:cNvGraphicFramePr>
          <p:nvPr/>
        </p:nvGraphicFramePr>
        <p:xfrm>
          <a:off x="7904163" y="1400176"/>
          <a:ext cx="1466850" cy="434975"/>
        </p:xfrm>
        <a:graphic>
          <a:graphicData uri="http://schemas.openxmlformats.org/presentationml/2006/ole">
            <mc:AlternateContent xmlns:mc="http://schemas.openxmlformats.org/markup-compatibility/2006">
              <mc:Choice xmlns:v="urn:schemas-microsoft-com:vml" Requires="v">
                <p:oleObj name="Equation" r:id="rId8" imgW="685800" imgH="203200" progId="">
                  <p:embed/>
                </p:oleObj>
              </mc:Choice>
              <mc:Fallback>
                <p:oleObj name="Equation" r:id="rId8" imgW="685800" imgH="203200" progId="">
                  <p:embed/>
                  <p:pic>
                    <p:nvPicPr>
                      <p:cNvPr id="869382" name="Object 26">
                        <a:extLst>
                          <a:ext uri="{FF2B5EF4-FFF2-40B4-BE49-F238E27FC236}">
                            <a16:creationId xmlns:a16="http://schemas.microsoft.com/office/drawing/2014/main" id="{4EA6197D-18A0-DB24-47EF-71161127B5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04163" y="1400176"/>
                        <a:ext cx="1466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3" name="Object 27">
            <a:extLst>
              <a:ext uri="{FF2B5EF4-FFF2-40B4-BE49-F238E27FC236}">
                <a16:creationId xmlns:a16="http://schemas.microsoft.com/office/drawing/2014/main" id="{A0CC5570-F02D-F4BE-47C9-3804BD038640}"/>
              </a:ext>
            </a:extLst>
          </p:cNvPr>
          <p:cNvGraphicFramePr>
            <a:graphicFrameLocks noChangeAspect="1"/>
          </p:cNvGraphicFramePr>
          <p:nvPr/>
        </p:nvGraphicFramePr>
        <p:xfrm>
          <a:off x="5118100" y="3298825"/>
          <a:ext cx="2317750" cy="503238"/>
        </p:xfrm>
        <a:graphic>
          <a:graphicData uri="http://schemas.openxmlformats.org/presentationml/2006/ole">
            <mc:AlternateContent xmlns:mc="http://schemas.openxmlformats.org/markup-compatibility/2006">
              <mc:Choice xmlns:v="urn:schemas-microsoft-com:vml" Requires="v">
                <p:oleObj name="Equation" r:id="rId10" imgW="1054100" imgH="228600" progId="">
                  <p:embed/>
                </p:oleObj>
              </mc:Choice>
              <mc:Fallback>
                <p:oleObj name="Equation" r:id="rId10" imgW="1054100" imgH="228600" progId="">
                  <p:embed/>
                  <p:pic>
                    <p:nvPicPr>
                      <p:cNvPr id="9223" name="Object 27">
                        <a:extLst>
                          <a:ext uri="{FF2B5EF4-FFF2-40B4-BE49-F238E27FC236}">
                            <a16:creationId xmlns:a16="http://schemas.microsoft.com/office/drawing/2014/main" id="{A0CC5570-F02D-F4BE-47C9-3804BD0386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18100" y="3298825"/>
                        <a:ext cx="23177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5" name="Object 28">
            <a:extLst>
              <a:ext uri="{FF2B5EF4-FFF2-40B4-BE49-F238E27FC236}">
                <a16:creationId xmlns:a16="http://schemas.microsoft.com/office/drawing/2014/main" id="{E70A8EA0-2A75-5205-1D71-9FBC5776945D}"/>
              </a:ext>
            </a:extLst>
          </p:cNvPr>
          <p:cNvGraphicFramePr>
            <a:graphicFrameLocks noChangeAspect="1"/>
          </p:cNvGraphicFramePr>
          <p:nvPr/>
        </p:nvGraphicFramePr>
        <p:xfrm>
          <a:off x="5118100" y="4032251"/>
          <a:ext cx="2262188" cy="893763"/>
        </p:xfrm>
        <a:graphic>
          <a:graphicData uri="http://schemas.openxmlformats.org/presentationml/2006/ole">
            <mc:AlternateContent xmlns:mc="http://schemas.openxmlformats.org/markup-compatibility/2006">
              <mc:Choice xmlns:v="urn:schemas-microsoft-com:vml" Requires="v">
                <p:oleObj name="Equation" r:id="rId12" imgW="1028254" imgH="406224" progId="">
                  <p:embed/>
                </p:oleObj>
              </mc:Choice>
              <mc:Fallback>
                <p:oleObj name="Equation" r:id="rId12" imgW="1028254" imgH="406224" progId="">
                  <p:embed/>
                  <p:pic>
                    <p:nvPicPr>
                      <p:cNvPr id="9225" name="Object 28">
                        <a:extLst>
                          <a:ext uri="{FF2B5EF4-FFF2-40B4-BE49-F238E27FC236}">
                            <a16:creationId xmlns:a16="http://schemas.microsoft.com/office/drawing/2014/main" id="{E70A8EA0-2A75-5205-1D71-9FBC5776945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18100" y="4032251"/>
                        <a:ext cx="2262188"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6" name="Object 29">
            <a:extLst>
              <a:ext uri="{FF2B5EF4-FFF2-40B4-BE49-F238E27FC236}">
                <a16:creationId xmlns:a16="http://schemas.microsoft.com/office/drawing/2014/main" id="{1B086730-17CB-5B1A-6D81-41228F2E7FE9}"/>
              </a:ext>
            </a:extLst>
          </p:cNvPr>
          <p:cNvGraphicFramePr>
            <a:graphicFrameLocks noChangeAspect="1"/>
          </p:cNvGraphicFramePr>
          <p:nvPr/>
        </p:nvGraphicFramePr>
        <p:xfrm>
          <a:off x="5118101" y="5157789"/>
          <a:ext cx="2462213" cy="503237"/>
        </p:xfrm>
        <a:graphic>
          <a:graphicData uri="http://schemas.openxmlformats.org/presentationml/2006/ole">
            <mc:AlternateContent xmlns:mc="http://schemas.openxmlformats.org/markup-compatibility/2006">
              <mc:Choice xmlns:v="urn:schemas-microsoft-com:vml" Requires="v">
                <p:oleObj name="Equation" r:id="rId14" imgW="1117600" imgH="228600" progId="">
                  <p:embed/>
                </p:oleObj>
              </mc:Choice>
              <mc:Fallback>
                <p:oleObj name="Equation" r:id="rId14" imgW="1117600" imgH="228600" progId="">
                  <p:embed/>
                  <p:pic>
                    <p:nvPicPr>
                      <p:cNvPr id="9226" name="Object 29">
                        <a:extLst>
                          <a:ext uri="{FF2B5EF4-FFF2-40B4-BE49-F238E27FC236}">
                            <a16:creationId xmlns:a16="http://schemas.microsoft.com/office/drawing/2014/main" id="{1B086730-17CB-5B1A-6D81-41228F2E7FE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18101" y="5157789"/>
                        <a:ext cx="246221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4">
            <a:extLst>
              <a:ext uri="{FF2B5EF4-FFF2-40B4-BE49-F238E27FC236}">
                <a16:creationId xmlns:a16="http://schemas.microsoft.com/office/drawing/2014/main" id="{D5EFA01D-7947-D4D8-DC99-96C3ADE7FC5B}"/>
              </a:ext>
            </a:extLst>
          </p:cNvPr>
          <p:cNvSpPr txBox="1">
            <a:spLocks noChangeArrowheads="1"/>
          </p:cNvSpPr>
          <p:nvPr/>
        </p:nvSpPr>
        <p:spPr bwMode="auto">
          <a:xfrm>
            <a:off x="2089151" y="601664"/>
            <a:ext cx="2798763" cy="523875"/>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sz="2800" b="1" dirty="0">
                <a:solidFill>
                  <a:srgbClr val="CACAFF">
                    <a:lumMod val="50000"/>
                  </a:srgbClr>
                </a:solidFill>
                <a:latin typeface="Times New Roman" pitchFamily="18" charset="0"/>
                <a:ea typeface="楷体_GB2312" pitchFamily="49" charset="-122"/>
              </a:rPr>
              <a:t>4.  </a:t>
            </a:r>
            <a:r>
              <a:rPr kumimoji="1" lang="zh-CN" altLang="en-US" sz="2800" b="1" dirty="0">
                <a:solidFill>
                  <a:srgbClr val="CACAFF">
                    <a:lumMod val="50000"/>
                  </a:srgbClr>
                </a:solidFill>
                <a:latin typeface="Times New Roman" pitchFamily="18" charset="0"/>
                <a:ea typeface="楷体_GB2312" pitchFamily="49" charset="-122"/>
              </a:rPr>
              <a:t>逆矩阵的性质</a:t>
            </a:r>
            <a:endParaRPr kumimoji="1" lang="en-US" altLang="zh-CN" sz="2800" b="1" dirty="0">
              <a:solidFill>
                <a:srgbClr val="CACAFF">
                  <a:lumMod val="50000"/>
                </a:srgbClr>
              </a:solidFill>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ipe(up)">
                                      <p:cBhvr>
                                        <p:cTn id="7" dur="500"/>
                                        <p:tgtEl>
                                          <p:spTgt spid="9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223"/>
                                        </p:tgtEl>
                                        <p:attrNameLst>
                                          <p:attrName>style.visibility</p:attrName>
                                        </p:attrNameLst>
                                      </p:cBhvr>
                                      <p:to>
                                        <p:strVal val="visible"/>
                                      </p:to>
                                    </p:set>
                                    <p:animEffect transition="in" filter="wipe(up)">
                                      <p:cBhvr>
                                        <p:cTn id="12" dur="500"/>
                                        <p:tgtEl>
                                          <p:spTgt spid="92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225"/>
                                        </p:tgtEl>
                                        <p:attrNameLst>
                                          <p:attrName>style.visibility</p:attrName>
                                        </p:attrNameLst>
                                      </p:cBhvr>
                                      <p:to>
                                        <p:strVal val="visible"/>
                                      </p:to>
                                    </p:set>
                                    <p:animEffect transition="in" filter="wipe(up)">
                                      <p:cBhvr>
                                        <p:cTn id="17" dur="500"/>
                                        <p:tgtEl>
                                          <p:spTgt spid="92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226"/>
                                        </p:tgtEl>
                                        <p:attrNameLst>
                                          <p:attrName>style.visibility</p:attrName>
                                        </p:attrNameLst>
                                      </p:cBhvr>
                                      <p:to>
                                        <p:strVal val="visible"/>
                                      </p:to>
                                    </p:set>
                                    <p:animEffect transition="in" filter="wipe(up)">
                                      <p:cBhvr>
                                        <p:cTn id="22"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15010" name="Object 2">
            <a:extLst>
              <a:ext uri="{FF2B5EF4-FFF2-40B4-BE49-F238E27FC236}">
                <a16:creationId xmlns:a16="http://schemas.microsoft.com/office/drawing/2014/main" id="{C7A2AADE-A2AF-BA89-F353-085E90699644}"/>
              </a:ext>
            </a:extLst>
          </p:cNvPr>
          <p:cNvGraphicFramePr>
            <a:graphicFrameLocks noChangeAspect="1"/>
          </p:cNvGraphicFramePr>
          <p:nvPr/>
        </p:nvGraphicFramePr>
        <p:xfrm>
          <a:off x="2360613" y="1555750"/>
          <a:ext cx="3656012" cy="660400"/>
        </p:xfrm>
        <a:graphic>
          <a:graphicData uri="http://schemas.openxmlformats.org/presentationml/2006/ole">
            <mc:AlternateContent xmlns:mc="http://schemas.openxmlformats.org/markup-compatibility/2006">
              <mc:Choice xmlns:v="urn:schemas-microsoft-com:vml" Requires="v">
                <p:oleObj name="公式" r:id="rId2" imgW="1333500" imgH="241300" progId="Equation.3">
                  <p:embed/>
                </p:oleObj>
              </mc:Choice>
              <mc:Fallback>
                <p:oleObj name="公式" r:id="rId2" imgW="1333500" imgH="241300" progId="Equation.3">
                  <p:embed/>
                  <p:pic>
                    <p:nvPicPr>
                      <p:cNvPr id="6315010" name="Object 2">
                        <a:extLst>
                          <a:ext uri="{FF2B5EF4-FFF2-40B4-BE49-F238E27FC236}">
                            <a16:creationId xmlns:a16="http://schemas.microsoft.com/office/drawing/2014/main" id="{C7A2AADE-A2AF-BA89-F353-085E90699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613" y="1555750"/>
                        <a:ext cx="365601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5011" name="Object 3">
            <a:extLst>
              <a:ext uri="{FF2B5EF4-FFF2-40B4-BE49-F238E27FC236}">
                <a16:creationId xmlns:a16="http://schemas.microsoft.com/office/drawing/2014/main" id="{B69D92AE-BEC5-F1CA-A43B-4F3E5858AFE0}"/>
              </a:ext>
            </a:extLst>
          </p:cNvPr>
          <p:cNvGraphicFramePr>
            <a:graphicFrameLocks noChangeAspect="1"/>
          </p:cNvGraphicFramePr>
          <p:nvPr/>
        </p:nvGraphicFramePr>
        <p:xfrm>
          <a:off x="2301875" y="2336800"/>
          <a:ext cx="2611438" cy="660400"/>
        </p:xfrm>
        <a:graphic>
          <a:graphicData uri="http://schemas.openxmlformats.org/presentationml/2006/ole">
            <mc:AlternateContent xmlns:mc="http://schemas.openxmlformats.org/markup-compatibility/2006">
              <mc:Choice xmlns:v="urn:schemas-microsoft-com:vml" Requires="v">
                <p:oleObj name="公式" r:id="rId4" imgW="952087" imgH="241195" progId="Equation.3">
                  <p:embed/>
                </p:oleObj>
              </mc:Choice>
              <mc:Fallback>
                <p:oleObj name="公式" r:id="rId4" imgW="952087" imgH="241195" progId="Equation.3">
                  <p:embed/>
                  <p:pic>
                    <p:nvPicPr>
                      <p:cNvPr id="6315011" name="Object 3">
                        <a:extLst>
                          <a:ext uri="{FF2B5EF4-FFF2-40B4-BE49-F238E27FC236}">
                            <a16:creationId xmlns:a16="http://schemas.microsoft.com/office/drawing/2014/main" id="{B69D92AE-BEC5-F1CA-A43B-4F3E5858AF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1875" y="2336800"/>
                        <a:ext cx="261143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5012" name="Object 4">
            <a:extLst>
              <a:ext uri="{FF2B5EF4-FFF2-40B4-BE49-F238E27FC236}">
                <a16:creationId xmlns:a16="http://schemas.microsoft.com/office/drawing/2014/main" id="{C13E7616-E7DA-BA74-33DE-8558B5274DE3}"/>
              </a:ext>
            </a:extLst>
          </p:cNvPr>
          <p:cNvGraphicFramePr>
            <a:graphicFrameLocks noChangeAspect="1"/>
          </p:cNvGraphicFramePr>
          <p:nvPr/>
        </p:nvGraphicFramePr>
        <p:xfrm>
          <a:off x="2279650" y="3068638"/>
          <a:ext cx="2578100" cy="660400"/>
        </p:xfrm>
        <a:graphic>
          <a:graphicData uri="http://schemas.openxmlformats.org/presentationml/2006/ole">
            <mc:AlternateContent xmlns:mc="http://schemas.openxmlformats.org/markup-compatibility/2006">
              <mc:Choice xmlns:v="urn:schemas-microsoft-com:vml" Requires="v">
                <p:oleObj name="公式" r:id="rId6" imgW="939392" imgH="241195" progId="Equation.3">
                  <p:embed/>
                </p:oleObj>
              </mc:Choice>
              <mc:Fallback>
                <p:oleObj name="公式" r:id="rId6" imgW="939392" imgH="241195" progId="Equation.3">
                  <p:embed/>
                  <p:pic>
                    <p:nvPicPr>
                      <p:cNvPr id="6315012" name="Object 4">
                        <a:extLst>
                          <a:ext uri="{FF2B5EF4-FFF2-40B4-BE49-F238E27FC236}">
                            <a16:creationId xmlns:a16="http://schemas.microsoft.com/office/drawing/2014/main" id="{C13E7616-E7DA-BA74-33DE-8558B5274D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650" y="3068638"/>
                        <a:ext cx="25781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0BF46BE5-ACD7-A908-EF9A-F2806F6E4DF4}"/>
              </a:ext>
            </a:extLst>
          </p:cNvPr>
          <p:cNvSpPr txBox="1"/>
          <p:nvPr/>
        </p:nvSpPr>
        <p:spPr>
          <a:xfrm>
            <a:off x="2135188" y="836614"/>
            <a:ext cx="6553200" cy="523875"/>
          </a:xfrm>
          <a:prstGeom prst="rect">
            <a:avLst/>
          </a:prstGeom>
          <a:noFill/>
        </p:spPr>
        <p:txBody>
          <a:bodyPr>
            <a:spAutoFit/>
          </a:bodyPr>
          <a:lstStyle/>
          <a:p>
            <a:pPr fontAlgn="base">
              <a:spcBef>
                <a:spcPct val="0"/>
              </a:spcBef>
              <a:spcAft>
                <a:spcPct val="0"/>
              </a:spcAft>
              <a:defRPr/>
            </a:pPr>
            <a:r>
              <a:rPr lang="en-US" altLang="zh-CN" sz="2800" b="1" dirty="0">
                <a:solidFill>
                  <a:srgbClr val="00007D">
                    <a:lumMod val="60000"/>
                    <a:lumOff val="40000"/>
                  </a:srgbClr>
                </a:solidFill>
                <a:latin typeface="Arial" charset="0"/>
                <a:ea typeface="宋体" charset="-122"/>
              </a:rPr>
              <a:t>5</a:t>
            </a:r>
            <a:r>
              <a:rPr lang="zh-CN" altLang="en-US" sz="2800" b="1" dirty="0">
                <a:solidFill>
                  <a:srgbClr val="00007D">
                    <a:lumMod val="60000"/>
                    <a:lumOff val="40000"/>
                  </a:srgbClr>
                </a:solidFill>
                <a:latin typeface="Arial" charset="0"/>
                <a:ea typeface="宋体" charset="-122"/>
              </a:rPr>
              <a:t>、几个常用公式</a:t>
            </a:r>
          </a:p>
        </p:txBody>
      </p:sp>
      <p:graphicFrame>
        <p:nvGraphicFramePr>
          <p:cNvPr id="6315013" name="Object 5">
            <a:extLst>
              <a:ext uri="{FF2B5EF4-FFF2-40B4-BE49-F238E27FC236}">
                <a16:creationId xmlns:a16="http://schemas.microsoft.com/office/drawing/2014/main" id="{656783B2-7C37-5BF5-E364-AE313E80501E}"/>
              </a:ext>
            </a:extLst>
          </p:cNvPr>
          <p:cNvGraphicFramePr>
            <a:graphicFrameLocks noChangeAspect="1"/>
          </p:cNvGraphicFramePr>
          <p:nvPr/>
        </p:nvGraphicFramePr>
        <p:xfrm>
          <a:off x="2303463" y="3956050"/>
          <a:ext cx="2855912" cy="590550"/>
        </p:xfrm>
        <a:graphic>
          <a:graphicData uri="http://schemas.openxmlformats.org/presentationml/2006/ole">
            <mc:AlternateContent xmlns:mc="http://schemas.openxmlformats.org/markup-compatibility/2006">
              <mc:Choice xmlns:v="urn:schemas-microsoft-com:vml" Requires="v">
                <p:oleObj name="公式" r:id="rId8" imgW="1040948" imgH="215806" progId="Equation.3">
                  <p:embed/>
                </p:oleObj>
              </mc:Choice>
              <mc:Fallback>
                <p:oleObj name="公式" r:id="rId8" imgW="1040948" imgH="215806" progId="Equation.3">
                  <p:embed/>
                  <p:pic>
                    <p:nvPicPr>
                      <p:cNvPr id="6315013" name="Object 5">
                        <a:extLst>
                          <a:ext uri="{FF2B5EF4-FFF2-40B4-BE49-F238E27FC236}">
                            <a16:creationId xmlns:a16="http://schemas.microsoft.com/office/drawing/2014/main" id="{656783B2-7C37-5BF5-E364-AE313E8050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3463" y="3956050"/>
                        <a:ext cx="285591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5014" name="Object 6">
            <a:extLst>
              <a:ext uri="{FF2B5EF4-FFF2-40B4-BE49-F238E27FC236}">
                <a16:creationId xmlns:a16="http://schemas.microsoft.com/office/drawing/2014/main" id="{F415A34D-F1E4-F5B6-4C51-F9D2278E1F1C}"/>
              </a:ext>
            </a:extLst>
          </p:cNvPr>
          <p:cNvGraphicFramePr>
            <a:graphicFrameLocks noChangeAspect="1"/>
          </p:cNvGraphicFramePr>
          <p:nvPr/>
        </p:nvGraphicFramePr>
        <p:xfrm>
          <a:off x="5375275" y="3933825"/>
          <a:ext cx="2820988" cy="660400"/>
        </p:xfrm>
        <a:graphic>
          <a:graphicData uri="http://schemas.openxmlformats.org/presentationml/2006/ole">
            <mc:AlternateContent xmlns:mc="http://schemas.openxmlformats.org/markup-compatibility/2006">
              <mc:Choice xmlns:v="urn:schemas-microsoft-com:vml" Requires="v">
                <p:oleObj name="公式" r:id="rId10" imgW="1028254" imgH="241195" progId="Equation.3">
                  <p:embed/>
                </p:oleObj>
              </mc:Choice>
              <mc:Fallback>
                <p:oleObj name="公式" r:id="rId10" imgW="1028254" imgH="241195" progId="Equation.3">
                  <p:embed/>
                  <p:pic>
                    <p:nvPicPr>
                      <p:cNvPr id="6315014" name="Object 6">
                        <a:extLst>
                          <a:ext uri="{FF2B5EF4-FFF2-40B4-BE49-F238E27FC236}">
                            <a16:creationId xmlns:a16="http://schemas.microsoft.com/office/drawing/2014/main" id="{F415A34D-F1E4-F5B6-4C51-F9D2278E1F1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75275" y="3933825"/>
                        <a:ext cx="28209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5015" name="Object 7">
            <a:extLst>
              <a:ext uri="{FF2B5EF4-FFF2-40B4-BE49-F238E27FC236}">
                <a16:creationId xmlns:a16="http://schemas.microsoft.com/office/drawing/2014/main" id="{EE34E93D-979A-4979-CD1D-F94D53B1F739}"/>
              </a:ext>
            </a:extLst>
          </p:cNvPr>
          <p:cNvGraphicFramePr>
            <a:graphicFrameLocks noChangeAspect="1"/>
          </p:cNvGraphicFramePr>
          <p:nvPr/>
        </p:nvGraphicFramePr>
        <p:xfrm>
          <a:off x="2135189" y="4713288"/>
          <a:ext cx="3411537" cy="660400"/>
        </p:xfrm>
        <a:graphic>
          <a:graphicData uri="http://schemas.openxmlformats.org/presentationml/2006/ole">
            <mc:AlternateContent xmlns:mc="http://schemas.openxmlformats.org/markup-compatibility/2006">
              <mc:Choice xmlns:v="urn:schemas-microsoft-com:vml" Requires="v">
                <p:oleObj name="公式" r:id="rId12" imgW="1244600" imgH="241300" progId="Equation.3">
                  <p:embed/>
                </p:oleObj>
              </mc:Choice>
              <mc:Fallback>
                <p:oleObj name="公式" r:id="rId12" imgW="1244600" imgH="241300" progId="Equation.3">
                  <p:embed/>
                  <p:pic>
                    <p:nvPicPr>
                      <p:cNvPr id="6315015" name="Object 7">
                        <a:extLst>
                          <a:ext uri="{FF2B5EF4-FFF2-40B4-BE49-F238E27FC236}">
                            <a16:creationId xmlns:a16="http://schemas.microsoft.com/office/drawing/2014/main" id="{EE34E93D-979A-4979-CD1D-F94D53B1F73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35189" y="4713288"/>
                        <a:ext cx="341153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5016" name="Object 8">
            <a:extLst>
              <a:ext uri="{FF2B5EF4-FFF2-40B4-BE49-F238E27FC236}">
                <a16:creationId xmlns:a16="http://schemas.microsoft.com/office/drawing/2014/main" id="{3D5CD120-D5B9-07DD-C74D-AE9A1BB68BE2}"/>
              </a:ext>
            </a:extLst>
          </p:cNvPr>
          <p:cNvGraphicFramePr>
            <a:graphicFrameLocks noChangeAspect="1"/>
          </p:cNvGraphicFramePr>
          <p:nvPr/>
        </p:nvGraphicFramePr>
        <p:xfrm>
          <a:off x="5753101" y="4724400"/>
          <a:ext cx="3167063" cy="660400"/>
        </p:xfrm>
        <a:graphic>
          <a:graphicData uri="http://schemas.openxmlformats.org/presentationml/2006/ole">
            <mc:AlternateContent xmlns:mc="http://schemas.openxmlformats.org/markup-compatibility/2006">
              <mc:Choice xmlns:v="urn:schemas-microsoft-com:vml" Requires="v">
                <p:oleObj name="公式" r:id="rId14" imgW="1155700" imgH="241300" progId="Equation.3">
                  <p:embed/>
                </p:oleObj>
              </mc:Choice>
              <mc:Fallback>
                <p:oleObj name="公式" r:id="rId14" imgW="1155700" imgH="241300" progId="Equation.3">
                  <p:embed/>
                  <p:pic>
                    <p:nvPicPr>
                      <p:cNvPr id="6315016" name="Object 8">
                        <a:extLst>
                          <a:ext uri="{FF2B5EF4-FFF2-40B4-BE49-F238E27FC236}">
                            <a16:creationId xmlns:a16="http://schemas.microsoft.com/office/drawing/2014/main" id="{3D5CD120-D5B9-07DD-C74D-AE9A1BB68BE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53101" y="4724400"/>
                        <a:ext cx="316706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5017" name="Object 9">
            <a:extLst>
              <a:ext uri="{FF2B5EF4-FFF2-40B4-BE49-F238E27FC236}">
                <a16:creationId xmlns:a16="http://schemas.microsoft.com/office/drawing/2014/main" id="{DE276368-6EA9-09AE-9FC8-A4EABC832E0D}"/>
              </a:ext>
            </a:extLst>
          </p:cNvPr>
          <p:cNvGraphicFramePr>
            <a:graphicFrameLocks noChangeAspect="1"/>
          </p:cNvGraphicFramePr>
          <p:nvPr/>
        </p:nvGraphicFramePr>
        <p:xfrm>
          <a:off x="2063750" y="5589588"/>
          <a:ext cx="3551238" cy="660400"/>
        </p:xfrm>
        <a:graphic>
          <a:graphicData uri="http://schemas.openxmlformats.org/presentationml/2006/ole">
            <mc:AlternateContent xmlns:mc="http://schemas.openxmlformats.org/markup-compatibility/2006">
              <mc:Choice xmlns:v="urn:schemas-microsoft-com:vml" Requires="v">
                <p:oleObj name="公式" r:id="rId16" imgW="1295400" imgH="241300" progId="Equation.3">
                  <p:embed/>
                </p:oleObj>
              </mc:Choice>
              <mc:Fallback>
                <p:oleObj name="公式" r:id="rId16" imgW="1295400" imgH="241300" progId="Equation.3">
                  <p:embed/>
                  <p:pic>
                    <p:nvPicPr>
                      <p:cNvPr id="6315017" name="Object 9">
                        <a:extLst>
                          <a:ext uri="{FF2B5EF4-FFF2-40B4-BE49-F238E27FC236}">
                            <a16:creationId xmlns:a16="http://schemas.microsoft.com/office/drawing/2014/main" id="{DE276368-6EA9-09AE-9FC8-A4EABC832E0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63750" y="5589588"/>
                        <a:ext cx="355123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5018" name="Object 10">
            <a:extLst>
              <a:ext uri="{FF2B5EF4-FFF2-40B4-BE49-F238E27FC236}">
                <a16:creationId xmlns:a16="http://schemas.microsoft.com/office/drawing/2014/main" id="{9C21F300-7491-4B07-50F3-BF0509C5EB66}"/>
              </a:ext>
            </a:extLst>
          </p:cNvPr>
          <p:cNvGraphicFramePr>
            <a:graphicFrameLocks noChangeAspect="1"/>
          </p:cNvGraphicFramePr>
          <p:nvPr/>
        </p:nvGraphicFramePr>
        <p:xfrm>
          <a:off x="5597525" y="5589588"/>
          <a:ext cx="3271838" cy="660400"/>
        </p:xfrm>
        <a:graphic>
          <a:graphicData uri="http://schemas.openxmlformats.org/presentationml/2006/ole">
            <mc:AlternateContent xmlns:mc="http://schemas.openxmlformats.org/markup-compatibility/2006">
              <mc:Choice xmlns:v="urn:schemas-microsoft-com:vml" Requires="v">
                <p:oleObj name="公式" r:id="rId18" imgW="1193800" imgH="241300" progId="Equation.3">
                  <p:embed/>
                </p:oleObj>
              </mc:Choice>
              <mc:Fallback>
                <p:oleObj name="公式" r:id="rId18" imgW="1193800" imgH="241300" progId="Equation.3">
                  <p:embed/>
                  <p:pic>
                    <p:nvPicPr>
                      <p:cNvPr id="6315018" name="Object 10">
                        <a:extLst>
                          <a:ext uri="{FF2B5EF4-FFF2-40B4-BE49-F238E27FC236}">
                            <a16:creationId xmlns:a16="http://schemas.microsoft.com/office/drawing/2014/main" id="{9C21F300-7491-4B07-50F3-BF0509C5EB6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97525" y="5589588"/>
                        <a:ext cx="327183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15010"/>
                                        </p:tgtEl>
                                        <p:attrNameLst>
                                          <p:attrName>style.visibility</p:attrName>
                                        </p:attrNameLst>
                                      </p:cBhvr>
                                      <p:to>
                                        <p:strVal val="visible"/>
                                      </p:to>
                                    </p:set>
                                    <p:animEffect transition="in" filter="wipe(left)">
                                      <p:cBhvr>
                                        <p:cTn id="7" dur="5000"/>
                                        <p:tgtEl>
                                          <p:spTgt spid="6315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15011"/>
                                        </p:tgtEl>
                                        <p:attrNameLst>
                                          <p:attrName>style.visibility</p:attrName>
                                        </p:attrNameLst>
                                      </p:cBhvr>
                                      <p:to>
                                        <p:strVal val="visible"/>
                                      </p:to>
                                    </p:set>
                                    <p:animEffect transition="in" filter="wipe(left)">
                                      <p:cBhvr>
                                        <p:cTn id="12" dur="5000"/>
                                        <p:tgtEl>
                                          <p:spTgt spid="63150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315012"/>
                                        </p:tgtEl>
                                        <p:attrNameLst>
                                          <p:attrName>style.visibility</p:attrName>
                                        </p:attrNameLst>
                                      </p:cBhvr>
                                      <p:to>
                                        <p:strVal val="visible"/>
                                      </p:to>
                                    </p:set>
                                    <p:animEffect transition="in" filter="wipe(left)">
                                      <p:cBhvr>
                                        <p:cTn id="17" dur="5000"/>
                                        <p:tgtEl>
                                          <p:spTgt spid="63150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315013"/>
                                        </p:tgtEl>
                                        <p:attrNameLst>
                                          <p:attrName>style.visibility</p:attrName>
                                        </p:attrNameLst>
                                      </p:cBhvr>
                                      <p:to>
                                        <p:strVal val="visible"/>
                                      </p:to>
                                    </p:set>
                                    <p:animEffect transition="in" filter="wipe(left)">
                                      <p:cBhvr>
                                        <p:cTn id="22" dur="5000"/>
                                        <p:tgtEl>
                                          <p:spTgt spid="63150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315014"/>
                                        </p:tgtEl>
                                        <p:attrNameLst>
                                          <p:attrName>style.visibility</p:attrName>
                                        </p:attrNameLst>
                                      </p:cBhvr>
                                      <p:to>
                                        <p:strVal val="visible"/>
                                      </p:to>
                                    </p:set>
                                    <p:animEffect transition="in" filter="wipe(left)">
                                      <p:cBhvr>
                                        <p:cTn id="27" dur="5000"/>
                                        <p:tgtEl>
                                          <p:spTgt spid="63150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315015"/>
                                        </p:tgtEl>
                                        <p:attrNameLst>
                                          <p:attrName>style.visibility</p:attrName>
                                        </p:attrNameLst>
                                      </p:cBhvr>
                                      <p:to>
                                        <p:strVal val="visible"/>
                                      </p:to>
                                    </p:set>
                                    <p:animEffect transition="in" filter="wipe(left)">
                                      <p:cBhvr>
                                        <p:cTn id="32" dur="5000"/>
                                        <p:tgtEl>
                                          <p:spTgt spid="63150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315016"/>
                                        </p:tgtEl>
                                        <p:attrNameLst>
                                          <p:attrName>style.visibility</p:attrName>
                                        </p:attrNameLst>
                                      </p:cBhvr>
                                      <p:to>
                                        <p:strVal val="visible"/>
                                      </p:to>
                                    </p:set>
                                    <p:animEffect transition="in" filter="wipe(left)">
                                      <p:cBhvr>
                                        <p:cTn id="37" dur="5000"/>
                                        <p:tgtEl>
                                          <p:spTgt spid="63150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315017"/>
                                        </p:tgtEl>
                                        <p:attrNameLst>
                                          <p:attrName>style.visibility</p:attrName>
                                        </p:attrNameLst>
                                      </p:cBhvr>
                                      <p:to>
                                        <p:strVal val="visible"/>
                                      </p:to>
                                    </p:set>
                                    <p:animEffect transition="in" filter="wipe(left)">
                                      <p:cBhvr>
                                        <p:cTn id="42" dur="5000"/>
                                        <p:tgtEl>
                                          <p:spTgt spid="63150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315018"/>
                                        </p:tgtEl>
                                        <p:attrNameLst>
                                          <p:attrName>style.visibility</p:attrName>
                                        </p:attrNameLst>
                                      </p:cBhvr>
                                      <p:to>
                                        <p:strVal val="visible"/>
                                      </p:to>
                                    </p:set>
                                    <p:animEffect transition="in" filter="wipe(left)">
                                      <p:cBhvr>
                                        <p:cTn id="47" dur="5000"/>
                                        <p:tgtEl>
                                          <p:spTgt spid="6315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5A18E77-4DFE-D03A-5FC8-20DD4F19DBC4}"/>
              </a:ext>
            </a:extLst>
          </p:cNvPr>
          <p:cNvSpPr>
            <a:spLocks noChangeArrowheads="1"/>
          </p:cNvSpPr>
          <p:nvPr/>
        </p:nvSpPr>
        <p:spPr bwMode="auto">
          <a:xfrm>
            <a:off x="2135189" y="1219201"/>
            <a:ext cx="1793875" cy="460375"/>
          </a:xfrm>
          <a:prstGeom prst="rect">
            <a:avLst/>
          </a:prstGeom>
          <a:noFill/>
          <a:ln w="9525">
            <a:noFill/>
            <a:miter lim="800000"/>
            <a:headEnd/>
            <a:tailEnd/>
          </a:ln>
          <a:effectLst/>
        </p:spPr>
        <p:txBody>
          <a:bodyPr anchor="ctr">
            <a:spAutoFit/>
          </a:bodyPr>
          <a:lstStyle/>
          <a:p>
            <a:pPr fontAlgn="base">
              <a:spcBef>
                <a:spcPct val="0"/>
              </a:spcBef>
              <a:spcAft>
                <a:spcPct val="0"/>
              </a:spcAft>
              <a:defRPr/>
            </a:pPr>
            <a:r>
              <a:rPr lang="zh-CN" altLang="en-US" sz="2400" b="1" dirty="0">
                <a:solidFill>
                  <a:srgbClr val="CACAFF">
                    <a:lumMod val="50000"/>
                  </a:srgbClr>
                </a:solidFill>
                <a:latin typeface="Arial" charset="0"/>
                <a:ea typeface="宋体" pitchFamily="2" charset="-122"/>
              </a:rPr>
              <a:t> 性质</a:t>
            </a:r>
            <a:r>
              <a:rPr lang="en-US" altLang="zh-CN" sz="2400" b="1" dirty="0">
                <a:solidFill>
                  <a:srgbClr val="CACAFF">
                    <a:lumMod val="50000"/>
                  </a:srgbClr>
                </a:solidFill>
                <a:latin typeface="Arial" charset="0"/>
                <a:ea typeface="宋体" pitchFamily="2" charset="-122"/>
              </a:rPr>
              <a:t>1</a:t>
            </a:r>
            <a:r>
              <a:rPr lang="zh-CN" altLang="en-US" sz="2400" b="1" dirty="0">
                <a:solidFill>
                  <a:srgbClr val="CACAFF">
                    <a:lumMod val="50000"/>
                  </a:srgbClr>
                </a:solidFill>
                <a:latin typeface="Arial" charset="0"/>
                <a:ea typeface="宋体" pitchFamily="2" charset="-122"/>
              </a:rPr>
              <a:t>：</a:t>
            </a:r>
            <a:r>
              <a:rPr lang="zh-CN" altLang="en-US" sz="2400" b="1" dirty="0">
                <a:solidFill>
                  <a:srgbClr val="000000"/>
                </a:solidFill>
                <a:latin typeface="Arial" charset="0"/>
                <a:ea typeface="宋体" pitchFamily="2" charset="-122"/>
              </a:rPr>
              <a:t>若</a:t>
            </a:r>
            <a:r>
              <a:rPr lang="en-US" altLang="zh-CN" sz="2400" b="1" dirty="0">
                <a:solidFill>
                  <a:srgbClr val="000000"/>
                </a:solidFill>
                <a:latin typeface="Arial" charset="0"/>
                <a:ea typeface="宋体" pitchFamily="2" charset="-122"/>
              </a:rPr>
              <a:t> </a:t>
            </a:r>
          </a:p>
        </p:txBody>
      </p:sp>
      <p:graphicFrame>
        <p:nvGraphicFramePr>
          <p:cNvPr id="10" name="Object 1">
            <a:extLst>
              <a:ext uri="{FF2B5EF4-FFF2-40B4-BE49-F238E27FC236}">
                <a16:creationId xmlns:a16="http://schemas.microsoft.com/office/drawing/2014/main" id="{0E2908A8-5725-0C60-8A52-EC0E8E4F23E0}"/>
              </a:ext>
            </a:extLst>
          </p:cNvPr>
          <p:cNvGraphicFramePr>
            <a:graphicFrameLocks noChangeAspect="1"/>
          </p:cNvGraphicFramePr>
          <p:nvPr/>
        </p:nvGraphicFramePr>
        <p:xfrm>
          <a:off x="3792538" y="1163639"/>
          <a:ext cx="4832350" cy="681037"/>
        </p:xfrm>
        <a:graphic>
          <a:graphicData uri="http://schemas.openxmlformats.org/presentationml/2006/ole">
            <mc:AlternateContent xmlns:mc="http://schemas.openxmlformats.org/markup-compatibility/2006">
              <mc:Choice xmlns:v="urn:schemas-microsoft-com:vml" Requires="v">
                <p:oleObj name="公式" r:id="rId2" imgW="1625600" imgH="228600" progId="Equation.3">
                  <p:embed/>
                </p:oleObj>
              </mc:Choice>
              <mc:Fallback>
                <p:oleObj name="公式" r:id="rId2" imgW="1625600" imgH="228600" progId="Equation.3">
                  <p:embed/>
                  <p:pic>
                    <p:nvPicPr>
                      <p:cNvPr id="10" name="Object 1">
                        <a:extLst>
                          <a:ext uri="{FF2B5EF4-FFF2-40B4-BE49-F238E27FC236}">
                            <a16:creationId xmlns:a16="http://schemas.microsoft.com/office/drawing/2014/main" id="{0E2908A8-5725-0C60-8A52-EC0E8E4F2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8" y="1163639"/>
                        <a:ext cx="48323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3">
            <a:extLst>
              <a:ext uri="{FF2B5EF4-FFF2-40B4-BE49-F238E27FC236}">
                <a16:creationId xmlns:a16="http://schemas.microsoft.com/office/drawing/2014/main" id="{440D8D22-C089-B19A-3D6E-DFB79D4C9D63}"/>
              </a:ext>
            </a:extLst>
          </p:cNvPr>
          <p:cNvGraphicFramePr>
            <a:graphicFrameLocks noChangeAspect="1"/>
          </p:cNvGraphicFramePr>
          <p:nvPr/>
        </p:nvGraphicFramePr>
        <p:xfrm>
          <a:off x="3833813" y="3359150"/>
          <a:ext cx="4494212" cy="3022600"/>
        </p:xfrm>
        <a:graphic>
          <a:graphicData uri="http://schemas.openxmlformats.org/presentationml/2006/ole">
            <mc:AlternateContent xmlns:mc="http://schemas.openxmlformats.org/markup-compatibility/2006">
              <mc:Choice xmlns:v="urn:schemas-microsoft-com:vml" Requires="v">
                <p:oleObj name="公式" r:id="rId4" imgW="1511300" imgH="1016000" progId="Equation.3">
                  <p:embed/>
                </p:oleObj>
              </mc:Choice>
              <mc:Fallback>
                <p:oleObj name="公式" r:id="rId4" imgW="1511300" imgH="1016000" progId="Equation.3">
                  <p:embed/>
                  <p:pic>
                    <p:nvPicPr>
                      <p:cNvPr id="3" name="Object 3">
                        <a:extLst>
                          <a:ext uri="{FF2B5EF4-FFF2-40B4-BE49-F238E27FC236}">
                            <a16:creationId xmlns:a16="http://schemas.microsoft.com/office/drawing/2014/main" id="{440D8D22-C089-B19A-3D6E-DFB79D4C9D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813" y="3359150"/>
                        <a:ext cx="4494212"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6">
            <a:extLst>
              <a:ext uri="{FF2B5EF4-FFF2-40B4-BE49-F238E27FC236}">
                <a16:creationId xmlns:a16="http://schemas.microsoft.com/office/drawing/2014/main" id="{D0B35105-8A24-99B7-063E-0FAB7F276214}"/>
              </a:ext>
            </a:extLst>
          </p:cNvPr>
          <p:cNvSpPr>
            <a:spLocks noChangeArrowheads="1"/>
          </p:cNvSpPr>
          <p:nvPr/>
        </p:nvSpPr>
        <p:spPr bwMode="auto">
          <a:xfrm>
            <a:off x="3222626" y="2319338"/>
            <a:ext cx="569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ea typeface="宋体" panose="02010600030101010101" pitchFamily="2" charset="-122"/>
              </a:rPr>
              <a:t>则</a:t>
            </a:r>
            <a:r>
              <a:rPr lang="en-US" altLang="zh-CN" b="1">
                <a:solidFill>
                  <a:srgbClr val="000000"/>
                </a:solidFill>
                <a:ea typeface="宋体" panose="02010600030101010101" pitchFamily="2" charset="-122"/>
              </a:rPr>
              <a:t>  </a:t>
            </a:r>
          </a:p>
        </p:txBody>
      </p:sp>
      <p:graphicFrame>
        <p:nvGraphicFramePr>
          <p:cNvPr id="4" name="Object 4">
            <a:extLst>
              <a:ext uri="{FF2B5EF4-FFF2-40B4-BE49-F238E27FC236}">
                <a16:creationId xmlns:a16="http://schemas.microsoft.com/office/drawing/2014/main" id="{1654954C-808A-C5F2-CE4B-B69268422295}"/>
              </a:ext>
            </a:extLst>
          </p:cNvPr>
          <p:cNvGraphicFramePr>
            <a:graphicFrameLocks noChangeAspect="1"/>
          </p:cNvGraphicFramePr>
          <p:nvPr/>
        </p:nvGraphicFramePr>
        <p:xfrm>
          <a:off x="3746500" y="2166939"/>
          <a:ext cx="4870450" cy="757237"/>
        </p:xfrm>
        <a:graphic>
          <a:graphicData uri="http://schemas.openxmlformats.org/presentationml/2006/ole">
            <mc:AlternateContent xmlns:mc="http://schemas.openxmlformats.org/markup-compatibility/2006">
              <mc:Choice xmlns:v="urn:schemas-microsoft-com:vml" Requires="v">
                <p:oleObj name="公式" r:id="rId6" imgW="1637589" imgH="253890" progId="Equation.3">
                  <p:embed/>
                </p:oleObj>
              </mc:Choice>
              <mc:Fallback>
                <p:oleObj name="公式" r:id="rId6" imgW="1637589" imgH="253890" progId="Equation.3">
                  <p:embed/>
                  <p:pic>
                    <p:nvPicPr>
                      <p:cNvPr id="4" name="Object 4">
                        <a:extLst>
                          <a:ext uri="{FF2B5EF4-FFF2-40B4-BE49-F238E27FC236}">
                            <a16:creationId xmlns:a16="http://schemas.microsoft.com/office/drawing/2014/main" id="{1654954C-808A-C5F2-CE4B-B692684222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6500" y="2166939"/>
                        <a:ext cx="487045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a16="http://schemas.microsoft.com/office/drawing/2014/main" id="{97954CE1-122C-1225-272E-39BA6B0E50F0}"/>
              </a:ext>
            </a:extLst>
          </p:cNvPr>
          <p:cNvSpPr>
            <a:spLocks noChangeArrowheads="1"/>
          </p:cNvSpPr>
          <p:nvPr/>
        </p:nvSpPr>
        <p:spPr bwMode="auto">
          <a:xfrm>
            <a:off x="3143251" y="3255964"/>
            <a:ext cx="5699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ea typeface="宋体" panose="02010600030101010101" pitchFamily="2" charset="-122"/>
              </a:rPr>
              <a:t>即</a:t>
            </a:r>
            <a:r>
              <a:rPr lang="en-US" altLang="zh-CN" b="1">
                <a:solidFill>
                  <a:srgbClr val="000000"/>
                </a:solidFill>
                <a:ea typeface="宋体" panose="02010600030101010101" pitchFamily="2" charset="-122"/>
              </a:rPr>
              <a:t>  </a:t>
            </a:r>
          </a:p>
        </p:txBody>
      </p:sp>
      <p:sp>
        <p:nvSpPr>
          <p:cNvPr id="9" name="Rectangle 6">
            <a:extLst>
              <a:ext uri="{FF2B5EF4-FFF2-40B4-BE49-F238E27FC236}">
                <a16:creationId xmlns:a16="http://schemas.microsoft.com/office/drawing/2014/main" id="{82E3D3BC-4ECD-3EA2-E075-FE4AC81077B4}"/>
              </a:ext>
            </a:extLst>
          </p:cNvPr>
          <p:cNvSpPr>
            <a:spLocks noChangeArrowheads="1"/>
          </p:cNvSpPr>
          <p:nvPr/>
        </p:nvSpPr>
        <p:spPr bwMode="auto">
          <a:xfrm>
            <a:off x="2208214" y="517526"/>
            <a:ext cx="4384675" cy="523875"/>
          </a:xfrm>
          <a:prstGeom prst="rect">
            <a:avLst/>
          </a:prstGeom>
          <a:noFill/>
          <a:ln w="9525">
            <a:noFill/>
            <a:miter lim="800000"/>
            <a:headEnd/>
            <a:tailEnd/>
          </a:ln>
          <a:effectLst/>
        </p:spPr>
        <p:txBody>
          <a:bodyPr anchor="ctr">
            <a:spAutoFit/>
          </a:bodyPr>
          <a:lstStyle/>
          <a:p>
            <a:pPr fontAlgn="base">
              <a:spcBef>
                <a:spcPct val="0"/>
              </a:spcBef>
              <a:spcAft>
                <a:spcPct val="0"/>
              </a:spcAft>
              <a:defRPr/>
            </a:pPr>
            <a:r>
              <a:rPr lang="zh-CN" altLang="en-US" sz="2800" b="1" dirty="0">
                <a:solidFill>
                  <a:srgbClr val="CACAFF">
                    <a:lumMod val="50000"/>
                  </a:srgbClr>
                </a:solidFill>
                <a:latin typeface="Arial" charset="0"/>
                <a:ea typeface="宋体" pitchFamily="2" charset="-122"/>
              </a:rPr>
              <a:t>三、对角阵的性质</a:t>
            </a:r>
            <a:r>
              <a:rPr lang="en-US" altLang="zh-CN" sz="2800" b="1" dirty="0">
                <a:solidFill>
                  <a:srgbClr val="000000"/>
                </a:solidFill>
                <a:latin typeface="Arial" charset="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CD92E06-02A1-B3A0-1FA7-490CDB28C66A}"/>
              </a:ext>
            </a:extLst>
          </p:cNvPr>
          <p:cNvSpPr>
            <a:spLocks noChangeArrowheads="1"/>
          </p:cNvSpPr>
          <p:nvPr/>
        </p:nvSpPr>
        <p:spPr bwMode="auto">
          <a:xfrm>
            <a:off x="2135189" y="1219201"/>
            <a:ext cx="1793875" cy="460375"/>
          </a:xfrm>
          <a:prstGeom prst="rect">
            <a:avLst/>
          </a:prstGeom>
          <a:noFill/>
          <a:ln w="9525">
            <a:noFill/>
            <a:miter lim="800000"/>
            <a:headEnd/>
            <a:tailEnd/>
          </a:ln>
          <a:effectLst/>
        </p:spPr>
        <p:txBody>
          <a:bodyPr anchor="ctr">
            <a:spAutoFit/>
          </a:bodyPr>
          <a:lstStyle/>
          <a:p>
            <a:pPr fontAlgn="base">
              <a:spcBef>
                <a:spcPct val="0"/>
              </a:spcBef>
              <a:spcAft>
                <a:spcPct val="0"/>
              </a:spcAft>
              <a:defRPr/>
            </a:pPr>
            <a:r>
              <a:rPr lang="zh-CN" altLang="en-US" sz="2400" b="1" dirty="0">
                <a:solidFill>
                  <a:srgbClr val="CACAFF">
                    <a:lumMod val="50000"/>
                  </a:srgbClr>
                </a:solidFill>
                <a:latin typeface="Arial" charset="0"/>
                <a:ea typeface="宋体" pitchFamily="2" charset="-122"/>
              </a:rPr>
              <a:t> 性质</a:t>
            </a:r>
            <a:r>
              <a:rPr lang="en-US" altLang="zh-CN" sz="2400" b="1" dirty="0">
                <a:solidFill>
                  <a:srgbClr val="CACAFF">
                    <a:lumMod val="50000"/>
                  </a:srgbClr>
                </a:solidFill>
                <a:latin typeface="Arial" charset="0"/>
                <a:ea typeface="宋体" pitchFamily="2" charset="-122"/>
              </a:rPr>
              <a:t>2</a:t>
            </a:r>
            <a:r>
              <a:rPr lang="zh-CN" altLang="en-US" sz="2400" b="1" dirty="0">
                <a:solidFill>
                  <a:srgbClr val="CACAFF">
                    <a:lumMod val="50000"/>
                  </a:srgbClr>
                </a:solidFill>
                <a:latin typeface="Arial" charset="0"/>
                <a:ea typeface="宋体" pitchFamily="2" charset="-122"/>
              </a:rPr>
              <a:t>：</a:t>
            </a:r>
            <a:r>
              <a:rPr lang="zh-CN" altLang="en-US" sz="2400" b="1" dirty="0">
                <a:solidFill>
                  <a:srgbClr val="000000"/>
                </a:solidFill>
                <a:latin typeface="Arial" charset="0"/>
                <a:ea typeface="宋体" pitchFamily="2" charset="-122"/>
              </a:rPr>
              <a:t>若</a:t>
            </a:r>
            <a:r>
              <a:rPr lang="en-US" altLang="zh-CN" sz="2400" b="1" dirty="0">
                <a:solidFill>
                  <a:srgbClr val="000000"/>
                </a:solidFill>
                <a:latin typeface="Arial" charset="0"/>
                <a:ea typeface="宋体" pitchFamily="2" charset="-122"/>
              </a:rPr>
              <a:t> </a:t>
            </a:r>
          </a:p>
        </p:txBody>
      </p:sp>
      <p:graphicFrame>
        <p:nvGraphicFramePr>
          <p:cNvPr id="10" name="Object 1">
            <a:extLst>
              <a:ext uri="{FF2B5EF4-FFF2-40B4-BE49-F238E27FC236}">
                <a16:creationId xmlns:a16="http://schemas.microsoft.com/office/drawing/2014/main" id="{66DCB3B6-CCD5-649F-9CE7-75C4A7088FB5}"/>
              </a:ext>
            </a:extLst>
          </p:cNvPr>
          <p:cNvGraphicFramePr>
            <a:graphicFrameLocks noChangeAspect="1"/>
          </p:cNvGraphicFramePr>
          <p:nvPr/>
        </p:nvGraphicFramePr>
        <p:xfrm>
          <a:off x="3792538" y="1163639"/>
          <a:ext cx="4832350" cy="681037"/>
        </p:xfrm>
        <a:graphic>
          <a:graphicData uri="http://schemas.openxmlformats.org/presentationml/2006/ole">
            <mc:AlternateContent xmlns:mc="http://schemas.openxmlformats.org/markup-compatibility/2006">
              <mc:Choice xmlns:v="urn:schemas-microsoft-com:vml" Requires="v">
                <p:oleObj name="公式" r:id="rId2" imgW="1625600" imgH="228600" progId="Equation.3">
                  <p:embed/>
                </p:oleObj>
              </mc:Choice>
              <mc:Fallback>
                <p:oleObj name="公式" r:id="rId2" imgW="1625600" imgH="228600" progId="Equation.3">
                  <p:embed/>
                  <p:pic>
                    <p:nvPicPr>
                      <p:cNvPr id="10" name="Object 1">
                        <a:extLst>
                          <a:ext uri="{FF2B5EF4-FFF2-40B4-BE49-F238E27FC236}">
                            <a16:creationId xmlns:a16="http://schemas.microsoft.com/office/drawing/2014/main" id="{66DCB3B6-CCD5-649F-9CE7-75C4A7088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8" y="1163639"/>
                        <a:ext cx="48323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3">
            <a:extLst>
              <a:ext uri="{FF2B5EF4-FFF2-40B4-BE49-F238E27FC236}">
                <a16:creationId xmlns:a16="http://schemas.microsoft.com/office/drawing/2014/main" id="{8862A5E4-4D6D-E0C4-4CF1-DD9DF2893453}"/>
              </a:ext>
            </a:extLst>
          </p:cNvPr>
          <p:cNvGraphicFramePr>
            <a:graphicFrameLocks noChangeAspect="1"/>
          </p:cNvGraphicFramePr>
          <p:nvPr/>
        </p:nvGraphicFramePr>
        <p:xfrm>
          <a:off x="3740150" y="3140075"/>
          <a:ext cx="5524500" cy="3392488"/>
        </p:xfrm>
        <a:graphic>
          <a:graphicData uri="http://schemas.openxmlformats.org/presentationml/2006/ole">
            <mc:AlternateContent xmlns:mc="http://schemas.openxmlformats.org/markup-compatibility/2006">
              <mc:Choice xmlns:v="urn:schemas-microsoft-com:vml" Requires="v">
                <p:oleObj name="公式" r:id="rId4" imgW="1574800" imgH="1574800" progId="Equation.3">
                  <p:embed/>
                </p:oleObj>
              </mc:Choice>
              <mc:Fallback>
                <p:oleObj name="公式" r:id="rId4" imgW="1574800" imgH="1574800" progId="Equation.3">
                  <p:embed/>
                  <p:pic>
                    <p:nvPicPr>
                      <p:cNvPr id="3" name="Object 3">
                        <a:extLst>
                          <a:ext uri="{FF2B5EF4-FFF2-40B4-BE49-F238E27FC236}">
                            <a16:creationId xmlns:a16="http://schemas.microsoft.com/office/drawing/2014/main" id="{8862A5E4-4D6D-E0C4-4CF1-DD9DF28934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0150" y="3140075"/>
                        <a:ext cx="5524500"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6">
            <a:extLst>
              <a:ext uri="{FF2B5EF4-FFF2-40B4-BE49-F238E27FC236}">
                <a16:creationId xmlns:a16="http://schemas.microsoft.com/office/drawing/2014/main" id="{0571074E-DA8A-056A-280D-3B3FDF32E00C}"/>
              </a:ext>
            </a:extLst>
          </p:cNvPr>
          <p:cNvSpPr>
            <a:spLocks noChangeArrowheads="1"/>
          </p:cNvSpPr>
          <p:nvPr/>
        </p:nvSpPr>
        <p:spPr bwMode="auto">
          <a:xfrm>
            <a:off x="3222626" y="2319338"/>
            <a:ext cx="569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ea typeface="宋体" panose="02010600030101010101" pitchFamily="2" charset="-122"/>
              </a:rPr>
              <a:t>则</a:t>
            </a:r>
            <a:r>
              <a:rPr lang="en-US" altLang="zh-CN" b="1">
                <a:solidFill>
                  <a:srgbClr val="000000"/>
                </a:solidFill>
                <a:ea typeface="宋体" panose="02010600030101010101" pitchFamily="2" charset="-122"/>
              </a:rPr>
              <a:t>  </a:t>
            </a:r>
          </a:p>
        </p:txBody>
      </p:sp>
      <p:graphicFrame>
        <p:nvGraphicFramePr>
          <p:cNvPr id="4" name="Object 4">
            <a:extLst>
              <a:ext uri="{FF2B5EF4-FFF2-40B4-BE49-F238E27FC236}">
                <a16:creationId xmlns:a16="http://schemas.microsoft.com/office/drawing/2014/main" id="{6B634DB8-ED85-E1E6-E7AA-93EB2918F7AB}"/>
              </a:ext>
            </a:extLst>
          </p:cNvPr>
          <p:cNvGraphicFramePr>
            <a:graphicFrameLocks noChangeAspect="1"/>
          </p:cNvGraphicFramePr>
          <p:nvPr/>
        </p:nvGraphicFramePr>
        <p:xfrm>
          <a:off x="3790950" y="2166939"/>
          <a:ext cx="5473700" cy="757237"/>
        </p:xfrm>
        <a:graphic>
          <a:graphicData uri="http://schemas.openxmlformats.org/presentationml/2006/ole">
            <mc:AlternateContent xmlns:mc="http://schemas.openxmlformats.org/markup-compatibility/2006">
              <mc:Choice xmlns:v="urn:schemas-microsoft-com:vml" Requires="v">
                <p:oleObj name="公式" r:id="rId6" imgW="1841500" imgH="254000" progId="Equation.3">
                  <p:embed/>
                </p:oleObj>
              </mc:Choice>
              <mc:Fallback>
                <p:oleObj name="公式" r:id="rId6" imgW="1841500" imgH="254000" progId="Equation.3">
                  <p:embed/>
                  <p:pic>
                    <p:nvPicPr>
                      <p:cNvPr id="4" name="Object 4">
                        <a:extLst>
                          <a:ext uri="{FF2B5EF4-FFF2-40B4-BE49-F238E27FC236}">
                            <a16:creationId xmlns:a16="http://schemas.microsoft.com/office/drawing/2014/main" id="{6B634DB8-ED85-E1E6-E7AA-93EB2918F7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0950" y="2166939"/>
                        <a:ext cx="54737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a:extLst>
              <a:ext uri="{FF2B5EF4-FFF2-40B4-BE49-F238E27FC236}">
                <a16:creationId xmlns:a16="http://schemas.microsoft.com/office/drawing/2014/main" id="{FFE0B8AF-B20A-A582-FC3D-EAAC21462970}"/>
              </a:ext>
            </a:extLst>
          </p:cNvPr>
          <p:cNvSpPr>
            <a:spLocks noChangeArrowheads="1"/>
          </p:cNvSpPr>
          <p:nvPr/>
        </p:nvSpPr>
        <p:spPr bwMode="auto">
          <a:xfrm>
            <a:off x="3143251" y="3255964"/>
            <a:ext cx="5699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ea typeface="宋体" panose="02010600030101010101" pitchFamily="2" charset="-122"/>
              </a:rPr>
              <a:t>即</a:t>
            </a:r>
            <a:r>
              <a:rPr lang="en-US" altLang="zh-CN" b="1">
                <a:solidFill>
                  <a:srgbClr val="000000"/>
                </a:solidFill>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A77BB2A-4A4D-1D7C-36E5-C0592F34C335}"/>
              </a:ext>
            </a:extLst>
          </p:cNvPr>
          <p:cNvSpPr>
            <a:spLocks noChangeArrowheads="1"/>
          </p:cNvSpPr>
          <p:nvPr/>
        </p:nvSpPr>
        <p:spPr bwMode="auto">
          <a:xfrm>
            <a:off x="2135189" y="892176"/>
            <a:ext cx="1793875" cy="460375"/>
          </a:xfrm>
          <a:prstGeom prst="rect">
            <a:avLst/>
          </a:prstGeom>
          <a:noFill/>
          <a:ln w="9525">
            <a:noFill/>
            <a:miter lim="800000"/>
            <a:headEnd/>
            <a:tailEnd/>
          </a:ln>
          <a:effectLst/>
        </p:spPr>
        <p:txBody>
          <a:bodyPr anchor="ctr">
            <a:spAutoFit/>
          </a:bodyPr>
          <a:lstStyle/>
          <a:p>
            <a:pPr fontAlgn="base">
              <a:spcBef>
                <a:spcPct val="0"/>
              </a:spcBef>
              <a:spcAft>
                <a:spcPct val="0"/>
              </a:spcAft>
              <a:defRPr/>
            </a:pPr>
            <a:r>
              <a:rPr lang="zh-CN" altLang="en-US" sz="2400" b="1" dirty="0">
                <a:solidFill>
                  <a:srgbClr val="CACAFF">
                    <a:lumMod val="50000"/>
                  </a:srgbClr>
                </a:solidFill>
                <a:latin typeface="Arial" charset="0"/>
                <a:ea typeface="宋体" pitchFamily="2" charset="-122"/>
              </a:rPr>
              <a:t> 性质</a:t>
            </a:r>
            <a:r>
              <a:rPr lang="en-US" altLang="zh-CN" sz="2400" b="1" dirty="0">
                <a:solidFill>
                  <a:srgbClr val="CACAFF">
                    <a:lumMod val="50000"/>
                  </a:srgbClr>
                </a:solidFill>
                <a:latin typeface="Arial" charset="0"/>
                <a:ea typeface="宋体" pitchFamily="2" charset="-122"/>
              </a:rPr>
              <a:t>3</a:t>
            </a:r>
            <a:r>
              <a:rPr lang="zh-CN" altLang="en-US" sz="2400" b="1" dirty="0">
                <a:solidFill>
                  <a:srgbClr val="CACAFF">
                    <a:lumMod val="50000"/>
                  </a:srgbClr>
                </a:solidFill>
                <a:latin typeface="Arial" charset="0"/>
                <a:ea typeface="宋体" pitchFamily="2" charset="-122"/>
              </a:rPr>
              <a:t>：</a:t>
            </a:r>
            <a:r>
              <a:rPr lang="zh-CN" altLang="en-US" sz="2400" b="1" dirty="0">
                <a:solidFill>
                  <a:srgbClr val="000000"/>
                </a:solidFill>
                <a:latin typeface="Arial" charset="0"/>
                <a:ea typeface="宋体" pitchFamily="2" charset="-122"/>
              </a:rPr>
              <a:t>若</a:t>
            </a:r>
            <a:r>
              <a:rPr lang="en-US" altLang="zh-CN" sz="2400" b="1" dirty="0">
                <a:solidFill>
                  <a:srgbClr val="000000"/>
                </a:solidFill>
                <a:latin typeface="Arial" charset="0"/>
                <a:ea typeface="宋体" pitchFamily="2" charset="-122"/>
              </a:rPr>
              <a:t> </a:t>
            </a:r>
          </a:p>
        </p:txBody>
      </p:sp>
      <p:graphicFrame>
        <p:nvGraphicFramePr>
          <p:cNvPr id="3" name="Object 1">
            <a:extLst>
              <a:ext uri="{FF2B5EF4-FFF2-40B4-BE49-F238E27FC236}">
                <a16:creationId xmlns:a16="http://schemas.microsoft.com/office/drawing/2014/main" id="{F95248F0-28EA-5750-043E-E1BB8396B80F}"/>
              </a:ext>
            </a:extLst>
          </p:cNvPr>
          <p:cNvGraphicFramePr>
            <a:graphicFrameLocks noChangeAspect="1"/>
          </p:cNvGraphicFramePr>
          <p:nvPr/>
        </p:nvGraphicFramePr>
        <p:xfrm>
          <a:off x="3235326" y="3395664"/>
          <a:ext cx="5813425" cy="681037"/>
        </p:xfrm>
        <a:graphic>
          <a:graphicData uri="http://schemas.openxmlformats.org/presentationml/2006/ole">
            <mc:AlternateContent xmlns:mc="http://schemas.openxmlformats.org/markup-compatibility/2006">
              <mc:Choice xmlns:v="urn:schemas-microsoft-com:vml" Requires="v">
                <p:oleObj name="公式" r:id="rId2" imgW="1955800" imgH="228600" progId="Equation.3">
                  <p:embed/>
                </p:oleObj>
              </mc:Choice>
              <mc:Fallback>
                <p:oleObj name="公式" r:id="rId2" imgW="1955800" imgH="228600" progId="Equation.3">
                  <p:embed/>
                  <p:pic>
                    <p:nvPicPr>
                      <p:cNvPr id="3" name="Object 1">
                        <a:extLst>
                          <a:ext uri="{FF2B5EF4-FFF2-40B4-BE49-F238E27FC236}">
                            <a16:creationId xmlns:a16="http://schemas.microsoft.com/office/drawing/2014/main" id="{F95248F0-28EA-5750-043E-E1BB8396B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326" y="3395664"/>
                        <a:ext cx="581342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3">
            <a:extLst>
              <a:ext uri="{FF2B5EF4-FFF2-40B4-BE49-F238E27FC236}">
                <a16:creationId xmlns:a16="http://schemas.microsoft.com/office/drawing/2014/main" id="{6E0E0CCB-5C2D-FF57-40DB-65489EEEA66E}"/>
              </a:ext>
            </a:extLst>
          </p:cNvPr>
          <p:cNvGraphicFramePr>
            <a:graphicFrameLocks noChangeAspect="1"/>
          </p:cNvGraphicFramePr>
          <p:nvPr/>
        </p:nvGraphicFramePr>
        <p:xfrm>
          <a:off x="3792538" y="1628775"/>
          <a:ext cx="4679950" cy="681038"/>
        </p:xfrm>
        <a:graphic>
          <a:graphicData uri="http://schemas.openxmlformats.org/presentationml/2006/ole">
            <mc:AlternateContent xmlns:mc="http://schemas.openxmlformats.org/markup-compatibility/2006">
              <mc:Choice xmlns:v="urn:schemas-microsoft-com:vml" Requires="v">
                <p:oleObj name="公式" r:id="rId4" imgW="1574800" imgH="228600" progId="Equation.3">
                  <p:embed/>
                </p:oleObj>
              </mc:Choice>
              <mc:Fallback>
                <p:oleObj name="公式" r:id="rId4" imgW="1574800" imgH="228600" progId="Equation.3">
                  <p:embed/>
                  <p:pic>
                    <p:nvPicPr>
                      <p:cNvPr id="10" name="Object 3">
                        <a:extLst>
                          <a:ext uri="{FF2B5EF4-FFF2-40B4-BE49-F238E27FC236}">
                            <a16:creationId xmlns:a16="http://schemas.microsoft.com/office/drawing/2014/main" id="{6E0E0CCB-5C2D-FF57-40DB-65489EEEA6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538" y="1628775"/>
                        <a:ext cx="467995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4">
            <a:extLst>
              <a:ext uri="{FF2B5EF4-FFF2-40B4-BE49-F238E27FC236}">
                <a16:creationId xmlns:a16="http://schemas.microsoft.com/office/drawing/2014/main" id="{DD024415-2FAB-5222-063E-05121451E5D2}"/>
              </a:ext>
            </a:extLst>
          </p:cNvPr>
          <p:cNvGraphicFramePr>
            <a:graphicFrameLocks noChangeAspect="1"/>
          </p:cNvGraphicFramePr>
          <p:nvPr/>
        </p:nvGraphicFramePr>
        <p:xfrm>
          <a:off x="2778126" y="2492375"/>
          <a:ext cx="7889875" cy="681038"/>
        </p:xfrm>
        <a:graphic>
          <a:graphicData uri="http://schemas.openxmlformats.org/presentationml/2006/ole">
            <mc:AlternateContent xmlns:mc="http://schemas.openxmlformats.org/markup-compatibility/2006">
              <mc:Choice xmlns:v="urn:schemas-microsoft-com:vml" Requires="v">
                <p:oleObj name="公式" r:id="rId6" imgW="2654300" imgH="228600" progId="Equation.3">
                  <p:embed/>
                </p:oleObj>
              </mc:Choice>
              <mc:Fallback>
                <p:oleObj name="公式" r:id="rId6" imgW="2654300" imgH="228600" progId="Equation.3">
                  <p:embed/>
                  <p:pic>
                    <p:nvPicPr>
                      <p:cNvPr id="4" name="Object 4">
                        <a:extLst>
                          <a:ext uri="{FF2B5EF4-FFF2-40B4-BE49-F238E27FC236}">
                            <a16:creationId xmlns:a16="http://schemas.microsoft.com/office/drawing/2014/main" id="{DD024415-2FAB-5222-063E-05121451E5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8126" y="2492375"/>
                        <a:ext cx="788987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6">
            <a:extLst>
              <a:ext uri="{FF2B5EF4-FFF2-40B4-BE49-F238E27FC236}">
                <a16:creationId xmlns:a16="http://schemas.microsoft.com/office/drawing/2014/main" id="{C1A34A88-ED4F-14CB-8732-2C4BDF0B0F75}"/>
              </a:ext>
            </a:extLst>
          </p:cNvPr>
          <p:cNvSpPr>
            <a:spLocks noChangeArrowheads="1"/>
          </p:cNvSpPr>
          <p:nvPr/>
        </p:nvSpPr>
        <p:spPr bwMode="auto">
          <a:xfrm>
            <a:off x="2279651" y="2606676"/>
            <a:ext cx="569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ea typeface="宋体" panose="02010600030101010101" pitchFamily="2" charset="-122"/>
              </a:rPr>
              <a:t>则</a:t>
            </a:r>
            <a:r>
              <a:rPr lang="en-US" altLang="zh-CN" b="1">
                <a:solidFill>
                  <a:srgbClr val="000000"/>
                </a:solidFill>
                <a:ea typeface="宋体" panose="02010600030101010101" pitchFamily="2" charset="-122"/>
              </a:rPr>
              <a:t>  </a:t>
            </a:r>
          </a:p>
        </p:txBody>
      </p:sp>
      <p:graphicFrame>
        <p:nvGraphicFramePr>
          <p:cNvPr id="7" name="Object 5">
            <a:extLst>
              <a:ext uri="{FF2B5EF4-FFF2-40B4-BE49-F238E27FC236}">
                <a16:creationId xmlns:a16="http://schemas.microsoft.com/office/drawing/2014/main" id="{E41C03A1-AC5A-FA33-077B-6A14C5F3F348}"/>
              </a:ext>
            </a:extLst>
          </p:cNvPr>
          <p:cNvGraphicFramePr>
            <a:graphicFrameLocks noChangeAspect="1"/>
          </p:cNvGraphicFramePr>
          <p:nvPr/>
        </p:nvGraphicFramePr>
        <p:xfrm>
          <a:off x="3143250" y="4365625"/>
          <a:ext cx="6153150" cy="681038"/>
        </p:xfrm>
        <a:graphic>
          <a:graphicData uri="http://schemas.openxmlformats.org/presentationml/2006/ole">
            <mc:AlternateContent xmlns:mc="http://schemas.openxmlformats.org/markup-compatibility/2006">
              <mc:Choice xmlns:v="urn:schemas-microsoft-com:vml" Requires="v">
                <p:oleObj name="公式" r:id="rId8" imgW="2070100" imgH="228600" progId="Equation.3">
                  <p:embed/>
                </p:oleObj>
              </mc:Choice>
              <mc:Fallback>
                <p:oleObj name="公式" r:id="rId8" imgW="2070100" imgH="228600" progId="Equation.3">
                  <p:embed/>
                  <p:pic>
                    <p:nvPicPr>
                      <p:cNvPr id="7" name="Object 5">
                        <a:extLst>
                          <a:ext uri="{FF2B5EF4-FFF2-40B4-BE49-F238E27FC236}">
                            <a16:creationId xmlns:a16="http://schemas.microsoft.com/office/drawing/2014/main" id="{E41C03A1-AC5A-FA33-077B-6A14C5F3F3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50" y="4365625"/>
                        <a:ext cx="615315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6">
            <a:extLst>
              <a:ext uri="{FF2B5EF4-FFF2-40B4-BE49-F238E27FC236}">
                <a16:creationId xmlns:a16="http://schemas.microsoft.com/office/drawing/2014/main" id="{169D7890-B9A8-CD03-BB0A-83FC26CE45F4}"/>
              </a:ext>
            </a:extLst>
          </p:cNvPr>
          <p:cNvGraphicFramePr>
            <a:graphicFrameLocks noChangeAspect="1"/>
          </p:cNvGraphicFramePr>
          <p:nvPr/>
        </p:nvGraphicFramePr>
        <p:xfrm>
          <a:off x="3822700" y="876300"/>
          <a:ext cx="4794250" cy="681038"/>
        </p:xfrm>
        <a:graphic>
          <a:graphicData uri="http://schemas.openxmlformats.org/presentationml/2006/ole">
            <mc:AlternateContent xmlns:mc="http://schemas.openxmlformats.org/markup-compatibility/2006">
              <mc:Choice xmlns:v="urn:schemas-microsoft-com:vml" Requires="v">
                <p:oleObj name="公式" r:id="rId10" imgW="1612900" imgH="228600" progId="Equation.3">
                  <p:embed/>
                </p:oleObj>
              </mc:Choice>
              <mc:Fallback>
                <p:oleObj name="公式" r:id="rId10" imgW="1612900" imgH="228600" progId="Equation.3">
                  <p:embed/>
                  <p:pic>
                    <p:nvPicPr>
                      <p:cNvPr id="8" name="Object 6">
                        <a:extLst>
                          <a:ext uri="{FF2B5EF4-FFF2-40B4-BE49-F238E27FC236}">
                            <a16:creationId xmlns:a16="http://schemas.microsoft.com/office/drawing/2014/main" id="{169D7890-B9A8-CD03-BB0A-83FC26CE45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22700" y="876300"/>
                        <a:ext cx="479425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4498" name="Text Box 2">
            <a:extLst>
              <a:ext uri="{FF2B5EF4-FFF2-40B4-BE49-F238E27FC236}">
                <a16:creationId xmlns:a16="http://schemas.microsoft.com/office/drawing/2014/main" id="{8CB28652-7ECE-CAF3-B53C-610D8EA7BCA2}"/>
              </a:ext>
            </a:extLst>
          </p:cNvPr>
          <p:cNvSpPr txBox="1">
            <a:spLocks noChangeArrowheads="1"/>
          </p:cNvSpPr>
          <p:nvPr/>
        </p:nvSpPr>
        <p:spPr bwMode="auto">
          <a:xfrm>
            <a:off x="2952750" y="1965325"/>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线性变换    </a:t>
            </a:r>
          </a:p>
        </p:txBody>
      </p:sp>
      <p:graphicFrame>
        <p:nvGraphicFramePr>
          <p:cNvPr id="874499" name="Object 2">
            <a:extLst>
              <a:ext uri="{FF2B5EF4-FFF2-40B4-BE49-F238E27FC236}">
                <a16:creationId xmlns:a16="http://schemas.microsoft.com/office/drawing/2014/main" id="{D1654704-968B-FCE7-EAC5-4B3982CCE695}"/>
              </a:ext>
            </a:extLst>
          </p:cNvPr>
          <p:cNvGraphicFramePr>
            <a:graphicFrameLocks noChangeAspect="1"/>
          </p:cNvGraphicFramePr>
          <p:nvPr/>
        </p:nvGraphicFramePr>
        <p:xfrm>
          <a:off x="4394200" y="1201738"/>
          <a:ext cx="4273550" cy="2012950"/>
        </p:xfrm>
        <a:graphic>
          <a:graphicData uri="http://schemas.openxmlformats.org/presentationml/2006/ole">
            <mc:AlternateContent xmlns:mc="http://schemas.openxmlformats.org/markup-compatibility/2006">
              <mc:Choice xmlns:v="urn:schemas-microsoft-com:vml" Requires="v">
                <p:oleObj name="Equation" r:id="rId2" imgW="1993900" imgH="939800" progId="">
                  <p:embed/>
                </p:oleObj>
              </mc:Choice>
              <mc:Fallback>
                <p:oleObj name="Equation" r:id="rId2" imgW="1993900" imgH="939800" progId="">
                  <p:embed/>
                  <p:pic>
                    <p:nvPicPr>
                      <p:cNvPr id="874499" name="Object 2">
                        <a:extLst>
                          <a:ext uri="{FF2B5EF4-FFF2-40B4-BE49-F238E27FC236}">
                            <a16:creationId xmlns:a16="http://schemas.microsoft.com/office/drawing/2014/main" id="{D1654704-968B-FCE7-EAC5-4B3982CCE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200" y="1201738"/>
                        <a:ext cx="427355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4500" name="Text Box 5">
            <a:extLst>
              <a:ext uri="{FF2B5EF4-FFF2-40B4-BE49-F238E27FC236}">
                <a16:creationId xmlns:a16="http://schemas.microsoft.com/office/drawing/2014/main" id="{A2FF3F5E-1BF7-A24D-6FDE-A615E68E87F8}"/>
              </a:ext>
            </a:extLst>
          </p:cNvPr>
          <p:cNvSpPr txBox="1">
            <a:spLocks noChangeArrowheads="1"/>
          </p:cNvSpPr>
          <p:nvPr/>
        </p:nvSpPr>
        <p:spPr bwMode="auto">
          <a:xfrm>
            <a:off x="2057400" y="4186238"/>
            <a:ext cx="5303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的系数矩阵为</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阶方阵 </a:t>
            </a:r>
            <a:r>
              <a:rPr kumimoji="1" lang="en-US" altLang="zh-CN" b="1" i="1">
                <a:solidFill>
                  <a:srgbClr val="000000"/>
                </a:solidFill>
                <a:latin typeface="Times New Roman" panose="02020603050405020304" pitchFamily="18" charset="0"/>
              </a:rPr>
              <a:t>A</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，若记   </a:t>
            </a:r>
          </a:p>
        </p:txBody>
      </p:sp>
      <p:graphicFrame>
        <p:nvGraphicFramePr>
          <p:cNvPr id="874501" name="Object 3">
            <a:extLst>
              <a:ext uri="{FF2B5EF4-FFF2-40B4-BE49-F238E27FC236}">
                <a16:creationId xmlns:a16="http://schemas.microsoft.com/office/drawing/2014/main" id="{F74F0FBE-0F26-CAD6-2795-95106712006D}"/>
              </a:ext>
            </a:extLst>
          </p:cNvPr>
          <p:cNvGraphicFramePr>
            <a:graphicFrameLocks noChangeAspect="1"/>
          </p:cNvGraphicFramePr>
          <p:nvPr/>
        </p:nvGraphicFramePr>
        <p:xfrm>
          <a:off x="6667501" y="3429000"/>
          <a:ext cx="2995613" cy="2012950"/>
        </p:xfrm>
        <a:graphic>
          <a:graphicData uri="http://schemas.openxmlformats.org/presentationml/2006/ole">
            <mc:AlternateContent xmlns:mc="http://schemas.openxmlformats.org/markup-compatibility/2006">
              <mc:Choice xmlns:v="urn:schemas-microsoft-com:vml" Requires="v">
                <p:oleObj name="Equation" r:id="rId4" imgW="1397000" imgH="939800" progId="">
                  <p:embed/>
                </p:oleObj>
              </mc:Choice>
              <mc:Fallback>
                <p:oleObj name="Equation" r:id="rId4" imgW="1397000" imgH="939800" progId="">
                  <p:embed/>
                  <p:pic>
                    <p:nvPicPr>
                      <p:cNvPr id="874501" name="Object 3">
                        <a:extLst>
                          <a:ext uri="{FF2B5EF4-FFF2-40B4-BE49-F238E27FC236}">
                            <a16:creationId xmlns:a16="http://schemas.microsoft.com/office/drawing/2014/main" id="{F74F0FBE-0F26-CAD6-2795-9510671200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1" y="3429000"/>
                        <a:ext cx="2995613"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4502" name="Text Box 7">
            <a:extLst>
              <a:ext uri="{FF2B5EF4-FFF2-40B4-BE49-F238E27FC236}">
                <a16:creationId xmlns:a16="http://schemas.microsoft.com/office/drawing/2014/main" id="{56094571-1045-B3E1-7EEF-62E4811CA647}"/>
              </a:ext>
            </a:extLst>
          </p:cNvPr>
          <p:cNvSpPr txBox="1">
            <a:spLocks noChangeArrowheads="1"/>
          </p:cNvSpPr>
          <p:nvPr/>
        </p:nvSpPr>
        <p:spPr bwMode="auto">
          <a:xfrm>
            <a:off x="2057401" y="5715000"/>
            <a:ext cx="477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则上述线性变换可记作 </a:t>
            </a:r>
            <a:r>
              <a:rPr kumimoji="1" lang="en-US" altLang="zh-CN" b="1" i="1">
                <a:solidFill>
                  <a:srgbClr val="000000"/>
                </a:solidFill>
                <a:latin typeface="Times New Roman" panose="02020603050405020304" pitchFamily="18" charset="0"/>
              </a:rPr>
              <a:t>Y </a:t>
            </a:r>
            <a:r>
              <a:rPr kumimoji="1" lang="en-US" altLang="zh-CN"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AX </a:t>
            </a:r>
            <a:r>
              <a:rPr kumimoji="1" lang="en-US" altLang="zh-CN" b="1">
                <a:solidFill>
                  <a:srgbClr val="000000"/>
                </a:solidFill>
                <a:latin typeface="楷体_GB2312" pitchFamily="49" charset="-122"/>
              </a:rPr>
              <a:t>.  </a:t>
            </a:r>
          </a:p>
        </p:txBody>
      </p:sp>
      <p:sp>
        <p:nvSpPr>
          <p:cNvPr id="7" name="Text Box 7">
            <a:extLst>
              <a:ext uri="{FF2B5EF4-FFF2-40B4-BE49-F238E27FC236}">
                <a16:creationId xmlns:a16="http://schemas.microsoft.com/office/drawing/2014/main" id="{ECA835F8-504C-495B-B499-6B8954BE8A8E}"/>
              </a:ext>
            </a:extLst>
          </p:cNvPr>
          <p:cNvSpPr txBox="1">
            <a:spLocks noChangeArrowheads="1"/>
          </p:cNvSpPr>
          <p:nvPr/>
        </p:nvSpPr>
        <p:spPr bwMode="auto">
          <a:xfrm>
            <a:off x="3101976" y="400050"/>
            <a:ext cx="5922963" cy="457200"/>
          </a:xfrm>
          <a:prstGeom prst="rect">
            <a:avLst/>
          </a:prstGeom>
          <a:noFill/>
          <a:ln w="9525">
            <a:noFill/>
            <a:miter lim="800000"/>
            <a:headEnd/>
            <a:tailEnd/>
          </a:ln>
        </p:spPr>
        <p:txBody>
          <a:bodyPr/>
          <a:lstStyle/>
          <a:p>
            <a:pPr fontAlgn="base">
              <a:spcBef>
                <a:spcPct val="0"/>
              </a:spcBef>
              <a:spcAft>
                <a:spcPct val="0"/>
              </a:spcAft>
              <a:defRPr/>
            </a:pPr>
            <a:r>
              <a:rPr kumimoji="1" lang="en-US" altLang="zh-CN" sz="3200" b="1" dirty="0">
                <a:solidFill>
                  <a:srgbClr val="9999FF">
                    <a:lumMod val="50000"/>
                  </a:srgbClr>
                </a:solidFill>
                <a:latin typeface="Times New Roman" pitchFamily="18" charset="0"/>
                <a:ea typeface="楷体_GB2312" pitchFamily="49" charset="-122"/>
              </a:rPr>
              <a:t>             </a:t>
            </a:r>
            <a:r>
              <a:rPr kumimoji="1" lang="en-US" altLang="zh-CN" sz="3200" b="1" dirty="0">
                <a:solidFill>
                  <a:srgbClr val="9999FF">
                    <a:lumMod val="50000"/>
                  </a:srgbClr>
                </a:solidFill>
                <a:latin typeface="黑体"/>
                <a:ea typeface="黑体"/>
              </a:rPr>
              <a:t>§</a:t>
            </a:r>
            <a:r>
              <a:rPr kumimoji="1" lang="en-US" altLang="zh-CN" sz="3200" b="1" dirty="0">
                <a:solidFill>
                  <a:srgbClr val="9999FF">
                    <a:lumMod val="50000"/>
                  </a:srgbClr>
                </a:solidFill>
                <a:latin typeface="Times New Roman" pitchFamily="18" charset="0"/>
                <a:ea typeface="楷体_GB2312" pitchFamily="49" charset="-122"/>
              </a:rPr>
              <a:t>2.3  </a:t>
            </a:r>
            <a:r>
              <a:rPr kumimoji="1" lang="zh-CN" altLang="en-US" sz="3200" b="1" dirty="0">
                <a:solidFill>
                  <a:srgbClr val="9999FF">
                    <a:lumMod val="50000"/>
                  </a:srgbClr>
                </a:solidFill>
                <a:latin typeface="Times New Roman" pitchFamily="18" charset="0"/>
                <a:ea typeface="楷体_GB2312" pitchFamily="49" charset="-122"/>
              </a:rPr>
              <a:t>逆矩阵（续）</a:t>
            </a:r>
            <a:r>
              <a:rPr kumimoji="1" lang="en-US" altLang="zh-CN" sz="3200" b="1" dirty="0">
                <a:solidFill>
                  <a:srgbClr val="9999FF">
                    <a:lumMod val="50000"/>
                  </a:srgbClr>
                </a:solidFill>
                <a:latin typeface="楷体_GB2312" pitchFamily="49" charset="-122"/>
                <a:ea typeface="楷体_GB2312" pitchFamily="49" charset="-122"/>
              </a:rPr>
              <a:t>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5522" name="Text Box 2">
            <a:extLst>
              <a:ext uri="{FF2B5EF4-FFF2-40B4-BE49-F238E27FC236}">
                <a16:creationId xmlns:a16="http://schemas.microsoft.com/office/drawing/2014/main" id="{F87EE3C0-1371-79F7-4DC9-88EBD6DC4DF9}"/>
              </a:ext>
            </a:extLst>
          </p:cNvPr>
          <p:cNvSpPr txBox="1">
            <a:spLocks noChangeArrowheads="1"/>
          </p:cNvSpPr>
          <p:nvPr/>
        </p:nvSpPr>
        <p:spPr bwMode="auto">
          <a:xfrm>
            <a:off x="2057401" y="923926"/>
            <a:ext cx="6137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例</a:t>
            </a:r>
            <a:r>
              <a:rPr kumimoji="1" lang="en-US" altLang="zh-CN" b="1">
                <a:solidFill>
                  <a:srgbClr val="0000FF"/>
                </a:solidFill>
                <a:latin typeface="Times New Roman" panose="02020603050405020304" pitchFamily="18" charset="0"/>
              </a:rPr>
              <a:t>7  </a:t>
            </a:r>
            <a:r>
              <a:rPr kumimoji="1" lang="zh-CN" altLang="en-US" b="1">
                <a:solidFill>
                  <a:srgbClr val="000000"/>
                </a:solidFill>
                <a:latin typeface="Times New Roman" panose="02020603050405020304" pitchFamily="18" charset="0"/>
              </a:rPr>
              <a:t>设线性变换的系数矩阵是一个 </a:t>
            </a:r>
            <a:r>
              <a:rPr kumimoji="1" lang="en-US" altLang="zh-CN" b="1">
                <a:solidFill>
                  <a:srgbClr val="000000"/>
                </a:solidFill>
                <a:latin typeface="Times New Roman" panose="02020603050405020304" pitchFamily="18" charset="0"/>
              </a:rPr>
              <a:t>3 </a:t>
            </a:r>
            <a:r>
              <a:rPr kumimoji="1" lang="zh-CN" altLang="en-US" b="1">
                <a:solidFill>
                  <a:srgbClr val="000000"/>
                </a:solidFill>
                <a:latin typeface="Times New Roman" panose="02020603050405020304" pitchFamily="18" charset="0"/>
              </a:rPr>
              <a:t>阶方阵 </a:t>
            </a:r>
          </a:p>
        </p:txBody>
      </p:sp>
      <p:graphicFrame>
        <p:nvGraphicFramePr>
          <p:cNvPr id="875523" name="Object 2">
            <a:extLst>
              <a:ext uri="{FF2B5EF4-FFF2-40B4-BE49-F238E27FC236}">
                <a16:creationId xmlns:a16="http://schemas.microsoft.com/office/drawing/2014/main" id="{E5CA9D9F-FF58-8AE8-8CA1-46BBFCEFADEB}"/>
              </a:ext>
            </a:extLst>
          </p:cNvPr>
          <p:cNvGraphicFramePr>
            <a:graphicFrameLocks noChangeAspect="1"/>
          </p:cNvGraphicFramePr>
          <p:nvPr/>
        </p:nvGraphicFramePr>
        <p:xfrm>
          <a:off x="2830513" y="1752601"/>
          <a:ext cx="3078162" cy="1522413"/>
        </p:xfrm>
        <a:graphic>
          <a:graphicData uri="http://schemas.openxmlformats.org/presentationml/2006/ole">
            <mc:AlternateContent xmlns:mc="http://schemas.openxmlformats.org/markup-compatibility/2006">
              <mc:Choice xmlns:v="urn:schemas-microsoft-com:vml" Requires="v">
                <p:oleObj name="Equation" r:id="rId2" imgW="1435100" imgH="711200" progId="">
                  <p:embed/>
                </p:oleObj>
              </mc:Choice>
              <mc:Fallback>
                <p:oleObj name="Equation" r:id="rId2" imgW="1435100" imgH="711200" progId="">
                  <p:embed/>
                  <p:pic>
                    <p:nvPicPr>
                      <p:cNvPr id="875523" name="Object 2">
                        <a:extLst>
                          <a:ext uri="{FF2B5EF4-FFF2-40B4-BE49-F238E27FC236}">
                            <a16:creationId xmlns:a16="http://schemas.microsoft.com/office/drawing/2014/main" id="{E5CA9D9F-FF58-8AE8-8CA1-46BBFCEFA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513" y="1752601"/>
                        <a:ext cx="3078162"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5524" name="Object 3">
            <a:extLst>
              <a:ext uri="{FF2B5EF4-FFF2-40B4-BE49-F238E27FC236}">
                <a16:creationId xmlns:a16="http://schemas.microsoft.com/office/drawing/2014/main" id="{F47ECDAA-46C7-E381-C033-2690B3C83EF6}"/>
              </a:ext>
            </a:extLst>
          </p:cNvPr>
          <p:cNvGraphicFramePr>
            <a:graphicFrameLocks noChangeAspect="1"/>
          </p:cNvGraphicFramePr>
          <p:nvPr/>
        </p:nvGraphicFramePr>
        <p:xfrm>
          <a:off x="8077200" y="433389"/>
          <a:ext cx="2122488" cy="1495425"/>
        </p:xfrm>
        <a:graphic>
          <a:graphicData uri="http://schemas.openxmlformats.org/presentationml/2006/ole">
            <mc:AlternateContent xmlns:mc="http://schemas.openxmlformats.org/markup-compatibility/2006">
              <mc:Choice xmlns:v="urn:schemas-microsoft-com:vml" Requires="v">
                <p:oleObj name="Equation" r:id="rId4" imgW="990600" imgH="698500" progId="">
                  <p:embed/>
                </p:oleObj>
              </mc:Choice>
              <mc:Fallback>
                <p:oleObj name="Equation" r:id="rId4" imgW="990600" imgH="698500" progId="">
                  <p:embed/>
                  <p:pic>
                    <p:nvPicPr>
                      <p:cNvPr id="875524" name="Object 3">
                        <a:extLst>
                          <a:ext uri="{FF2B5EF4-FFF2-40B4-BE49-F238E27FC236}">
                            <a16:creationId xmlns:a16="http://schemas.microsoft.com/office/drawing/2014/main" id="{F47ECDAA-46C7-E381-C033-2690B3C83E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433389"/>
                        <a:ext cx="2122488"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5525" name="Text Box 9">
            <a:extLst>
              <a:ext uri="{FF2B5EF4-FFF2-40B4-BE49-F238E27FC236}">
                <a16:creationId xmlns:a16="http://schemas.microsoft.com/office/drawing/2014/main" id="{3B4A2B01-0C48-8B68-1BEA-0CC90989B60B}"/>
              </a:ext>
            </a:extLst>
          </p:cNvPr>
          <p:cNvSpPr txBox="1">
            <a:spLocks noChangeArrowheads="1"/>
          </p:cNvSpPr>
          <p:nvPr/>
        </p:nvSpPr>
        <p:spPr bwMode="auto">
          <a:xfrm>
            <a:off x="2052639" y="2249488"/>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记</a:t>
            </a:r>
          </a:p>
        </p:txBody>
      </p:sp>
      <p:sp>
        <p:nvSpPr>
          <p:cNvPr id="12295" name="Text Box 7">
            <a:extLst>
              <a:ext uri="{FF2B5EF4-FFF2-40B4-BE49-F238E27FC236}">
                <a16:creationId xmlns:a16="http://schemas.microsoft.com/office/drawing/2014/main" id="{319BD5E3-55AF-8393-EAAD-CD83D86CB386}"/>
              </a:ext>
            </a:extLst>
          </p:cNvPr>
          <p:cNvSpPr txBox="1">
            <a:spLocks noChangeArrowheads="1"/>
          </p:cNvSpPr>
          <p:nvPr/>
        </p:nvSpPr>
        <p:spPr bwMode="auto">
          <a:xfrm>
            <a:off x="2057400" y="3413126"/>
            <a:ext cx="821055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00"/>
                </a:solidFill>
                <a:latin typeface="Times New Roman" panose="02020603050405020304" pitchFamily="18" charset="0"/>
              </a:rPr>
              <a:t>求变量 </a:t>
            </a:r>
            <a:r>
              <a:rPr kumimoji="1" lang="en-US" altLang="zh-CN" b="1" i="1">
                <a:solidFill>
                  <a:srgbClr val="000000"/>
                </a:solidFill>
                <a:latin typeface="Times New Roman" panose="02020603050405020304" pitchFamily="18" charset="0"/>
              </a:rPr>
              <a:t>y</a:t>
            </a:r>
            <a:r>
              <a:rPr kumimoji="1" lang="en-US" altLang="zh-CN" b="1" baseline="-25000">
                <a:solidFill>
                  <a:srgbClr val="000000"/>
                </a:solidFill>
                <a:latin typeface="Times New Roman" panose="02020603050405020304" pitchFamily="18" charset="0"/>
              </a:rPr>
              <a:t>1</a:t>
            </a:r>
            <a:r>
              <a:rPr kumimoji="1" lang="en-US" altLang="zh-CN"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y</a:t>
            </a:r>
            <a:r>
              <a:rPr kumimoji="1" lang="en-US" altLang="zh-CN" b="1" baseline="-25000">
                <a:solidFill>
                  <a:srgbClr val="000000"/>
                </a:solidFill>
                <a:latin typeface="Times New Roman" panose="02020603050405020304" pitchFamily="18" charset="0"/>
              </a:rPr>
              <a:t>2</a:t>
            </a:r>
            <a:r>
              <a:rPr kumimoji="1" lang="en-US" altLang="zh-CN"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y</a:t>
            </a:r>
            <a:r>
              <a:rPr kumimoji="1" lang="en-US" altLang="zh-CN" b="1" baseline="-25000">
                <a:solidFill>
                  <a:srgbClr val="000000"/>
                </a:solidFill>
                <a:latin typeface="Times New Roman" panose="02020603050405020304" pitchFamily="18" charset="0"/>
              </a:rPr>
              <a:t>3</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到变量 </a:t>
            </a:r>
            <a:r>
              <a:rPr kumimoji="1" lang="en-US" altLang="zh-CN" b="1" i="1">
                <a:solidFill>
                  <a:srgbClr val="000000"/>
                </a:solidFill>
                <a:latin typeface="Times New Roman" panose="02020603050405020304" pitchFamily="18" charset="0"/>
              </a:rPr>
              <a:t>x</a:t>
            </a:r>
            <a:r>
              <a:rPr kumimoji="1" lang="en-US" altLang="zh-CN" b="1" baseline="-25000">
                <a:solidFill>
                  <a:srgbClr val="000000"/>
                </a:solidFill>
                <a:latin typeface="Times New Roman" panose="02020603050405020304" pitchFamily="18" charset="0"/>
              </a:rPr>
              <a:t>1</a:t>
            </a:r>
            <a:r>
              <a:rPr kumimoji="1" lang="en-US" altLang="zh-CN"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x</a:t>
            </a:r>
            <a:r>
              <a:rPr kumimoji="1" lang="en-US" altLang="zh-CN" b="1" baseline="-25000">
                <a:solidFill>
                  <a:srgbClr val="000000"/>
                </a:solidFill>
                <a:latin typeface="Times New Roman" panose="02020603050405020304" pitchFamily="18" charset="0"/>
              </a:rPr>
              <a:t>2</a:t>
            </a:r>
            <a:r>
              <a:rPr kumimoji="1" lang="en-US" altLang="zh-CN"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x</a:t>
            </a:r>
            <a:r>
              <a:rPr kumimoji="1" lang="en-US" altLang="zh-CN" b="1" baseline="-25000">
                <a:solidFill>
                  <a:srgbClr val="000000"/>
                </a:solidFill>
                <a:latin typeface="Times New Roman" panose="02020603050405020304" pitchFamily="18" charset="0"/>
              </a:rPr>
              <a:t>3</a:t>
            </a:r>
            <a:r>
              <a:rPr kumimoji="1" lang="zh-CN" altLang="en-US" b="1">
                <a:solidFill>
                  <a:srgbClr val="000000"/>
                </a:solidFill>
                <a:latin typeface="Times New Roman" panose="02020603050405020304" pitchFamily="18" charset="0"/>
              </a:rPr>
              <a:t>的线性变换。</a:t>
            </a:r>
            <a:endParaRPr kumimoji="1" lang="en-US" altLang="zh-CN" b="1">
              <a:solidFill>
                <a:srgbClr val="000000"/>
              </a:solidFill>
              <a:latin typeface="Times New Roman" panose="02020603050405020304" pitchFamily="18" charset="0"/>
            </a:endParaRPr>
          </a:p>
        </p:txBody>
      </p:sp>
      <p:sp>
        <p:nvSpPr>
          <p:cNvPr id="875527" name="矩形 6">
            <a:extLst>
              <a:ext uri="{FF2B5EF4-FFF2-40B4-BE49-F238E27FC236}">
                <a16:creationId xmlns:a16="http://schemas.microsoft.com/office/drawing/2014/main" id="{4C9AFFB5-9104-E4F0-CDED-2260F1977A1F}"/>
              </a:ext>
            </a:extLst>
          </p:cNvPr>
          <p:cNvSpPr>
            <a:spLocks noChangeArrowheads="1"/>
          </p:cNvSpPr>
          <p:nvPr/>
        </p:nvSpPr>
        <p:spPr bwMode="auto">
          <a:xfrm>
            <a:off x="6008689" y="2328864"/>
            <a:ext cx="4562275" cy="5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00"/>
                </a:solidFill>
                <a:latin typeface="Times New Roman" panose="02020603050405020304" pitchFamily="18" charset="0"/>
              </a:rPr>
              <a:t>则上述线性变换可记作 </a:t>
            </a:r>
            <a:r>
              <a:rPr kumimoji="1" lang="en-US" altLang="zh-CN" b="1" i="1">
                <a:solidFill>
                  <a:srgbClr val="000000"/>
                </a:solidFill>
                <a:latin typeface="Times New Roman" panose="02020603050405020304" pitchFamily="18" charset="0"/>
              </a:rPr>
              <a:t>Y </a:t>
            </a:r>
            <a:r>
              <a:rPr kumimoji="1" lang="en-US" altLang="zh-CN"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AX </a:t>
            </a:r>
            <a:r>
              <a:rPr kumimoji="1" lang="zh-CN" altLang="en-US" sz="1800" b="1">
                <a:solidFill>
                  <a:srgbClr val="000000"/>
                </a:solidFill>
                <a:latin typeface="Times New Roman" panose="02020603050405020304" pitchFamily="18" charset="0"/>
              </a:rPr>
              <a:t>．</a:t>
            </a:r>
          </a:p>
        </p:txBody>
      </p:sp>
      <p:sp>
        <p:nvSpPr>
          <p:cNvPr id="8" name="Text Box 7">
            <a:extLst>
              <a:ext uri="{FF2B5EF4-FFF2-40B4-BE49-F238E27FC236}">
                <a16:creationId xmlns:a16="http://schemas.microsoft.com/office/drawing/2014/main" id="{D8AE33F8-27D2-362D-E34B-EB3F77116A11}"/>
              </a:ext>
            </a:extLst>
          </p:cNvPr>
          <p:cNvSpPr txBox="1">
            <a:spLocks noChangeArrowheads="1"/>
          </p:cNvSpPr>
          <p:nvPr/>
        </p:nvSpPr>
        <p:spPr bwMode="auto">
          <a:xfrm>
            <a:off x="1992313" y="4276726"/>
            <a:ext cx="821055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00"/>
                </a:solidFill>
                <a:latin typeface="Times New Roman" panose="02020603050405020304" pitchFamily="18" charset="0"/>
              </a:rPr>
              <a:t>        分析：求变量 </a:t>
            </a:r>
            <a:r>
              <a:rPr kumimoji="1" lang="en-US" altLang="zh-CN" b="1" i="1">
                <a:solidFill>
                  <a:srgbClr val="000000"/>
                </a:solidFill>
                <a:latin typeface="Times New Roman" panose="02020603050405020304" pitchFamily="18" charset="0"/>
              </a:rPr>
              <a:t>y</a:t>
            </a:r>
            <a:r>
              <a:rPr kumimoji="1" lang="en-US" altLang="zh-CN" b="1" baseline="-25000">
                <a:solidFill>
                  <a:srgbClr val="000000"/>
                </a:solidFill>
                <a:latin typeface="Times New Roman" panose="02020603050405020304" pitchFamily="18" charset="0"/>
              </a:rPr>
              <a:t>1</a:t>
            </a:r>
            <a:r>
              <a:rPr kumimoji="1" lang="en-US" altLang="zh-CN"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y</a:t>
            </a:r>
            <a:r>
              <a:rPr kumimoji="1" lang="en-US" altLang="zh-CN" b="1" baseline="-25000">
                <a:solidFill>
                  <a:srgbClr val="000000"/>
                </a:solidFill>
                <a:latin typeface="Times New Roman" panose="02020603050405020304" pitchFamily="18" charset="0"/>
              </a:rPr>
              <a:t>2</a:t>
            </a:r>
            <a:r>
              <a:rPr kumimoji="1" lang="en-US" altLang="zh-CN"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y</a:t>
            </a:r>
            <a:r>
              <a:rPr kumimoji="1" lang="en-US" altLang="zh-CN" b="1" baseline="-25000">
                <a:solidFill>
                  <a:srgbClr val="000000"/>
                </a:solidFill>
                <a:latin typeface="Times New Roman" panose="02020603050405020304" pitchFamily="18" charset="0"/>
              </a:rPr>
              <a:t>3</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到变量 </a:t>
            </a:r>
            <a:r>
              <a:rPr kumimoji="1" lang="en-US" altLang="zh-CN" b="1" i="1">
                <a:solidFill>
                  <a:srgbClr val="000000"/>
                </a:solidFill>
                <a:latin typeface="Times New Roman" panose="02020603050405020304" pitchFamily="18" charset="0"/>
              </a:rPr>
              <a:t>x</a:t>
            </a:r>
            <a:r>
              <a:rPr kumimoji="1" lang="en-US" altLang="zh-CN" b="1" baseline="-25000">
                <a:solidFill>
                  <a:srgbClr val="000000"/>
                </a:solidFill>
                <a:latin typeface="Times New Roman" panose="02020603050405020304" pitchFamily="18" charset="0"/>
              </a:rPr>
              <a:t>1</a:t>
            </a:r>
            <a:r>
              <a:rPr kumimoji="1" lang="en-US" altLang="zh-CN"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x</a:t>
            </a:r>
            <a:r>
              <a:rPr kumimoji="1" lang="en-US" altLang="zh-CN" b="1" baseline="-25000">
                <a:solidFill>
                  <a:srgbClr val="000000"/>
                </a:solidFill>
                <a:latin typeface="Times New Roman" panose="02020603050405020304" pitchFamily="18" charset="0"/>
              </a:rPr>
              <a:t>2</a:t>
            </a:r>
            <a:r>
              <a:rPr kumimoji="1" lang="en-US" altLang="zh-CN"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x</a:t>
            </a:r>
            <a:r>
              <a:rPr kumimoji="1" lang="en-US" altLang="zh-CN" b="1" baseline="-25000">
                <a:solidFill>
                  <a:srgbClr val="000000"/>
                </a:solidFill>
                <a:latin typeface="Times New Roman" panose="02020603050405020304" pitchFamily="18" charset="0"/>
              </a:rPr>
              <a:t>3</a:t>
            </a:r>
            <a:r>
              <a:rPr kumimoji="1" lang="zh-CN" altLang="en-US" b="1">
                <a:solidFill>
                  <a:srgbClr val="000000"/>
                </a:solidFill>
                <a:latin typeface="Times New Roman" panose="02020603050405020304" pitchFamily="18" charset="0"/>
              </a:rPr>
              <a:t>的线性变换相当于求 </a:t>
            </a:r>
            <a:r>
              <a:rPr kumimoji="1" lang="en-US" altLang="zh-CN" b="1" i="1">
                <a:solidFill>
                  <a:srgbClr val="000000"/>
                </a:solidFill>
                <a:latin typeface="Times New Roman" panose="02020603050405020304" pitchFamily="18" charset="0"/>
              </a:rPr>
              <a:t>A </a:t>
            </a:r>
            <a:r>
              <a:rPr kumimoji="1" lang="zh-CN" altLang="en-US" b="1">
                <a:solidFill>
                  <a:srgbClr val="000000"/>
                </a:solidFill>
                <a:latin typeface="Times New Roman" panose="02020603050405020304" pitchFamily="18" charset="0"/>
              </a:rPr>
              <a:t>的逆矩阵</a:t>
            </a:r>
            <a:r>
              <a:rPr kumimoji="1" lang="en-US" altLang="zh-CN" b="1">
                <a:solidFill>
                  <a:srgbClr val="000000"/>
                </a:solidFill>
                <a:latin typeface="Times New Roman" panose="02020603050405020304" pitchFamily="18" charset="0"/>
              </a:rPr>
              <a:t>.</a:t>
            </a:r>
            <a:endParaRPr kumimoji="1" lang="en-US" altLang="zh-CN" b="1" i="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95">
                                            <p:txEl>
                                              <p:pRg st="0" end="0"/>
                                            </p:txEl>
                                          </p:spTgt>
                                        </p:tgtEl>
                                        <p:attrNameLst>
                                          <p:attrName>style.visibility</p:attrName>
                                        </p:attrNameLst>
                                      </p:cBhvr>
                                      <p:to>
                                        <p:strVal val="visible"/>
                                      </p:to>
                                    </p:set>
                                    <p:animEffect transition="in" filter="box(in)">
                                      <p:cBhvr>
                                        <p:cTn id="7" dur="500"/>
                                        <p:tgtEl>
                                          <p:spTgt spid="122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ox(in)">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build="p"/>
      <p:bldP spid="8" grpId="0" build="p"/>
    </p:bld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781" name="Text Box 3">
            <a:extLst>
              <a:ext uri="{FF2B5EF4-FFF2-40B4-BE49-F238E27FC236}">
                <a16:creationId xmlns:a16="http://schemas.microsoft.com/office/drawing/2014/main" id="{93F2CC53-0A49-5B82-29E5-64576499DEAA}"/>
              </a:ext>
            </a:extLst>
          </p:cNvPr>
          <p:cNvSpPr txBox="1">
            <a:spLocks noChangeArrowheads="1"/>
          </p:cNvSpPr>
          <p:nvPr/>
        </p:nvSpPr>
        <p:spPr bwMode="auto">
          <a:xfrm>
            <a:off x="2057400" y="1516063"/>
            <a:ext cx="7926388" cy="457200"/>
          </a:xfrm>
          <a:prstGeom prst="rect">
            <a:avLst/>
          </a:prstGeom>
          <a:noFill/>
          <a:ln w="9525">
            <a:noFill/>
            <a:miter lim="800000"/>
            <a:headEnd/>
            <a:tailEnd/>
          </a:ln>
        </p:spPr>
        <p:txBody>
          <a:bodyPr/>
          <a:lstStyle/>
          <a:p>
            <a:pPr fontAlgn="base">
              <a:spcBef>
                <a:spcPct val="0"/>
              </a:spcBef>
              <a:spcAft>
                <a:spcPct val="0"/>
              </a:spcAft>
              <a:defRPr/>
            </a:pPr>
            <a:r>
              <a:rPr kumimoji="1" lang="zh-CN" altLang="en-US" sz="2400" b="1" dirty="0">
                <a:solidFill>
                  <a:srgbClr val="CACAFF">
                    <a:lumMod val="50000"/>
                  </a:srgbClr>
                </a:solidFill>
                <a:latin typeface="Times New Roman" pitchFamily="18" charset="0"/>
                <a:ea typeface="楷体_GB2312" pitchFamily="49" charset="-122"/>
              </a:rPr>
              <a:t>解：</a:t>
            </a:r>
            <a:r>
              <a:rPr kumimoji="1" lang="zh-CN" altLang="en-US" sz="2400" b="1" dirty="0">
                <a:solidFill>
                  <a:srgbClr val="000000"/>
                </a:solidFill>
                <a:latin typeface="Times New Roman" pitchFamily="18" charset="0"/>
                <a:ea typeface="楷体_GB2312" pitchFamily="49" charset="-122"/>
              </a:rPr>
              <a:t>由例</a:t>
            </a:r>
            <a:r>
              <a:rPr kumimoji="1" lang="en-US" altLang="zh-CN" sz="2400" b="1" dirty="0">
                <a:solidFill>
                  <a:srgbClr val="000000"/>
                </a:solidFill>
                <a:latin typeface="Times New Roman" pitchFamily="18" charset="0"/>
                <a:ea typeface="楷体_GB2312" pitchFamily="49" charset="-122"/>
              </a:rPr>
              <a:t>2</a:t>
            </a:r>
            <a:r>
              <a:rPr kumimoji="1" lang="zh-CN" altLang="en-US" sz="2400" b="1" dirty="0">
                <a:solidFill>
                  <a:srgbClr val="000000"/>
                </a:solidFill>
                <a:latin typeface="Times New Roman" pitchFamily="18" charset="0"/>
                <a:ea typeface="楷体_GB2312" pitchFamily="49" charset="-122"/>
              </a:rPr>
              <a:t>已知                                      ，于是                  ，</a:t>
            </a:r>
            <a:endParaRPr kumimoji="1" lang="en-US" altLang="zh-CN" sz="2400" b="1" dirty="0">
              <a:solidFill>
                <a:srgbClr val="000000"/>
              </a:solidFill>
              <a:latin typeface="Times New Roman" pitchFamily="18" charset="0"/>
              <a:ea typeface="楷体_GB2312" pitchFamily="49" charset="-122"/>
            </a:endParaRPr>
          </a:p>
          <a:p>
            <a:pPr fontAlgn="base">
              <a:spcBef>
                <a:spcPct val="0"/>
              </a:spcBef>
              <a:spcAft>
                <a:spcPct val="0"/>
              </a:spcAft>
              <a:defRPr/>
            </a:pPr>
            <a:endParaRPr kumimoji="1" lang="en-US" altLang="zh-CN" sz="2400" b="1" dirty="0">
              <a:solidFill>
                <a:srgbClr val="000000"/>
              </a:solidFill>
              <a:latin typeface="Times New Roman" pitchFamily="18" charset="0"/>
              <a:ea typeface="楷体_GB2312" pitchFamily="49" charset="-122"/>
            </a:endParaRPr>
          </a:p>
          <a:p>
            <a:pPr fontAlgn="base">
              <a:spcBef>
                <a:spcPct val="0"/>
              </a:spcBef>
              <a:spcAft>
                <a:spcPct val="0"/>
              </a:spcAft>
              <a:defRPr/>
            </a:pPr>
            <a:r>
              <a:rPr kumimoji="1" lang="zh-CN" altLang="en-US" sz="2400" b="1" dirty="0">
                <a:solidFill>
                  <a:srgbClr val="000000"/>
                </a:solidFill>
                <a:latin typeface="Times New Roman" pitchFamily="18" charset="0"/>
                <a:ea typeface="楷体_GB2312" pitchFamily="49" charset="-122"/>
              </a:rPr>
              <a:t>即</a:t>
            </a:r>
          </a:p>
        </p:txBody>
      </p:sp>
      <p:graphicFrame>
        <p:nvGraphicFramePr>
          <p:cNvPr id="203778" name="Object 2">
            <a:extLst>
              <a:ext uri="{FF2B5EF4-FFF2-40B4-BE49-F238E27FC236}">
                <a16:creationId xmlns:a16="http://schemas.microsoft.com/office/drawing/2014/main" id="{977B6E4F-F79B-78F2-9412-3AC36F9BE02D}"/>
              </a:ext>
            </a:extLst>
          </p:cNvPr>
          <p:cNvGraphicFramePr>
            <a:graphicFrameLocks noChangeAspect="1"/>
          </p:cNvGraphicFramePr>
          <p:nvPr/>
        </p:nvGraphicFramePr>
        <p:xfrm>
          <a:off x="4183063" y="1022351"/>
          <a:ext cx="2913062" cy="1495425"/>
        </p:xfrm>
        <a:graphic>
          <a:graphicData uri="http://schemas.openxmlformats.org/presentationml/2006/ole">
            <mc:AlternateContent xmlns:mc="http://schemas.openxmlformats.org/markup-compatibility/2006">
              <mc:Choice xmlns:v="urn:schemas-microsoft-com:vml" Requires="v">
                <p:oleObj name="Equation" r:id="rId2" imgW="1358900" imgH="698500" progId="">
                  <p:embed/>
                </p:oleObj>
              </mc:Choice>
              <mc:Fallback>
                <p:oleObj name="Equation" r:id="rId2" imgW="1358900" imgH="698500" progId="">
                  <p:embed/>
                  <p:pic>
                    <p:nvPicPr>
                      <p:cNvPr id="203778" name="Object 2">
                        <a:extLst>
                          <a:ext uri="{FF2B5EF4-FFF2-40B4-BE49-F238E27FC236}">
                            <a16:creationId xmlns:a16="http://schemas.microsoft.com/office/drawing/2014/main" id="{977B6E4F-F79B-78F2-9412-3AC36F9BE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063" y="1022351"/>
                        <a:ext cx="2913062"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3779" name="Object 3">
            <a:extLst>
              <a:ext uri="{FF2B5EF4-FFF2-40B4-BE49-F238E27FC236}">
                <a16:creationId xmlns:a16="http://schemas.microsoft.com/office/drawing/2014/main" id="{68DAB955-B4A6-C72C-51DB-E633FFC9EA89}"/>
              </a:ext>
            </a:extLst>
          </p:cNvPr>
          <p:cNvGraphicFramePr>
            <a:graphicFrameLocks noChangeAspect="1"/>
          </p:cNvGraphicFramePr>
          <p:nvPr/>
        </p:nvGraphicFramePr>
        <p:xfrm>
          <a:off x="3575050" y="4797426"/>
          <a:ext cx="3270250" cy="1522413"/>
        </p:xfrm>
        <a:graphic>
          <a:graphicData uri="http://schemas.openxmlformats.org/presentationml/2006/ole">
            <mc:AlternateContent xmlns:mc="http://schemas.openxmlformats.org/markup-compatibility/2006">
              <mc:Choice xmlns:v="urn:schemas-microsoft-com:vml" Requires="v">
                <p:oleObj name="Equation" r:id="rId4" imgW="1524000" imgH="711200" progId="">
                  <p:embed/>
                </p:oleObj>
              </mc:Choice>
              <mc:Fallback>
                <p:oleObj name="Equation" r:id="rId4" imgW="1524000" imgH="711200" progId="">
                  <p:embed/>
                  <p:pic>
                    <p:nvPicPr>
                      <p:cNvPr id="203779" name="Object 3">
                        <a:extLst>
                          <a:ext uri="{FF2B5EF4-FFF2-40B4-BE49-F238E27FC236}">
                            <a16:creationId xmlns:a16="http://schemas.microsoft.com/office/drawing/2014/main" id="{68DAB955-B4A6-C72C-51DB-E633FFC9EA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5050" y="4797426"/>
                        <a:ext cx="327025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3780" name="Object 4">
            <a:extLst>
              <a:ext uri="{FF2B5EF4-FFF2-40B4-BE49-F238E27FC236}">
                <a16:creationId xmlns:a16="http://schemas.microsoft.com/office/drawing/2014/main" id="{0F15EFBE-06E8-01B0-95BB-872F613EFB69}"/>
              </a:ext>
            </a:extLst>
          </p:cNvPr>
          <p:cNvGraphicFramePr>
            <a:graphicFrameLocks noChangeAspect="1"/>
          </p:cNvGraphicFramePr>
          <p:nvPr/>
        </p:nvGraphicFramePr>
        <p:xfrm>
          <a:off x="7953375" y="1524000"/>
          <a:ext cx="1416050" cy="406400"/>
        </p:xfrm>
        <a:graphic>
          <a:graphicData uri="http://schemas.openxmlformats.org/presentationml/2006/ole">
            <mc:AlternateContent xmlns:mc="http://schemas.openxmlformats.org/markup-compatibility/2006">
              <mc:Choice xmlns:v="urn:schemas-microsoft-com:vml" Requires="v">
                <p:oleObj name="Equation" r:id="rId6" imgW="660113" imgH="190417" progId="">
                  <p:embed/>
                </p:oleObj>
              </mc:Choice>
              <mc:Fallback>
                <p:oleObj name="Equation" r:id="rId6" imgW="660113" imgH="190417" progId="">
                  <p:embed/>
                  <p:pic>
                    <p:nvPicPr>
                      <p:cNvPr id="203780" name="Object 4">
                        <a:extLst>
                          <a:ext uri="{FF2B5EF4-FFF2-40B4-BE49-F238E27FC236}">
                            <a16:creationId xmlns:a16="http://schemas.microsoft.com/office/drawing/2014/main" id="{0F15EFBE-06E8-01B0-95BB-872F613EFB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3375" y="1524000"/>
                        <a:ext cx="14160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86313" name="Object 9">
            <a:extLst>
              <a:ext uri="{FF2B5EF4-FFF2-40B4-BE49-F238E27FC236}">
                <a16:creationId xmlns:a16="http://schemas.microsoft.com/office/drawing/2014/main" id="{A355E19E-3307-9897-258E-254352DE12D5}"/>
              </a:ext>
            </a:extLst>
          </p:cNvPr>
          <p:cNvGraphicFramePr>
            <a:graphicFrameLocks noChangeAspect="1"/>
          </p:cNvGraphicFramePr>
          <p:nvPr/>
        </p:nvGraphicFramePr>
        <p:xfrm>
          <a:off x="3551239" y="2771776"/>
          <a:ext cx="4344987" cy="1871663"/>
        </p:xfrm>
        <a:graphic>
          <a:graphicData uri="http://schemas.openxmlformats.org/presentationml/2006/ole">
            <mc:AlternateContent xmlns:mc="http://schemas.openxmlformats.org/markup-compatibility/2006">
              <mc:Choice xmlns:v="urn:schemas-microsoft-com:vml" Requires="v">
                <p:oleObj name="公式" r:id="rId8" imgW="1651000" imgH="711200" progId="Equation.3">
                  <p:embed/>
                </p:oleObj>
              </mc:Choice>
              <mc:Fallback>
                <p:oleObj name="公式" r:id="rId8" imgW="1651000" imgH="711200" progId="Equation.3">
                  <p:embed/>
                  <p:pic>
                    <p:nvPicPr>
                      <p:cNvPr id="5986313" name="Object 9">
                        <a:extLst>
                          <a:ext uri="{FF2B5EF4-FFF2-40B4-BE49-F238E27FC236}">
                            <a16:creationId xmlns:a16="http://schemas.microsoft.com/office/drawing/2014/main" id="{A355E19E-3307-9897-258E-254352DE12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1239" y="2771776"/>
                        <a:ext cx="4344987"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3">
            <a:extLst>
              <a:ext uri="{FF2B5EF4-FFF2-40B4-BE49-F238E27FC236}">
                <a16:creationId xmlns:a16="http://schemas.microsoft.com/office/drawing/2014/main" id="{CB9C76C3-8315-3A60-BD31-0AE88F5B1686}"/>
              </a:ext>
            </a:extLst>
          </p:cNvPr>
          <p:cNvSpPr txBox="1">
            <a:spLocks noChangeArrowheads="1"/>
          </p:cNvSpPr>
          <p:nvPr/>
        </p:nvSpPr>
        <p:spPr bwMode="auto">
          <a:xfrm>
            <a:off x="1919288" y="5229225"/>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781"/>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203778"/>
                                        </p:tgtEl>
                                        <p:attrNameLst>
                                          <p:attrName>style.visibility</p:attrName>
                                        </p:attrNameLst>
                                      </p:cBhvr>
                                      <p:to>
                                        <p:strVal val="visible"/>
                                      </p:to>
                                    </p:set>
                                    <p:animEffect transition="in" filter="wipe(left)">
                                      <p:cBhvr>
                                        <p:cTn id="9" dur="500"/>
                                        <p:tgtEl>
                                          <p:spTgt spid="20377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203780"/>
                                        </p:tgtEl>
                                        <p:attrNameLst>
                                          <p:attrName>style.visibility</p:attrName>
                                        </p:attrNameLst>
                                      </p:cBhvr>
                                      <p:to>
                                        <p:strVal val="visible"/>
                                      </p:to>
                                    </p:set>
                                    <p:animEffect transition="in" filter="wipe(left)">
                                      <p:cBhvr>
                                        <p:cTn id="14" dur="500"/>
                                        <p:tgtEl>
                                          <p:spTgt spid="20378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9863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03779"/>
                                        </p:tgtEl>
                                        <p:attrNameLst>
                                          <p:attrName>style.visibility</p:attrName>
                                        </p:attrNameLst>
                                      </p:cBhvr>
                                      <p:to>
                                        <p:strVal val="visible"/>
                                      </p:to>
                                    </p:set>
                                    <p:animEffect transition="in" filter="wipe(up)">
                                      <p:cBhvr>
                                        <p:cTn id="27" dur="5000"/>
                                        <p:tgtEl>
                                          <p:spTgt spid="203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1"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7" name="Rectangle 5">
            <a:extLst>
              <a:ext uri="{FF2B5EF4-FFF2-40B4-BE49-F238E27FC236}">
                <a16:creationId xmlns:a16="http://schemas.microsoft.com/office/drawing/2014/main" id="{7138EFA5-1DDE-0FDE-5EB1-6C6177F605D7}"/>
              </a:ext>
            </a:extLst>
          </p:cNvPr>
          <p:cNvSpPr>
            <a:spLocks noChangeArrowheads="1"/>
          </p:cNvSpPr>
          <p:nvPr/>
        </p:nvSpPr>
        <p:spPr bwMode="auto">
          <a:xfrm>
            <a:off x="1979613" y="1695450"/>
            <a:ext cx="82931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70000"/>
              </a:lnSpc>
              <a:spcBef>
                <a:spcPct val="0"/>
              </a:spcBef>
              <a:spcAft>
                <a:spcPct val="0"/>
              </a:spcAft>
              <a:buFontTx/>
              <a:buAutoNum type="arabicPeriod"/>
            </a:pPr>
            <a:r>
              <a:rPr kumimoji="1" lang="zh-CN" altLang="en-US" b="1">
                <a:solidFill>
                  <a:srgbClr val="000000"/>
                </a:solidFill>
                <a:latin typeface="Times New Roman" panose="02020603050405020304" pitchFamily="18" charset="0"/>
              </a:rPr>
              <a:t>行数与列数都等于</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的矩阵，称为 </a:t>
            </a:r>
            <a:r>
              <a:rPr kumimoji="1" lang="en-US" altLang="zh-CN" b="1" i="1">
                <a:solidFill>
                  <a:srgbClr val="FF0000"/>
                </a:solidFill>
                <a:latin typeface="Times New Roman" panose="02020603050405020304" pitchFamily="18" charset="0"/>
              </a:rPr>
              <a:t>n </a:t>
            </a:r>
            <a:r>
              <a:rPr kumimoji="1" lang="zh-CN" altLang="en-US" b="1">
                <a:solidFill>
                  <a:srgbClr val="FF0000"/>
                </a:solidFill>
                <a:latin typeface="Times New Roman" panose="02020603050405020304" pitchFamily="18" charset="0"/>
              </a:rPr>
              <a:t>阶方阵</a:t>
            </a:r>
            <a:r>
              <a:rPr kumimoji="1" lang="zh-CN" altLang="en-US" b="1">
                <a:solidFill>
                  <a:srgbClr val="000000"/>
                </a:solidFill>
                <a:latin typeface="Times New Roman" panose="02020603050405020304" pitchFamily="18" charset="0"/>
              </a:rPr>
              <a:t>．可记作     </a:t>
            </a:r>
            <a:r>
              <a:rPr kumimoji="1" lang="en-US" altLang="zh-CN" b="1">
                <a:solidFill>
                  <a:srgbClr val="000000"/>
                </a:solidFill>
                <a:latin typeface="楷体_GB2312" pitchFamily="49" charset="-122"/>
              </a:rPr>
              <a:t>.</a:t>
            </a:r>
          </a:p>
          <a:p>
            <a:pPr eaLnBrk="1" fontAlgn="base" hangingPunct="1">
              <a:lnSpc>
                <a:spcPct val="120000"/>
              </a:lnSpc>
              <a:spcBef>
                <a:spcPct val="0"/>
              </a:spcBef>
              <a:spcAft>
                <a:spcPct val="0"/>
              </a:spcAft>
              <a:buFontTx/>
              <a:buAutoNum type="arabicPeriod"/>
            </a:pPr>
            <a:endParaRPr kumimoji="1" lang="en-US" altLang="zh-CN" b="1">
              <a:solidFill>
                <a:srgbClr val="000000"/>
              </a:solidFill>
              <a:latin typeface="Times New Roman" panose="02020603050405020304" pitchFamily="18" charset="0"/>
            </a:endParaRPr>
          </a:p>
          <a:p>
            <a:pPr eaLnBrk="1" fontAlgn="base" hangingPunct="1">
              <a:lnSpc>
                <a:spcPct val="120000"/>
              </a:lnSpc>
              <a:spcBef>
                <a:spcPct val="0"/>
              </a:spcBef>
              <a:spcAft>
                <a:spcPct val="0"/>
              </a:spcAft>
              <a:buFontTx/>
              <a:buAutoNum type="arabicPeriod"/>
            </a:pPr>
            <a:r>
              <a:rPr kumimoji="1" lang="zh-CN" altLang="en-US" b="1">
                <a:solidFill>
                  <a:srgbClr val="000000"/>
                </a:solidFill>
                <a:latin typeface="Times New Roman" panose="02020603050405020304" pitchFamily="18" charset="0"/>
              </a:rPr>
              <a:t>只有一行的矩阵                              称为</a:t>
            </a:r>
            <a:r>
              <a:rPr kumimoji="1" lang="zh-CN" altLang="en-US" b="1">
                <a:solidFill>
                  <a:srgbClr val="FF0000"/>
                </a:solidFill>
                <a:latin typeface="Times New Roman" panose="02020603050405020304" pitchFamily="18" charset="0"/>
              </a:rPr>
              <a:t>行矩阵</a:t>
            </a:r>
            <a:r>
              <a:rPr kumimoji="1" lang="en-US" altLang="zh-CN" b="1">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或</a:t>
            </a:r>
            <a:r>
              <a:rPr kumimoji="1" lang="zh-CN" altLang="en-US" b="1">
                <a:solidFill>
                  <a:srgbClr val="FF0000"/>
                </a:solidFill>
                <a:latin typeface="Times New Roman" panose="02020603050405020304" pitchFamily="18" charset="0"/>
              </a:rPr>
              <a:t>行向量</a:t>
            </a:r>
            <a:r>
              <a:rPr kumimoji="1" lang="en-US" altLang="zh-CN" b="1">
                <a:solidFill>
                  <a:srgbClr val="000000"/>
                </a:solidFill>
                <a:latin typeface="Times New Roman" panose="02020603050405020304" pitchFamily="18" charset="0"/>
              </a:rPr>
              <a:t>) </a:t>
            </a:r>
            <a:r>
              <a:rPr kumimoji="1" lang="en-US" altLang="zh-CN" b="1">
                <a:solidFill>
                  <a:srgbClr val="000000"/>
                </a:solidFill>
                <a:latin typeface="楷体_GB2312" pitchFamily="49" charset="-122"/>
              </a:rPr>
              <a:t>.</a:t>
            </a:r>
          </a:p>
          <a:p>
            <a:pPr eaLnBrk="1" fontAlgn="base" hangingPunct="1">
              <a:lnSpc>
                <a:spcPct val="120000"/>
              </a:lnSpc>
              <a:spcBef>
                <a:spcPct val="0"/>
              </a:spcBef>
              <a:spcAft>
                <a:spcPct val="0"/>
              </a:spcAft>
              <a:buFontTx/>
              <a:buAutoNum type="arabicPeriod"/>
            </a:pPr>
            <a:endParaRPr kumimoji="1" lang="en-US" altLang="zh-CN" b="1">
              <a:solidFill>
                <a:srgbClr val="000000"/>
              </a:solidFill>
              <a:latin typeface="楷体_GB2312" pitchFamily="49" charset="-122"/>
            </a:endParaRPr>
          </a:p>
          <a:p>
            <a:pPr eaLnBrk="1" fontAlgn="base" hangingPunct="1">
              <a:lnSpc>
                <a:spcPct val="120000"/>
              </a:lnSpc>
              <a:spcBef>
                <a:spcPct val="0"/>
              </a:spcBef>
              <a:spcAft>
                <a:spcPct val="0"/>
              </a:spcAft>
            </a:pPr>
            <a:r>
              <a:rPr kumimoji="1" lang="en-US" altLang="zh-CN" b="1">
                <a:solidFill>
                  <a:srgbClr val="000000"/>
                </a:solidFill>
                <a:latin typeface="Times New Roman" panose="02020603050405020304" pitchFamily="18" charset="0"/>
              </a:rPr>
              <a:t>	</a:t>
            </a:r>
          </a:p>
          <a:p>
            <a:pPr eaLnBrk="1" fontAlgn="base" hangingPunct="1">
              <a:lnSpc>
                <a:spcPct val="120000"/>
              </a:lnSpc>
              <a:spcBef>
                <a:spcPct val="0"/>
              </a:spcBef>
              <a:spcAft>
                <a:spcPct val="0"/>
              </a:spcAft>
            </a:pP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只有一列的矩阵                称为</a:t>
            </a:r>
            <a:r>
              <a:rPr kumimoji="1" lang="zh-CN" altLang="en-US" b="1">
                <a:solidFill>
                  <a:srgbClr val="FF0000"/>
                </a:solidFill>
                <a:latin typeface="Times New Roman" panose="02020603050405020304" pitchFamily="18" charset="0"/>
              </a:rPr>
              <a:t>列矩阵</a:t>
            </a:r>
            <a:r>
              <a:rPr kumimoji="1" lang="en-US" altLang="zh-CN" b="1">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或</a:t>
            </a:r>
            <a:r>
              <a:rPr kumimoji="1" lang="zh-CN" altLang="en-US" b="1">
                <a:solidFill>
                  <a:srgbClr val="FF0000"/>
                </a:solidFill>
                <a:latin typeface="Times New Roman" panose="02020603050405020304" pitchFamily="18" charset="0"/>
              </a:rPr>
              <a:t>列向量</a:t>
            </a:r>
            <a:r>
              <a:rPr kumimoji="1" lang="en-US" altLang="zh-CN" b="1">
                <a:solidFill>
                  <a:srgbClr val="000000"/>
                </a:solidFill>
                <a:latin typeface="Times New Roman" panose="02020603050405020304" pitchFamily="18" charset="0"/>
              </a:rPr>
              <a:t>) </a:t>
            </a:r>
            <a:r>
              <a:rPr kumimoji="1" lang="en-US" altLang="zh-CN" b="1">
                <a:solidFill>
                  <a:srgbClr val="000000"/>
                </a:solidFill>
                <a:latin typeface="楷体_GB2312" pitchFamily="49" charset="-122"/>
              </a:rPr>
              <a:t>.</a:t>
            </a:r>
          </a:p>
          <a:p>
            <a:pPr eaLnBrk="1" fontAlgn="base" hangingPunct="1">
              <a:lnSpc>
                <a:spcPct val="120000"/>
              </a:lnSpc>
              <a:spcBef>
                <a:spcPct val="0"/>
              </a:spcBef>
              <a:spcAft>
                <a:spcPct val="0"/>
              </a:spcAft>
            </a:pPr>
            <a:endParaRPr kumimoji="1" lang="en-US" altLang="zh-CN" b="1">
              <a:solidFill>
                <a:srgbClr val="000000"/>
              </a:solidFill>
              <a:latin typeface="Times New Roman" panose="02020603050405020304" pitchFamily="18" charset="0"/>
            </a:endParaRPr>
          </a:p>
          <a:p>
            <a:pPr eaLnBrk="1" fontAlgn="base" hangingPunct="1">
              <a:lnSpc>
                <a:spcPct val="120000"/>
              </a:lnSpc>
              <a:spcBef>
                <a:spcPct val="0"/>
              </a:spcBef>
              <a:spcAft>
                <a:spcPct val="0"/>
              </a:spcAft>
            </a:pPr>
            <a:endParaRPr kumimoji="1" lang="en-US" altLang="zh-CN" b="1">
              <a:solidFill>
                <a:srgbClr val="000000"/>
              </a:solidFill>
              <a:latin typeface="Times New Roman" panose="02020603050405020304" pitchFamily="18" charset="0"/>
            </a:endParaRPr>
          </a:p>
          <a:p>
            <a:pPr eaLnBrk="1" fontAlgn="base" hangingPunct="1">
              <a:lnSpc>
                <a:spcPct val="120000"/>
              </a:lnSpc>
              <a:spcBef>
                <a:spcPct val="0"/>
              </a:spcBef>
              <a:spcAft>
                <a:spcPct val="0"/>
              </a:spcAft>
              <a:buFontTx/>
              <a:buAutoNum type="arabicPeriod" startAt="3"/>
            </a:pPr>
            <a:r>
              <a:rPr kumimoji="1" lang="zh-CN" altLang="en-US" b="1">
                <a:solidFill>
                  <a:srgbClr val="000000"/>
                </a:solidFill>
                <a:latin typeface="Times New Roman" panose="02020603050405020304" pitchFamily="18" charset="0"/>
              </a:rPr>
              <a:t>元素全是零的矩阵称为</a:t>
            </a:r>
            <a:r>
              <a:rPr kumimoji="1" lang="zh-CN" altLang="en-US" b="1">
                <a:solidFill>
                  <a:srgbClr val="FF0000"/>
                </a:solidFill>
                <a:latin typeface="Times New Roman" panose="02020603050405020304" pitchFamily="18" charset="0"/>
              </a:rPr>
              <a:t>零距阵</a:t>
            </a:r>
            <a:r>
              <a:rPr kumimoji="1" lang="zh-CN" altLang="en-US" b="1">
                <a:solidFill>
                  <a:srgbClr val="000000"/>
                </a:solidFill>
                <a:latin typeface="Times New Roman" panose="02020603050405020304" pitchFamily="18" charset="0"/>
              </a:rPr>
              <a:t>．可记作 </a:t>
            </a:r>
            <a:r>
              <a:rPr kumimoji="1" lang="en-US" altLang="zh-CN" b="1" i="1">
                <a:solidFill>
                  <a:srgbClr val="000000"/>
                </a:solidFill>
                <a:latin typeface="Times New Roman" panose="02020603050405020304" pitchFamily="18" charset="0"/>
              </a:rPr>
              <a:t>O</a:t>
            </a:r>
            <a:r>
              <a:rPr kumimoji="1" lang="en-US" altLang="zh-CN" b="1">
                <a:solidFill>
                  <a:srgbClr val="000000"/>
                </a:solidFill>
                <a:latin typeface="Times New Roman" panose="02020603050405020304" pitchFamily="18" charset="0"/>
              </a:rPr>
              <a:t> </a:t>
            </a:r>
            <a:r>
              <a:rPr kumimoji="1" lang="en-US" altLang="zh-CN" b="1">
                <a:solidFill>
                  <a:srgbClr val="000000"/>
                </a:solidFill>
                <a:latin typeface="楷体_GB2312" pitchFamily="49" charset="-122"/>
              </a:rPr>
              <a:t>.</a:t>
            </a:r>
            <a:endParaRPr kumimoji="1" lang="en-US" altLang="zh-CN" b="1">
              <a:solidFill>
                <a:srgbClr val="000000"/>
              </a:solidFill>
              <a:latin typeface="Times New Roman" panose="02020603050405020304" pitchFamily="18" charset="0"/>
            </a:endParaRPr>
          </a:p>
        </p:txBody>
      </p:sp>
      <p:graphicFrame>
        <p:nvGraphicFramePr>
          <p:cNvPr id="13319" name="Object 17">
            <a:extLst>
              <a:ext uri="{FF2B5EF4-FFF2-40B4-BE49-F238E27FC236}">
                <a16:creationId xmlns:a16="http://schemas.microsoft.com/office/drawing/2014/main" id="{88966BA6-2F8E-D105-E2C9-AE7BA0BD4652}"/>
              </a:ext>
            </a:extLst>
          </p:cNvPr>
          <p:cNvGraphicFramePr>
            <a:graphicFrameLocks noChangeAspect="1"/>
          </p:cNvGraphicFramePr>
          <p:nvPr/>
        </p:nvGraphicFramePr>
        <p:xfrm>
          <a:off x="4548188" y="2487613"/>
          <a:ext cx="2298700" cy="455612"/>
        </p:xfrm>
        <a:graphic>
          <a:graphicData uri="http://schemas.openxmlformats.org/presentationml/2006/ole">
            <mc:AlternateContent xmlns:mc="http://schemas.openxmlformats.org/markup-compatibility/2006">
              <mc:Choice xmlns:v="urn:schemas-microsoft-com:vml" Requires="v">
                <p:oleObj name="Equation" r:id="rId2" imgW="1155700" imgH="228600" progId="">
                  <p:embed/>
                </p:oleObj>
              </mc:Choice>
              <mc:Fallback>
                <p:oleObj name="Equation" r:id="rId2" imgW="1155700" imgH="228600" progId="">
                  <p:embed/>
                  <p:pic>
                    <p:nvPicPr>
                      <p:cNvPr id="13319" name="Object 17">
                        <a:extLst>
                          <a:ext uri="{FF2B5EF4-FFF2-40B4-BE49-F238E27FC236}">
                            <a16:creationId xmlns:a16="http://schemas.microsoft.com/office/drawing/2014/main" id="{88966BA6-2F8E-D105-E2C9-AE7BA0BD4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188" y="2487613"/>
                        <a:ext cx="22987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6" name="Object 18">
            <a:extLst>
              <a:ext uri="{FF2B5EF4-FFF2-40B4-BE49-F238E27FC236}">
                <a16:creationId xmlns:a16="http://schemas.microsoft.com/office/drawing/2014/main" id="{6D809336-6E0F-1852-FD27-048EC4EDE53A}"/>
              </a:ext>
            </a:extLst>
          </p:cNvPr>
          <p:cNvGraphicFramePr>
            <a:graphicFrameLocks noChangeAspect="1"/>
          </p:cNvGraphicFramePr>
          <p:nvPr/>
        </p:nvGraphicFramePr>
        <p:xfrm>
          <a:off x="9480550" y="1651000"/>
          <a:ext cx="406400" cy="457200"/>
        </p:xfrm>
        <a:graphic>
          <a:graphicData uri="http://schemas.openxmlformats.org/presentationml/2006/ole">
            <mc:AlternateContent xmlns:mc="http://schemas.openxmlformats.org/markup-compatibility/2006">
              <mc:Choice xmlns:v="urn:schemas-microsoft-com:vml" Requires="v">
                <p:oleObj name="Equation" r:id="rId4" imgW="203112" imgH="228501" progId="">
                  <p:embed/>
                </p:oleObj>
              </mc:Choice>
              <mc:Fallback>
                <p:oleObj name="Equation" r:id="rId4" imgW="203112" imgH="228501" progId="">
                  <p:embed/>
                  <p:pic>
                    <p:nvPicPr>
                      <p:cNvPr id="13326" name="Object 18">
                        <a:extLst>
                          <a:ext uri="{FF2B5EF4-FFF2-40B4-BE49-F238E27FC236}">
                            <a16:creationId xmlns:a16="http://schemas.microsoft.com/office/drawing/2014/main" id="{6D809336-6E0F-1852-FD27-048EC4EDE5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0550" y="1651000"/>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8" name="Object 19">
            <a:extLst>
              <a:ext uri="{FF2B5EF4-FFF2-40B4-BE49-F238E27FC236}">
                <a16:creationId xmlns:a16="http://schemas.microsoft.com/office/drawing/2014/main" id="{D9ED6AC8-E411-E126-7B61-A5A373A5B307}"/>
              </a:ext>
            </a:extLst>
          </p:cNvPr>
          <p:cNvGraphicFramePr>
            <a:graphicFrameLocks noChangeAspect="1"/>
          </p:cNvGraphicFramePr>
          <p:nvPr/>
        </p:nvGraphicFramePr>
        <p:xfrm>
          <a:off x="4548188" y="3106738"/>
          <a:ext cx="1249362" cy="1885950"/>
        </p:xfrm>
        <a:graphic>
          <a:graphicData uri="http://schemas.openxmlformats.org/presentationml/2006/ole">
            <mc:AlternateContent xmlns:mc="http://schemas.openxmlformats.org/markup-compatibility/2006">
              <mc:Choice xmlns:v="urn:schemas-microsoft-com:vml" Requires="v">
                <p:oleObj name="Equation" r:id="rId6" imgW="622030" imgH="939392" progId="">
                  <p:embed/>
                </p:oleObj>
              </mc:Choice>
              <mc:Fallback>
                <p:oleObj name="Equation" r:id="rId6" imgW="622030" imgH="939392" progId="">
                  <p:embed/>
                  <p:pic>
                    <p:nvPicPr>
                      <p:cNvPr id="13328" name="Object 19">
                        <a:extLst>
                          <a:ext uri="{FF2B5EF4-FFF2-40B4-BE49-F238E27FC236}">
                            <a16:creationId xmlns:a16="http://schemas.microsoft.com/office/drawing/2014/main" id="{D9ED6AC8-E411-E126-7B61-A5A373A5B3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188" y="3106738"/>
                        <a:ext cx="1249362"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43" name="Text Box 31">
            <a:extLst>
              <a:ext uri="{FF2B5EF4-FFF2-40B4-BE49-F238E27FC236}">
                <a16:creationId xmlns:a16="http://schemas.microsoft.com/office/drawing/2014/main" id="{50589491-BE67-AD1A-4270-224F71306752}"/>
              </a:ext>
            </a:extLst>
          </p:cNvPr>
          <p:cNvSpPr txBox="1">
            <a:spLocks noChangeArrowheads="1"/>
          </p:cNvSpPr>
          <p:nvPr/>
        </p:nvSpPr>
        <p:spPr bwMode="auto">
          <a:xfrm>
            <a:off x="8107363" y="5126038"/>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例如： </a:t>
            </a:r>
          </a:p>
        </p:txBody>
      </p:sp>
      <p:graphicFrame>
        <p:nvGraphicFramePr>
          <p:cNvPr id="13344" name="Object 20">
            <a:extLst>
              <a:ext uri="{FF2B5EF4-FFF2-40B4-BE49-F238E27FC236}">
                <a16:creationId xmlns:a16="http://schemas.microsoft.com/office/drawing/2014/main" id="{D24F67C1-BA4C-68CF-C75A-C5D74CB1A318}"/>
              </a:ext>
            </a:extLst>
          </p:cNvPr>
          <p:cNvGraphicFramePr>
            <a:graphicFrameLocks noChangeAspect="1"/>
          </p:cNvGraphicFramePr>
          <p:nvPr/>
        </p:nvGraphicFramePr>
        <p:xfrm>
          <a:off x="2435225" y="5799139"/>
          <a:ext cx="1835150" cy="942975"/>
        </p:xfrm>
        <a:graphic>
          <a:graphicData uri="http://schemas.openxmlformats.org/presentationml/2006/ole">
            <mc:AlternateContent xmlns:mc="http://schemas.openxmlformats.org/markup-compatibility/2006">
              <mc:Choice xmlns:v="urn:schemas-microsoft-com:vml" Requires="v">
                <p:oleObj name="Equation" r:id="rId8" imgW="914400" imgH="469900" progId="">
                  <p:embed/>
                </p:oleObj>
              </mc:Choice>
              <mc:Fallback>
                <p:oleObj name="Equation" r:id="rId8" imgW="914400" imgH="469900" progId="">
                  <p:embed/>
                  <p:pic>
                    <p:nvPicPr>
                      <p:cNvPr id="13344" name="Object 20">
                        <a:extLst>
                          <a:ext uri="{FF2B5EF4-FFF2-40B4-BE49-F238E27FC236}">
                            <a16:creationId xmlns:a16="http://schemas.microsoft.com/office/drawing/2014/main" id="{D24F67C1-BA4C-68CF-C75A-C5D74CB1A3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5225" y="5799139"/>
                        <a:ext cx="18351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45" name="Object 21">
            <a:extLst>
              <a:ext uri="{FF2B5EF4-FFF2-40B4-BE49-F238E27FC236}">
                <a16:creationId xmlns:a16="http://schemas.microsoft.com/office/drawing/2014/main" id="{04AB91DB-8070-2905-4FAC-8FB5F4835C58}"/>
              </a:ext>
            </a:extLst>
          </p:cNvPr>
          <p:cNvGraphicFramePr>
            <a:graphicFrameLocks noChangeAspect="1"/>
          </p:cNvGraphicFramePr>
          <p:nvPr/>
        </p:nvGraphicFramePr>
        <p:xfrm>
          <a:off x="4765676" y="6015039"/>
          <a:ext cx="2625725" cy="509587"/>
        </p:xfrm>
        <a:graphic>
          <a:graphicData uri="http://schemas.openxmlformats.org/presentationml/2006/ole">
            <mc:AlternateContent xmlns:mc="http://schemas.openxmlformats.org/markup-compatibility/2006">
              <mc:Choice xmlns:v="urn:schemas-microsoft-com:vml" Requires="v">
                <p:oleObj name="Equation" r:id="rId10" imgW="1307532" imgH="253890" progId="">
                  <p:embed/>
                </p:oleObj>
              </mc:Choice>
              <mc:Fallback>
                <p:oleObj name="Equation" r:id="rId10" imgW="1307532" imgH="253890" progId="">
                  <p:embed/>
                  <p:pic>
                    <p:nvPicPr>
                      <p:cNvPr id="13345" name="Object 21">
                        <a:extLst>
                          <a:ext uri="{FF2B5EF4-FFF2-40B4-BE49-F238E27FC236}">
                            <a16:creationId xmlns:a16="http://schemas.microsoft.com/office/drawing/2014/main" id="{04AB91DB-8070-2905-4FAC-8FB5F4835C5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5676" y="6015039"/>
                        <a:ext cx="262572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6985" name="Rectangle 34">
            <a:extLst>
              <a:ext uri="{FF2B5EF4-FFF2-40B4-BE49-F238E27FC236}">
                <a16:creationId xmlns:a16="http://schemas.microsoft.com/office/drawing/2014/main" id="{7DCA2A9A-0594-60C3-1CBA-D9450C9FD912}"/>
              </a:ext>
            </a:extLst>
          </p:cNvPr>
          <p:cNvSpPr>
            <a:spLocks noChangeAspect="1" noChangeArrowheads="1"/>
          </p:cNvSpPr>
          <p:nvPr/>
        </p:nvSpPr>
        <p:spPr bwMode="auto">
          <a:xfrm>
            <a:off x="1981200" y="457200"/>
            <a:ext cx="77739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4400" b="1">
                <a:solidFill>
                  <a:srgbClr val="00007D"/>
                </a:solidFill>
              </a:rPr>
              <a:t>三、特殊的矩阵</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animEffect transition="in" filter="box(in)">
                                      <p:cBhvr>
                                        <p:cTn id="7" dur="500"/>
                                        <p:tgtEl>
                                          <p:spTgt spid="1331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326"/>
                                        </p:tgtEl>
                                        <p:attrNameLst>
                                          <p:attrName>style.visibility</p:attrName>
                                        </p:attrNameLst>
                                      </p:cBhvr>
                                      <p:to>
                                        <p:strVal val="visible"/>
                                      </p:to>
                                    </p:set>
                                    <p:animEffect transition="in" filter="box(in)">
                                      <p:cBhvr>
                                        <p:cTn id="10" dur="500"/>
                                        <p:tgtEl>
                                          <p:spTgt spid="133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animEffect transition="in" filter="box(in)">
                                      <p:cBhvr>
                                        <p:cTn id="15" dur="500"/>
                                        <p:tgtEl>
                                          <p:spTgt spid="13317">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3319"/>
                                        </p:tgtEl>
                                        <p:attrNameLst>
                                          <p:attrName>style.visibility</p:attrName>
                                        </p:attrNameLst>
                                      </p:cBhvr>
                                      <p:to>
                                        <p:strVal val="visible"/>
                                      </p:to>
                                    </p:set>
                                    <p:animEffect transition="in" filter="box(in)">
                                      <p:cBhvr>
                                        <p:cTn id="18" dur="500"/>
                                        <p:tgtEl>
                                          <p:spTgt spid="133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3317">
                                            <p:txEl>
                                              <p:pRg st="5" end="5"/>
                                            </p:txEl>
                                          </p:spTgt>
                                        </p:tgtEl>
                                        <p:attrNameLst>
                                          <p:attrName>style.visibility</p:attrName>
                                        </p:attrNameLst>
                                      </p:cBhvr>
                                      <p:to>
                                        <p:strVal val="visible"/>
                                      </p:to>
                                    </p:set>
                                    <p:animEffect transition="in" filter="box(in)">
                                      <p:cBhvr>
                                        <p:cTn id="23" dur="500"/>
                                        <p:tgtEl>
                                          <p:spTgt spid="13317">
                                            <p:txEl>
                                              <p:pRg st="5" end="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3328"/>
                                        </p:tgtEl>
                                        <p:attrNameLst>
                                          <p:attrName>style.visibility</p:attrName>
                                        </p:attrNameLst>
                                      </p:cBhvr>
                                      <p:to>
                                        <p:strVal val="visible"/>
                                      </p:to>
                                    </p:set>
                                    <p:animEffect transition="in" filter="box(in)">
                                      <p:cBhvr>
                                        <p:cTn id="26" dur="500"/>
                                        <p:tgtEl>
                                          <p:spTgt spid="1332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13317">
                                            <p:txEl>
                                              <p:pRg st="8" end="8"/>
                                            </p:txEl>
                                          </p:spTgt>
                                        </p:tgtEl>
                                        <p:attrNameLst>
                                          <p:attrName>style.visibility</p:attrName>
                                        </p:attrNameLst>
                                      </p:cBhvr>
                                      <p:to>
                                        <p:strVal val="visible"/>
                                      </p:to>
                                    </p:set>
                                    <p:animEffect transition="in" filter="box(in)">
                                      <p:cBhvr>
                                        <p:cTn id="31" dur="500"/>
                                        <p:tgtEl>
                                          <p:spTgt spid="13317">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3343"/>
                                        </p:tgtEl>
                                        <p:attrNameLst>
                                          <p:attrName>style.visibility</p:attrName>
                                        </p:attrNameLst>
                                      </p:cBhvr>
                                      <p:to>
                                        <p:strVal val="visible"/>
                                      </p:to>
                                    </p:set>
                                    <p:anim calcmode="lin" valueType="num">
                                      <p:cBhvr additive="base">
                                        <p:cTn id="36" dur="500" fill="hold"/>
                                        <p:tgtEl>
                                          <p:spTgt spid="13343"/>
                                        </p:tgtEl>
                                        <p:attrNameLst>
                                          <p:attrName>ppt_x</p:attrName>
                                        </p:attrNameLst>
                                      </p:cBhvr>
                                      <p:tavLst>
                                        <p:tav tm="0">
                                          <p:val>
                                            <p:strVal val="1+#ppt_w/2"/>
                                          </p:val>
                                        </p:tav>
                                        <p:tav tm="100000">
                                          <p:val>
                                            <p:strVal val="#ppt_x"/>
                                          </p:val>
                                        </p:tav>
                                      </p:tavLst>
                                    </p:anim>
                                    <p:anim calcmode="lin" valueType="num">
                                      <p:cBhvr additive="base">
                                        <p:cTn id="37" dur="500" fill="hold"/>
                                        <p:tgtEl>
                                          <p:spTgt spid="13343"/>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13344"/>
                                        </p:tgtEl>
                                        <p:attrNameLst>
                                          <p:attrName>style.visibility</p:attrName>
                                        </p:attrNameLst>
                                      </p:cBhvr>
                                      <p:to>
                                        <p:strVal val="visible"/>
                                      </p:to>
                                    </p:set>
                                    <p:animEffect transition="in" filter="wipe(left)">
                                      <p:cBhvr>
                                        <p:cTn id="41" dur="500"/>
                                        <p:tgtEl>
                                          <p:spTgt spid="1334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3345"/>
                                        </p:tgtEl>
                                        <p:attrNameLst>
                                          <p:attrName>style.visibility</p:attrName>
                                        </p:attrNameLst>
                                      </p:cBhvr>
                                      <p:to>
                                        <p:strVal val="visible"/>
                                      </p:to>
                                    </p:set>
                                    <p:animEffect transition="in" filter="wipe(left)">
                                      <p:cBhvr>
                                        <p:cTn id="46" dur="500"/>
                                        <p:tgtEl>
                                          <p:spTgt spid="13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3" grpId="0"/>
    </p:bldLst>
  </p:timing>
</p:sld>
</file>

<file path=ppt/slides/slide1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77570" name="Rectangle 2">
            <a:extLst>
              <a:ext uri="{FF2B5EF4-FFF2-40B4-BE49-F238E27FC236}">
                <a16:creationId xmlns:a16="http://schemas.microsoft.com/office/drawing/2014/main" id="{51BA59F4-38A2-A230-13F2-34316DEB6CAB}"/>
              </a:ext>
            </a:extLst>
          </p:cNvPr>
          <p:cNvSpPr>
            <a:spLocks noGrp="1" noChangeArrowheads="1"/>
          </p:cNvSpPr>
          <p:nvPr>
            <p:ph type="title"/>
          </p:nvPr>
        </p:nvSpPr>
        <p:spPr>
          <a:xfrm>
            <a:off x="2782888" y="1676400"/>
            <a:ext cx="1295400" cy="457200"/>
          </a:xfrm>
        </p:spPr>
        <p:txBody>
          <a:bodyPr/>
          <a:lstStyle/>
          <a:p>
            <a:r>
              <a:rPr lang="zh-CN" altLang="en-US" sz="2800" b="1">
                <a:solidFill>
                  <a:srgbClr val="0000CC"/>
                </a:solidFill>
                <a:latin typeface="楷体_GB2312" pitchFamily="49" charset="-122"/>
              </a:rPr>
              <a:t>定义</a:t>
            </a:r>
          </a:p>
        </p:txBody>
      </p:sp>
      <p:sp>
        <p:nvSpPr>
          <p:cNvPr id="3075" name="Rectangle 3">
            <a:extLst>
              <a:ext uri="{FF2B5EF4-FFF2-40B4-BE49-F238E27FC236}">
                <a16:creationId xmlns:a16="http://schemas.microsoft.com/office/drawing/2014/main" id="{0660A838-4DAC-D6B8-C11B-E54C6D12F98E}"/>
              </a:ext>
            </a:extLst>
          </p:cNvPr>
          <p:cNvSpPr>
            <a:spLocks noGrp="1" noChangeArrowheads="1"/>
          </p:cNvSpPr>
          <p:nvPr>
            <p:ph type="body" idx="1"/>
          </p:nvPr>
        </p:nvSpPr>
        <p:spPr>
          <a:xfrm>
            <a:off x="4038600" y="1692275"/>
            <a:ext cx="5181600" cy="685800"/>
          </a:xfrm>
        </p:spPr>
        <p:txBody>
          <a:bodyPr/>
          <a:lstStyle/>
          <a:p>
            <a:pPr>
              <a:buFontTx/>
              <a:buNone/>
            </a:pPr>
            <a:r>
              <a:rPr lang="zh-CN" altLang="en-US" sz="2400" b="1">
                <a:latin typeface="楷体_GB2312" pitchFamily="49" charset="-122"/>
              </a:rPr>
              <a:t>设</a:t>
            </a:r>
            <a:r>
              <a:rPr lang="en-US" altLang="zh-CN" sz="2400" b="1" i="1"/>
              <a:t>          </a:t>
            </a:r>
            <a:r>
              <a:rPr lang="zh-CN" altLang="en-US" sz="2400" b="1">
                <a:latin typeface="楷体_GB2312" pitchFamily="49" charset="-122"/>
              </a:rPr>
              <a:t>是复数域上的多项式，</a:t>
            </a:r>
          </a:p>
        </p:txBody>
      </p:sp>
      <p:graphicFrame>
        <p:nvGraphicFramePr>
          <p:cNvPr id="3076" name="Object 2">
            <a:extLst>
              <a:ext uri="{FF2B5EF4-FFF2-40B4-BE49-F238E27FC236}">
                <a16:creationId xmlns:a16="http://schemas.microsoft.com/office/drawing/2014/main" id="{92F1AC44-FFB3-9A3B-1F78-7E54F8BC5D4A}"/>
              </a:ext>
            </a:extLst>
          </p:cNvPr>
          <p:cNvGraphicFramePr>
            <a:graphicFrameLocks noChangeAspect="1"/>
          </p:cNvGraphicFramePr>
          <p:nvPr/>
        </p:nvGraphicFramePr>
        <p:xfrm>
          <a:off x="3932238" y="2516188"/>
          <a:ext cx="5649912" cy="596900"/>
        </p:xfrm>
        <a:graphic>
          <a:graphicData uri="http://schemas.openxmlformats.org/presentationml/2006/ole">
            <mc:AlternateContent xmlns:mc="http://schemas.openxmlformats.org/markup-compatibility/2006">
              <mc:Choice xmlns:v="urn:schemas-microsoft-com:vml" Requires="v">
                <p:oleObj name="公式" r:id="rId4" imgW="2400300" imgH="254000" progId="Equation.3">
                  <p:embed/>
                </p:oleObj>
              </mc:Choice>
              <mc:Fallback>
                <p:oleObj name="公式" r:id="rId4" imgW="2400300" imgH="254000" progId="Equation.3">
                  <p:embed/>
                  <p:pic>
                    <p:nvPicPr>
                      <p:cNvPr id="3076" name="Object 2">
                        <a:extLst>
                          <a:ext uri="{FF2B5EF4-FFF2-40B4-BE49-F238E27FC236}">
                            <a16:creationId xmlns:a16="http://schemas.microsoft.com/office/drawing/2014/main" id="{92F1AC44-FFB3-9A3B-1F78-7E54F8BC5D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2238" y="2516188"/>
                        <a:ext cx="5649912" cy="5969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Text Box 5">
            <a:extLst>
              <a:ext uri="{FF2B5EF4-FFF2-40B4-BE49-F238E27FC236}">
                <a16:creationId xmlns:a16="http://schemas.microsoft.com/office/drawing/2014/main" id="{FD224143-653E-7BDE-BDC0-9C2B7513C527}"/>
              </a:ext>
            </a:extLst>
          </p:cNvPr>
          <p:cNvSpPr txBox="1">
            <a:spLocks noChangeArrowheads="1"/>
          </p:cNvSpPr>
          <p:nvPr/>
        </p:nvSpPr>
        <p:spPr bwMode="auto">
          <a:xfrm>
            <a:off x="2063750" y="4968876"/>
            <a:ext cx="6324600" cy="460375"/>
          </a:xfrm>
          <a:prstGeom prst="rect">
            <a:avLst/>
          </a:prstGeom>
          <a:noFill/>
          <a:ln w="9525">
            <a:noFill/>
            <a:miter lim="800000"/>
            <a:headEnd/>
            <a:tailEnd/>
          </a:ln>
          <a:effectLst/>
        </p:spPr>
        <p:txBody>
          <a:bodyPr>
            <a:spAutoFit/>
          </a:bodyPr>
          <a:lstStyle/>
          <a:p>
            <a:pPr fontAlgn="base">
              <a:spcBef>
                <a:spcPct val="50000"/>
              </a:spcBef>
              <a:spcAft>
                <a:spcPct val="0"/>
              </a:spcAft>
              <a:defRPr/>
            </a:pPr>
            <a:r>
              <a:rPr lang="zh-CN" altLang="en-US" sz="2400" b="1" dirty="0">
                <a:solidFill>
                  <a:srgbClr val="000000"/>
                </a:solidFill>
                <a:latin typeface="楷体_GB2312" pitchFamily="49" charset="-122"/>
                <a:ea typeface="楷体_GB2312" pitchFamily="49" charset="-122"/>
              </a:rPr>
              <a:t>称</a:t>
            </a:r>
            <a:r>
              <a:rPr lang="en-US" altLang="zh-CN" sz="2400" b="1" dirty="0">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为矩阵</a:t>
            </a:r>
            <a:r>
              <a:rPr lang="en-US" altLang="zh-CN" sz="2400" b="1" i="1" dirty="0">
                <a:solidFill>
                  <a:srgbClr val="000000"/>
                </a:solidFill>
                <a:latin typeface="Times New Roman"/>
                <a:ea typeface="楷体_GB2312" pitchFamily="49" charset="-122"/>
              </a:rPr>
              <a:t>A </a:t>
            </a:r>
            <a:r>
              <a:rPr lang="zh-CN" altLang="en-US" sz="2400" b="1" dirty="0">
                <a:solidFill>
                  <a:srgbClr val="000000"/>
                </a:solidFill>
                <a:latin typeface="Times New Roman"/>
                <a:ea typeface="楷体_GB2312" pitchFamily="49" charset="-122"/>
              </a:rPr>
              <a:t>的 </a:t>
            </a:r>
            <a:r>
              <a:rPr lang="en-US" altLang="zh-CN" sz="2400" b="1" i="1" dirty="0">
                <a:solidFill>
                  <a:srgbClr val="000000"/>
                </a:solidFill>
                <a:latin typeface="Times New Roman"/>
                <a:ea typeface="楷体_GB2312" pitchFamily="49" charset="-122"/>
              </a:rPr>
              <a:t>m </a:t>
            </a:r>
            <a:r>
              <a:rPr lang="zh-CN" altLang="en-US" sz="2400" b="1" dirty="0">
                <a:solidFill>
                  <a:srgbClr val="000000"/>
                </a:solidFill>
                <a:latin typeface="楷体_GB2312" pitchFamily="49" charset="-122"/>
                <a:ea typeface="楷体_GB2312" pitchFamily="49" charset="-122"/>
              </a:rPr>
              <a:t>次多项式</a:t>
            </a:r>
            <a:r>
              <a:rPr lang="en-US" altLang="zh-CN" sz="2400" b="1" dirty="0">
                <a:solidFill>
                  <a:srgbClr val="000000"/>
                </a:solidFill>
                <a:latin typeface="楷体_GB2312" pitchFamily="49" charset="-122"/>
                <a:ea typeface="楷体_GB2312" pitchFamily="49" charset="-122"/>
              </a:rPr>
              <a:t>.</a:t>
            </a:r>
          </a:p>
        </p:txBody>
      </p:sp>
      <p:graphicFrame>
        <p:nvGraphicFramePr>
          <p:cNvPr id="3078" name="Object 3">
            <a:extLst>
              <a:ext uri="{FF2B5EF4-FFF2-40B4-BE49-F238E27FC236}">
                <a16:creationId xmlns:a16="http://schemas.microsoft.com/office/drawing/2014/main" id="{CAAAC933-DD5F-5FD4-8828-8860EF02A3F5}"/>
              </a:ext>
            </a:extLst>
          </p:cNvPr>
          <p:cNvGraphicFramePr>
            <a:graphicFrameLocks noChangeAspect="1"/>
          </p:cNvGraphicFramePr>
          <p:nvPr/>
        </p:nvGraphicFramePr>
        <p:xfrm>
          <a:off x="3878264" y="3521075"/>
          <a:ext cx="5487987" cy="1130300"/>
        </p:xfrm>
        <a:graphic>
          <a:graphicData uri="http://schemas.openxmlformats.org/presentationml/2006/ole">
            <mc:AlternateContent xmlns:mc="http://schemas.openxmlformats.org/markup-compatibility/2006">
              <mc:Choice xmlns:v="urn:schemas-microsoft-com:vml" Requires="v">
                <p:oleObj name="公式" r:id="rId6" imgW="1841500" imgH="508000" progId="Equation.3">
                  <p:embed/>
                </p:oleObj>
              </mc:Choice>
              <mc:Fallback>
                <p:oleObj name="公式" r:id="rId6" imgW="1841500" imgH="508000" progId="Equation.3">
                  <p:embed/>
                  <p:pic>
                    <p:nvPicPr>
                      <p:cNvPr id="3078" name="Object 3">
                        <a:extLst>
                          <a:ext uri="{FF2B5EF4-FFF2-40B4-BE49-F238E27FC236}">
                            <a16:creationId xmlns:a16="http://schemas.microsoft.com/office/drawing/2014/main" id="{CAAAC933-DD5F-5FD4-8828-8860EF02A3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264" y="3521075"/>
                        <a:ext cx="5487987" cy="11303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1" name="Rectangle 9">
            <a:extLst>
              <a:ext uri="{FF2B5EF4-FFF2-40B4-BE49-F238E27FC236}">
                <a16:creationId xmlns:a16="http://schemas.microsoft.com/office/drawing/2014/main" id="{B68AD9DF-E36B-9A2D-D48F-271085131B2B}"/>
              </a:ext>
            </a:extLst>
          </p:cNvPr>
          <p:cNvSpPr>
            <a:spLocks noChangeArrowheads="1"/>
          </p:cNvSpPr>
          <p:nvPr/>
        </p:nvSpPr>
        <p:spPr bwMode="auto">
          <a:xfrm>
            <a:off x="2135189" y="3573463"/>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20000"/>
              </a:spcBef>
              <a:spcAft>
                <a:spcPct val="0"/>
              </a:spcAft>
            </a:pPr>
            <a:r>
              <a:rPr lang="zh-CN" altLang="en-US" b="1">
                <a:solidFill>
                  <a:srgbClr val="000000"/>
                </a:solidFill>
                <a:latin typeface="楷体_GB2312" pitchFamily="49" charset="-122"/>
              </a:rPr>
              <a:t>则</a:t>
            </a:r>
          </a:p>
        </p:txBody>
      </p:sp>
      <p:sp>
        <p:nvSpPr>
          <p:cNvPr id="9" name="TextBox 8">
            <a:extLst>
              <a:ext uri="{FF2B5EF4-FFF2-40B4-BE49-F238E27FC236}">
                <a16:creationId xmlns:a16="http://schemas.microsoft.com/office/drawing/2014/main" id="{7FD8B562-C43F-3FFD-686E-E0F66921707A}"/>
              </a:ext>
            </a:extLst>
          </p:cNvPr>
          <p:cNvSpPr txBox="1"/>
          <p:nvPr/>
        </p:nvSpPr>
        <p:spPr>
          <a:xfrm>
            <a:off x="2135188" y="744539"/>
            <a:ext cx="6553200" cy="523875"/>
          </a:xfrm>
          <a:prstGeom prst="rect">
            <a:avLst/>
          </a:prstGeom>
          <a:noFill/>
        </p:spPr>
        <p:txBody>
          <a:bodyPr>
            <a:spAutoFit/>
          </a:bodyPr>
          <a:lstStyle/>
          <a:p>
            <a:pPr fontAlgn="base">
              <a:spcBef>
                <a:spcPct val="0"/>
              </a:spcBef>
              <a:spcAft>
                <a:spcPct val="0"/>
              </a:spcAft>
              <a:defRPr/>
            </a:pPr>
            <a:r>
              <a:rPr lang="zh-CN" altLang="en-US" sz="2800" b="1" dirty="0">
                <a:solidFill>
                  <a:srgbClr val="00007D">
                    <a:lumMod val="60000"/>
                    <a:lumOff val="40000"/>
                  </a:srgbClr>
                </a:solidFill>
                <a:latin typeface="楷体_GB2312" pitchFamily="49" charset="-122"/>
                <a:ea typeface="楷体_GB2312" pitchFamily="49" charset="-122"/>
              </a:rPr>
              <a:t>四、矩阵多项式</a:t>
            </a:r>
            <a:r>
              <a:rPr lang="zh-CN" altLang="en-US" sz="2800" b="1" dirty="0">
                <a:solidFill>
                  <a:srgbClr val="00007D">
                    <a:lumMod val="60000"/>
                    <a:lumOff val="40000"/>
                  </a:srgbClr>
                </a:solidFill>
                <a:latin typeface="Times New Roman" pitchFamily="18" charset="0"/>
                <a:ea typeface="楷体_GB2312" pitchFamily="49" charset="-122"/>
                <a:cs typeface="Times New Roman" pitchFamily="18" charset="0"/>
              </a:rPr>
              <a:t>（</a:t>
            </a:r>
            <a:r>
              <a:rPr lang="en-US" altLang="zh-CN" sz="2800" b="1" i="1" dirty="0">
                <a:solidFill>
                  <a:srgbClr val="D60093"/>
                </a:solidFill>
                <a:latin typeface="Times New Roman" pitchFamily="18" charset="0"/>
                <a:ea typeface="楷体_GB2312" pitchFamily="49" charset="-122"/>
                <a:cs typeface="Times New Roman" pitchFamily="18" charset="0"/>
              </a:rPr>
              <a:t>polynomial of matrix</a:t>
            </a:r>
            <a:r>
              <a:rPr lang="zh-CN" altLang="en-US" sz="2800" b="1" dirty="0">
                <a:solidFill>
                  <a:srgbClr val="00007D">
                    <a:lumMod val="60000"/>
                    <a:lumOff val="40000"/>
                  </a:srgbClr>
                </a:solidFill>
                <a:latin typeface="Times New Roman" pitchFamily="18" charset="0"/>
                <a:ea typeface="楷体_GB2312" pitchFamily="49" charset="-122"/>
                <a:cs typeface="Times New Roman" pitchFamily="18" charset="0"/>
              </a:rPr>
              <a:t>）</a:t>
            </a:r>
          </a:p>
        </p:txBody>
      </p:sp>
      <p:graphicFrame>
        <p:nvGraphicFramePr>
          <p:cNvPr id="1776645" name="Object 5">
            <a:extLst>
              <a:ext uri="{FF2B5EF4-FFF2-40B4-BE49-F238E27FC236}">
                <a16:creationId xmlns:a16="http://schemas.microsoft.com/office/drawing/2014/main" id="{5C2ECE18-1CFC-4CBE-6CC6-8CB6C3DF4111}"/>
              </a:ext>
            </a:extLst>
          </p:cNvPr>
          <p:cNvGraphicFramePr>
            <a:graphicFrameLocks noChangeAspect="1"/>
          </p:cNvGraphicFramePr>
          <p:nvPr/>
        </p:nvGraphicFramePr>
        <p:xfrm>
          <a:off x="4367214" y="1700213"/>
          <a:ext cx="777875" cy="476250"/>
        </p:xfrm>
        <a:graphic>
          <a:graphicData uri="http://schemas.openxmlformats.org/presentationml/2006/ole">
            <mc:AlternateContent xmlns:mc="http://schemas.openxmlformats.org/markup-compatibility/2006">
              <mc:Choice xmlns:v="urn:schemas-microsoft-com:vml" Requires="v">
                <p:oleObj name="公式" r:id="rId8" imgW="330057" imgH="203112" progId="Equation.3">
                  <p:embed/>
                </p:oleObj>
              </mc:Choice>
              <mc:Fallback>
                <p:oleObj name="公式" r:id="rId8" imgW="330057" imgH="203112" progId="Equation.3">
                  <p:embed/>
                  <p:pic>
                    <p:nvPicPr>
                      <p:cNvPr id="1776645" name="Object 5">
                        <a:extLst>
                          <a:ext uri="{FF2B5EF4-FFF2-40B4-BE49-F238E27FC236}">
                            <a16:creationId xmlns:a16="http://schemas.microsoft.com/office/drawing/2014/main" id="{5C2ECE18-1CFC-4CBE-6CC6-8CB6C3DF41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7214" y="1700213"/>
                        <a:ext cx="777875" cy="476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6646" name="Object 6">
            <a:extLst>
              <a:ext uri="{FF2B5EF4-FFF2-40B4-BE49-F238E27FC236}">
                <a16:creationId xmlns:a16="http://schemas.microsoft.com/office/drawing/2014/main" id="{ECE52985-01C9-ABAE-EC18-9EDFDAC7DD52}"/>
              </a:ext>
            </a:extLst>
          </p:cNvPr>
          <p:cNvGraphicFramePr>
            <a:graphicFrameLocks noChangeAspect="1"/>
          </p:cNvGraphicFramePr>
          <p:nvPr/>
        </p:nvGraphicFramePr>
        <p:xfrm>
          <a:off x="2465388" y="4968875"/>
          <a:ext cx="838200" cy="476250"/>
        </p:xfrm>
        <a:graphic>
          <a:graphicData uri="http://schemas.openxmlformats.org/presentationml/2006/ole">
            <mc:AlternateContent xmlns:mc="http://schemas.openxmlformats.org/markup-compatibility/2006">
              <mc:Choice xmlns:v="urn:schemas-microsoft-com:vml" Requires="v">
                <p:oleObj name="公式" r:id="rId10" imgW="355292" imgH="203024" progId="Equation.3">
                  <p:embed/>
                </p:oleObj>
              </mc:Choice>
              <mc:Fallback>
                <p:oleObj name="公式" r:id="rId10" imgW="355292" imgH="203024" progId="Equation.3">
                  <p:embed/>
                  <p:pic>
                    <p:nvPicPr>
                      <p:cNvPr id="1776646" name="Object 6">
                        <a:extLst>
                          <a:ext uri="{FF2B5EF4-FFF2-40B4-BE49-F238E27FC236}">
                            <a16:creationId xmlns:a16="http://schemas.microsoft.com/office/drawing/2014/main" id="{ECE52985-01C9-ABAE-EC18-9EDFDAC7DD5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65388" y="4968875"/>
                        <a:ext cx="838200" cy="476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wipe(left)">
                                      <p:cBhvr>
                                        <p:cTn id="7" dur="500"/>
                                        <p:tgtEl>
                                          <p:spTgt spid="30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22" presetClass="entr" presetSubtype="8" fill="hold" nodeType="withEffect">
                                  <p:stCondLst>
                                    <p:cond delay="0"/>
                                  </p:stCondLst>
                                  <p:childTnLst>
                                    <p:set>
                                      <p:cBhvr>
                                        <p:cTn id="9" dur="1" fill="hold">
                                          <p:stCondLst>
                                            <p:cond delay="0"/>
                                          </p:stCondLst>
                                        </p:cTn>
                                        <p:tgtEl>
                                          <p:spTgt spid="1776645"/>
                                        </p:tgtEl>
                                        <p:attrNameLst>
                                          <p:attrName>style.visibility</p:attrName>
                                        </p:attrNameLst>
                                      </p:cBhvr>
                                      <p:to>
                                        <p:strVal val="visible"/>
                                      </p:to>
                                    </p:set>
                                    <p:animEffect transition="in" filter="wipe(left)">
                                      <p:cBhvr>
                                        <p:cTn id="10" dur="500"/>
                                        <p:tgtEl>
                                          <p:spTgt spid="1776645"/>
                                        </p:tgtEl>
                                      </p:cBhvr>
                                    </p:animEffect>
                                  </p:childTnLst>
                                  <p:subTnLst>
                                    <p:audio>
                                      <p:cMediaNode>
                                        <p:cTn display="0" masterRel="sameClick">
                                          <p:stCondLst>
                                            <p:cond evt="begin" delay="0">
                                              <p:tn val="8"/>
                                            </p:cond>
                                          </p:stCondLst>
                                          <p:endCondLst>
                                            <p:cond evt="onStopAudio" delay="0">
                                              <p:tgtEl>
                                                <p:sldTgt/>
                                              </p:tgtEl>
                                            </p:cond>
                                          </p:endCondLst>
                                        </p:cTn>
                                        <p:tgtEl>
                                          <p:sndTgt r:embed="rId3" name="whoosh.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wipe(left)">
                                      <p:cBhvr>
                                        <p:cTn id="15" dur="500"/>
                                        <p:tgtEl>
                                          <p:spTgt spid="3076"/>
                                        </p:tgtEl>
                                      </p:cBhvr>
                                    </p:animEffect>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081"/>
                                        </p:tgtEl>
                                        <p:attrNameLst>
                                          <p:attrName>style.visibility</p:attrName>
                                        </p:attrNameLst>
                                      </p:cBhvr>
                                      <p:to>
                                        <p:strVal val="visible"/>
                                      </p:to>
                                    </p:set>
                                    <p:animEffect transition="in" filter="wipe(left)">
                                      <p:cBhvr>
                                        <p:cTn id="20" dur="500"/>
                                        <p:tgtEl>
                                          <p:spTgt spid="30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078"/>
                                        </p:tgtEl>
                                        <p:attrNameLst>
                                          <p:attrName>style.visibility</p:attrName>
                                        </p:attrNameLst>
                                      </p:cBhvr>
                                      <p:to>
                                        <p:strVal val="visible"/>
                                      </p:to>
                                    </p:set>
                                    <p:animEffect transition="in" filter="wipe(left)">
                                      <p:cBhvr>
                                        <p:cTn id="25" dur="500"/>
                                        <p:tgtEl>
                                          <p:spTgt spid="3078"/>
                                        </p:tgtEl>
                                      </p:cBhvr>
                                    </p:animEffect>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077"/>
                                        </p:tgtEl>
                                        <p:attrNameLst>
                                          <p:attrName>style.visibility</p:attrName>
                                        </p:attrNameLst>
                                      </p:cBhvr>
                                      <p:to>
                                        <p:strVal val="visible"/>
                                      </p:to>
                                    </p:set>
                                    <p:animEffect transition="in" filter="wipe(left)">
                                      <p:cBhvr>
                                        <p:cTn id="30" dur="500"/>
                                        <p:tgtEl>
                                          <p:spTgt spid="3077"/>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par>
                                <p:cTn id="31" presetID="22" presetClass="entr" presetSubtype="8" fill="hold" nodeType="withEffect">
                                  <p:stCondLst>
                                    <p:cond delay="0"/>
                                  </p:stCondLst>
                                  <p:childTnLst>
                                    <p:set>
                                      <p:cBhvr>
                                        <p:cTn id="32" dur="1" fill="hold">
                                          <p:stCondLst>
                                            <p:cond delay="0"/>
                                          </p:stCondLst>
                                        </p:cTn>
                                        <p:tgtEl>
                                          <p:spTgt spid="1776646"/>
                                        </p:tgtEl>
                                        <p:attrNameLst>
                                          <p:attrName>style.visibility</p:attrName>
                                        </p:attrNameLst>
                                      </p:cBhvr>
                                      <p:to>
                                        <p:strVal val="visible"/>
                                      </p:to>
                                    </p:set>
                                    <p:animEffect transition="in" filter="wipe(left)">
                                      <p:cBhvr>
                                        <p:cTn id="33" dur="500"/>
                                        <p:tgtEl>
                                          <p:spTgt spid="1776646"/>
                                        </p:tgtEl>
                                      </p:cBhvr>
                                    </p:animEffect>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P spid="3077" grpId="0" autoUpdateAnimBg="0"/>
      <p:bldP spid="3081"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6CFAC02-5E33-E6E1-8303-0C7BE3456607}"/>
              </a:ext>
            </a:extLst>
          </p:cNvPr>
          <p:cNvSpPr>
            <a:spLocks noGrp="1" noChangeArrowheads="1"/>
          </p:cNvSpPr>
          <p:nvPr>
            <p:ph type="title"/>
          </p:nvPr>
        </p:nvSpPr>
        <p:spPr>
          <a:xfrm>
            <a:off x="2286000" y="609600"/>
            <a:ext cx="1066800" cy="609600"/>
          </a:xfrm>
        </p:spPr>
        <p:txBody>
          <a:bodyPr/>
          <a:lstStyle/>
          <a:p>
            <a:r>
              <a:rPr lang="zh-CN" altLang="en-US" sz="2800" b="1">
                <a:solidFill>
                  <a:srgbClr val="0000CC"/>
                </a:solidFill>
              </a:rPr>
              <a:t>性质</a:t>
            </a:r>
          </a:p>
        </p:txBody>
      </p:sp>
      <p:sp>
        <p:nvSpPr>
          <p:cNvPr id="5123" name="Rectangle 3">
            <a:extLst>
              <a:ext uri="{FF2B5EF4-FFF2-40B4-BE49-F238E27FC236}">
                <a16:creationId xmlns:a16="http://schemas.microsoft.com/office/drawing/2014/main" id="{7CE2F3FC-FFF4-2A57-D2A4-81805EBCC489}"/>
              </a:ext>
            </a:extLst>
          </p:cNvPr>
          <p:cNvSpPr>
            <a:spLocks noGrp="1" noChangeArrowheads="1"/>
          </p:cNvSpPr>
          <p:nvPr>
            <p:ph type="body" idx="1"/>
          </p:nvPr>
        </p:nvSpPr>
        <p:spPr>
          <a:xfrm>
            <a:off x="3429000" y="762000"/>
            <a:ext cx="5715000" cy="609600"/>
          </a:xfrm>
        </p:spPr>
        <p:txBody>
          <a:bodyPr/>
          <a:lstStyle/>
          <a:p>
            <a:pPr>
              <a:buFontTx/>
              <a:buNone/>
            </a:pPr>
            <a:r>
              <a:rPr lang="zh-CN" altLang="en-US" sz="2400" b="1">
                <a:latin typeface="楷体_GB2312" pitchFamily="49" charset="-122"/>
              </a:rPr>
              <a:t>设     是复数域上的多项式，</a:t>
            </a:r>
          </a:p>
        </p:txBody>
      </p:sp>
      <p:graphicFrame>
        <p:nvGraphicFramePr>
          <p:cNvPr id="5124" name="Object 2">
            <a:extLst>
              <a:ext uri="{FF2B5EF4-FFF2-40B4-BE49-F238E27FC236}">
                <a16:creationId xmlns:a16="http://schemas.microsoft.com/office/drawing/2014/main" id="{740B08E4-F0A0-F97F-2ACE-C03C5C66B132}"/>
              </a:ext>
            </a:extLst>
          </p:cNvPr>
          <p:cNvGraphicFramePr>
            <a:graphicFrameLocks noChangeAspect="1"/>
          </p:cNvGraphicFramePr>
          <p:nvPr/>
        </p:nvGraphicFramePr>
        <p:xfrm>
          <a:off x="3051176" y="1662113"/>
          <a:ext cx="5426075" cy="565150"/>
        </p:xfrm>
        <a:graphic>
          <a:graphicData uri="http://schemas.openxmlformats.org/presentationml/2006/ole">
            <mc:AlternateContent xmlns:mc="http://schemas.openxmlformats.org/markup-compatibility/2006">
              <mc:Choice xmlns:v="urn:schemas-microsoft-com:vml" Requires="v">
                <p:oleObj name="公式" r:id="rId4" imgW="2311400" imgH="241300" progId="Equation.3">
                  <p:embed/>
                </p:oleObj>
              </mc:Choice>
              <mc:Fallback>
                <p:oleObj name="公式" r:id="rId4" imgW="2311400" imgH="241300" progId="Equation.3">
                  <p:embed/>
                  <p:pic>
                    <p:nvPicPr>
                      <p:cNvPr id="5124" name="Object 2">
                        <a:extLst>
                          <a:ext uri="{FF2B5EF4-FFF2-40B4-BE49-F238E27FC236}">
                            <a16:creationId xmlns:a16="http://schemas.microsoft.com/office/drawing/2014/main" id="{740B08E4-F0A0-F97F-2ACE-C03C5C66B1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1176" y="1662113"/>
                        <a:ext cx="5426075" cy="5651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4">
            <a:extLst>
              <a:ext uri="{FF2B5EF4-FFF2-40B4-BE49-F238E27FC236}">
                <a16:creationId xmlns:a16="http://schemas.microsoft.com/office/drawing/2014/main" id="{E8679156-0999-0E30-8699-CD4287951F8C}"/>
              </a:ext>
            </a:extLst>
          </p:cNvPr>
          <p:cNvGraphicFramePr>
            <a:graphicFrameLocks noChangeAspect="1"/>
          </p:cNvGraphicFramePr>
          <p:nvPr/>
        </p:nvGraphicFramePr>
        <p:xfrm>
          <a:off x="3071813" y="2540000"/>
          <a:ext cx="2508250" cy="514350"/>
        </p:xfrm>
        <a:graphic>
          <a:graphicData uri="http://schemas.openxmlformats.org/presentationml/2006/ole">
            <mc:AlternateContent xmlns:mc="http://schemas.openxmlformats.org/markup-compatibility/2006">
              <mc:Choice xmlns:v="urn:schemas-microsoft-com:vml" Requires="v">
                <p:oleObj name="公式" r:id="rId6" imgW="990170" imgH="203112" progId="Equation.3">
                  <p:embed/>
                </p:oleObj>
              </mc:Choice>
              <mc:Fallback>
                <p:oleObj name="公式" r:id="rId6" imgW="990170" imgH="203112" progId="Equation.3">
                  <p:embed/>
                  <p:pic>
                    <p:nvPicPr>
                      <p:cNvPr id="5126" name="Object 4">
                        <a:extLst>
                          <a:ext uri="{FF2B5EF4-FFF2-40B4-BE49-F238E27FC236}">
                            <a16:creationId xmlns:a16="http://schemas.microsoft.com/office/drawing/2014/main" id="{E8679156-0999-0E30-8699-CD4287951F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1813" y="2540000"/>
                        <a:ext cx="2508250" cy="5143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7673" name="Object 9">
            <a:extLst>
              <a:ext uri="{FF2B5EF4-FFF2-40B4-BE49-F238E27FC236}">
                <a16:creationId xmlns:a16="http://schemas.microsoft.com/office/drawing/2014/main" id="{B69EC939-DEF0-75D6-40B1-D501D558F22D}"/>
              </a:ext>
            </a:extLst>
          </p:cNvPr>
          <p:cNvGraphicFramePr>
            <a:graphicFrameLocks noChangeAspect="1"/>
          </p:cNvGraphicFramePr>
          <p:nvPr/>
        </p:nvGraphicFramePr>
        <p:xfrm>
          <a:off x="3792539" y="765175"/>
          <a:ext cx="777875" cy="476250"/>
        </p:xfrm>
        <a:graphic>
          <a:graphicData uri="http://schemas.openxmlformats.org/presentationml/2006/ole">
            <mc:AlternateContent xmlns:mc="http://schemas.openxmlformats.org/markup-compatibility/2006">
              <mc:Choice xmlns:v="urn:schemas-microsoft-com:vml" Requires="v">
                <p:oleObj name="公式" r:id="rId8" imgW="330057" imgH="203112" progId="Equation.3">
                  <p:embed/>
                </p:oleObj>
              </mc:Choice>
              <mc:Fallback>
                <p:oleObj name="公式" r:id="rId8" imgW="330057" imgH="203112" progId="Equation.3">
                  <p:embed/>
                  <p:pic>
                    <p:nvPicPr>
                      <p:cNvPr id="1777673" name="Object 9">
                        <a:extLst>
                          <a:ext uri="{FF2B5EF4-FFF2-40B4-BE49-F238E27FC236}">
                            <a16:creationId xmlns:a16="http://schemas.microsoft.com/office/drawing/2014/main" id="{B69EC939-DEF0-75D6-40B1-D501D558F2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539" y="765175"/>
                        <a:ext cx="777875" cy="476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7674" name="Object 10">
            <a:extLst>
              <a:ext uri="{FF2B5EF4-FFF2-40B4-BE49-F238E27FC236}">
                <a16:creationId xmlns:a16="http://schemas.microsoft.com/office/drawing/2014/main" id="{09FEE431-AC90-C58E-3294-9886AD5FF76A}"/>
              </a:ext>
            </a:extLst>
          </p:cNvPr>
          <p:cNvGraphicFramePr>
            <a:graphicFrameLocks noChangeAspect="1"/>
          </p:cNvGraphicFramePr>
          <p:nvPr/>
        </p:nvGraphicFramePr>
        <p:xfrm>
          <a:off x="4167188" y="4773613"/>
          <a:ext cx="4379912" cy="563562"/>
        </p:xfrm>
        <a:graphic>
          <a:graphicData uri="http://schemas.openxmlformats.org/presentationml/2006/ole">
            <mc:AlternateContent xmlns:mc="http://schemas.openxmlformats.org/markup-compatibility/2006">
              <mc:Choice xmlns:v="urn:schemas-microsoft-com:vml" Requires="v">
                <p:oleObj name="公式" r:id="rId10" imgW="1879600" imgH="241300" progId="Equation.3">
                  <p:embed/>
                </p:oleObj>
              </mc:Choice>
              <mc:Fallback>
                <p:oleObj name="公式" r:id="rId10" imgW="1879600" imgH="241300" progId="Equation.3">
                  <p:embed/>
                  <p:pic>
                    <p:nvPicPr>
                      <p:cNvPr id="1777674" name="Object 10">
                        <a:extLst>
                          <a:ext uri="{FF2B5EF4-FFF2-40B4-BE49-F238E27FC236}">
                            <a16:creationId xmlns:a16="http://schemas.microsoft.com/office/drawing/2014/main" id="{09FEE431-AC90-C58E-3294-9886AD5FF76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7188" y="4773613"/>
                        <a:ext cx="4379912" cy="5635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7675" name="Object 11">
            <a:extLst>
              <a:ext uri="{FF2B5EF4-FFF2-40B4-BE49-F238E27FC236}">
                <a16:creationId xmlns:a16="http://schemas.microsoft.com/office/drawing/2014/main" id="{B8F3F498-61C0-CF84-EE90-E1788A1ABD7D}"/>
              </a:ext>
            </a:extLst>
          </p:cNvPr>
          <p:cNvGraphicFramePr>
            <a:graphicFrameLocks noChangeAspect="1"/>
          </p:cNvGraphicFramePr>
          <p:nvPr/>
        </p:nvGraphicFramePr>
        <p:xfrm>
          <a:off x="3071814" y="3214688"/>
          <a:ext cx="6048375" cy="577850"/>
        </p:xfrm>
        <a:graphic>
          <a:graphicData uri="http://schemas.openxmlformats.org/presentationml/2006/ole">
            <mc:AlternateContent xmlns:mc="http://schemas.openxmlformats.org/markup-compatibility/2006">
              <mc:Choice xmlns:v="urn:schemas-microsoft-com:vml" Requires="v">
                <p:oleObj name="公式" r:id="rId12" imgW="2463800" imgH="254000" progId="Equation.3">
                  <p:embed/>
                </p:oleObj>
              </mc:Choice>
              <mc:Fallback>
                <p:oleObj name="公式" r:id="rId12" imgW="2463800" imgH="254000" progId="Equation.3">
                  <p:embed/>
                  <p:pic>
                    <p:nvPicPr>
                      <p:cNvPr id="1777675" name="Object 11">
                        <a:extLst>
                          <a:ext uri="{FF2B5EF4-FFF2-40B4-BE49-F238E27FC236}">
                            <a16:creationId xmlns:a16="http://schemas.microsoft.com/office/drawing/2014/main" id="{B8F3F498-61C0-CF84-EE90-E1788A1ABD7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71814" y="3214688"/>
                        <a:ext cx="6048375" cy="5778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7676" name="Object 12">
            <a:extLst>
              <a:ext uri="{FF2B5EF4-FFF2-40B4-BE49-F238E27FC236}">
                <a16:creationId xmlns:a16="http://schemas.microsoft.com/office/drawing/2014/main" id="{5F352489-EFD3-9CE8-2BAF-A397CE5A79F7}"/>
              </a:ext>
            </a:extLst>
          </p:cNvPr>
          <p:cNvGraphicFramePr>
            <a:graphicFrameLocks noChangeAspect="1"/>
          </p:cNvGraphicFramePr>
          <p:nvPr/>
        </p:nvGraphicFramePr>
        <p:xfrm>
          <a:off x="4159251" y="3957639"/>
          <a:ext cx="6329363" cy="606425"/>
        </p:xfrm>
        <a:graphic>
          <a:graphicData uri="http://schemas.openxmlformats.org/presentationml/2006/ole">
            <mc:AlternateContent xmlns:mc="http://schemas.openxmlformats.org/markup-compatibility/2006">
              <mc:Choice xmlns:v="urn:schemas-microsoft-com:vml" Requires="v">
                <p:oleObj name="公式" r:id="rId14" imgW="2908300" imgH="254000" progId="Equation.3">
                  <p:embed/>
                </p:oleObj>
              </mc:Choice>
              <mc:Fallback>
                <p:oleObj name="公式" r:id="rId14" imgW="2908300" imgH="254000" progId="Equation.3">
                  <p:embed/>
                  <p:pic>
                    <p:nvPicPr>
                      <p:cNvPr id="1777676" name="Object 12">
                        <a:extLst>
                          <a:ext uri="{FF2B5EF4-FFF2-40B4-BE49-F238E27FC236}">
                            <a16:creationId xmlns:a16="http://schemas.microsoft.com/office/drawing/2014/main" id="{5F352489-EFD3-9CE8-2BAF-A397CE5A79F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59251" y="3957639"/>
                        <a:ext cx="6329363" cy="6064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2">
            <a:extLst>
              <a:ext uri="{FF2B5EF4-FFF2-40B4-BE49-F238E27FC236}">
                <a16:creationId xmlns:a16="http://schemas.microsoft.com/office/drawing/2014/main" id="{9086C31C-2FE0-A212-474B-CCCEF4ED351D}"/>
              </a:ext>
            </a:extLst>
          </p:cNvPr>
          <p:cNvSpPr txBox="1">
            <a:spLocks noChangeArrowheads="1"/>
          </p:cNvSpPr>
          <p:nvPr/>
        </p:nvSpPr>
        <p:spPr bwMode="auto">
          <a:xfrm>
            <a:off x="2220913" y="2532063"/>
            <a:ext cx="1066800" cy="609600"/>
          </a:xfrm>
          <a:prstGeom prst="rect">
            <a:avLst/>
          </a:prstGeom>
          <a:noFill/>
          <a:ln w="9525">
            <a:noFill/>
            <a:miter lim="800000"/>
            <a:headEnd/>
            <a:tailEnd/>
          </a:ln>
        </p:spPr>
        <p:txBody>
          <a:bodyPr anchor="ctr"/>
          <a:lstStyle/>
          <a:p>
            <a:pPr eaLnBrk="0" fontAlgn="base" hangingPunct="0">
              <a:spcBef>
                <a:spcPct val="0"/>
              </a:spcBef>
              <a:spcAft>
                <a:spcPct val="0"/>
              </a:spcAft>
              <a:defRPr/>
            </a:pPr>
            <a:r>
              <a:rPr lang="zh-CN" altLang="en-US" sz="2800" b="1" kern="0" dirty="0">
                <a:solidFill>
                  <a:srgbClr val="0000CC"/>
                </a:solidFill>
                <a:latin typeface="Times New Roman"/>
                <a:ea typeface="楷体_GB2312" pitchFamily="49" charset="-122"/>
              </a:rPr>
              <a:t>证：</a:t>
            </a:r>
          </a:p>
        </p:txBody>
      </p:sp>
      <p:graphicFrame>
        <p:nvGraphicFramePr>
          <p:cNvPr id="1777677" name="Object 13">
            <a:extLst>
              <a:ext uri="{FF2B5EF4-FFF2-40B4-BE49-F238E27FC236}">
                <a16:creationId xmlns:a16="http://schemas.microsoft.com/office/drawing/2014/main" id="{E754C124-B875-542A-D823-2737B035820B}"/>
              </a:ext>
            </a:extLst>
          </p:cNvPr>
          <p:cNvGraphicFramePr>
            <a:graphicFrameLocks noChangeAspect="1"/>
          </p:cNvGraphicFramePr>
          <p:nvPr/>
        </p:nvGraphicFramePr>
        <p:xfrm>
          <a:off x="4167189" y="5584825"/>
          <a:ext cx="1857375" cy="558800"/>
        </p:xfrm>
        <a:graphic>
          <a:graphicData uri="http://schemas.openxmlformats.org/presentationml/2006/ole">
            <mc:AlternateContent xmlns:mc="http://schemas.openxmlformats.org/markup-compatibility/2006">
              <mc:Choice xmlns:v="urn:schemas-microsoft-com:vml" Requires="v">
                <p:oleObj name="公式" r:id="rId16" imgW="799753" imgH="241195" progId="Equation.3">
                  <p:embed/>
                </p:oleObj>
              </mc:Choice>
              <mc:Fallback>
                <p:oleObj name="公式" r:id="rId16" imgW="799753" imgH="241195" progId="Equation.3">
                  <p:embed/>
                  <p:pic>
                    <p:nvPicPr>
                      <p:cNvPr id="1777677" name="Object 13">
                        <a:extLst>
                          <a:ext uri="{FF2B5EF4-FFF2-40B4-BE49-F238E27FC236}">
                            <a16:creationId xmlns:a16="http://schemas.microsoft.com/office/drawing/2014/main" id="{E754C124-B875-542A-D823-2737B035820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67189" y="5584825"/>
                        <a:ext cx="1857375" cy="558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box(out)">
                                      <p:cBhvr>
                                        <p:cTn id="7" dur="500"/>
                                        <p:tgtEl>
                                          <p:spTgt spid="512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3">
                                            <p:txEl>
                                              <p:pRg st="0" end="0"/>
                                            </p:txEl>
                                          </p:spTgt>
                                        </p:tgtEl>
                                        <p:attrNameLst>
                                          <p:attrName>style.visibility</p:attrName>
                                        </p:attrNameLst>
                                      </p:cBhvr>
                                      <p:to>
                                        <p:strVal val="visible"/>
                                      </p:to>
                                    </p:set>
                                    <p:animEffect transition="in" filter="wipe(left)">
                                      <p:cBhvr>
                                        <p:cTn id="12" dur="500"/>
                                        <p:tgtEl>
                                          <p:spTgt spid="5123">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wipe(left)">
                                      <p:cBhvr>
                                        <p:cTn id="17" dur="500"/>
                                        <p:tgtEl>
                                          <p:spTgt spid="5124"/>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box(out)">
                                      <p:cBhvr>
                                        <p:cTn id="22" dur="500"/>
                                        <p:tgtEl>
                                          <p:spTgt spid="17">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26"/>
                                        </p:tgtEl>
                                        <p:attrNameLst>
                                          <p:attrName>style.visibility</p:attrName>
                                        </p:attrNameLst>
                                      </p:cBhvr>
                                      <p:to>
                                        <p:strVal val="visible"/>
                                      </p:to>
                                    </p:set>
                                    <p:animEffect transition="in" filter="wipe(left)">
                                      <p:cBhvr>
                                        <p:cTn id="27" dur="500"/>
                                        <p:tgtEl>
                                          <p:spTgt spid="51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777673"/>
                                        </p:tgtEl>
                                        <p:attrNameLst>
                                          <p:attrName>style.visibility</p:attrName>
                                        </p:attrNameLst>
                                      </p:cBhvr>
                                      <p:to>
                                        <p:strVal val="visible"/>
                                      </p:to>
                                    </p:set>
                                    <p:animEffect transition="in" filter="wipe(left)">
                                      <p:cBhvr>
                                        <p:cTn id="32" dur="500"/>
                                        <p:tgtEl>
                                          <p:spTgt spid="1777673"/>
                                        </p:tgtEl>
                                      </p:cBhvr>
                                    </p:animEffect>
                                  </p:childTnLst>
                                  <p:subTnLst>
                                    <p:audio>
                                      <p:cMediaNode>
                                        <p:cTn display="0" masterRel="sameClick">
                                          <p:stCondLst>
                                            <p:cond evt="begin" delay="0">
                                              <p:tn val="30"/>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777675"/>
                                        </p:tgtEl>
                                        <p:attrNameLst>
                                          <p:attrName>style.visibility</p:attrName>
                                        </p:attrNameLst>
                                      </p:cBhvr>
                                      <p:to>
                                        <p:strVal val="visible"/>
                                      </p:to>
                                    </p:set>
                                    <p:animEffect transition="in" filter="wipe(left)">
                                      <p:cBhvr>
                                        <p:cTn id="37" dur="500"/>
                                        <p:tgtEl>
                                          <p:spTgt spid="1777675"/>
                                        </p:tgtEl>
                                      </p:cBhvr>
                                    </p:animEffect>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777676"/>
                                        </p:tgtEl>
                                        <p:attrNameLst>
                                          <p:attrName>style.visibility</p:attrName>
                                        </p:attrNameLst>
                                      </p:cBhvr>
                                      <p:to>
                                        <p:strVal val="visible"/>
                                      </p:to>
                                    </p:set>
                                    <p:animEffect transition="in" filter="wipe(left)">
                                      <p:cBhvr>
                                        <p:cTn id="42" dur="500"/>
                                        <p:tgtEl>
                                          <p:spTgt spid="1777676"/>
                                        </p:tgtEl>
                                      </p:cBhvr>
                                    </p:animEffect>
                                  </p:childTnLst>
                                  <p:subTnLs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777674"/>
                                        </p:tgtEl>
                                        <p:attrNameLst>
                                          <p:attrName>style.visibility</p:attrName>
                                        </p:attrNameLst>
                                      </p:cBhvr>
                                      <p:to>
                                        <p:strVal val="visible"/>
                                      </p:to>
                                    </p:set>
                                    <p:animEffect transition="in" filter="wipe(left)">
                                      <p:cBhvr>
                                        <p:cTn id="47" dur="500"/>
                                        <p:tgtEl>
                                          <p:spTgt spid="17776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777677"/>
                                        </p:tgtEl>
                                        <p:attrNameLst>
                                          <p:attrName>style.visibility</p:attrName>
                                        </p:attrNameLst>
                                      </p:cBhvr>
                                      <p:to>
                                        <p:strVal val="visible"/>
                                      </p:to>
                                    </p:set>
                                    <p:animEffect transition="in" filter="wipe(left)">
                                      <p:cBhvr>
                                        <p:cTn id="52" dur="500"/>
                                        <p:tgtEl>
                                          <p:spTgt spid="1777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autoUpdateAnimBg="0"/>
      <p:bldP spid="5123" grpId="0" build="p" autoUpdateAnimBg="0"/>
      <p:bldP spid="17"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78690" name="Object 2">
            <a:extLst>
              <a:ext uri="{FF2B5EF4-FFF2-40B4-BE49-F238E27FC236}">
                <a16:creationId xmlns:a16="http://schemas.microsoft.com/office/drawing/2014/main" id="{F52ADE8B-96D6-A6A1-3BC6-EF241D7C6C71}"/>
              </a:ext>
            </a:extLst>
          </p:cNvPr>
          <p:cNvGraphicFramePr>
            <a:graphicFrameLocks noChangeAspect="1"/>
          </p:cNvGraphicFramePr>
          <p:nvPr/>
        </p:nvGraphicFramePr>
        <p:xfrm>
          <a:off x="1736725" y="765176"/>
          <a:ext cx="4643438" cy="550863"/>
        </p:xfrm>
        <a:graphic>
          <a:graphicData uri="http://schemas.openxmlformats.org/presentationml/2006/ole">
            <mc:AlternateContent xmlns:mc="http://schemas.openxmlformats.org/markup-compatibility/2006">
              <mc:Choice xmlns:v="urn:schemas-microsoft-com:vml" Requires="v">
                <p:oleObj name="公式" r:id="rId4" imgW="1930400" imgH="228600" progId="Equation.3">
                  <p:embed/>
                </p:oleObj>
              </mc:Choice>
              <mc:Fallback>
                <p:oleObj name="公式" r:id="rId4" imgW="1930400" imgH="228600" progId="Equation.3">
                  <p:embed/>
                  <p:pic>
                    <p:nvPicPr>
                      <p:cNvPr id="1778690" name="Object 2">
                        <a:extLst>
                          <a:ext uri="{FF2B5EF4-FFF2-40B4-BE49-F238E27FC236}">
                            <a16:creationId xmlns:a16="http://schemas.microsoft.com/office/drawing/2014/main" id="{F52ADE8B-96D6-A6A1-3BC6-EF241D7C6C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6725" y="765176"/>
                        <a:ext cx="4643438" cy="5508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8691" name="Object 3">
            <a:extLst>
              <a:ext uri="{FF2B5EF4-FFF2-40B4-BE49-F238E27FC236}">
                <a16:creationId xmlns:a16="http://schemas.microsoft.com/office/drawing/2014/main" id="{C16B596A-9C8F-D97E-3AFE-ABA3787B3AEB}"/>
              </a:ext>
            </a:extLst>
          </p:cNvPr>
          <p:cNvGraphicFramePr>
            <a:graphicFrameLocks noChangeAspect="1"/>
          </p:cNvGraphicFramePr>
          <p:nvPr/>
        </p:nvGraphicFramePr>
        <p:xfrm>
          <a:off x="2101850" y="1603375"/>
          <a:ext cx="5365750" cy="558800"/>
        </p:xfrm>
        <a:graphic>
          <a:graphicData uri="http://schemas.openxmlformats.org/presentationml/2006/ole">
            <mc:AlternateContent xmlns:mc="http://schemas.openxmlformats.org/markup-compatibility/2006">
              <mc:Choice xmlns:v="urn:schemas-microsoft-com:vml" Requires="v">
                <p:oleObj name="公式" r:id="rId6" imgW="2197100" imgH="228600" progId="Equation.3">
                  <p:embed/>
                </p:oleObj>
              </mc:Choice>
              <mc:Fallback>
                <p:oleObj name="公式" r:id="rId6" imgW="2197100" imgH="228600" progId="Equation.3">
                  <p:embed/>
                  <p:pic>
                    <p:nvPicPr>
                      <p:cNvPr id="1778691" name="Object 3">
                        <a:extLst>
                          <a:ext uri="{FF2B5EF4-FFF2-40B4-BE49-F238E27FC236}">
                            <a16:creationId xmlns:a16="http://schemas.microsoft.com/office/drawing/2014/main" id="{C16B596A-9C8F-D97E-3AFE-ABA3787B3A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1850" y="1603375"/>
                        <a:ext cx="536575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2">
            <a:extLst>
              <a:ext uri="{FF2B5EF4-FFF2-40B4-BE49-F238E27FC236}">
                <a16:creationId xmlns:a16="http://schemas.microsoft.com/office/drawing/2014/main" id="{A20B465E-1F19-68B3-7489-B15B3C62ABAD}"/>
              </a:ext>
            </a:extLst>
          </p:cNvPr>
          <p:cNvSpPr txBox="1">
            <a:spLocks noChangeArrowheads="1"/>
          </p:cNvSpPr>
          <p:nvPr/>
        </p:nvSpPr>
        <p:spPr bwMode="auto">
          <a:xfrm>
            <a:off x="1743075" y="2276475"/>
            <a:ext cx="1066800" cy="609600"/>
          </a:xfrm>
          <a:prstGeom prst="rect">
            <a:avLst/>
          </a:prstGeom>
          <a:noFill/>
          <a:ln w="9525">
            <a:noFill/>
            <a:miter lim="800000"/>
            <a:headEnd/>
            <a:tailEnd/>
          </a:ln>
        </p:spPr>
        <p:txBody>
          <a:bodyPr anchor="ctr"/>
          <a:lstStyle/>
          <a:p>
            <a:pPr eaLnBrk="0" fontAlgn="base" hangingPunct="0">
              <a:spcBef>
                <a:spcPct val="0"/>
              </a:spcBef>
              <a:spcAft>
                <a:spcPct val="0"/>
              </a:spcAft>
              <a:defRPr/>
            </a:pPr>
            <a:r>
              <a:rPr lang="zh-CN" altLang="en-US" sz="2800" b="1" kern="0" dirty="0">
                <a:solidFill>
                  <a:srgbClr val="0000CC"/>
                </a:solidFill>
                <a:latin typeface="Times New Roman"/>
                <a:ea typeface="楷体_GB2312" pitchFamily="49" charset="-122"/>
              </a:rPr>
              <a:t>证：</a:t>
            </a:r>
          </a:p>
        </p:txBody>
      </p:sp>
      <p:graphicFrame>
        <p:nvGraphicFramePr>
          <p:cNvPr id="1778693" name="Object 5">
            <a:extLst>
              <a:ext uri="{FF2B5EF4-FFF2-40B4-BE49-F238E27FC236}">
                <a16:creationId xmlns:a16="http://schemas.microsoft.com/office/drawing/2014/main" id="{58D88121-256A-8CB7-7039-741CD5F37830}"/>
              </a:ext>
            </a:extLst>
          </p:cNvPr>
          <p:cNvGraphicFramePr>
            <a:graphicFrameLocks noChangeAspect="1"/>
          </p:cNvGraphicFramePr>
          <p:nvPr/>
        </p:nvGraphicFramePr>
        <p:xfrm>
          <a:off x="2630489" y="2319339"/>
          <a:ext cx="3849687" cy="612775"/>
        </p:xfrm>
        <a:graphic>
          <a:graphicData uri="http://schemas.openxmlformats.org/presentationml/2006/ole">
            <mc:AlternateContent xmlns:mc="http://schemas.openxmlformats.org/markup-compatibility/2006">
              <mc:Choice xmlns:v="urn:schemas-microsoft-com:vml" Requires="v">
                <p:oleObj name="公式" r:id="rId8" imgW="1600200" imgH="253800" progId="Equation.3">
                  <p:embed/>
                </p:oleObj>
              </mc:Choice>
              <mc:Fallback>
                <p:oleObj name="公式" r:id="rId8" imgW="1600200" imgH="253800" progId="Equation.3">
                  <p:embed/>
                  <p:pic>
                    <p:nvPicPr>
                      <p:cNvPr id="1778693" name="Object 5">
                        <a:extLst>
                          <a:ext uri="{FF2B5EF4-FFF2-40B4-BE49-F238E27FC236}">
                            <a16:creationId xmlns:a16="http://schemas.microsoft.com/office/drawing/2014/main" id="{58D88121-256A-8CB7-7039-741CD5F378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30489" y="2319339"/>
                        <a:ext cx="3849687" cy="6127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8695" name="Object 7">
            <a:extLst>
              <a:ext uri="{FF2B5EF4-FFF2-40B4-BE49-F238E27FC236}">
                <a16:creationId xmlns:a16="http://schemas.microsoft.com/office/drawing/2014/main" id="{A72E9804-3F22-D12F-AE0B-C22E7F699A3C}"/>
              </a:ext>
            </a:extLst>
          </p:cNvPr>
          <p:cNvGraphicFramePr>
            <a:graphicFrameLocks noChangeAspect="1"/>
          </p:cNvGraphicFramePr>
          <p:nvPr/>
        </p:nvGraphicFramePr>
        <p:xfrm>
          <a:off x="2614614" y="3213100"/>
          <a:ext cx="6048375" cy="577850"/>
        </p:xfrm>
        <a:graphic>
          <a:graphicData uri="http://schemas.openxmlformats.org/presentationml/2006/ole">
            <mc:AlternateContent xmlns:mc="http://schemas.openxmlformats.org/markup-compatibility/2006">
              <mc:Choice xmlns:v="urn:schemas-microsoft-com:vml" Requires="v">
                <p:oleObj name="公式" r:id="rId10" imgW="2463800" imgH="254000" progId="Equation.3">
                  <p:embed/>
                </p:oleObj>
              </mc:Choice>
              <mc:Fallback>
                <p:oleObj name="公式" r:id="rId10" imgW="2463800" imgH="254000" progId="Equation.3">
                  <p:embed/>
                  <p:pic>
                    <p:nvPicPr>
                      <p:cNvPr id="1778695" name="Object 7">
                        <a:extLst>
                          <a:ext uri="{FF2B5EF4-FFF2-40B4-BE49-F238E27FC236}">
                            <a16:creationId xmlns:a16="http://schemas.microsoft.com/office/drawing/2014/main" id="{A72E9804-3F22-D12F-AE0B-C22E7F699A3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4614" y="3213100"/>
                        <a:ext cx="6048375" cy="5778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
            <a:extLst>
              <a:ext uri="{FF2B5EF4-FFF2-40B4-BE49-F238E27FC236}">
                <a16:creationId xmlns:a16="http://schemas.microsoft.com/office/drawing/2014/main" id="{8A17CDC1-860F-1840-F9BB-CB7BB55E1946}"/>
              </a:ext>
            </a:extLst>
          </p:cNvPr>
          <p:cNvGraphicFramePr>
            <a:graphicFrameLocks noChangeAspect="1"/>
          </p:cNvGraphicFramePr>
          <p:nvPr/>
        </p:nvGraphicFramePr>
        <p:xfrm>
          <a:off x="2063750" y="4005264"/>
          <a:ext cx="8496300" cy="2232025"/>
        </p:xfrm>
        <a:graphic>
          <a:graphicData uri="http://schemas.openxmlformats.org/presentationml/2006/ole">
            <mc:AlternateContent xmlns:mc="http://schemas.openxmlformats.org/markup-compatibility/2006">
              <mc:Choice xmlns:v="urn:schemas-microsoft-com:vml" Requires="v">
                <p:oleObj name="公式" r:id="rId12" imgW="4356100" imgH="1016000" progId="Equation.3">
                  <p:embed/>
                </p:oleObj>
              </mc:Choice>
              <mc:Fallback>
                <p:oleObj name="公式" r:id="rId12" imgW="4356100" imgH="1016000" progId="Equation.3">
                  <p:embed/>
                  <p:pic>
                    <p:nvPicPr>
                      <p:cNvPr id="10" name="Object 1">
                        <a:extLst>
                          <a:ext uri="{FF2B5EF4-FFF2-40B4-BE49-F238E27FC236}">
                            <a16:creationId xmlns:a16="http://schemas.microsoft.com/office/drawing/2014/main" id="{8A17CDC1-860F-1840-F9BB-CB7BB55E194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3750" y="4005264"/>
                        <a:ext cx="84963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78690"/>
                                        </p:tgtEl>
                                        <p:attrNameLst>
                                          <p:attrName>style.visibility</p:attrName>
                                        </p:attrNameLst>
                                      </p:cBhvr>
                                      <p:to>
                                        <p:strVal val="visible"/>
                                      </p:to>
                                    </p:set>
                                    <p:animEffect transition="in" filter="wipe(left)">
                                      <p:cBhvr>
                                        <p:cTn id="7" dur="500"/>
                                        <p:tgtEl>
                                          <p:spTgt spid="17786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78691"/>
                                        </p:tgtEl>
                                        <p:attrNameLst>
                                          <p:attrName>style.visibility</p:attrName>
                                        </p:attrNameLst>
                                      </p:cBhvr>
                                      <p:to>
                                        <p:strVal val="visible"/>
                                      </p:to>
                                    </p:set>
                                    <p:animEffect transition="in" filter="wipe(left)">
                                      <p:cBhvr>
                                        <p:cTn id="12" dur="500"/>
                                        <p:tgtEl>
                                          <p:spTgt spid="17786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ox(out)">
                                      <p:cBhvr>
                                        <p:cTn id="17" dur="500"/>
                                        <p:tgtEl>
                                          <p:spTgt spid="7">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78693"/>
                                        </p:tgtEl>
                                        <p:attrNameLst>
                                          <p:attrName>style.visibility</p:attrName>
                                        </p:attrNameLst>
                                      </p:cBhvr>
                                      <p:to>
                                        <p:strVal val="visible"/>
                                      </p:to>
                                    </p:set>
                                    <p:animEffect transition="in" filter="wipe(left)">
                                      <p:cBhvr>
                                        <p:cTn id="22" dur="500"/>
                                        <p:tgtEl>
                                          <p:spTgt spid="17786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778695"/>
                                        </p:tgtEl>
                                        <p:attrNameLst>
                                          <p:attrName>style.visibility</p:attrName>
                                        </p:attrNameLst>
                                      </p:cBhvr>
                                      <p:to>
                                        <p:strVal val="visible"/>
                                      </p:to>
                                    </p:set>
                                    <p:animEffect transition="in" filter="wipe(left)">
                                      <p:cBhvr>
                                        <p:cTn id="27" dur="500"/>
                                        <p:tgtEl>
                                          <p:spTgt spid="1778695"/>
                                        </p:tgtEl>
                                      </p:cBhvr>
                                    </p:animEffec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 name="Object 1">
            <a:extLst>
              <a:ext uri="{FF2B5EF4-FFF2-40B4-BE49-F238E27FC236}">
                <a16:creationId xmlns:a16="http://schemas.microsoft.com/office/drawing/2014/main" id="{2C1BBBDB-8FB4-3572-6430-38CC86D5B489}"/>
              </a:ext>
            </a:extLst>
          </p:cNvPr>
          <p:cNvGraphicFramePr>
            <a:graphicFrameLocks noChangeAspect="1"/>
          </p:cNvGraphicFramePr>
          <p:nvPr/>
        </p:nvGraphicFramePr>
        <p:xfrm>
          <a:off x="3503614" y="836614"/>
          <a:ext cx="4879975" cy="2232025"/>
        </p:xfrm>
        <a:graphic>
          <a:graphicData uri="http://schemas.openxmlformats.org/presentationml/2006/ole">
            <mc:AlternateContent xmlns:mc="http://schemas.openxmlformats.org/markup-compatibility/2006">
              <mc:Choice xmlns:v="urn:schemas-microsoft-com:vml" Requires="v">
                <p:oleObj name="公式" r:id="rId2" imgW="2501900" imgH="1016000" progId="Equation.3">
                  <p:embed/>
                </p:oleObj>
              </mc:Choice>
              <mc:Fallback>
                <p:oleObj name="公式" r:id="rId2" imgW="2501900" imgH="1016000" progId="Equation.3">
                  <p:embed/>
                  <p:pic>
                    <p:nvPicPr>
                      <p:cNvPr id="10" name="Object 1">
                        <a:extLst>
                          <a:ext uri="{FF2B5EF4-FFF2-40B4-BE49-F238E27FC236}">
                            <a16:creationId xmlns:a16="http://schemas.microsoft.com/office/drawing/2014/main" id="{2C1BBBDB-8FB4-3572-6430-38CC86D5B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4" y="836614"/>
                        <a:ext cx="48799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a:extLst>
              <a:ext uri="{FF2B5EF4-FFF2-40B4-BE49-F238E27FC236}">
                <a16:creationId xmlns:a16="http://schemas.microsoft.com/office/drawing/2014/main" id="{CFCED5FA-93D6-EBD7-220B-9717628D52BB}"/>
              </a:ext>
            </a:extLst>
          </p:cNvPr>
          <p:cNvGraphicFramePr>
            <a:graphicFrameLocks noChangeAspect="1"/>
          </p:cNvGraphicFramePr>
          <p:nvPr/>
        </p:nvGraphicFramePr>
        <p:xfrm>
          <a:off x="3455988" y="3584575"/>
          <a:ext cx="3071812" cy="2063750"/>
        </p:xfrm>
        <a:graphic>
          <a:graphicData uri="http://schemas.openxmlformats.org/presentationml/2006/ole">
            <mc:AlternateContent xmlns:mc="http://schemas.openxmlformats.org/markup-compatibility/2006">
              <mc:Choice xmlns:v="urn:schemas-microsoft-com:vml" Requires="v">
                <p:oleObj name="公式" r:id="rId4" imgW="1574800" imgH="939800" progId="Equation.3">
                  <p:embed/>
                </p:oleObj>
              </mc:Choice>
              <mc:Fallback>
                <p:oleObj name="公式" r:id="rId4" imgW="1574800" imgH="939800" progId="Equation.3">
                  <p:embed/>
                  <p:pic>
                    <p:nvPicPr>
                      <p:cNvPr id="4" name="Object 3">
                        <a:extLst>
                          <a:ext uri="{FF2B5EF4-FFF2-40B4-BE49-F238E27FC236}">
                            <a16:creationId xmlns:a16="http://schemas.microsoft.com/office/drawing/2014/main" id="{CFCED5FA-93D6-EBD7-220B-9717628D52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5988" y="3584575"/>
                        <a:ext cx="3071812"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81666" name="Object 2">
            <a:extLst>
              <a:ext uri="{FF2B5EF4-FFF2-40B4-BE49-F238E27FC236}">
                <a16:creationId xmlns:a16="http://schemas.microsoft.com/office/drawing/2014/main" id="{8F87D14A-98B7-43D2-8E27-043DB907D8E6}"/>
              </a:ext>
            </a:extLst>
          </p:cNvPr>
          <p:cNvGraphicFramePr>
            <a:graphicFrameLocks noChangeAspect="1"/>
          </p:cNvGraphicFramePr>
          <p:nvPr/>
        </p:nvGraphicFramePr>
        <p:xfrm>
          <a:off x="5808663" y="762001"/>
          <a:ext cx="1917700" cy="1198563"/>
        </p:xfrm>
        <a:graphic>
          <a:graphicData uri="http://schemas.openxmlformats.org/presentationml/2006/ole">
            <mc:AlternateContent xmlns:mc="http://schemas.openxmlformats.org/markup-compatibility/2006">
              <mc:Choice xmlns:v="urn:schemas-microsoft-com:vml" Requires="v">
                <p:oleObj name="Equation" r:id="rId2" imgW="1778000" imgH="1117600" progId="Equation.DSMT4">
                  <p:embed/>
                </p:oleObj>
              </mc:Choice>
              <mc:Fallback>
                <p:oleObj name="Equation" r:id="rId2" imgW="1778000" imgH="1117600" progId="Equation.DSMT4">
                  <p:embed/>
                  <p:pic>
                    <p:nvPicPr>
                      <p:cNvPr id="881666" name="Object 2">
                        <a:extLst>
                          <a:ext uri="{FF2B5EF4-FFF2-40B4-BE49-F238E27FC236}">
                            <a16:creationId xmlns:a16="http://schemas.microsoft.com/office/drawing/2014/main" id="{8F87D14A-98B7-43D2-8E27-043DB907D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663" y="762001"/>
                        <a:ext cx="19177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1667" name="Object 3">
            <a:extLst>
              <a:ext uri="{FF2B5EF4-FFF2-40B4-BE49-F238E27FC236}">
                <a16:creationId xmlns:a16="http://schemas.microsoft.com/office/drawing/2014/main" id="{FB2B50ED-F9EA-D974-EEAE-D38773227B72}"/>
              </a:ext>
            </a:extLst>
          </p:cNvPr>
          <p:cNvGraphicFramePr>
            <a:graphicFrameLocks noChangeAspect="1"/>
          </p:cNvGraphicFramePr>
          <p:nvPr/>
        </p:nvGraphicFramePr>
        <p:xfrm>
          <a:off x="7896226" y="762001"/>
          <a:ext cx="1952625" cy="1298575"/>
        </p:xfrm>
        <a:graphic>
          <a:graphicData uri="http://schemas.openxmlformats.org/presentationml/2006/ole">
            <mc:AlternateContent xmlns:mc="http://schemas.openxmlformats.org/markup-compatibility/2006">
              <mc:Choice xmlns:v="urn:schemas-microsoft-com:vml" Requires="v">
                <p:oleObj name="Equation" r:id="rId4" imgW="1676400" imgH="1117600" progId="Equation.DSMT4">
                  <p:embed/>
                </p:oleObj>
              </mc:Choice>
              <mc:Fallback>
                <p:oleObj name="Equation" r:id="rId4" imgW="1676400" imgH="1117600" progId="Equation.DSMT4">
                  <p:embed/>
                  <p:pic>
                    <p:nvPicPr>
                      <p:cNvPr id="881667" name="Object 3">
                        <a:extLst>
                          <a:ext uri="{FF2B5EF4-FFF2-40B4-BE49-F238E27FC236}">
                            <a16:creationId xmlns:a16="http://schemas.microsoft.com/office/drawing/2014/main" id="{FB2B50ED-F9EA-D974-EEAE-D38773227B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6226" y="762001"/>
                        <a:ext cx="1952625"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5576" name="Rectangle 8">
            <a:extLst>
              <a:ext uri="{FF2B5EF4-FFF2-40B4-BE49-F238E27FC236}">
                <a16:creationId xmlns:a16="http://schemas.microsoft.com/office/drawing/2014/main" id="{DA835656-9BB0-E11E-C732-5CF7BC0B089D}"/>
              </a:ext>
            </a:extLst>
          </p:cNvPr>
          <p:cNvSpPr>
            <a:spLocks noChangeArrowheads="1"/>
          </p:cNvSpPr>
          <p:nvPr/>
        </p:nvSpPr>
        <p:spPr bwMode="auto">
          <a:xfrm>
            <a:off x="2590800" y="1065214"/>
            <a:ext cx="7545388" cy="460375"/>
          </a:xfrm>
          <a:prstGeom prst="rect">
            <a:avLst/>
          </a:prstGeom>
          <a:noFill/>
          <a:ln w="9525">
            <a:noFill/>
            <a:miter lim="800000"/>
            <a:headEnd/>
            <a:tailEnd/>
          </a:ln>
          <a:effectLst/>
        </p:spPr>
        <p:txBody>
          <a:bodyPr wrap="none" anchor="ctr">
            <a:spAutoFit/>
          </a:bodyPr>
          <a:lstStyle/>
          <a:p>
            <a:pPr fontAlgn="base">
              <a:spcBef>
                <a:spcPct val="0"/>
              </a:spcBef>
              <a:spcAft>
                <a:spcPct val="0"/>
              </a:spcAft>
              <a:defRPr/>
            </a:pPr>
            <a:r>
              <a:rPr lang="zh-CN" altLang="en-US" sz="2400" b="1" dirty="0">
                <a:solidFill>
                  <a:srgbClr val="CACAFF">
                    <a:lumMod val="50000"/>
                  </a:srgbClr>
                </a:solidFill>
                <a:latin typeface="Arial" charset="0"/>
                <a:ea typeface="宋体" pitchFamily="2" charset="-122"/>
              </a:rPr>
              <a:t>例</a:t>
            </a:r>
            <a:r>
              <a:rPr lang="en-US" altLang="zh-CN" sz="2400" b="1" dirty="0">
                <a:solidFill>
                  <a:srgbClr val="CACAFF">
                    <a:lumMod val="50000"/>
                  </a:srgbClr>
                </a:solidFill>
                <a:latin typeface="Arial" charset="0"/>
                <a:ea typeface="宋体" pitchFamily="2" charset="-122"/>
              </a:rPr>
              <a:t>8   </a:t>
            </a:r>
            <a:r>
              <a:rPr lang="zh-CN" altLang="en-US" sz="2400" b="1" dirty="0">
                <a:solidFill>
                  <a:srgbClr val="000000"/>
                </a:solidFill>
                <a:latin typeface="Arial" charset="0"/>
                <a:ea typeface="宋体" pitchFamily="2" charset="-122"/>
                <a:sym typeface="Symbol" pitchFamily="18" charset="2"/>
              </a:rPr>
              <a:t>设 </a:t>
            </a:r>
            <a:r>
              <a:rPr lang="en-US" altLang="zh-CN" sz="2400" b="1" i="1" dirty="0">
                <a:solidFill>
                  <a:srgbClr val="000000"/>
                </a:solidFill>
                <a:latin typeface="Times New Roman"/>
                <a:ea typeface="宋体" pitchFamily="2" charset="-122"/>
                <a:sym typeface="Symbol" pitchFamily="18" charset="2"/>
              </a:rPr>
              <a:t>AP </a:t>
            </a:r>
            <a:r>
              <a:rPr lang="en-US" altLang="zh-CN" sz="2400" b="1" dirty="0">
                <a:solidFill>
                  <a:srgbClr val="000000"/>
                </a:solidFill>
                <a:latin typeface="Times New Roman"/>
                <a:ea typeface="宋体" pitchFamily="2" charset="-122"/>
                <a:sym typeface="Symbol" pitchFamily="18" charset="2"/>
              </a:rPr>
              <a:t> </a:t>
            </a:r>
            <a:r>
              <a:rPr lang="en-US" altLang="zh-CN" sz="2400" b="1" i="1" dirty="0">
                <a:solidFill>
                  <a:srgbClr val="000000"/>
                </a:solidFill>
                <a:latin typeface="Times New Roman"/>
                <a:ea typeface="宋体" pitchFamily="2" charset="-122"/>
              </a:rPr>
              <a:t>P</a:t>
            </a:r>
            <a:r>
              <a:rPr lang="en-US" altLang="zh-CN" sz="2400" b="1" dirty="0">
                <a:solidFill>
                  <a:srgbClr val="000000"/>
                </a:solidFill>
                <a:latin typeface="Times New Roman"/>
                <a:ea typeface="宋体" pitchFamily="2" charset="-122"/>
                <a:sym typeface="Symbol" pitchFamily="18" charset="2"/>
              </a:rPr>
              <a:t> </a:t>
            </a:r>
            <a:r>
              <a:rPr lang="en-US" altLang="zh-CN" sz="2400" b="1" dirty="0">
                <a:solidFill>
                  <a:srgbClr val="000000"/>
                </a:solidFill>
                <a:latin typeface="Arial" charset="0"/>
                <a:ea typeface="宋体" pitchFamily="2" charset="-122"/>
                <a:sym typeface="Symbol" pitchFamily="18" charset="2"/>
              </a:rPr>
              <a:t></a:t>
            </a:r>
            <a:r>
              <a:rPr lang="en-US" altLang="zh-CN" sz="2400" b="1" dirty="0">
                <a:solidFill>
                  <a:srgbClr val="000000"/>
                </a:solidFill>
                <a:latin typeface="Arial" charset="0"/>
                <a:ea typeface="宋体" pitchFamily="2" charset="-122"/>
              </a:rPr>
              <a:t> </a:t>
            </a:r>
            <a:r>
              <a:rPr lang="zh-CN" altLang="en-US" sz="2400" b="1" dirty="0">
                <a:solidFill>
                  <a:srgbClr val="000000"/>
                </a:solidFill>
                <a:latin typeface="Arial" charset="0"/>
                <a:ea typeface="宋体" pitchFamily="2" charset="-122"/>
                <a:sym typeface="Symbol" pitchFamily="18" charset="2"/>
              </a:rPr>
              <a:t>其中                        </a:t>
            </a:r>
            <a:r>
              <a:rPr lang="zh-CN" altLang="en-US" b="1" dirty="0">
                <a:solidFill>
                  <a:srgbClr val="000000"/>
                </a:solidFill>
                <a:latin typeface="Arial" charset="0"/>
                <a:ea typeface="宋体" pitchFamily="2" charset="-122"/>
                <a:sym typeface="Symbol" pitchFamily="18" charset="2"/>
              </a:rPr>
              <a:t></a:t>
            </a:r>
            <a:r>
              <a:rPr lang="zh-CN" altLang="en-US" b="1" dirty="0">
                <a:solidFill>
                  <a:srgbClr val="000000"/>
                </a:solidFill>
                <a:latin typeface="Arial" charset="0"/>
                <a:ea typeface="宋体" pitchFamily="2" charset="-122"/>
              </a:rPr>
              <a:t>                                 </a:t>
            </a:r>
            <a:r>
              <a:rPr lang="zh-CN" altLang="en-US" b="1" dirty="0">
                <a:solidFill>
                  <a:srgbClr val="000000"/>
                </a:solidFill>
                <a:latin typeface="Arial" charset="0"/>
                <a:ea typeface="宋体" pitchFamily="2" charset="-122"/>
                <a:sym typeface="Symbol" pitchFamily="18" charset="2"/>
              </a:rPr>
              <a:t></a:t>
            </a:r>
            <a:r>
              <a:rPr lang="zh-CN" altLang="en-US" b="1" dirty="0">
                <a:solidFill>
                  <a:srgbClr val="000000"/>
                </a:solidFill>
                <a:latin typeface="Arial" charset="0"/>
                <a:ea typeface="宋体" pitchFamily="2" charset="-122"/>
              </a:rPr>
              <a:t> </a:t>
            </a:r>
          </a:p>
        </p:txBody>
      </p:sp>
      <p:sp>
        <p:nvSpPr>
          <p:cNvPr id="1005578" name="Rectangle 10">
            <a:extLst>
              <a:ext uri="{FF2B5EF4-FFF2-40B4-BE49-F238E27FC236}">
                <a16:creationId xmlns:a16="http://schemas.microsoft.com/office/drawing/2014/main" id="{B7896202-3B88-59E8-92B5-E7429DF93027}"/>
              </a:ext>
            </a:extLst>
          </p:cNvPr>
          <p:cNvSpPr>
            <a:spLocks noChangeArrowheads="1"/>
          </p:cNvSpPr>
          <p:nvPr/>
        </p:nvSpPr>
        <p:spPr bwMode="auto">
          <a:xfrm>
            <a:off x="2133600" y="1903414"/>
            <a:ext cx="3519488" cy="460375"/>
          </a:xfrm>
          <a:prstGeom prst="rect">
            <a:avLst/>
          </a:prstGeom>
          <a:noFill/>
          <a:ln w="9525">
            <a:noFill/>
            <a:miter lim="800000"/>
            <a:headEnd/>
            <a:tailEnd/>
          </a:ln>
          <a:effectLst/>
        </p:spPr>
        <p:txBody>
          <a:bodyPr wrap="none" anchor="ctr">
            <a:spAutoFit/>
          </a:bodyPr>
          <a:lstStyle/>
          <a:p>
            <a:pPr fontAlgn="base">
              <a:spcBef>
                <a:spcPct val="0"/>
              </a:spcBef>
              <a:spcAft>
                <a:spcPct val="0"/>
              </a:spcAft>
              <a:defRPr/>
            </a:pPr>
            <a:r>
              <a:rPr lang="zh-CN" altLang="en-US" sz="2400" b="1" dirty="0">
                <a:solidFill>
                  <a:srgbClr val="000000"/>
                </a:solidFill>
                <a:latin typeface="Times New Roman"/>
                <a:ea typeface="宋体" pitchFamily="2" charset="-122"/>
              </a:rPr>
              <a:t>求 </a:t>
            </a:r>
            <a:r>
              <a:rPr lang="zh-CN" altLang="en-US" sz="2400" b="1" i="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a:t>
            </a:r>
            <a:r>
              <a:rPr lang="en-US" altLang="zh-CN" sz="2400" b="1" i="1" dirty="0">
                <a:solidFill>
                  <a:srgbClr val="000000"/>
                </a:solidFill>
                <a:latin typeface="Times New Roman"/>
                <a:ea typeface="宋体" pitchFamily="2" charset="-122"/>
                <a:sym typeface="Symbol" pitchFamily="18" charset="2"/>
              </a:rPr>
              <a:t>A</a:t>
            </a:r>
            <a:r>
              <a:rPr lang="en-US" altLang="zh-CN" sz="2400" b="1" dirty="0">
                <a:solidFill>
                  <a:srgbClr val="000000"/>
                </a:solidFill>
                <a:latin typeface="Times New Roman"/>
                <a:ea typeface="宋体" pitchFamily="2" charset="-122"/>
                <a:sym typeface="Symbol" pitchFamily="18" charset="2"/>
              </a:rPr>
              <a:t>)  </a:t>
            </a:r>
            <a:r>
              <a:rPr lang="en-US" altLang="zh-CN" sz="2400" b="1" i="1" dirty="0">
                <a:solidFill>
                  <a:srgbClr val="000000"/>
                </a:solidFill>
                <a:latin typeface="Times New Roman"/>
                <a:ea typeface="宋体" pitchFamily="2" charset="-122"/>
              </a:rPr>
              <a:t>A</a:t>
            </a:r>
            <a:r>
              <a:rPr lang="en-US" altLang="zh-CN" sz="2400" b="1" baseline="30000" dirty="0">
                <a:solidFill>
                  <a:srgbClr val="000000"/>
                </a:solidFill>
                <a:latin typeface="Times New Roman"/>
                <a:ea typeface="宋体" pitchFamily="2" charset="-122"/>
                <a:sym typeface="Symbol" pitchFamily="18" charset="2"/>
              </a:rPr>
              <a:t>8</a:t>
            </a:r>
            <a:r>
              <a:rPr lang="en-US" altLang="zh-CN" sz="2400" b="1" i="1" dirty="0">
                <a:solidFill>
                  <a:srgbClr val="000000"/>
                </a:solidFill>
                <a:latin typeface="Times New Roman"/>
                <a:ea typeface="宋体" pitchFamily="2" charset="-122"/>
                <a:sym typeface="Symbol" pitchFamily="18" charset="2"/>
              </a:rPr>
              <a:t>(5E</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6</a:t>
            </a:r>
            <a:r>
              <a:rPr lang="en-US" altLang="zh-CN" sz="2400" b="1" i="1" dirty="0">
                <a:solidFill>
                  <a:srgbClr val="000000"/>
                </a:solidFill>
                <a:latin typeface="Times New Roman"/>
                <a:ea typeface="宋体" pitchFamily="2" charset="-122"/>
                <a:sym typeface="Symbol" pitchFamily="18" charset="2"/>
              </a:rPr>
              <a:t>A</a:t>
            </a:r>
            <a:r>
              <a:rPr lang="en-US" altLang="zh-CN" sz="2400" b="1" dirty="0">
                <a:solidFill>
                  <a:srgbClr val="000000"/>
                </a:solidFill>
                <a:latin typeface="Times New Roman"/>
                <a:ea typeface="宋体" pitchFamily="2" charset="-122"/>
                <a:sym typeface="Symbol" pitchFamily="18" charset="2"/>
              </a:rPr>
              <a:t></a:t>
            </a:r>
            <a:r>
              <a:rPr lang="en-US" altLang="zh-CN" sz="2400" b="1" i="1" dirty="0">
                <a:solidFill>
                  <a:srgbClr val="000000"/>
                </a:solidFill>
                <a:latin typeface="Times New Roman"/>
                <a:ea typeface="宋体" pitchFamily="2" charset="-122"/>
              </a:rPr>
              <a:t>A</a:t>
            </a:r>
            <a:r>
              <a:rPr lang="en-US" altLang="zh-CN" sz="2400" b="1" baseline="30000" dirty="0">
                <a:solidFill>
                  <a:srgbClr val="000000"/>
                </a:solidFill>
                <a:latin typeface="Times New Roman"/>
                <a:ea typeface="宋体" pitchFamily="2" charset="-122"/>
                <a:sym typeface="Symbol" pitchFamily="18" charset="2"/>
              </a:rPr>
              <a:t>2</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 </a:t>
            </a:r>
          </a:p>
        </p:txBody>
      </p:sp>
      <p:sp>
        <p:nvSpPr>
          <p:cNvPr id="1005579" name="Rectangle 11">
            <a:extLst>
              <a:ext uri="{FF2B5EF4-FFF2-40B4-BE49-F238E27FC236}">
                <a16:creationId xmlns:a16="http://schemas.microsoft.com/office/drawing/2014/main" id="{865B93ED-1F9E-8005-769D-C68199AEA407}"/>
              </a:ext>
            </a:extLst>
          </p:cNvPr>
          <p:cNvSpPr>
            <a:spLocks noChangeArrowheads="1"/>
          </p:cNvSpPr>
          <p:nvPr/>
        </p:nvSpPr>
        <p:spPr bwMode="auto">
          <a:xfrm>
            <a:off x="2514600" y="2467125"/>
            <a:ext cx="5806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FF"/>
                </a:solidFill>
                <a:latin typeface="楷体_GB2312" pitchFamily="49" charset="-122"/>
              </a:rPr>
              <a:t>解</a:t>
            </a:r>
            <a:r>
              <a:rPr lang="en-US" altLang="zh-CN" b="1">
                <a:solidFill>
                  <a:srgbClr val="0000FF"/>
                </a:solidFill>
                <a:latin typeface="楷体_GB2312" pitchFamily="49" charset="-122"/>
              </a:rPr>
              <a:t>:</a:t>
            </a:r>
            <a:endParaRPr lang="zh-CN" altLang="en-US" b="1">
              <a:solidFill>
                <a:srgbClr val="000000"/>
              </a:solidFill>
              <a:latin typeface="楷体_GB2312" pitchFamily="49" charset="-122"/>
            </a:endParaRPr>
          </a:p>
        </p:txBody>
      </p:sp>
      <p:sp>
        <p:nvSpPr>
          <p:cNvPr id="1005580" name="Rectangle 12">
            <a:extLst>
              <a:ext uri="{FF2B5EF4-FFF2-40B4-BE49-F238E27FC236}">
                <a16:creationId xmlns:a16="http://schemas.microsoft.com/office/drawing/2014/main" id="{ABD8C20E-8278-3CF3-BD25-B1C2132BF05C}"/>
              </a:ext>
            </a:extLst>
          </p:cNvPr>
          <p:cNvSpPr>
            <a:spLocks noChangeArrowheads="1"/>
          </p:cNvSpPr>
          <p:nvPr/>
        </p:nvSpPr>
        <p:spPr bwMode="auto">
          <a:xfrm>
            <a:off x="3352801" y="2513014"/>
            <a:ext cx="3781425" cy="460375"/>
          </a:xfrm>
          <a:prstGeom prst="rect">
            <a:avLst/>
          </a:prstGeom>
          <a:noFill/>
          <a:ln w="9525">
            <a:noFill/>
            <a:miter lim="800000"/>
            <a:headEnd/>
            <a:tailEnd/>
          </a:ln>
          <a:effectLst/>
        </p:spPr>
        <p:txBody>
          <a:bodyPr wrap="none" anchor="ctr">
            <a:spAutoFit/>
          </a:bodyPr>
          <a:lstStyle/>
          <a:p>
            <a:pPr fontAlgn="base">
              <a:spcBef>
                <a:spcPct val="0"/>
              </a:spcBef>
              <a:spcAft>
                <a:spcPct val="0"/>
              </a:spcAft>
              <a:defRPr/>
            </a:pPr>
            <a:r>
              <a:rPr lang="zh-CN" altLang="en-US" sz="2400" b="1" dirty="0">
                <a:solidFill>
                  <a:srgbClr val="000000"/>
                </a:solidFill>
                <a:latin typeface="Times New Roman"/>
                <a:ea typeface="宋体" pitchFamily="2" charset="-122"/>
              </a:rPr>
              <a:t>由于   </a:t>
            </a:r>
            <a:r>
              <a:rPr lang="zh-CN" altLang="en-US" sz="2400" b="1" i="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a:t>
            </a:r>
            <a:r>
              <a:rPr lang="en-US" altLang="zh-CN" sz="2400" b="1" dirty="0">
                <a:solidFill>
                  <a:srgbClr val="000000"/>
                </a:solidFill>
                <a:latin typeface="Times New Roman"/>
                <a:ea typeface="宋体" pitchFamily="2" charset="-122"/>
                <a:sym typeface="Symbol" pitchFamily="18" charset="2"/>
              </a:rPr>
              <a:t></a:t>
            </a:r>
            <a:r>
              <a:rPr lang="en-US" altLang="zh-CN" sz="2400" b="1" i="1" dirty="0">
                <a:solidFill>
                  <a:srgbClr val="000000"/>
                </a:solidFill>
                <a:latin typeface="Times New Roman"/>
                <a:ea typeface="宋体" pitchFamily="2" charset="-122"/>
              </a:rPr>
              <a:t>)</a:t>
            </a:r>
            <a:r>
              <a:rPr lang="en-US" altLang="zh-CN" sz="2400" b="1" i="1" dirty="0">
                <a:solidFill>
                  <a:srgbClr val="000000"/>
                </a:solidFill>
                <a:latin typeface="Times New Roman"/>
                <a:ea typeface="宋体" pitchFamily="2" charset="-122"/>
                <a:sym typeface="Symbol" pitchFamily="18" charset="2"/>
              </a:rPr>
              <a:t></a:t>
            </a:r>
            <a:r>
              <a:rPr lang="en-US" altLang="zh-CN" sz="2400" b="1" i="1" baseline="30000" dirty="0">
                <a:solidFill>
                  <a:srgbClr val="000000"/>
                </a:solidFill>
                <a:latin typeface="Times New Roman"/>
                <a:ea typeface="宋体" pitchFamily="2" charset="-122"/>
              </a:rPr>
              <a:t>8</a:t>
            </a:r>
            <a:r>
              <a:rPr lang="en-US" altLang="zh-CN" sz="2400" b="1" i="1" dirty="0">
                <a:solidFill>
                  <a:srgbClr val="000000"/>
                </a:solidFill>
                <a:latin typeface="Times New Roman"/>
                <a:ea typeface="宋体" pitchFamily="2" charset="-122"/>
                <a:sym typeface="Symbol" pitchFamily="18" charset="2"/>
              </a:rPr>
              <a:t>(5E</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6</a:t>
            </a:r>
            <a:r>
              <a:rPr lang="en-US" altLang="zh-CN" sz="2400" b="1" dirty="0">
                <a:solidFill>
                  <a:srgbClr val="000000"/>
                </a:solidFill>
                <a:latin typeface="Times New Roman"/>
                <a:ea typeface="宋体" pitchFamily="2" charset="-122"/>
                <a:sym typeface="Symbol" pitchFamily="18" charset="2"/>
              </a:rPr>
              <a:t></a:t>
            </a:r>
            <a:r>
              <a:rPr lang="en-US" altLang="zh-CN" sz="2400" b="1" baseline="30000" dirty="0">
                <a:solidFill>
                  <a:srgbClr val="000000"/>
                </a:solidFill>
                <a:latin typeface="Times New Roman"/>
                <a:ea typeface="宋体" pitchFamily="2" charset="-122"/>
              </a:rPr>
              <a:t>2</a:t>
            </a:r>
            <a:r>
              <a:rPr lang="en-US" altLang="zh-CN" sz="2400" b="1" dirty="0">
                <a:solidFill>
                  <a:srgbClr val="000000"/>
                </a:solidFill>
                <a:latin typeface="Times New Roman"/>
                <a:ea typeface="宋体" pitchFamily="2" charset="-122"/>
                <a:sym typeface="Symbol" pitchFamily="18" charset="2"/>
              </a:rPr>
              <a:t>)</a:t>
            </a:r>
          </a:p>
        </p:txBody>
      </p:sp>
      <p:sp>
        <p:nvSpPr>
          <p:cNvPr id="1005581" name="Rectangle 13">
            <a:extLst>
              <a:ext uri="{FF2B5EF4-FFF2-40B4-BE49-F238E27FC236}">
                <a16:creationId xmlns:a16="http://schemas.microsoft.com/office/drawing/2014/main" id="{34770DAA-F5D1-BBE1-39CA-CA82F0C9EFA6}"/>
              </a:ext>
            </a:extLst>
          </p:cNvPr>
          <p:cNvSpPr>
            <a:spLocks noChangeArrowheads="1"/>
          </p:cNvSpPr>
          <p:nvPr/>
        </p:nvSpPr>
        <p:spPr bwMode="auto">
          <a:xfrm>
            <a:off x="3352801" y="3046414"/>
            <a:ext cx="7038975" cy="460375"/>
          </a:xfrm>
          <a:prstGeom prst="rect">
            <a:avLst/>
          </a:prstGeom>
          <a:noFill/>
          <a:ln w="9525">
            <a:noFill/>
            <a:miter lim="800000"/>
            <a:headEnd/>
            <a:tailEnd/>
          </a:ln>
          <a:effectLst/>
        </p:spPr>
        <p:txBody>
          <a:bodyPr wrap="none" anchor="ctr">
            <a:spAutoFit/>
          </a:bodyPr>
          <a:lstStyle/>
          <a:p>
            <a:pPr fontAlgn="base">
              <a:spcBef>
                <a:spcPct val="0"/>
              </a:spcBef>
              <a:spcAft>
                <a:spcPct val="0"/>
              </a:spcAft>
              <a:defRPr/>
            </a:pPr>
            <a:r>
              <a:rPr lang="zh-CN" altLang="en-US" sz="2400" b="1" dirty="0">
                <a:solidFill>
                  <a:srgbClr val="000000"/>
                </a:solidFill>
                <a:latin typeface="Times New Roman"/>
                <a:ea typeface="宋体" pitchFamily="2" charset="-122"/>
              </a:rPr>
              <a:t> </a:t>
            </a:r>
            <a:r>
              <a:rPr lang="zh-CN" altLang="en-US" sz="2400" b="1" dirty="0">
                <a:solidFill>
                  <a:srgbClr val="000000"/>
                </a:solidFill>
                <a:latin typeface="Times New Roman"/>
                <a:ea typeface="宋体" pitchFamily="2" charset="-122"/>
                <a:sym typeface="Symbol" pitchFamily="18" charset="2"/>
              </a:rPr>
              <a:t></a:t>
            </a:r>
            <a:r>
              <a:rPr lang="en-US" altLang="zh-CN" sz="2400" b="1" i="1" dirty="0" err="1">
                <a:solidFill>
                  <a:srgbClr val="000000"/>
                </a:solidFill>
                <a:latin typeface="Times New Roman"/>
                <a:ea typeface="宋体" pitchFamily="2" charset="-122"/>
              </a:rPr>
              <a:t>diag</a:t>
            </a:r>
            <a:r>
              <a:rPr lang="en-US" altLang="zh-CN" sz="2400" b="1" dirty="0">
                <a:solidFill>
                  <a:srgbClr val="000000"/>
                </a:solidFill>
                <a:latin typeface="Times New Roman"/>
                <a:ea typeface="宋体" pitchFamily="2" charset="-122"/>
              </a:rPr>
              <a:t>(1</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1</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5</a:t>
            </a:r>
            <a:r>
              <a:rPr lang="en-US" altLang="zh-CN" sz="2400" b="1" baseline="30000" dirty="0">
                <a:solidFill>
                  <a:srgbClr val="000000"/>
                </a:solidFill>
                <a:latin typeface="Times New Roman"/>
                <a:ea typeface="宋体" pitchFamily="2" charset="-122"/>
                <a:sym typeface="Symbol" pitchFamily="18" charset="2"/>
              </a:rPr>
              <a:t>8</a:t>
            </a:r>
            <a:r>
              <a:rPr lang="en-US" altLang="zh-CN" sz="2400" b="1" dirty="0">
                <a:solidFill>
                  <a:srgbClr val="000000"/>
                </a:solidFill>
                <a:latin typeface="Times New Roman"/>
                <a:ea typeface="宋体" pitchFamily="2" charset="-122"/>
                <a:sym typeface="Symbol" pitchFamily="18" charset="2"/>
              </a:rPr>
              <a:t>)[</a:t>
            </a:r>
            <a:r>
              <a:rPr lang="en-US" altLang="zh-CN" sz="2400" b="1" i="1" dirty="0" err="1">
                <a:solidFill>
                  <a:srgbClr val="000000"/>
                </a:solidFill>
                <a:latin typeface="Times New Roman"/>
                <a:ea typeface="宋体" pitchFamily="2" charset="-122"/>
                <a:sym typeface="Symbol" pitchFamily="18" charset="2"/>
              </a:rPr>
              <a:t>diag</a:t>
            </a:r>
            <a:r>
              <a:rPr lang="en-US" altLang="zh-CN" sz="2400" b="1" dirty="0">
                <a:solidFill>
                  <a:srgbClr val="000000"/>
                </a:solidFill>
                <a:latin typeface="Times New Roman"/>
                <a:ea typeface="宋体" pitchFamily="2" charset="-122"/>
                <a:sym typeface="Symbol" pitchFamily="18" charset="2"/>
              </a:rPr>
              <a:t>(5</a:t>
            </a:r>
            <a:r>
              <a:rPr lang="en-US" altLang="zh-CN" sz="2400" b="1" dirty="0">
                <a:solidFill>
                  <a:srgbClr val="000000"/>
                </a:solidFill>
                <a:latin typeface="Times New Roman"/>
                <a:ea typeface="宋体" pitchFamily="2" charset="-122"/>
              </a:rPr>
              <a:t>5</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5)</a:t>
            </a:r>
            <a:r>
              <a:rPr lang="en-US" altLang="zh-CN" sz="2400" b="1" dirty="0">
                <a:solidFill>
                  <a:srgbClr val="000000"/>
                </a:solidFill>
                <a:latin typeface="Times New Roman"/>
                <a:ea typeface="宋体" pitchFamily="2" charset="-122"/>
                <a:sym typeface="Symbol" pitchFamily="18" charset="2"/>
              </a:rPr>
              <a:t></a:t>
            </a:r>
            <a:r>
              <a:rPr lang="en-US" altLang="zh-CN" sz="2400" b="1" i="1" dirty="0" err="1">
                <a:solidFill>
                  <a:srgbClr val="000000"/>
                </a:solidFill>
                <a:latin typeface="Times New Roman"/>
                <a:ea typeface="宋体" pitchFamily="2" charset="-122"/>
              </a:rPr>
              <a:t>diag</a:t>
            </a:r>
            <a:r>
              <a:rPr lang="en-US" altLang="zh-CN" sz="2400" b="1" dirty="0">
                <a:solidFill>
                  <a:srgbClr val="000000"/>
                </a:solidFill>
                <a:latin typeface="Times New Roman"/>
                <a:ea typeface="宋体" pitchFamily="2" charset="-122"/>
              </a:rPr>
              <a:t>(</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6</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6</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30)</a:t>
            </a:r>
            <a:r>
              <a:rPr lang="en-US" altLang="zh-CN" sz="2400" b="1" dirty="0">
                <a:solidFill>
                  <a:srgbClr val="000000"/>
                </a:solidFill>
                <a:latin typeface="Times New Roman"/>
                <a:ea typeface="宋体" pitchFamily="2" charset="-122"/>
                <a:sym typeface="Symbol" pitchFamily="18" charset="2"/>
              </a:rPr>
              <a:t></a:t>
            </a:r>
            <a:r>
              <a:rPr lang="en-US" altLang="zh-CN" sz="2400" b="1" i="1" dirty="0" err="1">
                <a:solidFill>
                  <a:srgbClr val="000000"/>
                </a:solidFill>
                <a:latin typeface="Times New Roman"/>
                <a:ea typeface="宋体" pitchFamily="2" charset="-122"/>
              </a:rPr>
              <a:t>diag</a:t>
            </a:r>
            <a:r>
              <a:rPr lang="en-US" altLang="zh-CN" sz="2400" b="1" i="1" dirty="0">
                <a:solidFill>
                  <a:srgbClr val="000000"/>
                </a:solidFill>
                <a:latin typeface="Times New Roman"/>
                <a:ea typeface="宋体" pitchFamily="2" charset="-122"/>
              </a:rPr>
              <a:t>(</a:t>
            </a:r>
            <a:r>
              <a:rPr lang="en-US" altLang="zh-CN" sz="2400" b="1" dirty="0">
                <a:solidFill>
                  <a:srgbClr val="000000"/>
                </a:solidFill>
                <a:latin typeface="Times New Roman"/>
                <a:ea typeface="宋体" pitchFamily="2" charset="-122"/>
              </a:rPr>
              <a:t>1</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1</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5</a:t>
            </a:r>
            <a:r>
              <a:rPr lang="en-US" altLang="zh-CN" sz="2400" b="1" baseline="30000" dirty="0">
                <a:solidFill>
                  <a:srgbClr val="000000"/>
                </a:solidFill>
                <a:latin typeface="Times New Roman"/>
                <a:ea typeface="宋体" pitchFamily="2" charset="-122"/>
              </a:rPr>
              <a:t>2</a:t>
            </a:r>
            <a:r>
              <a:rPr lang="en-US" altLang="zh-CN" sz="2400" b="1" dirty="0">
                <a:solidFill>
                  <a:srgbClr val="000000"/>
                </a:solidFill>
                <a:latin typeface="Times New Roman"/>
                <a:ea typeface="宋体" pitchFamily="2" charset="-122"/>
              </a:rPr>
              <a:t>)]</a:t>
            </a:r>
          </a:p>
        </p:txBody>
      </p:sp>
      <p:sp>
        <p:nvSpPr>
          <p:cNvPr id="1005582" name="Rectangle 14">
            <a:extLst>
              <a:ext uri="{FF2B5EF4-FFF2-40B4-BE49-F238E27FC236}">
                <a16:creationId xmlns:a16="http://schemas.microsoft.com/office/drawing/2014/main" id="{E5285144-07B0-48C6-85B9-2C7EA45F7739}"/>
              </a:ext>
            </a:extLst>
          </p:cNvPr>
          <p:cNvSpPr>
            <a:spLocks noChangeArrowheads="1"/>
          </p:cNvSpPr>
          <p:nvPr/>
        </p:nvSpPr>
        <p:spPr bwMode="auto">
          <a:xfrm>
            <a:off x="3429001" y="3579814"/>
            <a:ext cx="5394325" cy="460375"/>
          </a:xfrm>
          <a:prstGeom prst="rect">
            <a:avLst/>
          </a:prstGeom>
          <a:noFill/>
          <a:ln w="9525">
            <a:noFill/>
            <a:miter lim="800000"/>
            <a:headEnd/>
            <a:tailEnd/>
          </a:ln>
          <a:effectLst/>
        </p:spPr>
        <p:txBody>
          <a:bodyPr wrap="none" anchor="ctr">
            <a:spAutoFit/>
          </a:bodyPr>
          <a:lstStyle/>
          <a:p>
            <a:pPr fontAlgn="base">
              <a:spcBef>
                <a:spcPct val="0"/>
              </a:spcBef>
              <a:spcAft>
                <a:spcPct val="0"/>
              </a:spcAft>
              <a:defRPr/>
            </a:pPr>
            <a:r>
              <a:rPr lang="zh-CN" altLang="en-US" sz="2400" b="1" dirty="0">
                <a:solidFill>
                  <a:srgbClr val="000000"/>
                </a:solidFill>
                <a:latin typeface="Times New Roman"/>
                <a:ea typeface="宋体" pitchFamily="2" charset="-122"/>
                <a:sym typeface="Symbol" pitchFamily="18" charset="2"/>
              </a:rPr>
              <a:t></a:t>
            </a:r>
            <a:r>
              <a:rPr lang="en-US" altLang="zh-CN" sz="2400" b="1" i="1" dirty="0" err="1">
                <a:solidFill>
                  <a:srgbClr val="000000"/>
                </a:solidFill>
                <a:latin typeface="Times New Roman"/>
                <a:ea typeface="宋体" pitchFamily="2" charset="-122"/>
              </a:rPr>
              <a:t>diag</a:t>
            </a:r>
            <a:r>
              <a:rPr lang="en-US" altLang="zh-CN" sz="2400" b="1" dirty="0">
                <a:solidFill>
                  <a:srgbClr val="000000"/>
                </a:solidFill>
                <a:latin typeface="Times New Roman"/>
                <a:ea typeface="宋体" pitchFamily="2" charset="-122"/>
              </a:rPr>
              <a:t>(1</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1</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5</a:t>
            </a:r>
            <a:r>
              <a:rPr lang="en-US" altLang="zh-CN" sz="2400" b="1" baseline="30000" dirty="0">
                <a:solidFill>
                  <a:srgbClr val="000000"/>
                </a:solidFill>
                <a:latin typeface="Times New Roman"/>
                <a:ea typeface="宋体" pitchFamily="2" charset="-122"/>
                <a:sym typeface="Symbol" pitchFamily="18" charset="2"/>
              </a:rPr>
              <a:t>8</a:t>
            </a:r>
            <a:r>
              <a:rPr lang="en-US" altLang="zh-CN" sz="2400" b="1" dirty="0">
                <a:solidFill>
                  <a:srgbClr val="000000"/>
                </a:solidFill>
                <a:latin typeface="Times New Roman"/>
                <a:ea typeface="宋体" pitchFamily="2" charset="-122"/>
                <a:sym typeface="Symbol" pitchFamily="18" charset="2"/>
              </a:rPr>
              <a:t>)</a:t>
            </a:r>
            <a:r>
              <a:rPr lang="en-US" altLang="zh-CN" sz="2400" b="1" i="1" dirty="0" err="1">
                <a:solidFill>
                  <a:srgbClr val="000000"/>
                </a:solidFill>
                <a:latin typeface="Times New Roman"/>
                <a:ea typeface="宋体" pitchFamily="2" charset="-122"/>
                <a:sym typeface="Symbol" pitchFamily="18" charset="2"/>
              </a:rPr>
              <a:t>diag</a:t>
            </a:r>
            <a:r>
              <a:rPr lang="en-US" altLang="zh-CN" sz="2400" b="1" dirty="0">
                <a:solidFill>
                  <a:srgbClr val="000000"/>
                </a:solidFill>
                <a:latin typeface="Times New Roman"/>
                <a:ea typeface="宋体" pitchFamily="2" charset="-122"/>
                <a:sym typeface="Symbol" pitchFamily="18" charset="2"/>
              </a:rPr>
              <a:t>(12</a:t>
            </a:r>
            <a:r>
              <a:rPr lang="en-US" altLang="zh-CN" sz="2400" b="1" dirty="0">
                <a:solidFill>
                  <a:srgbClr val="000000"/>
                </a:solidFill>
                <a:latin typeface="Times New Roman"/>
                <a:ea typeface="宋体" pitchFamily="2" charset="-122"/>
              </a:rPr>
              <a:t>0</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0)</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12</a:t>
            </a:r>
            <a:r>
              <a:rPr lang="en-US" altLang="zh-CN" sz="2400" b="1" i="1" dirty="0">
                <a:solidFill>
                  <a:srgbClr val="000000"/>
                </a:solidFill>
                <a:latin typeface="Times New Roman"/>
                <a:ea typeface="宋体" pitchFamily="2" charset="-122"/>
              </a:rPr>
              <a:t>diag</a:t>
            </a:r>
            <a:r>
              <a:rPr lang="en-US" altLang="zh-CN" sz="2400" b="1" dirty="0">
                <a:solidFill>
                  <a:srgbClr val="000000"/>
                </a:solidFill>
                <a:latin typeface="Times New Roman"/>
                <a:ea typeface="宋体" pitchFamily="2" charset="-122"/>
              </a:rPr>
              <a:t>(1</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0</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0)</a:t>
            </a:r>
            <a:r>
              <a:rPr lang="en-US" altLang="zh-CN" sz="2400" b="1" dirty="0">
                <a:solidFill>
                  <a:srgbClr val="000000"/>
                </a:solidFill>
                <a:latin typeface="Times New Roman"/>
                <a:ea typeface="宋体" pitchFamily="2" charset="-122"/>
                <a:sym typeface="Symbol" pitchFamily="18" charset="2"/>
              </a:rPr>
              <a:t></a:t>
            </a:r>
            <a:r>
              <a:rPr lang="en-US" altLang="zh-CN" sz="2400" b="1" dirty="0">
                <a:solidFill>
                  <a:srgbClr val="000000"/>
                </a:solidFill>
                <a:latin typeface="Times New Roman"/>
                <a:ea typeface="宋体" pitchFamily="2" charset="-122"/>
              </a:rPr>
              <a:t> </a:t>
            </a:r>
          </a:p>
        </p:txBody>
      </p:sp>
      <p:sp>
        <p:nvSpPr>
          <p:cNvPr id="1005583" name="Rectangle 15">
            <a:extLst>
              <a:ext uri="{FF2B5EF4-FFF2-40B4-BE49-F238E27FC236}">
                <a16:creationId xmlns:a16="http://schemas.microsoft.com/office/drawing/2014/main" id="{AF65CCEE-2E65-8FA8-82A0-917F59C02B16}"/>
              </a:ext>
            </a:extLst>
          </p:cNvPr>
          <p:cNvSpPr>
            <a:spLocks noChangeArrowheads="1"/>
          </p:cNvSpPr>
          <p:nvPr/>
        </p:nvSpPr>
        <p:spPr bwMode="auto">
          <a:xfrm>
            <a:off x="2209800" y="4113214"/>
            <a:ext cx="3163888" cy="460375"/>
          </a:xfrm>
          <a:prstGeom prst="rect">
            <a:avLst/>
          </a:prstGeom>
          <a:noFill/>
          <a:ln w="9525">
            <a:noFill/>
            <a:miter lim="800000"/>
            <a:headEnd/>
            <a:tailEnd/>
          </a:ln>
          <a:effectLst/>
        </p:spPr>
        <p:txBody>
          <a:bodyPr wrap="none" anchor="ctr">
            <a:spAutoFit/>
          </a:bodyPr>
          <a:lstStyle/>
          <a:p>
            <a:pPr fontAlgn="base">
              <a:spcBef>
                <a:spcPct val="0"/>
              </a:spcBef>
              <a:spcAft>
                <a:spcPct val="0"/>
              </a:spcAft>
              <a:defRPr/>
            </a:pPr>
            <a:r>
              <a:rPr lang="zh-CN" altLang="en-US" sz="2400" b="1">
                <a:solidFill>
                  <a:srgbClr val="000000"/>
                </a:solidFill>
                <a:latin typeface="Times New Roman"/>
                <a:ea typeface="宋体" pitchFamily="2" charset="-122"/>
              </a:rPr>
              <a:t> 所以 </a:t>
            </a:r>
            <a:r>
              <a:rPr lang="zh-CN" altLang="en-US" sz="2400" b="1" i="1">
                <a:solidFill>
                  <a:srgbClr val="000000"/>
                </a:solidFill>
                <a:latin typeface="Times New Roman"/>
                <a:ea typeface="宋体" pitchFamily="2" charset="-122"/>
                <a:sym typeface="Symbol" pitchFamily="18" charset="2"/>
              </a:rPr>
              <a:t></a:t>
            </a:r>
            <a:r>
              <a:rPr lang="en-US" altLang="zh-CN" sz="2400" b="1">
                <a:solidFill>
                  <a:srgbClr val="000000"/>
                </a:solidFill>
                <a:latin typeface="Times New Roman"/>
                <a:ea typeface="宋体" pitchFamily="2" charset="-122"/>
              </a:rPr>
              <a:t>(</a:t>
            </a:r>
            <a:r>
              <a:rPr lang="en-US" altLang="zh-CN" sz="2400" b="1" i="1">
                <a:solidFill>
                  <a:srgbClr val="000000"/>
                </a:solidFill>
                <a:latin typeface="Times New Roman"/>
                <a:ea typeface="宋体" pitchFamily="2" charset="-122"/>
                <a:sym typeface="Symbol" pitchFamily="18" charset="2"/>
              </a:rPr>
              <a:t>A</a:t>
            </a:r>
            <a:r>
              <a:rPr lang="en-US" altLang="zh-CN" sz="2400" b="1">
                <a:solidFill>
                  <a:srgbClr val="000000"/>
                </a:solidFill>
                <a:latin typeface="Times New Roman"/>
                <a:ea typeface="宋体" pitchFamily="2" charset="-122"/>
                <a:sym typeface="Symbol" pitchFamily="18" charset="2"/>
              </a:rPr>
              <a:t>)  </a:t>
            </a:r>
            <a:r>
              <a:rPr lang="en-US" altLang="zh-CN" sz="2400" b="1" i="1">
                <a:solidFill>
                  <a:srgbClr val="000000"/>
                </a:solidFill>
                <a:latin typeface="Times New Roman"/>
                <a:ea typeface="宋体" pitchFamily="2" charset="-122"/>
              </a:rPr>
              <a:t>P</a:t>
            </a:r>
            <a:r>
              <a:rPr lang="en-US" altLang="zh-CN" sz="2400" b="1" i="1">
                <a:solidFill>
                  <a:srgbClr val="000000"/>
                </a:solidFill>
                <a:latin typeface="Times New Roman"/>
                <a:ea typeface="宋体" pitchFamily="2" charset="-122"/>
                <a:sym typeface="Symbol" pitchFamily="18" charset="2"/>
              </a:rPr>
              <a:t></a:t>
            </a:r>
            <a:r>
              <a:rPr lang="en-US" altLang="zh-CN" sz="2400" b="1">
                <a:solidFill>
                  <a:srgbClr val="000000"/>
                </a:solidFill>
                <a:latin typeface="Times New Roman"/>
                <a:ea typeface="宋体" pitchFamily="2" charset="-122"/>
              </a:rPr>
              <a:t>(</a:t>
            </a:r>
            <a:r>
              <a:rPr lang="en-US" altLang="zh-CN" sz="2400" b="1">
                <a:solidFill>
                  <a:srgbClr val="000000"/>
                </a:solidFill>
                <a:latin typeface="Times New Roman"/>
                <a:ea typeface="宋体" pitchFamily="2" charset="-122"/>
                <a:sym typeface="Symbol" pitchFamily="18" charset="2"/>
              </a:rPr>
              <a:t></a:t>
            </a:r>
            <a:r>
              <a:rPr lang="en-US" altLang="zh-CN" sz="2400" b="1" i="1">
                <a:solidFill>
                  <a:srgbClr val="000000"/>
                </a:solidFill>
                <a:latin typeface="Times New Roman"/>
                <a:ea typeface="宋体" pitchFamily="2" charset="-122"/>
              </a:rPr>
              <a:t>)</a:t>
            </a:r>
            <a:r>
              <a:rPr lang="en-US" altLang="zh-CN" sz="2400" b="1" i="1">
                <a:solidFill>
                  <a:srgbClr val="000000"/>
                </a:solidFill>
                <a:latin typeface="Times New Roman"/>
                <a:ea typeface="宋体" pitchFamily="2" charset="-122"/>
                <a:sym typeface="Symbol" pitchFamily="18" charset="2"/>
              </a:rPr>
              <a:t>P</a:t>
            </a:r>
            <a:r>
              <a:rPr lang="en-US" altLang="zh-CN" sz="2400" b="1" baseline="30000">
                <a:solidFill>
                  <a:srgbClr val="000000"/>
                </a:solidFill>
                <a:latin typeface="Times New Roman"/>
                <a:ea typeface="宋体" pitchFamily="2" charset="-122"/>
                <a:sym typeface="Symbol" pitchFamily="18" charset="2"/>
              </a:rPr>
              <a:t></a:t>
            </a:r>
            <a:r>
              <a:rPr lang="en-US" altLang="zh-CN" sz="2400" b="1" baseline="30000">
                <a:solidFill>
                  <a:srgbClr val="000000"/>
                </a:solidFill>
                <a:latin typeface="Times New Roman"/>
                <a:ea typeface="宋体" pitchFamily="2" charset="-122"/>
              </a:rPr>
              <a:t>1</a:t>
            </a:r>
          </a:p>
        </p:txBody>
      </p:sp>
      <p:graphicFrame>
        <p:nvGraphicFramePr>
          <p:cNvPr id="1005584" name="Object 4">
            <a:extLst>
              <a:ext uri="{FF2B5EF4-FFF2-40B4-BE49-F238E27FC236}">
                <a16:creationId xmlns:a16="http://schemas.microsoft.com/office/drawing/2014/main" id="{EE8A65AD-5F1D-8F1B-D299-C55B219C5B0B}"/>
              </a:ext>
            </a:extLst>
          </p:cNvPr>
          <p:cNvGraphicFramePr>
            <a:graphicFrameLocks noChangeAspect="1"/>
          </p:cNvGraphicFramePr>
          <p:nvPr/>
        </p:nvGraphicFramePr>
        <p:xfrm>
          <a:off x="5334001" y="4038600"/>
          <a:ext cx="1985963" cy="801688"/>
        </p:xfrm>
        <a:graphic>
          <a:graphicData uri="http://schemas.openxmlformats.org/presentationml/2006/ole">
            <mc:AlternateContent xmlns:mc="http://schemas.openxmlformats.org/markup-compatibility/2006">
              <mc:Choice xmlns:v="urn:schemas-microsoft-com:vml" Requires="v">
                <p:oleObj name="Equation" r:id="rId6" imgW="1790700" imgH="723900" progId="Equation.DSMT4">
                  <p:embed/>
                </p:oleObj>
              </mc:Choice>
              <mc:Fallback>
                <p:oleObj name="Equation" r:id="rId6" imgW="1790700" imgH="723900" progId="Equation.DSMT4">
                  <p:embed/>
                  <p:pic>
                    <p:nvPicPr>
                      <p:cNvPr id="1005584" name="Object 4">
                        <a:extLst>
                          <a:ext uri="{FF2B5EF4-FFF2-40B4-BE49-F238E27FC236}">
                            <a16:creationId xmlns:a16="http://schemas.microsoft.com/office/drawing/2014/main" id="{EE8A65AD-5F1D-8F1B-D299-C55B219C5B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1" y="4038600"/>
                        <a:ext cx="1985963"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5586" name="Object 5">
            <a:extLst>
              <a:ext uri="{FF2B5EF4-FFF2-40B4-BE49-F238E27FC236}">
                <a16:creationId xmlns:a16="http://schemas.microsoft.com/office/drawing/2014/main" id="{7FA0A99A-72A7-E495-B177-1EC194717259}"/>
              </a:ext>
            </a:extLst>
          </p:cNvPr>
          <p:cNvGraphicFramePr>
            <a:graphicFrameLocks noChangeAspect="1"/>
          </p:cNvGraphicFramePr>
          <p:nvPr/>
        </p:nvGraphicFramePr>
        <p:xfrm>
          <a:off x="3657600" y="4932364"/>
          <a:ext cx="4724400" cy="1163637"/>
        </p:xfrm>
        <a:graphic>
          <a:graphicData uri="http://schemas.openxmlformats.org/presentationml/2006/ole">
            <mc:AlternateContent xmlns:mc="http://schemas.openxmlformats.org/markup-compatibility/2006">
              <mc:Choice xmlns:v="urn:schemas-microsoft-com:vml" Requires="v">
                <p:oleObj name="Equation" r:id="rId8" imgW="4521200" imgH="1117600" progId="Equation.DSMT4">
                  <p:embed/>
                </p:oleObj>
              </mc:Choice>
              <mc:Fallback>
                <p:oleObj name="Equation" r:id="rId8" imgW="4521200" imgH="1117600" progId="Equation.DSMT4">
                  <p:embed/>
                  <p:pic>
                    <p:nvPicPr>
                      <p:cNvPr id="1005586" name="Object 5">
                        <a:extLst>
                          <a:ext uri="{FF2B5EF4-FFF2-40B4-BE49-F238E27FC236}">
                            <a16:creationId xmlns:a16="http://schemas.microsoft.com/office/drawing/2014/main" id="{7FA0A99A-72A7-E495-B177-1EC1947172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4932364"/>
                        <a:ext cx="4724400"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5588" name="Object 6">
            <a:extLst>
              <a:ext uri="{FF2B5EF4-FFF2-40B4-BE49-F238E27FC236}">
                <a16:creationId xmlns:a16="http://schemas.microsoft.com/office/drawing/2014/main" id="{91AD27D6-6425-B89B-3F6C-F4A6A7101088}"/>
              </a:ext>
            </a:extLst>
          </p:cNvPr>
          <p:cNvGraphicFramePr>
            <a:graphicFrameLocks noChangeAspect="1"/>
          </p:cNvGraphicFramePr>
          <p:nvPr/>
        </p:nvGraphicFramePr>
        <p:xfrm>
          <a:off x="8458200" y="4876801"/>
          <a:ext cx="1676400" cy="1317625"/>
        </p:xfrm>
        <a:graphic>
          <a:graphicData uri="http://schemas.openxmlformats.org/presentationml/2006/ole">
            <mc:AlternateContent xmlns:mc="http://schemas.openxmlformats.org/markup-compatibility/2006">
              <mc:Choice xmlns:v="urn:schemas-microsoft-com:vml" Requires="v">
                <p:oleObj name="Equation" r:id="rId10" imgW="1422400" imgH="1117600" progId="Equation.DSMT4">
                  <p:embed/>
                </p:oleObj>
              </mc:Choice>
              <mc:Fallback>
                <p:oleObj name="Equation" r:id="rId10" imgW="1422400" imgH="1117600" progId="Equation.DSMT4">
                  <p:embed/>
                  <p:pic>
                    <p:nvPicPr>
                      <p:cNvPr id="1005588" name="Object 6">
                        <a:extLst>
                          <a:ext uri="{FF2B5EF4-FFF2-40B4-BE49-F238E27FC236}">
                            <a16:creationId xmlns:a16="http://schemas.microsoft.com/office/drawing/2014/main" id="{91AD27D6-6425-B89B-3F6C-F4A6A71010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58200" y="4876801"/>
                        <a:ext cx="167640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5578"/>
                                        </p:tgtEl>
                                        <p:attrNameLst>
                                          <p:attrName>style.visibility</p:attrName>
                                        </p:attrNameLst>
                                      </p:cBhvr>
                                      <p:to>
                                        <p:strVal val="visible"/>
                                      </p:to>
                                    </p:set>
                                    <p:animEffect transition="in" filter="wipe(left)">
                                      <p:cBhvr>
                                        <p:cTn id="7" dur="500"/>
                                        <p:tgtEl>
                                          <p:spTgt spid="100557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05579"/>
                                        </p:tgtEl>
                                        <p:attrNameLst>
                                          <p:attrName>style.visibility</p:attrName>
                                        </p:attrNameLst>
                                      </p:cBhvr>
                                      <p:to>
                                        <p:strVal val="visible"/>
                                      </p:to>
                                    </p:set>
                                    <p:animEffect transition="in" filter="wipe(left)">
                                      <p:cBhvr>
                                        <p:cTn id="11" dur="500"/>
                                        <p:tgtEl>
                                          <p:spTgt spid="10055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05580"/>
                                        </p:tgtEl>
                                        <p:attrNameLst>
                                          <p:attrName>style.visibility</p:attrName>
                                        </p:attrNameLst>
                                      </p:cBhvr>
                                      <p:to>
                                        <p:strVal val="visible"/>
                                      </p:to>
                                    </p:set>
                                    <p:animEffect transition="in" filter="wipe(left)">
                                      <p:cBhvr>
                                        <p:cTn id="16" dur="500"/>
                                        <p:tgtEl>
                                          <p:spTgt spid="100558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05581"/>
                                        </p:tgtEl>
                                        <p:attrNameLst>
                                          <p:attrName>style.visibility</p:attrName>
                                        </p:attrNameLst>
                                      </p:cBhvr>
                                      <p:to>
                                        <p:strVal val="visible"/>
                                      </p:to>
                                    </p:set>
                                    <p:animEffect transition="in" filter="wipe(left)">
                                      <p:cBhvr>
                                        <p:cTn id="21" dur="5000"/>
                                        <p:tgtEl>
                                          <p:spTgt spid="100558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05582"/>
                                        </p:tgtEl>
                                        <p:attrNameLst>
                                          <p:attrName>style.visibility</p:attrName>
                                        </p:attrNameLst>
                                      </p:cBhvr>
                                      <p:to>
                                        <p:strVal val="visible"/>
                                      </p:to>
                                    </p:set>
                                    <p:animEffect transition="in" filter="wipe(left)">
                                      <p:cBhvr>
                                        <p:cTn id="26" dur="5000"/>
                                        <p:tgtEl>
                                          <p:spTgt spid="10055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05583"/>
                                        </p:tgtEl>
                                        <p:attrNameLst>
                                          <p:attrName>style.visibility</p:attrName>
                                        </p:attrNameLst>
                                      </p:cBhvr>
                                      <p:to>
                                        <p:strVal val="visible"/>
                                      </p:to>
                                    </p:set>
                                    <p:animEffect transition="in" filter="wipe(left)">
                                      <p:cBhvr>
                                        <p:cTn id="31" dur="500"/>
                                        <p:tgtEl>
                                          <p:spTgt spid="100558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005584"/>
                                        </p:tgtEl>
                                        <p:attrNameLst>
                                          <p:attrName>style.visibility</p:attrName>
                                        </p:attrNameLst>
                                      </p:cBhvr>
                                      <p:to>
                                        <p:strVal val="visible"/>
                                      </p:to>
                                    </p:set>
                                    <p:animEffect transition="in" filter="wipe(left)">
                                      <p:cBhvr>
                                        <p:cTn id="36" dur="500"/>
                                        <p:tgtEl>
                                          <p:spTgt spid="100558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005586"/>
                                        </p:tgtEl>
                                        <p:attrNameLst>
                                          <p:attrName>style.visibility</p:attrName>
                                        </p:attrNameLst>
                                      </p:cBhvr>
                                      <p:to>
                                        <p:strVal val="visible"/>
                                      </p:to>
                                    </p:set>
                                    <p:animEffect transition="in" filter="wipe(left)">
                                      <p:cBhvr>
                                        <p:cTn id="41" dur="500"/>
                                        <p:tgtEl>
                                          <p:spTgt spid="1005586"/>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1005588"/>
                                        </p:tgtEl>
                                        <p:attrNameLst>
                                          <p:attrName>style.visibility</p:attrName>
                                        </p:attrNameLst>
                                      </p:cBhvr>
                                      <p:to>
                                        <p:strVal val="visible"/>
                                      </p:to>
                                    </p:set>
                                    <p:animEffect transition="in" filter="wipe(left)">
                                      <p:cBhvr>
                                        <p:cTn id="45" dur="500"/>
                                        <p:tgtEl>
                                          <p:spTgt spid="100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8" grpId="0"/>
      <p:bldP spid="1005579" grpId="0"/>
      <p:bldP spid="1005580" grpId="0"/>
      <p:bldP spid="1005581" grpId="0"/>
      <p:bldP spid="1005582" grpId="0"/>
      <p:bldP spid="1005583" grpId="0"/>
    </p:bld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2690" name="TextBox 1">
            <a:extLst>
              <a:ext uri="{FF2B5EF4-FFF2-40B4-BE49-F238E27FC236}">
                <a16:creationId xmlns:a16="http://schemas.microsoft.com/office/drawing/2014/main" id="{F8FC614E-0F06-29E6-14B4-291D195ED7E3}"/>
              </a:ext>
            </a:extLst>
          </p:cNvPr>
          <p:cNvSpPr txBox="1">
            <a:spLocks noChangeArrowheads="1"/>
          </p:cNvSpPr>
          <p:nvPr/>
        </p:nvSpPr>
        <p:spPr bwMode="auto">
          <a:xfrm>
            <a:off x="5448301" y="620713"/>
            <a:ext cx="18716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600" b="1">
                <a:solidFill>
                  <a:srgbClr val="FF0000"/>
                </a:solidFill>
                <a:ea typeface="宋体" panose="02010600030101010101" pitchFamily="2" charset="-122"/>
              </a:rPr>
              <a:t>小  结</a:t>
            </a:r>
          </a:p>
        </p:txBody>
      </p:sp>
      <p:sp>
        <p:nvSpPr>
          <p:cNvPr id="3" name="矩形 2">
            <a:extLst>
              <a:ext uri="{FF2B5EF4-FFF2-40B4-BE49-F238E27FC236}">
                <a16:creationId xmlns:a16="http://schemas.microsoft.com/office/drawing/2014/main" id="{71CB5E1E-8C4D-D764-2284-B456E55FF85A}"/>
              </a:ext>
            </a:extLst>
          </p:cNvPr>
          <p:cNvSpPr>
            <a:spLocks noChangeArrowheads="1"/>
          </p:cNvSpPr>
          <p:nvPr/>
        </p:nvSpPr>
        <p:spPr bwMode="auto">
          <a:xfrm>
            <a:off x="5278439" y="1571625"/>
            <a:ext cx="13176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概念</a:t>
            </a:r>
            <a:endParaRPr lang="en-US" altLang="zh-CN" sz="3200">
              <a:solidFill>
                <a:srgbClr val="000000"/>
              </a:solidFill>
              <a:ea typeface="宋体" panose="02010600030101010101" pitchFamily="2" charset="-122"/>
            </a:endParaRPr>
          </a:p>
        </p:txBody>
      </p:sp>
      <p:sp>
        <p:nvSpPr>
          <p:cNvPr id="4" name="矩形 3">
            <a:extLst>
              <a:ext uri="{FF2B5EF4-FFF2-40B4-BE49-F238E27FC236}">
                <a16:creationId xmlns:a16="http://schemas.microsoft.com/office/drawing/2014/main" id="{94201F54-90B1-F992-64E5-83F2B85780DF}"/>
              </a:ext>
            </a:extLst>
          </p:cNvPr>
          <p:cNvSpPr>
            <a:spLocks noChangeArrowheads="1"/>
          </p:cNvSpPr>
          <p:nvPr/>
        </p:nvSpPr>
        <p:spPr bwMode="auto">
          <a:xfrm>
            <a:off x="5278439" y="2484438"/>
            <a:ext cx="3246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矩阵可逆的条件</a:t>
            </a:r>
            <a:endParaRPr lang="en-US" altLang="zh-CN" sz="3200">
              <a:solidFill>
                <a:srgbClr val="000000"/>
              </a:solidFill>
              <a:ea typeface="宋体" panose="02010600030101010101" pitchFamily="2" charset="-122"/>
            </a:endParaRPr>
          </a:p>
        </p:txBody>
      </p:sp>
      <p:sp>
        <p:nvSpPr>
          <p:cNvPr id="10" name="矩形 9">
            <a:extLst>
              <a:ext uri="{FF2B5EF4-FFF2-40B4-BE49-F238E27FC236}">
                <a16:creationId xmlns:a16="http://schemas.microsoft.com/office/drawing/2014/main" id="{8DA9D1B5-AB6C-6E88-4775-F50D74C3F35F}"/>
              </a:ext>
            </a:extLst>
          </p:cNvPr>
          <p:cNvSpPr>
            <a:spLocks noChangeArrowheads="1"/>
          </p:cNvSpPr>
          <p:nvPr/>
        </p:nvSpPr>
        <p:spPr bwMode="auto">
          <a:xfrm>
            <a:off x="2208213" y="3059113"/>
            <a:ext cx="2673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一、可逆矩阵</a:t>
            </a:r>
            <a:endParaRPr lang="en-US" altLang="zh-CN" sz="3200">
              <a:solidFill>
                <a:srgbClr val="000000"/>
              </a:solidFill>
              <a:ea typeface="宋体" panose="02010600030101010101" pitchFamily="2" charset="-122"/>
            </a:endParaRPr>
          </a:p>
        </p:txBody>
      </p:sp>
      <p:sp>
        <p:nvSpPr>
          <p:cNvPr id="16" name="矩形 15">
            <a:extLst>
              <a:ext uri="{FF2B5EF4-FFF2-40B4-BE49-F238E27FC236}">
                <a16:creationId xmlns:a16="http://schemas.microsoft.com/office/drawing/2014/main" id="{5A43A6AB-3663-ECDB-1727-F8AC1F9F7DE9}"/>
              </a:ext>
            </a:extLst>
          </p:cNvPr>
          <p:cNvSpPr>
            <a:spLocks noChangeArrowheads="1"/>
          </p:cNvSpPr>
          <p:nvPr/>
        </p:nvSpPr>
        <p:spPr bwMode="auto">
          <a:xfrm>
            <a:off x="5238750" y="4005263"/>
            <a:ext cx="1530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性质</a:t>
            </a:r>
            <a:endParaRPr lang="en-US" altLang="zh-CN" sz="3200">
              <a:solidFill>
                <a:srgbClr val="000000"/>
              </a:solidFill>
              <a:ea typeface="宋体" panose="02010600030101010101" pitchFamily="2" charset="-122"/>
            </a:endParaRPr>
          </a:p>
        </p:txBody>
      </p:sp>
      <p:sp>
        <p:nvSpPr>
          <p:cNvPr id="17" name="矩形 16">
            <a:extLst>
              <a:ext uri="{FF2B5EF4-FFF2-40B4-BE49-F238E27FC236}">
                <a16:creationId xmlns:a16="http://schemas.microsoft.com/office/drawing/2014/main" id="{9BB49862-76B4-2C32-E352-8A4B1660FE90}"/>
              </a:ext>
            </a:extLst>
          </p:cNvPr>
          <p:cNvSpPr>
            <a:spLocks noChangeArrowheads="1"/>
          </p:cNvSpPr>
          <p:nvPr/>
        </p:nvSpPr>
        <p:spPr bwMode="auto">
          <a:xfrm>
            <a:off x="5208588" y="4716463"/>
            <a:ext cx="1244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应用</a:t>
            </a:r>
            <a:endParaRPr lang="en-US" altLang="zh-CN" sz="3200">
              <a:solidFill>
                <a:srgbClr val="000000"/>
              </a:solidFill>
              <a:ea typeface="宋体" panose="02010600030101010101" pitchFamily="2" charset="-122"/>
            </a:endParaRPr>
          </a:p>
        </p:txBody>
      </p:sp>
      <p:sp>
        <p:nvSpPr>
          <p:cNvPr id="18" name="矩形 17">
            <a:extLst>
              <a:ext uri="{FF2B5EF4-FFF2-40B4-BE49-F238E27FC236}">
                <a16:creationId xmlns:a16="http://schemas.microsoft.com/office/drawing/2014/main" id="{9E9BA64E-5956-944A-718D-52B46D7DBA80}"/>
              </a:ext>
            </a:extLst>
          </p:cNvPr>
          <p:cNvSpPr>
            <a:spLocks noChangeArrowheads="1"/>
          </p:cNvSpPr>
          <p:nvPr/>
        </p:nvSpPr>
        <p:spPr bwMode="auto">
          <a:xfrm>
            <a:off x="2208214" y="5416550"/>
            <a:ext cx="4103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二、矩阵多项式</a:t>
            </a:r>
            <a:endParaRPr lang="en-US" altLang="zh-CN" sz="3200">
              <a:solidFill>
                <a:srgbClr val="000000"/>
              </a:solidFill>
              <a:ea typeface="宋体" panose="02010600030101010101" pitchFamily="2" charset="-122"/>
            </a:endParaRPr>
          </a:p>
        </p:txBody>
      </p:sp>
      <p:sp>
        <p:nvSpPr>
          <p:cNvPr id="11" name="矩形 10">
            <a:extLst>
              <a:ext uri="{FF2B5EF4-FFF2-40B4-BE49-F238E27FC236}">
                <a16:creationId xmlns:a16="http://schemas.microsoft.com/office/drawing/2014/main" id="{3234FCAD-00D9-B5EE-F396-A684C970235E}"/>
              </a:ext>
            </a:extLst>
          </p:cNvPr>
          <p:cNvSpPr>
            <a:spLocks noChangeArrowheads="1"/>
          </p:cNvSpPr>
          <p:nvPr/>
        </p:nvSpPr>
        <p:spPr bwMode="auto">
          <a:xfrm>
            <a:off x="5953125" y="4702175"/>
            <a:ext cx="41036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3200">
                <a:solidFill>
                  <a:srgbClr val="000000"/>
                </a:solidFill>
                <a:ea typeface="宋体" panose="02010600030101010101" pitchFamily="2" charset="-122"/>
              </a:rPr>
              <a:t>—</a:t>
            </a:r>
            <a:r>
              <a:rPr lang="zh-CN" altLang="en-US" sz="3200">
                <a:solidFill>
                  <a:srgbClr val="000000"/>
                </a:solidFill>
                <a:ea typeface="宋体" panose="02010600030101010101" pitchFamily="2" charset="-122"/>
              </a:rPr>
              <a:t>解矩阵方程</a:t>
            </a:r>
            <a:endParaRPr lang="en-US" altLang="zh-CN" sz="3200">
              <a:solidFill>
                <a:srgbClr val="000000"/>
              </a:solidFill>
              <a:ea typeface="宋体" panose="02010600030101010101" pitchFamily="2" charset="-122"/>
            </a:endParaRPr>
          </a:p>
        </p:txBody>
      </p:sp>
      <p:sp>
        <p:nvSpPr>
          <p:cNvPr id="882698" name="左大括号 11">
            <a:extLst>
              <a:ext uri="{FF2B5EF4-FFF2-40B4-BE49-F238E27FC236}">
                <a16:creationId xmlns:a16="http://schemas.microsoft.com/office/drawing/2014/main" id="{0BBECD06-8568-A2B8-588A-61B9C5CE02A2}"/>
              </a:ext>
            </a:extLst>
          </p:cNvPr>
          <p:cNvSpPr>
            <a:spLocks/>
          </p:cNvSpPr>
          <p:nvPr/>
        </p:nvSpPr>
        <p:spPr bwMode="auto">
          <a:xfrm>
            <a:off x="4810125" y="1714501"/>
            <a:ext cx="357188" cy="3357563"/>
          </a:xfrm>
          <a:prstGeom prst="leftBrace">
            <a:avLst>
              <a:gd name="adj1" fmla="val 8312"/>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nchor="b"/>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latin typeface="Times New Roman" panose="02020603050405020304" pitchFamily="18" charset="0"/>
            </a:endParaRPr>
          </a:p>
        </p:txBody>
      </p:sp>
      <p:sp>
        <p:nvSpPr>
          <p:cNvPr id="882699" name="矩形 12">
            <a:extLst>
              <a:ext uri="{FF2B5EF4-FFF2-40B4-BE49-F238E27FC236}">
                <a16:creationId xmlns:a16="http://schemas.microsoft.com/office/drawing/2014/main" id="{DE7FECA4-6C83-AAE6-4B96-5F6FDE1DC4B3}"/>
              </a:ext>
            </a:extLst>
          </p:cNvPr>
          <p:cNvSpPr>
            <a:spLocks noChangeArrowheads="1"/>
          </p:cNvSpPr>
          <p:nvPr/>
        </p:nvSpPr>
        <p:spPr bwMode="auto">
          <a:xfrm>
            <a:off x="5238751" y="3198814"/>
            <a:ext cx="30384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800">
                <a:solidFill>
                  <a:srgbClr val="000000"/>
                </a:solidFill>
                <a:ea typeface="宋体" panose="02010600030101010101" pitchFamily="2" charset="-122"/>
              </a:rPr>
              <a:t>求法</a:t>
            </a:r>
            <a:r>
              <a:rPr lang="en-US" altLang="zh-CN" sz="2800">
                <a:solidFill>
                  <a:srgbClr val="000000"/>
                </a:solidFill>
                <a:ea typeface="宋体" panose="02010600030101010101" pitchFamily="2" charset="-122"/>
              </a:rPr>
              <a:t>(</a:t>
            </a:r>
            <a:r>
              <a:rPr lang="zh-CN" altLang="en-US" sz="2800">
                <a:solidFill>
                  <a:srgbClr val="000000"/>
                </a:solidFill>
                <a:ea typeface="宋体" panose="02010600030101010101" pitchFamily="2" charset="-122"/>
              </a:rPr>
              <a:t>伴随矩阵法</a:t>
            </a:r>
            <a:r>
              <a:rPr lang="en-US" altLang="zh-CN" sz="2800">
                <a:solidFill>
                  <a:srgbClr val="000000"/>
                </a:solidFill>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0" grpId="0"/>
      <p:bldP spid="16" grpId="0"/>
      <p:bldP spid="17" grpId="0"/>
      <p:bldP spid="18" grpId="0"/>
      <p:bldP spid="11" grpId="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4738" name="Rectangle 2">
            <a:extLst>
              <a:ext uri="{FF2B5EF4-FFF2-40B4-BE49-F238E27FC236}">
                <a16:creationId xmlns:a16="http://schemas.microsoft.com/office/drawing/2014/main" id="{3158E1A2-5385-CB69-02BB-63F4A54E701F}"/>
              </a:ext>
            </a:extLst>
          </p:cNvPr>
          <p:cNvSpPr>
            <a:spLocks noGrp="1" noChangeArrowheads="1"/>
          </p:cNvSpPr>
          <p:nvPr>
            <p:ph type="ctrTitle"/>
          </p:nvPr>
        </p:nvSpPr>
        <p:spPr>
          <a:xfrm>
            <a:off x="3309938" y="1828800"/>
            <a:ext cx="6019800" cy="2209800"/>
          </a:xfrm>
        </p:spPr>
        <p:txBody>
          <a:bodyPr/>
          <a:lstStyle/>
          <a:p>
            <a:pPr algn="ctr" eaLnBrk="1" hangingPunct="1"/>
            <a:r>
              <a:rPr kumimoji="1" lang="en-US" altLang="zh-CN">
                <a:solidFill>
                  <a:srgbClr val="CC0099"/>
                </a:solidFill>
              </a:rPr>
              <a:t>§4</a:t>
            </a:r>
            <a:r>
              <a:rPr kumimoji="1" lang="en-US" altLang="zh-CN">
                <a:solidFill>
                  <a:srgbClr val="CC0099"/>
                </a:solidFill>
                <a:latin typeface="楷体_GB2312" pitchFamily="49" charset="-122"/>
              </a:rPr>
              <a:t>  </a:t>
            </a:r>
            <a:r>
              <a:rPr kumimoji="1" lang="zh-CN" altLang="en-US">
                <a:solidFill>
                  <a:srgbClr val="CC0099"/>
                </a:solidFill>
              </a:rPr>
              <a:t>克拉默法则</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标题 1">
            <a:extLst>
              <a:ext uri="{FF2B5EF4-FFF2-40B4-BE49-F238E27FC236}">
                <a16:creationId xmlns:a16="http://schemas.microsoft.com/office/drawing/2014/main" id="{90549166-D39E-A757-5C03-4E231B69BFF1}"/>
              </a:ext>
            </a:extLst>
          </p:cNvPr>
          <p:cNvSpPr>
            <a:spLocks noGrp="1"/>
          </p:cNvSpPr>
          <p:nvPr>
            <p:ph type="title"/>
          </p:nvPr>
        </p:nvSpPr>
        <p:spPr>
          <a:xfrm>
            <a:off x="2009775" y="985838"/>
            <a:ext cx="8229600" cy="1371600"/>
          </a:xfrm>
        </p:spPr>
        <p:txBody>
          <a:bodyPr/>
          <a:lstStyle/>
          <a:p>
            <a:r>
              <a:rPr lang="zh-CN" altLang="en-US"/>
              <a:t>简介</a:t>
            </a:r>
          </a:p>
        </p:txBody>
      </p:sp>
      <p:sp>
        <p:nvSpPr>
          <p:cNvPr id="885763" name="内容占位符 2">
            <a:extLst>
              <a:ext uri="{FF2B5EF4-FFF2-40B4-BE49-F238E27FC236}">
                <a16:creationId xmlns:a16="http://schemas.microsoft.com/office/drawing/2014/main" id="{FFA45D66-9723-60E8-E012-E50C8509F736}"/>
              </a:ext>
            </a:extLst>
          </p:cNvPr>
          <p:cNvSpPr>
            <a:spLocks noGrp="1"/>
          </p:cNvSpPr>
          <p:nvPr>
            <p:ph idx="1"/>
          </p:nvPr>
        </p:nvSpPr>
        <p:spPr/>
        <p:txBody>
          <a:bodyPr/>
          <a:lstStyle/>
          <a:p>
            <a:pPr latinLnBrk="1">
              <a:buFont typeface="Wingdings" panose="05000000000000000000" pitchFamily="2" charset="2"/>
              <a:buNone/>
            </a:pPr>
            <a:endParaRPr lang="zh-CN" altLang="en-US"/>
          </a:p>
          <a:p>
            <a:pPr latinLnBrk="1"/>
            <a:r>
              <a:rPr lang="zh-CN" altLang="en-US" sz="2800"/>
              <a:t>克莱姆法则，又译克拉默法则（</a:t>
            </a:r>
            <a:r>
              <a:rPr lang="en-US" altLang="zh-CN" sz="2800"/>
              <a:t>Cramer‘s Rule）</a:t>
            </a:r>
            <a:r>
              <a:rPr lang="zh-CN" altLang="en-US" sz="2800"/>
              <a:t>是线性代数中一个关于求解线性方程组的定理。它适用于变量和方程数目相等的线性方程组，是瑞士数学家克莱姆（</a:t>
            </a:r>
            <a:r>
              <a:rPr lang="en-US" altLang="zh-CN" sz="2800"/>
              <a:t>1704-1752</a:t>
            </a:r>
            <a:r>
              <a:rPr lang="zh-CN" altLang="en-US" sz="2800"/>
              <a:t>）于</a:t>
            </a:r>
            <a:r>
              <a:rPr lang="en-US" altLang="zh-CN" sz="2800"/>
              <a:t>1750</a:t>
            </a:r>
            <a:r>
              <a:rPr lang="zh-CN" altLang="en-US" sz="2800"/>
              <a:t>年，在他的</a:t>
            </a:r>
            <a:r>
              <a:rPr lang="en-US" altLang="zh-CN" sz="2800"/>
              <a:t>《</a:t>
            </a:r>
            <a:r>
              <a:rPr lang="zh-CN" altLang="en-US" sz="2800"/>
              <a:t>线性代数分析导言</a:t>
            </a:r>
            <a:r>
              <a:rPr lang="en-US" altLang="zh-CN" sz="2800"/>
              <a:t>》</a:t>
            </a:r>
            <a:r>
              <a:rPr lang="zh-CN" altLang="en-US" sz="2800"/>
              <a:t>中发表的。</a:t>
            </a:r>
            <a:endParaRPr lang="en-US" altLang="zh-CN" sz="28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Text Box 2">
            <a:extLst>
              <a:ext uri="{FF2B5EF4-FFF2-40B4-BE49-F238E27FC236}">
                <a16:creationId xmlns:a16="http://schemas.microsoft.com/office/drawing/2014/main" id="{DCF8821F-DEE4-DD8F-19AD-9FCB240F00A3}"/>
              </a:ext>
            </a:extLst>
          </p:cNvPr>
          <p:cNvSpPr txBox="1">
            <a:spLocks noChangeArrowheads="1"/>
          </p:cNvSpPr>
          <p:nvPr/>
        </p:nvSpPr>
        <p:spPr bwMode="auto">
          <a:xfrm>
            <a:off x="2132013" y="674688"/>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二元线性方程组 </a:t>
            </a:r>
          </a:p>
        </p:txBody>
      </p:sp>
      <p:graphicFrame>
        <p:nvGraphicFramePr>
          <p:cNvPr id="886787" name="Object 20">
            <a:extLst>
              <a:ext uri="{FF2B5EF4-FFF2-40B4-BE49-F238E27FC236}">
                <a16:creationId xmlns:a16="http://schemas.microsoft.com/office/drawing/2014/main" id="{A25E1ACA-F4ED-35C5-3EC5-331F7C59EB72}"/>
              </a:ext>
            </a:extLst>
          </p:cNvPr>
          <p:cNvGraphicFramePr>
            <a:graphicFrameLocks noChangeAspect="1"/>
          </p:cNvGraphicFramePr>
          <p:nvPr/>
        </p:nvGraphicFramePr>
        <p:xfrm>
          <a:off x="4430713" y="447675"/>
          <a:ext cx="2386012" cy="965200"/>
        </p:xfrm>
        <a:graphic>
          <a:graphicData uri="http://schemas.openxmlformats.org/presentationml/2006/ole">
            <mc:AlternateContent xmlns:mc="http://schemas.openxmlformats.org/markup-compatibility/2006">
              <mc:Choice xmlns:v="urn:schemas-microsoft-com:vml" Requires="v">
                <p:oleObj name="Equation" r:id="rId2" imgW="1193800" imgH="482600" progId="">
                  <p:embed/>
                </p:oleObj>
              </mc:Choice>
              <mc:Fallback>
                <p:oleObj name="Equation" r:id="rId2" imgW="1193800" imgH="482600" progId="">
                  <p:embed/>
                  <p:pic>
                    <p:nvPicPr>
                      <p:cNvPr id="886787" name="Object 20">
                        <a:extLst>
                          <a:ext uri="{FF2B5EF4-FFF2-40B4-BE49-F238E27FC236}">
                            <a16:creationId xmlns:a16="http://schemas.microsoft.com/office/drawing/2014/main" id="{A25E1ACA-F4ED-35C5-3EC5-331F7C59E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0713" y="447675"/>
                        <a:ext cx="2386012"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8" name="Text Box 4">
            <a:extLst>
              <a:ext uri="{FF2B5EF4-FFF2-40B4-BE49-F238E27FC236}">
                <a16:creationId xmlns:a16="http://schemas.microsoft.com/office/drawing/2014/main" id="{84F4CA60-C485-9834-0561-C0CF3F547BD4}"/>
              </a:ext>
            </a:extLst>
          </p:cNvPr>
          <p:cNvSpPr txBox="1">
            <a:spLocks noChangeArrowheads="1"/>
          </p:cNvSpPr>
          <p:nvPr/>
        </p:nvSpPr>
        <p:spPr bwMode="auto">
          <a:xfrm>
            <a:off x="2133601" y="1701801"/>
            <a:ext cx="891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若令 </a:t>
            </a:r>
          </a:p>
        </p:txBody>
      </p:sp>
      <p:graphicFrame>
        <p:nvGraphicFramePr>
          <p:cNvPr id="47109" name="Object 21">
            <a:extLst>
              <a:ext uri="{FF2B5EF4-FFF2-40B4-BE49-F238E27FC236}">
                <a16:creationId xmlns:a16="http://schemas.microsoft.com/office/drawing/2014/main" id="{DD45E095-C353-B0D7-1F40-A67F52B7598D}"/>
              </a:ext>
            </a:extLst>
          </p:cNvPr>
          <p:cNvGraphicFramePr>
            <a:graphicFrameLocks noChangeAspect="1"/>
          </p:cNvGraphicFramePr>
          <p:nvPr/>
        </p:nvGraphicFramePr>
        <p:xfrm>
          <a:off x="4333875" y="1527175"/>
          <a:ext cx="1752600" cy="965200"/>
        </p:xfrm>
        <a:graphic>
          <a:graphicData uri="http://schemas.openxmlformats.org/presentationml/2006/ole">
            <mc:AlternateContent xmlns:mc="http://schemas.openxmlformats.org/markup-compatibility/2006">
              <mc:Choice xmlns:v="urn:schemas-microsoft-com:vml" Requires="v">
                <p:oleObj name="Equation" r:id="rId4" imgW="876300" imgH="482600" progId="">
                  <p:embed/>
                </p:oleObj>
              </mc:Choice>
              <mc:Fallback>
                <p:oleObj name="Equation" r:id="rId4" imgW="876300" imgH="482600" progId="">
                  <p:embed/>
                  <p:pic>
                    <p:nvPicPr>
                      <p:cNvPr id="47109" name="Object 21">
                        <a:extLst>
                          <a:ext uri="{FF2B5EF4-FFF2-40B4-BE49-F238E27FC236}">
                            <a16:creationId xmlns:a16="http://schemas.microsoft.com/office/drawing/2014/main" id="{DD45E095-C353-B0D7-1F40-A67F52B759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875" y="1527175"/>
                        <a:ext cx="1752600" cy="965200"/>
                      </a:xfrm>
                      <a:prstGeom prst="rect">
                        <a:avLst/>
                      </a:prstGeom>
                      <a:noFill/>
                      <a:ln>
                        <a:noFill/>
                      </a:ln>
                      <a:extLst>
                        <a:ext uri="{909E8E84-426E-40DD-AFC4-6F175D3DCCD1}">
                          <a14:hiddenFill xmlns:a14="http://schemas.microsoft.com/office/drawing/2010/main">
                            <a:solidFill>
                              <a:srgbClr val="99CC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0" name="Object 22">
            <a:extLst>
              <a:ext uri="{FF2B5EF4-FFF2-40B4-BE49-F238E27FC236}">
                <a16:creationId xmlns:a16="http://schemas.microsoft.com/office/drawing/2014/main" id="{B94BC5DB-7110-DBD6-4720-8D75974D6E42}"/>
              </a:ext>
            </a:extLst>
          </p:cNvPr>
          <p:cNvGraphicFramePr>
            <a:graphicFrameLocks noChangeAspect="1"/>
          </p:cNvGraphicFramePr>
          <p:nvPr/>
        </p:nvGraphicFramePr>
        <p:xfrm>
          <a:off x="3078163" y="2781300"/>
          <a:ext cx="1752600" cy="965200"/>
        </p:xfrm>
        <a:graphic>
          <a:graphicData uri="http://schemas.openxmlformats.org/presentationml/2006/ole">
            <mc:AlternateContent xmlns:mc="http://schemas.openxmlformats.org/markup-compatibility/2006">
              <mc:Choice xmlns:v="urn:schemas-microsoft-com:vml" Requires="v">
                <p:oleObj name="Equation" r:id="rId6" imgW="876300" imgH="482600" progId="">
                  <p:embed/>
                </p:oleObj>
              </mc:Choice>
              <mc:Fallback>
                <p:oleObj name="Equation" r:id="rId6" imgW="876300" imgH="482600" progId="">
                  <p:embed/>
                  <p:pic>
                    <p:nvPicPr>
                      <p:cNvPr id="47110" name="Object 22">
                        <a:extLst>
                          <a:ext uri="{FF2B5EF4-FFF2-40B4-BE49-F238E27FC236}">
                            <a16:creationId xmlns:a16="http://schemas.microsoft.com/office/drawing/2014/main" id="{B94BC5DB-7110-DBD6-4720-8D75974D6E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8163" y="2781300"/>
                        <a:ext cx="1752600" cy="965200"/>
                      </a:xfrm>
                      <a:prstGeom prst="rect">
                        <a:avLst/>
                      </a:prstGeom>
                      <a:noFill/>
                      <a:ln>
                        <a:noFill/>
                      </a:ln>
                      <a:extLst>
                        <a:ext uri="{909E8E84-426E-40DD-AFC4-6F175D3DCCD1}">
                          <a14:hiddenFill xmlns:a14="http://schemas.microsoft.com/office/drawing/2010/main">
                            <a:solidFill>
                              <a:srgbClr val="99CC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1" name="Object 23">
            <a:extLst>
              <a:ext uri="{FF2B5EF4-FFF2-40B4-BE49-F238E27FC236}">
                <a16:creationId xmlns:a16="http://schemas.microsoft.com/office/drawing/2014/main" id="{1E928E5E-41B1-5E90-D91F-0C22E5E29D02}"/>
              </a:ext>
            </a:extLst>
          </p:cNvPr>
          <p:cNvGraphicFramePr>
            <a:graphicFrameLocks noChangeAspect="1"/>
          </p:cNvGraphicFramePr>
          <p:nvPr/>
        </p:nvGraphicFramePr>
        <p:xfrm>
          <a:off x="5618163" y="2781300"/>
          <a:ext cx="1752600" cy="965200"/>
        </p:xfrm>
        <a:graphic>
          <a:graphicData uri="http://schemas.openxmlformats.org/presentationml/2006/ole">
            <mc:AlternateContent xmlns:mc="http://schemas.openxmlformats.org/markup-compatibility/2006">
              <mc:Choice xmlns:v="urn:schemas-microsoft-com:vml" Requires="v">
                <p:oleObj name="Equation" r:id="rId8" imgW="876300" imgH="482600" progId="">
                  <p:embed/>
                </p:oleObj>
              </mc:Choice>
              <mc:Fallback>
                <p:oleObj name="Equation" r:id="rId8" imgW="876300" imgH="482600" progId="">
                  <p:embed/>
                  <p:pic>
                    <p:nvPicPr>
                      <p:cNvPr id="47111" name="Object 23">
                        <a:extLst>
                          <a:ext uri="{FF2B5EF4-FFF2-40B4-BE49-F238E27FC236}">
                            <a16:creationId xmlns:a16="http://schemas.microsoft.com/office/drawing/2014/main" id="{1E928E5E-41B1-5E90-D91F-0C22E5E29D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18163" y="2781300"/>
                        <a:ext cx="1752600" cy="965200"/>
                      </a:xfrm>
                      <a:prstGeom prst="rect">
                        <a:avLst/>
                      </a:prstGeom>
                      <a:noFill/>
                      <a:ln>
                        <a:noFill/>
                      </a:ln>
                      <a:extLst>
                        <a:ext uri="{909E8E84-426E-40DD-AFC4-6F175D3DCCD1}">
                          <a14:hiddenFill xmlns:a14="http://schemas.microsoft.com/office/drawing/2010/main">
                            <a:solidFill>
                              <a:srgbClr val="99CCFF">
                                <a:alpha val="50195"/>
                              </a:srgbClr>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2" name="Text Box 8">
            <a:extLst>
              <a:ext uri="{FF2B5EF4-FFF2-40B4-BE49-F238E27FC236}">
                <a16:creationId xmlns:a16="http://schemas.microsoft.com/office/drawing/2014/main" id="{8D0E01EE-254C-28AF-C5BA-11CD13BC9201}"/>
              </a:ext>
            </a:extLst>
          </p:cNvPr>
          <p:cNvSpPr txBox="1">
            <a:spLocks noChangeArrowheads="1"/>
          </p:cNvSpPr>
          <p:nvPr/>
        </p:nvSpPr>
        <p:spPr bwMode="auto">
          <a:xfrm>
            <a:off x="6254751" y="1701800"/>
            <a:ext cx="423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a:solidFill>
                  <a:srgbClr val="FF0000"/>
                </a:solidFill>
                <a:latin typeface="楷体_GB2312" pitchFamily="49" charset="-122"/>
              </a:rPr>
              <a:t>(</a:t>
            </a:r>
            <a:r>
              <a:rPr kumimoji="1" lang="zh-CN" altLang="en-US" b="1">
                <a:solidFill>
                  <a:srgbClr val="FF0000"/>
                </a:solidFill>
                <a:latin typeface="楷体_GB2312" pitchFamily="49" charset="-122"/>
              </a:rPr>
              <a:t>方程组的系数行列式</a:t>
            </a:r>
            <a:r>
              <a:rPr kumimoji="1" lang="en-US" altLang="zh-CN" b="1">
                <a:solidFill>
                  <a:srgbClr val="FF0000"/>
                </a:solidFill>
                <a:latin typeface="楷体_GB2312" pitchFamily="49" charset="-122"/>
              </a:rPr>
              <a:t>)</a:t>
            </a:r>
          </a:p>
        </p:txBody>
      </p:sp>
      <p:sp>
        <p:nvSpPr>
          <p:cNvPr id="47113" name="Text Box 9">
            <a:extLst>
              <a:ext uri="{FF2B5EF4-FFF2-40B4-BE49-F238E27FC236}">
                <a16:creationId xmlns:a16="http://schemas.microsoft.com/office/drawing/2014/main" id="{036206E2-70F3-2958-3024-07046AA1F956}"/>
              </a:ext>
            </a:extLst>
          </p:cNvPr>
          <p:cNvSpPr txBox="1">
            <a:spLocks noChangeArrowheads="1"/>
          </p:cNvSpPr>
          <p:nvPr/>
        </p:nvSpPr>
        <p:spPr bwMode="auto">
          <a:xfrm>
            <a:off x="2209800" y="3933825"/>
            <a:ext cx="508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则上述二元线性方程组的解可表示为</a:t>
            </a:r>
          </a:p>
        </p:txBody>
      </p:sp>
      <p:graphicFrame>
        <p:nvGraphicFramePr>
          <p:cNvPr id="47114" name="Object 24">
            <a:extLst>
              <a:ext uri="{FF2B5EF4-FFF2-40B4-BE49-F238E27FC236}">
                <a16:creationId xmlns:a16="http://schemas.microsoft.com/office/drawing/2014/main" id="{34759650-E13E-C5A5-BAF5-941EE4551D43}"/>
              </a:ext>
            </a:extLst>
          </p:cNvPr>
          <p:cNvGraphicFramePr>
            <a:graphicFrameLocks noChangeAspect="1"/>
          </p:cNvGraphicFramePr>
          <p:nvPr/>
        </p:nvGraphicFramePr>
        <p:xfrm>
          <a:off x="3614738" y="4549776"/>
          <a:ext cx="3046412" cy="885825"/>
        </p:xfrm>
        <a:graphic>
          <a:graphicData uri="http://schemas.openxmlformats.org/presentationml/2006/ole">
            <mc:AlternateContent xmlns:mc="http://schemas.openxmlformats.org/markup-compatibility/2006">
              <mc:Choice xmlns:v="urn:schemas-microsoft-com:vml" Requires="v">
                <p:oleObj name="Equation" r:id="rId10" imgW="1524000" imgH="444500" progId="">
                  <p:embed/>
                </p:oleObj>
              </mc:Choice>
              <mc:Fallback>
                <p:oleObj name="Equation" r:id="rId10" imgW="1524000" imgH="444500" progId="">
                  <p:embed/>
                  <p:pic>
                    <p:nvPicPr>
                      <p:cNvPr id="47114" name="Object 24">
                        <a:extLst>
                          <a:ext uri="{FF2B5EF4-FFF2-40B4-BE49-F238E27FC236}">
                            <a16:creationId xmlns:a16="http://schemas.microsoft.com/office/drawing/2014/main" id="{34759650-E13E-C5A5-BAF5-941EE4551D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14738" y="4549776"/>
                        <a:ext cx="30464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5" name="Object 25">
            <a:extLst>
              <a:ext uri="{FF2B5EF4-FFF2-40B4-BE49-F238E27FC236}">
                <a16:creationId xmlns:a16="http://schemas.microsoft.com/office/drawing/2014/main" id="{16059294-C352-6AED-FF1B-E77041A75EF4}"/>
              </a:ext>
            </a:extLst>
          </p:cNvPr>
          <p:cNvGraphicFramePr>
            <a:graphicFrameLocks noChangeAspect="1"/>
          </p:cNvGraphicFramePr>
          <p:nvPr/>
        </p:nvGraphicFramePr>
        <p:xfrm>
          <a:off x="3614738" y="5689601"/>
          <a:ext cx="3122612" cy="885825"/>
        </p:xfrm>
        <a:graphic>
          <a:graphicData uri="http://schemas.openxmlformats.org/presentationml/2006/ole">
            <mc:AlternateContent xmlns:mc="http://schemas.openxmlformats.org/markup-compatibility/2006">
              <mc:Choice xmlns:v="urn:schemas-microsoft-com:vml" Requires="v">
                <p:oleObj name="Equation" r:id="rId12" imgW="1562100" imgH="444500" progId="">
                  <p:embed/>
                </p:oleObj>
              </mc:Choice>
              <mc:Fallback>
                <p:oleObj name="Equation" r:id="rId12" imgW="1562100" imgH="444500" progId="">
                  <p:embed/>
                  <p:pic>
                    <p:nvPicPr>
                      <p:cNvPr id="47115" name="Object 25">
                        <a:extLst>
                          <a:ext uri="{FF2B5EF4-FFF2-40B4-BE49-F238E27FC236}">
                            <a16:creationId xmlns:a16="http://schemas.microsoft.com/office/drawing/2014/main" id="{16059294-C352-6AED-FF1B-E77041A75EF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14738" y="5689601"/>
                        <a:ext cx="31226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6" name="Line 12">
            <a:extLst>
              <a:ext uri="{FF2B5EF4-FFF2-40B4-BE49-F238E27FC236}">
                <a16:creationId xmlns:a16="http://schemas.microsoft.com/office/drawing/2014/main" id="{53E36FD5-9F40-7FF4-E18B-573C0B84CAA8}"/>
              </a:ext>
            </a:extLst>
          </p:cNvPr>
          <p:cNvSpPr>
            <a:spLocks noChangeShapeType="1"/>
          </p:cNvSpPr>
          <p:nvPr/>
        </p:nvSpPr>
        <p:spPr bwMode="auto">
          <a:xfrm>
            <a:off x="5808663" y="2420938"/>
            <a:ext cx="1223962" cy="431800"/>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47117" name="Line 13">
            <a:extLst>
              <a:ext uri="{FF2B5EF4-FFF2-40B4-BE49-F238E27FC236}">
                <a16:creationId xmlns:a16="http://schemas.microsoft.com/office/drawing/2014/main" id="{81C96193-18BC-C35A-885A-F28AD9F1117B}"/>
              </a:ext>
            </a:extLst>
          </p:cNvPr>
          <p:cNvSpPr>
            <a:spLocks noChangeShapeType="1"/>
          </p:cNvSpPr>
          <p:nvPr/>
        </p:nvSpPr>
        <p:spPr bwMode="auto">
          <a:xfrm flipH="1">
            <a:off x="3935413" y="2420938"/>
            <a:ext cx="1223962" cy="431800"/>
          </a:xfrm>
          <a:prstGeom prst="line">
            <a:avLst/>
          </a:prstGeom>
          <a:noFill/>
          <a:ln w="38100">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47118" name="Rectangle 14">
            <a:extLst>
              <a:ext uri="{FF2B5EF4-FFF2-40B4-BE49-F238E27FC236}">
                <a16:creationId xmlns:a16="http://schemas.microsoft.com/office/drawing/2014/main" id="{B9C4D4CE-E519-CA1E-8F23-546805CD994D}"/>
              </a:ext>
            </a:extLst>
          </p:cNvPr>
          <p:cNvSpPr>
            <a:spLocks noChangeArrowheads="1"/>
          </p:cNvSpPr>
          <p:nvPr/>
        </p:nvSpPr>
        <p:spPr bwMode="auto">
          <a:xfrm>
            <a:off x="6240463" y="4572001"/>
            <a:ext cx="576262" cy="936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47119" name="Rectangle 15">
            <a:extLst>
              <a:ext uri="{FF2B5EF4-FFF2-40B4-BE49-F238E27FC236}">
                <a16:creationId xmlns:a16="http://schemas.microsoft.com/office/drawing/2014/main" id="{18B6C850-6B2A-225A-3F55-B563984EB9E1}"/>
              </a:ext>
            </a:extLst>
          </p:cNvPr>
          <p:cNvSpPr>
            <a:spLocks noChangeArrowheads="1"/>
          </p:cNvSpPr>
          <p:nvPr/>
        </p:nvSpPr>
        <p:spPr bwMode="auto">
          <a:xfrm>
            <a:off x="6240463" y="5711826"/>
            <a:ext cx="576262" cy="936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47120" name="Rectangle 16">
            <a:extLst>
              <a:ext uri="{FF2B5EF4-FFF2-40B4-BE49-F238E27FC236}">
                <a16:creationId xmlns:a16="http://schemas.microsoft.com/office/drawing/2014/main" id="{E00E561F-5B13-CC89-5F37-3415E1B53A79}"/>
              </a:ext>
            </a:extLst>
          </p:cNvPr>
          <p:cNvSpPr>
            <a:spLocks noChangeArrowheads="1"/>
          </p:cNvSpPr>
          <p:nvPr/>
        </p:nvSpPr>
        <p:spPr bwMode="auto">
          <a:xfrm>
            <a:off x="6240463" y="4551364"/>
            <a:ext cx="431800" cy="395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47121" name="Rectangle 17">
            <a:extLst>
              <a:ext uri="{FF2B5EF4-FFF2-40B4-BE49-F238E27FC236}">
                <a16:creationId xmlns:a16="http://schemas.microsoft.com/office/drawing/2014/main" id="{1495CFE5-9014-009E-974B-D5D92C7E8A1A}"/>
              </a:ext>
            </a:extLst>
          </p:cNvPr>
          <p:cNvSpPr>
            <a:spLocks noChangeArrowheads="1"/>
          </p:cNvSpPr>
          <p:nvPr/>
        </p:nvSpPr>
        <p:spPr bwMode="auto">
          <a:xfrm>
            <a:off x="6240463" y="5676900"/>
            <a:ext cx="431800" cy="395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47122" name="Rectangle 18">
            <a:extLst>
              <a:ext uri="{FF2B5EF4-FFF2-40B4-BE49-F238E27FC236}">
                <a16:creationId xmlns:a16="http://schemas.microsoft.com/office/drawing/2014/main" id="{5DAC4CFB-55FC-1E5F-D695-F3CB971DBACA}"/>
              </a:ext>
            </a:extLst>
          </p:cNvPr>
          <p:cNvSpPr>
            <a:spLocks noChangeArrowheads="1"/>
          </p:cNvSpPr>
          <p:nvPr/>
        </p:nvSpPr>
        <p:spPr bwMode="auto">
          <a:xfrm>
            <a:off x="5524501" y="404813"/>
            <a:ext cx="341313" cy="1008062"/>
          </a:xfrm>
          <a:prstGeom prst="rect">
            <a:avLst/>
          </a:prstGeom>
          <a:noFill/>
          <a:ln w="28575">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47123" name="Rectangle 19">
            <a:extLst>
              <a:ext uri="{FF2B5EF4-FFF2-40B4-BE49-F238E27FC236}">
                <a16:creationId xmlns:a16="http://schemas.microsoft.com/office/drawing/2014/main" id="{7924B828-1B2B-B0C8-1FB8-54B11AA795F7}"/>
              </a:ext>
            </a:extLst>
          </p:cNvPr>
          <p:cNvSpPr>
            <a:spLocks noChangeArrowheads="1"/>
          </p:cNvSpPr>
          <p:nvPr/>
        </p:nvSpPr>
        <p:spPr bwMode="auto">
          <a:xfrm>
            <a:off x="4625976" y="404813"/>
            <a:ext cx="341313" cy="1008062"/>
          </a:xfrm>
          <a:prstGeom prst="rect">
            <a:avLst/>
          </a:prstGeom>
          <a:noFill/>
          <a:ln w="28575">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123"/>
                                        </p:tgtEl>
                                        <p:attrNameLst>
                                          <p:attrName>style.visibility</p:attrName>
                                        </p:attrNameLst>
                                      </p:cBhvr>
                                      <p:to>
                                        <p:strVal val="visible"/>
                                      </p:to>
                                    </p:set>
                                    <p:animEffect transition="in" filter="wipe(up)">
                                      <p:cBhvr>
                                        <p:cTn id="7" dur="500"/>
                                        <p:tgtEl>
                                          <p:spTgt spid="4712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7122"/>
                                        </p:tgtEl>
                                        <p:attrNameLst>
                                          <p:attrName>style.visibility</p:attrName>
                                        </p:attrNameLst>
                                      </p:cBhvr>
                                      <p:to>
                                        <p:strVal val="visible"/>
                                      </p:to>
                                    </p:set>
                                    <p:animEffect transition="in" filter="wipe(up)">
                                      <p:cBhvr>
                                        <p:cTn id="10" dur="500"/>
                                        <p:tgtEl>
                                          <p:spTgt spid="471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7108">
                                            <p:txEl>
                                              <p:pRg st="0" end="0"/>
                                            </p:txEl>
                                          </p:spTgt>
                                        </p:tgtEl>
                                        <p:attrNameLst>
                                          <p:attrName>style.visibility</p:attrName>
                                        </p:attrNameLst>
                                      </p:cBhvr>
                                      <p:to>
                                        <p:strVal val="visible"/>
                                      </p:to>
                                    </p:set>
                                    <p:animEffect transition="in" filter="wipe(left)">
                                      <p:cBhvr>
                                        <p:cTn id="15" dur="500"/>
                                        <p:tgtEl>
                                          <p:spTgt spid="47108">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7109"/>
                                        </p:tgtEl>
                                        <p:attrNameLst>
                                          <p:attrName>style.visibility</p:attrName>
                                        </p:attrNameLst>
                                      </p:cBhvr>
                                      <p:to>
                                        <p:strVal val="visible"/>
                                      </p:to>
                                    </p:set>
                                    <p:animEffect transition="in" filter="wipe(left)">
                                      <p:cBhvr>
                                        <p:cTn id="20" dur="500"/>
                                        <p:tgtEl>
                                          <p:spTgt spid="4710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7112">
                                            <p:txEl>
                                              <p:pRg st="0" end="0"/>
                                            </p:txEl>
                                          </p:spTgt>
                                        </p:tgtEl>
                                        <p:attrNameLst>
                                          <p:attrName>style.visibility</p:attrName>
                                        </p:attrNameLst>
                                      </p:cBhvr>
                                      <p:to>
                                        <p:strVal val="visible"/>
                                      </p:to>
                                    </p:set>
                                    <p:animEffect transition="in" filter="wipe(left)">
                                      <p:cBhvr>
                                        <p:cTn id="25" dur="500"/>
                                        <p:tgtEl>
                                          <p:spTgt spid="47112">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7113">
                                            <p:txEl>
                                              <p:pRg st="0" end="0"/>
                                            </p:txEl>
                                          </p:spTgt>
                                        </p:tgtEl>
                                        <p:attrNameLst>
                                          <p:attrName>style.visibility</p:attrName>
                                        </p:attrNameLst>
                                      </p:cBhvr>
                                      <p:to>
                                        <p:strVal val="visible"/>
                                      </p:to>
                                    </p:set>
                                    <p:animEffect transition="in" filter="wipe(left)">
                                      <p:cBhvr>
                                        <p:cTn id="30" dur="500"/>
                                        <p:tgtEl>
                                          <p:spTgt spid="47113">
                                            <p:txEl>
                                              <p:pRg st="0" end="0"/>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47114"/>
                                        </p:tgtEl>
                                        <p:attrNameLst>
                                          <p:attrName>style.visibility</p:attrName>
                                        </p:attrNameLst>
                                      </p:cBhvr>
                                      <p:to>
                                        <p:strVal val="visible"/>
                                      </p:to>
                                    </p:set>
                                    <p:animEffect transition="in" filter="wipe(left)">
                                      <p:cBhvr>
                                        <p:cTn id="33" dur="500"/>
                                        <p:tgtEl>
                                          <p:spTgt spid="47114"/>
                                        </p:tgtEl>
                                      </p:cBhvr>
                                    </p:animEffect>
                                  </p:childTnLst>
                                </p:cTn>
                              </p:par>
                              <p:par>
                                <p:cTn id="34" presetID="22" presetClass="entr" presetSubtype="8" fill="hold" nodeType="withEffect">
                                  <p:stCondLst>
                                    <p:cond delay="0"/>
                                  </p:stCondLst>
                                  <p:childTnLst>
                                    <p:set>
                                      <p:cBhvr>
                                        <p:cTn id="35" dur="1" fill="hold">
                                          <p:stCondLst>
                                            <p:cond delay="0"/>
                                          </p:stCondLst>
                                        </p:cTn>
                                        <p:tgtEl>
                                          <p:spTgt spid="47115"/>
                                        </p:tgtEl>
                                        <p:attrNameLst>
                                          <p:attrName>style.visibility</p:attrName>
                                        </p:attrNameLst>
                                      </p:cBhvr>
                                      <p:to>
                                        <p:strVal val="visible"/>
                                      </p:to>
                                    </p:set>
                                    <p:animEffect transition="in" filter="wipe(left)">
                                      <p:cBhvr>
                                        <p:cTn id="36" dur="500"/>
                                        <p:tgtEl>
                                          <p:spTgt spid="4711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xit" presetSubtype="8" fill="hold" grpId="0" nodeType="clickEffect">
                                  <p:stCondLst>
                                    <p:cond delay="0"/>
                                  </p:stCondLst>
                                  <p:childTnLst>
                                    <p:animEffect transition="out" filter="wipe(left)">
                                      <p:cBhvr>
                                        <p:cTn id="40" dur="500"/>
                                        <p:tgtEl>
                                          <p:spTgt spid="47118"/>
                                        </p:tgtEl>
                                      </p:cBhvr>
                                    </p:animEffect>
                                    <p:set>
                                      <p:cBhvr>
                                        <p:cTn id="41" dur="1" fill="hold">
                                          <p:stCondLst>
                                            <p:cond delay="499"/>
                                          </p:stCondLst>
                                        </p:cTn>
                                        <p:tgtEl>
                                          <p:spTgt spid="47118"/>
                                        </p:tgtEl>
                                        <p:attrNameLst>
                                          <p:attrName>style.visibility</p:attrName>
                                        </p:attrNameLst>
                                      </p:cBhvr>
                                      <p:to>
                                        <p:strVal val="hidden"/>
                                      </p:to>
                                    </p:set>
                                  </p:childTnLst>
                                </p:cTn>
                              </p:par>
                              <p:par>
                                <p:cTn id="42" presetID="22" presetClass="exit" presetSubtype="8" fill="hold" grpId="0" nodeType="withEffect">
                                  <p:stCondLst>
                                    <p:cond delay="0"/>
                                  </p:stCondLst>
                                  <p:childTnLst>
                                    <p:animEffect transition="out" filter="wipe(left)">
                                      <p:cBhvr>
                                        <p:cTn id="43" dur="500"/>
                                        <p:tgtEl>
                                          <p:spTgt spid="47119"/>
                                        </p:tgtEl>
                                      </p:cBhvr>
                                    </p:animEffect>
                                    <p:set>
                                      <p:cBhvr>
                                        <p:cTn id="44" dur="1" fill="hold">
                                          <p:stCondLst>
                                            <p:cond delay="499"/>
                                          </p:stCondLst>
                                        </p:cTn>
                                        <p:tgtEl>
                                          <p:spTgt spid="47119"/>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12" fill="hold" nodeType="clickEffect">
                                  <p:stCondLst>
                                    <p:cond delay="0"/>
                                  </p:stCondLst>
                                  <p:childTnLst>
                                    <p:set>
                                      <p:cBhvr>
                                        <p:cTn id="48" dur="1" fill="hold">
                                          <p:stCondLst>
                                            <p:cond delay="0"/>
                                          </p:stCondLst>
                                        </p:cTn>
                                        <p:tgtEl>
                                          <p:spTgt spid="47117"/>
                                        </p:tgtEl>
                                        <p:attrNameLst>
                                          <p:attrName>style.visibility</p:attrName>
                                        </p:attrNameLst>
                                      </p:cBhvr>
                                      <p:to>
                                        <p:strVal val="visible"/>
                                      </p:to>
                                    </p:set>
                                    <p:animEffect transition="in" filter="strips(downLeft)">
                                      <p:cBhvr>
                                        <p:cTn id="49" dur="500"/>
                                        <p:tgtEl>
                                          <p:spTgt spid="47117"/>
                                        </p:tgtEl>
                                      </p:cBhvr>
                                    </p:animEffect>
                                  </p:childTnLst>
                                </p:cTn>
                              </p:par>
                            </p:childTnLst>
                          </p:cTn>
                        </p:par>
                        <p:par>
                          <p:cTn id="50" fill="hold" nodeType="afterGroup">
                            <p:stCondLst>
                              <p:cond delay="500"/>
                            </p:stCondLst>
                            <p:childTnLst>
                              <p:par>
                                <p:cTn id="51" presetID="22" presetClass="entr" presetSubtype="8" fill="hold" nodeType="afterEffect">
                                  <p:stCondLst>
                                    <p:cond delay="0"/>
                                  </p:stCondLst>
                                  <p:childTnLst>
                                    <p:set>
                                      <p:cBhvr>
                                        <p:cTn id="52" dur="1" fill="hold">
                                          <p:stCondLst>
                                            <p:cond delay="0"/>
                                          </p:stCondLst>
                                        </p:cTn>
                                        <p:tgtEl>
                                          <p:spTgt spid="47110"/>
                                        </p:tgtEl>
                                        <p:attrNameLst>
                                          <p:attrName>style.visibility</p:attrName>
                                        </p:attrNameLst>
                                      </p:cBhvr>
                                      <p:to>
                                        <p:strVal val="visible"/>
                                      </p:to>
                                    </p:set>
                                    <p:animEffect transition="in" filter="wipe(left)">
                                      <p:cBhvr>
                                        <p:cTn id="53" dur="500"/>
                                        <p:tgtEl>
                                          <p:spTgt spid="4711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xit" presetSubtype="8" fill="hold" grpId="0" nodeType="clickEffect">
                                  <p:stCondLst>
                                    <p:cond delay="0"/>
                                  </p:stCondLst>
                                  <p:childTnLst>
                                    <p:animEffect transition="out" filter="wipe(left)">
                                      <p:cBhvr>
                                        <p:cTn id="57" dur="500"/>
                                        <p:tgtEl>
                                          <p:spTgt spid="47120"/>
                                        </p:tgtEl>
                                      </p:cBhvr>
                                    </p:animEffect>
                                    <p:set>
                                      <p:cBhvr>
                                        <p:cTn id="58" dur="1" fill="hold">
                                          <p:stCondLst>
                                            <p:cond delay="499"/>
                                          </p:stCondLst>
                                        </p:cTn>
                                        <p:tgtEl>
                                          <p:spTgt spid="47120"/>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8" presetClass="entr" presetSubtype="3" fill="hold" nodeType="clickEffect">
                                  <p:stCondLst>
                                    <p:cond delay="0"/>
                                  </p:stCondLst>
                                  <p:childTnLst>
                                    <p:set>
                                      <p:cBhvr>
                                        <p:cTn id="62" dur="1" fill="hold">
                                          <p:stCondLst>
                                            <p:cond delay="0"/>
                                          </p:stCondLst>
                                        </p:cTn>
                                        <p:tgtEl>
                                          <p:spTgt spid="47116"/>
                                        </p:tgtEl>
                                        <p:attrNameLst>
                                          <p:attrName>style.visibility</p:attrName>
                                        </p:attrNameLst>
                                      </p:cBhvr>
                                      <p:to>
                                        <p:strVal val="visible"/>
                                      </p:to>
                                    </p:set>
                                    <p:animEffect transition="in" filter="strips(upRight)">
                                      <p:cBhvr>
                                        <p:cTn id="63" dur="500"/>
                                        <p:tgtEl>
                                          <p:spTgt spid="47116"/>
                                        </p:tgtEl>
                                      </p:cBhvr>
                                    </p:animEffect>
                                  </p:childTnLst>
                                </p:cTn>
                              </p:par>
                            </p:childTnLst>
                          </p:cTn>
                        </p:par>
                        <p:par>
                          <p:cTn id="64" fill="hold" nodeType="afterGroup">
                            <p:stCondLst>
                              <p:cond delay="500"/>
                            </p:stCondLst>
                            <p:childTnLst>
                              <p:par>
                                <p:cTn id="65" presetID="22" presetClass="entr" presetSubtype="8" fill="hold" nodeType="afterEffect">
                                  <p:stCondLst>
                                    <p:cond delay="0"/>
                                  </p:stCondLst>
                                  <p:childTnLst>
                                    <p:set>
                                      <p:cBhvr>
                                        <p:cTn id="66" dur="1" fill="hold">
                                          <p:stCondLst>
                                            <p:cond delay="0"/>
                                          </p:stCondLst>
                                        </p:cTn>
                                        <p:tgtEl>
                                          <p:spTgt spid="47111"/>
                                        </p:tgtEl>
                                        <p:attrNameLst>
                                          <p:attrName>style.visibility</p:attrName>
                                        </p:attrNameLst>
                                      </p:cBhvr>
                                      <p:to>
                                        <p:strVal val="visible"/>
                                      </p:to>
                                    </p:set>
                                    <p:animEffect transition="in" filter="wipe(left)">
                                      <p:cBhvr>
                                        <p:cTn id="67" dur="500"/>
                                        <p:tgtEl>
                                          <p:spTgt spid="4711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xit" presetSubtype="8" fill="hold" grpId="0" nodeType="clickEffect">
                                  <p:stCondLst>
                                    <p:cond delay="0"/>
                                  </p:stCondLst>
                                  <p:childTnLst>
                                    <p:animEffect transition="out" filter="wipe(left)">
                                      <p:cBhvr>
                                        <p:cTn id="71" dur="500"/>
                                        <p:tgtEl>
                                          <p:spTgt spid="47121"/>
                                        </p:tgtEl>
                                      </p:cBhvr>
                                    </p:animEffect>
                                    <p:set>
                                      <p:cBhvr>
                                        <p:cTn id="72" dur="1" fill="hold">
                                          <p:stCondLst>
                                            <p:cond delay="499"/>
                                          </p:stCondLst>
                                        </p:cTn>
                                        <p:tgtEl>
                                          <p:spTgt spid="47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autoUpdateAnimBg="0"/>
      <p:bldP spid="47112" grpId="0" build="p" autoUpdateAnimBg="0"/>
      <p:bldP spid="47113" grpId="0" build="p" autoUpdateAnimBg="0"/>
      <p:bldP spid="47118" grpId="0" animBg="1"/>
      <p:bldP spid="47119" grpId="0" animBg="1"/>
      <p:bldP spid="47120" grpId="0" animBg="1"/>
      <p:bldP spid="47121" grpId="0" animBg="1"/>
      <p:bldP spid="47122" grpId="0" animBg="1"/>
      <p:bldP spid="47123" grpId="0" animBg="1"/>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7810" name="Rectangle 2">
            <a:extLst>
              <a:ext uri="{FF2B5EF4-FFF2-40B4-BE49-F238E27FC236}">
                <a16:creationId xmlns:a16="http://schemas.microsoft.com/office/drawing/2014/main" id="{49FDB635-A98E-9E97-0127-B03BFF47762A}"/>
              </a:ext>
            </a:extLst>
          </p:cNvPr>
          <p:cNvSpPr>
            <a:spLocks noGrp="1" noChangeArrowheads="1"/>
          </p:cNvSpPr>
          <p:nvPr>
            <p:ph type="title"/>
          </p:nvPr>
        </p:nvSpPr>
        <p:spPr>
          <a:xfrm>
            <a:off x="2209800" y="115888"/>
            <a:ext cx="7772400" cy="1143000"/>
          </a:xfrm>
        </p:spPr>
        <p:txBody>
          <a:bodyPr/>
          <a:lstStyle/>
          <a:p>
            <a:pPr eaLnBrk="1" hangingPunct="1"/>
            <a:r>
              <a:rPr lang="zh-CN" altLang="en-US" sz="3200">
                <a:solidFill>
                  <a:srgbClr val="0000FF"/>
                </a:solidFill>
              </a:rPr>
              <a:t>一、克拉默法则（</a:t>
            </a:r>
            <a:r>
              <a:rPr lang="en-US" altLang="zh-CN" sz="3200" i="1">
                <a:solidFill>
                  <a:srgbClr val="D60093"/>
                </a:solidFill>
              </a:rPr>
              <a:t>Gramer’s Rule</a:t>
            </a:r>
            <a:r>
              <a:rPr lang="zh-CN" altLang="en-US" sz="3200">
                <a:solidFill>
                  <a:srgbClr val="0000FF"/>
                </a:solidFill>
              </a:rPr>
              <a:t>）</a:t>
            </a:r>
          </a:p>
        </p:txBody>
      </p:sp>
      <p:sp>
        <p:nvSpPr>
          <p:cNvPr id="887811" name="Text Box 3">
            <a:extLst>
              <a:ext uri="{FF2B5EF4-FFF2-40B4-BE49-F238E27FC236}">
                <a16:creationId xmlns:a16="http://schemas.microsoft.com/office/drawing/2014/main" id="{A1827A89-402F-9991-1876-4E466E296A2E}"/>
              </a:ext>
            </a:extLst>
          </p:cNvPr>
          <p:cNvSpPr txBox="1">
            <a:spLocks noChangeArrowheads="1"/>
          </p:cNvSpPr>
          <p:nvPr/>
        </p:nvSpPr>
        <p:spPr bwMode="auto">
          <a:xfrm>
            <a:off x="2438401" y="1500188"/>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如果线性方程组</a:t>
            </a:r>
          </a:p>
        </p:txBody>
      </p:sp>
      <p:graphicFrame>
        <p:nvGraphicFramePr>
          <p:cNvPr id="887812" name="Object 8">
            <a:extLst>
              <a:ext uri="{FF2B5EF4-FFF2-40B4-BE49-F238E27FC236}">
                <a16:creationId xmlns:a16="http://schemas.microsoft.com/office/drawing/2014/main" id="{4DB48D83-071B-CB55-0EAC-248287CFAABC}"/>
              </a:ext>
            </a:extLst>
          </p:cNvPr>
          <p:cNvGraphicFramePr>
            <a:graphicFrameLocks noChangeAspect="1"/>
          </p:cNvGraphicFramePr>
          <p:nvPr/>
        </p:nvGraphicFramePr>
        <p:xfrm>
          <a:off x="2974976" y="2003426"/>
          <a:ext cx="5700713" cy="2066925"/>
        </p:xfrm>
        <a:graphic>
          <a:graphicData uri="http://schemas.openxmlformats.org/presentationml/2006/ole">
            <mc:AlternateContent xmlns:mc="http://schemas.openxmlformats.org/markup-compatibility/2006">
              <mc:Choice xmlns:v="urn:schemas-microsoft-com:vml" Requires="v">
                <p:oleObj name="Equation" r:id="rId2" imgW="2590800" imgH="939800" progId="">
                  <p:embed/>
                </p:oleObj>
              </mc:Choice>
              <mc:Fallback>
                <p:oleObj name="Equation" r:id="rId2" imgW="2590800" imgH="939800" progId="">
                  <p:embed/>
                  <p:pic>
                    <p:nvPicPr>
                      <p:cNvPr id="887812" name="Object 8">
                        <a:extLst>
                          <a:ext uri="{FF2B5EF4-FFF2-40B4-BE49-F238E27FC236}">
                            <a16:creationId xmlns:a16="http://schemas.microsoft.com/office/drawing/2014/main" id="{4DB48D83-071B-CB55-0EAC-248287CFA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976" y="2003426"/>
                        <a:ext cx="5700713"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7813" name="Text Box 5">
            <a:extLst>
              <a:ext uri="{FF2B5EF4-FFF2-40B4-BE49-F238E27FC236}">
                <a16:creationId xmlns:a16="http://schemas.microsoft.com/office/drawing/2014/main" id="{93A64039-345C-CB7F-A7FD-CFC76FD03B14}"/>
              </a:ext>
            </a:extLst>
          </p:cNvPr>
          <p:cNvSpPr txBox="1">
            <a:spLocks noChangeArrowheads="1"/>
          </p:cNvSpPr>
          <p:nvPr/>
        </p:nvSpPr>
        <p:spPr bwMode="auto">
          <a:xfrm>
            <a:off x="2438400" y="50038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的系数行列式不等于零，即</a:t>
            </a:r>
          </a:p>
        </p:txBody>
      </p:sp>
      <p:graphicFrame>
        <p:nvGraphicFramePr>
          <p:cNvPr id="887814" name="Object 9">
            <a:extLst>
              <a:ext uri="{FF2B5EF4-FFF2-40B4-BE49-F238E27FC236}">
                <a16:creationId xmlns:a16="http://schemas.microsoft.com/office/drawing/2014/main" id="{EF978594-58D2-433A-C513-7E37B7AA4934}"/>
              </a:ext>
            </a:extLst>
          </p:cNvPr>
          <p:cNvGraphicFramePr>
            <a:graphicFrameLocks noChangeAspect="1"/>
          </p:cNvGraphicFramePr>
          <p:nvPr/>
        </p:nvGraphicFramePr>
        <p:xfrm>
          <a:off x="6240464" y="4284664"/>
          <a:ext cx="3825875" cy="2066925"/>
        </p:xfrm>
        <a:graphic>
          <a:graphicData uri="http://schemas.openxmlformats.org/presentationml/2006/ole">
            <mc:AlternateContent xmlns:mc="http://schemas.openxmlformats.org/markup-compatibility/2006">
              <mc:Choice xmlns:v="urn:schemas-microsoft-com:vml" Requires="v">
                <p:oleObj name="Equation" r:id="rId4" imgW="1739900" imgH="939800" progId="">
                  <p:embed/>
                </p:oleObj>
              </mc:Choice>
              <mc:Fallback>
                <p:oleObj name="Equation" r:id="rId4" imgW="1739900" imgH="939800" progId="">
                  <p:embed/>
                  <p:pic>
                    <p:nvPicPr>
                      <p:cNvPr id="887814" name="Object 9">
                        <a:extLst>
                          <a:ext uri="{FF2B5EF4-FFF2-40B4-BE49-F238E27FC236}">
                            <a16:creationId xmlns:a16="http://schemas.microsoft.com/office/drawing/2014/main" id="{EF978594-58D2-433A-C513-7E37B7AA49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0464" y="4284664"/>
                        <a:ext cx="382587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380FE7E-DA1C-5F24-7BA7-0B70EF6D5B05}"/>
              </a:ext>
            </a:extLst>
          </p:cNvPr>
          <p:cNvSpPr>
            <a:spLocks noChangeArrowheads="1"/>
          </p:cNvSpPr>
          <p:nvPr/>
        </p:nvSpPr>
        <p:spPr bwMode="auto">
          <a:xfrm>
            <a:off x="1979614" y="455613"/>
            <a:ext cx="8688387" cy="606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en-US" altLang="zh-CN" sz="2800" b="1">
              <a:solidFill>
                <a:srgbClr val="00007D"/>
              </a:solidFill>
              <a:latin typeface="Times New Roman" panose="02020603050405020304" pitchFamily="18" charset="0"/>
            </a:endParaRPr>
          </a:p>
          <a:p>
            <a:pPr eaLnBrk="1" fontAlgn="base" hangingPunct="1">
              <a:lnSpc>
                <a:spcPct val="70000"/>
              </a:lnSpc>
              <a:spcBef>
                <a:spcPct val="0"/>
              </a:spcBef>
              <a:spcAft>
                <a:spcPct val="0"/>
              </a:spcAft>
            </a:pPr>
            <a:endParaRPr kumimoji="1" lang="en-US" altLang="zh-CN" sz="2800" b="1">
              <a:solidFill>
                <a:srgbClr val="000000"/>
              </a:solidFill>
              <a:latin typeface="Times New Roman" panose="02020603050405020304" pitchFamily="18" charset="0"/>
            </a:endParaRPr>
          </a:p>
          <a:p>
            <a:pPr eaLnBrk="1" fontAlgn="base" hangingPunct="1">
              <a:spcBef>
                <a:spcPct val="0"/>
              </a:spcBef>
              <a:spcAft>
                <a:spcPct val="0"/>
              </a:spcAft>
              <a:buFontTx/>
              <a:buAutoNum type="arabicPeriod" startAt="4"/>
            </a:pPr>
            <a:r>
              <a:rPr kumimoji="1" lang="zh-CN" altLang="en-US" b="1">
                <a:solidFill>
                  <a:srgbClr val="000000"/>
                </a:solidFill>
                <a:latin typeface="Times New Roman" panose="02020603050405020304" pitchFamily="18" charset="0"/>
              </a:rPr>
              <a:t>形如                                的方阵称为</a:t>
            </a:r>
            <a:r>
              <a:rPr kumimoji="1" lang="zh-CN" altLang="en-US" b="1">
                <a:solidFill>
                  <a:srgbClr val="FF0000"/>
                </a:solidFill>
                <a:latin typeface="Times New Roman" panose="02020603050405020304" pitchFamily="18" charset="0"/>
              </a:rPr>
              <a:t>对角阵 </a:t>
            </a:r>
            <a:r>
              <a:rPr kumimoji="1" lang="en-US" altLang="zh-CN" b="1">
                <a:solidFill>
                  <a:srgbClr val="D60093"/>
                </a:solidFill>
                <a:latin typeface="Times New Roman" panose="02020603050405020304" pitchFamily="18" charset="0"/>
              </a:rPr>
              <a:t>(</a:t>
            </a:r>
            <a:r>
              <a:rPr lang="en-US" altLang="zh-CN">
                <a:solidFill>
                  <a:srgbClr val="D60093"/>
                </a:solidFill>
                <a:ea typeface="宋体" panose="02010600030101010101" pitchFamily="2" charset="-122"/>
              </a:rPr>
              <a:t>diagonal  matrix)</a:t>
            </a:r>
            <a:endParaRPr kumimoji="1" lang="zh-CN" altLang="en-US" b="1">
              <a:solidFill>
                <a:srgbClr val="D60093"/>
              </a:solidFill>
              <a:latin typeface="Times New Roman" panose="02020603050405020304" pitchFamily="18" charset="0"/>
            </a:endParaRPr>
          </a:p>
          <a:p>
            <a:pPr eaLnBrk="1" fontAlgn="base" hangingPunct="1">
              <a:lnSpc>
                <a:spcPct val="120000"/>
              </a:lnSpc>
              <a:spcBef>
                <a:spcPct val="0"/>
              </a:spcBef>
              <a:spcAft>
                <a:spcPct val="0"/>
              </a:spcAft>
            </a:pPr>
            <a:endParaRPr kumimoji="1" lang="zh-CN" altLang="en-US" b="1">
              <a:solidFill>
                <a:srgbClr val="000000"/>
              </a:solidFill>
              <a:latin typeface="Times New Roman" panose="02020603050405020304" pitchFamily="18" charset="0"/>
            </a:endParaRPr>
          </a:p>
          <a:p>
            <a:pPr eaLnBrk="1" fontAlgn="base" hangingPunct="1">
              <a:lnSpc>
                <a:spcPct val="120000"/>
              </a:lnSpc>
              <a:spcBef>
                <a:spcPct val="0"/>
              </a:spcBef>
              <a:spcAft>
                <a:spcPct val="0"/>
              </a:spcAft>
              <a:buFontTx/>
              <a:buAutoNum type="arabicPeriod" startAt="4"/>
            </a:pPr>
            <a:endParaRPr kumimoji="1" lang="zh-CN" altLang="en-US" b="1">
              <a:solidFill>
                <a:srgbClr val="000000"/>
              </a:solidFill>
              <a:latin typeface="Times New Roman" panose="02020603050405020304" pitchFamily="18" charset="0"/>
            </a:endParaRPr>
          </a:p>
          <a:p>
            <a:pPr eaLnBrk="1" fontAlgn="base" hangingPunct="1">
              <a:lnSpc>
                <a:spcPct val="120000"/>
              </a:lnSpc>
              <a:spcBef>
                <a:spcPct val="0"/>
              </a:spcBef>
              <a:spcAft>
                <a:spcPct val="0"/>
              </a:spcAft>
            </a:pPr>
            <a:endParaRPr kumimoji="1" lang="zh-CN" altLang="en-US" b="1">
              <a:solidFill>
                <a:srgbClr val="000000"/>
              </a:solidFill>
              <a:latin typeface="Times New Roman" panose="02020603050405020304" pitchFamily="18" charset="0"/>
            </a:endParaRPr>
          </a:p>
          <a:p>
            <a:pPr eaLnBrk="1" fontAlgn="base" hangingPunct="1">
              <a:lnSpc>
                <a:spcPct val="120000"/>
              </a:lnSpc>
              <a:spcBef>
                <a:spcPct val="0"/>
              </a:spcBef>
              <a:spcAft>
                <a:spcPct val="0"/>
              </a:spcAft>
              <a:buFontTx/>
              <a:buAutoNum type="arabicPeriod" startAt="4"/>
            </a:pPr>
            <a:endParaRPr kumimoji="1" lang="zh-CN" altLang="en-US" b="1">
              <a:solidFill>
                <a:srgbClr val="000000"/>
              </a:solidFill>
              <a:latin typeface="Times New Roman" panose="02020603050405020304" pitchFamily="18" charset="0"/>
            </a:endParaRPr>
          </a:p>
          <a:p>
            <a:pPr eaLnBrk="1" fontAlgn="base" hangingPunct="1">
              <a:lnSpc>
                <a:spcPct val="120000"/>
              </a:lnSpc>
              <a:spcBef>
                <a:spcPct val="0"/>
              </a:spcBef>
              <a:spcAft>
                <a:spcPct val="0"/>
              </a:spcAft>
            </a:pPr>
            <a:r>
              <a:rPr kumimoji="1" lang="zh-CN" altLang="en-US" b="1">
                <a:solidFill>
                  <a:srgbClr val="000000"/>
                </a:solidFill>
                <a:latin typeface="Times New Roman" panose="02020603050405020304" pitchFamily="18" charset="0"/>
              </a:rPr>
              <a:t>	</a:t>
            </a:r>
          </a:p>
          <a:p>
            <a:pPr eaLnBrk="1" fontAlgn="base" hangingPunct="1">
              <a:lnSpc>
                <a:spcPct val="120000"/>
              </a:lnSpc>
              <a:spcBef>
                <a:spcPct val="0"/>
              </a:spcBef>
              <a:spcAft>
                <a:spcPct val="0"/>
              </a:spcAft>
            </a:pPr>
            <a:r>
              <a:rPr kumimoji="1" lang="zh-CN" altLang="en-US" b="1">
                <a:solidFill>
                  <a:srgbClr val="000000"/>
                </a:solidFill>
                <a:latin typeface="Times New Roman" panose="02020603050405020304" pitchFamily="18" charset="0"/>
              </a:rPr>
              <a:t>	特别的，方阵                                  称为</a:t>
            </a:r>
            <a:r>
              <a:rPr kumimoji="1" lang="zh-CN" altLang="en-US" b="1">
                <a:solidFill>
                  <a:srgbClr val="FF0000"/>
                </a:solidFill>
                <a:latin typeface="Times New Roman" panose="02020603050405020304" pitchFamily="18" charset="0"/>
              </a:rPr>
              <a:t>单位阵</a:t>
            </a:r>
            <a:r>
              <a:rPr kumimoji="1" lang="en-US" altLang="zh-CN" b="1">
                <a:solidFill>
                  <a:srgbClr val="D60093"/>
                </a:solidFill>
                <a:latin typeface="Times New Roman" panose="02020603050405020304" pitchFamily="18" charset="0"/>
              </a:rPr>
              <a:t>(unit matrix)</a:t>
            </a:r>
            <a:r>
              <a:rPr kumimoji="1" lang="en-US" altLang="zh-CN" b="1">
                <a:solidFill>
                  <a:srgbClr val="FF0000"/>
                </a:solidFill>
                <a:latin typeface="Times New Roman" panose="02020603050405020304" pitchFamily="18" charset="0"/>
              </a:rPr>
              <a:t>,</a:t>
            </a:r>
            <a:endParaRPr kumimoji="1" lang="zh-CN" altLang="en-US" b="1">
              <a:solidFill>
                <a:srgbClr val="000000"/>
              </a:solidFill>
              <a:latin typeface="Times New Roman" panose="02020603050405020304" pitchFamily="18" charset="0"/>
            </a:endParaRPr>
          </a:p>
        </p:txBody>
      </p:sp>
      <p:graphicFrame>
        <p:nvGraphicFramePr>
          <p:cNvPr id="68611" name="Object 14">
            <a:extLst>
              <a:ext uri="{FF2B5EF4-FFF2-40B4-BE49-F238E27FC236}">
                <a16:creationId xmlns:a16="http://schemas.microsoft.com/office/drawing/2014/main" id="{0C80AA17-F889-B476-9541-2E1620A66CB2}"/>
              </a:ext>
            </a:extLst>
          </p:cNvPr>
          <p:cNvGraphicFramePr>
            <a:graphicFrameLocks noChangeAspect="1"/>
          </p:cNvGraphicFramePr>
          <p:nvPr/>
        </p:nvGraphicFramePr>
        <p:xfrm>
          <a:off x="3071813" y="476250"/>
          <a:ext cx="2386012" cy="1879600"/>
        </p:xfrm>
        <a:graphic>
          <a:graphicData uri="http://schemas.openxmlformats.org/presentationml/2006/ole">
            <mc:AlternateContent xmlns:mc="http://schemas.openxmlformats.org/markup-compatibility/2006">
              <mc:Choice xmlns:v="urn:schemas-microsoft-com:vml" Requires="v">
                <p:oleObj name="Equation" r:id="rId2" imgW="1193800" imgH="939800" progId="">
                  <p:embed/>
                </p:oleObj>
              </mc:Choice>
              <mc:Fallback>
                <p:oleObj name="Equation" r:id="rId2" imgW="1193800" imgH="939800" progId="">
                  <p:embed/>
                  <p:pic>
                    <p:nvPicPr>
                      <p:cNvPr id="68611" name="Object 14">
                        <a:extLst>
                          <a:ext uri="{FF2B5EF4-FFF2-40B4-BE49-F238E27FC236}">
                            <a16:creationId xmlns:a16="http://schemas.microsoft.com/office/drawing/2014/main" id="{0C80AA17-F889-B476-9541-2E1620A66C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3" y="476250"/>
                        <a:ext cx="2386012"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2" name="AutoShape 4">
            <a:extLst>
              <a:ext uri="{FF2B5EF4-FFF2-40B4-BE49-F238E27FC236}">
                <a16:creationId xmlns:a16="http://schemas.microsoft.com/office/drawing/2014/main" id="{2BD241F0-61C5-CB00-0EA2-4D87F13E2D42}"/>
              </a:ext>
            </a:extLst>
          </p:cNvPr>
          <p:cNvSpPr>
            <a:spLocks noChangeArrowheads="1"/>
          </p:cNvSpPr>
          <p:nvPr/>
        </p:nvSpPr>
        <p:spPr bwMode="auto">
          <a:xfrm>
            <a:off x="3143251" y="836614"/>
            <a:ext cx="1871663" cy="1368425"/>
          </a:xfrm>
          <a:prstGeom prst="rtTriangle">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68613" name="AutoShape 5">
            <a:extLst>
              <a:ext uri="{FF2B5EF4-FFF2-40B4-BE49-F238E27FC236}">
                <a16:creationId xmlns:a16="http://schemas.microsoft.com/office/drawing/2014/main" id="{637F4A4A-EC3F-D45B-72CF-7B6D601BE487}"/>
              </a:ext>
            </a:extLst>
          </p:cNvPr>
          <p:cNvSpPr>
            <a:spLocks noChangeArrowheads="1"/>
          </p:cNvSpPr>
          <p:nvPr/>
        </p:nvSpPr>
        <p:spPr bwMode="auto">
          <a:xfrm rot="10800000">
            <a:off x="3503613" y="565151"/>
            <a:ext cx="1871662" cy="1368425"/>
          </a:xfrm>
          <a:prstGeom prst="rtTriangle">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graphicFrame>
        <p:nvGraphicFramePr>
          <p:cNvPr id="68617" name="Object 15">
            <a:extLst>
              <a:ext uri="{FF2B5EF4-FFF2-40B4-BE49-F238E27FC236}">
                <a16:creationId xmlns:a16="http://schemas.microsoft.com/office/drawing/2014/main" id="{38E380D4-3A31-2F40-8AD9-60731961A3B6}"/>
              </a:ext>
            </a:extLst>
          </p:cNvPr>
          <p:cNvGraphicFramePr>
            <a:graphicFrameLocks noChangeAspect="1"/>
          </p:cNvGraphicFramePr>
          <p:nvPr/>
        </p:nvGraphicFramePr>
        <p:xfrm>
          <a:off x="6096001" y="1747838"/>
          <a:ext cx="2900363" cy="457200"/>
        </p:xfrm>
        <a:graphic>
          <a:graphicData uri="http://schemas.openxmlformats.org/presentationml/2006/ole">
            <mc:AlternateContent xmlns:mc="http://schemas.openxmlformats.org/markup-compatibility/2006">
              <mc:Choice xmlns:v="urn:schemas-microsoft-com:vml" Requires="v">
                <p:oleObj name="Equation" r:id="rId4" imgW="1918080" imgH="292320" progId="">
                  <p:embed/>
                </p:oleObj>
              </mc:Choice>
              <mc:Fallback>
                <p:oleObj name="Equation" r:id="rId4" imgW="1918080" imgH="292320" progId="">
                  <p:embed/>
                  <p:pic>
                    <p:nvPicPr>
                      <p:cNvPr id="68617" name="Object 15">
                        <a:extLst>
                          <a:ext uri="{FF2B5EF4-FFF2-40B4-BE49-F238E27FC236}">
                            <a16:creationId xmlns:a16="http://schemas.microsoft.com/office/drawing/2014/main" id="{38E380D4-3A31-2F40-8AD9-60731961A3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1" y="1747838"/>
                        <a:ext cx="290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9" name="Text Box 11">
            <a:extLst>
              <a:ext uri="{FF2B5EF4-FFF2-40B4-BE49-F238E27FC236}">
                <a16:creationId xmlns:a16="http://schemas.microsoft.com/office/drawing/2014/main" id="{EAB507F6-2E3F-401C-26C1-C7A220243D2D}"/>
              </a:ext>
            </a:extLst>
          </p:cNvPr>
          <p:cNvSpPr txBox="1">
            <a:spLocks noChangeArrowheads="1"/>
          </p:cNvSpPr>
          <p:nvPr/>
        </p:nvSpPr>
        <p:spPr bwMode="auto">
          <a:xfrm>
            <a:off x="5375276" y="1747838"/>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记作</a:t>
            </a:r>
          </a:p>
        </p:txBody>
      </p:sp>
      <p:graphicFrame>
        <p:nvGraphicFramePr>
          <p:cNvPr id="68622" name="Object 16">
            <a:extLst>
              <a:ext uri="{FF2B5EF4-FFF2-40B4-BE49-F238E27FC236}">
                <a16:creationId xmlns:a16="http://schemas.microsoft.com/office/drawing/2014/main" id="{8532474C-E03F-AA9F-DD60-5B361706BD60}"/>
              </a:ext>
            </a:extLst>
          </p:cNvPr>
          <p:cNvGraphicFramePr>
            <a:graphicFrameLocks noChangeAspect="1"/>
          </p:cNvGraphicFramePr>
          <p:nvPr/>
        </p:nvGraphicFramePr>
        <p:xfrm>
          <a:off x="4248151" y="2636838"/>
          <a:ext cx="2574925" cy="2063750"/>
        </p:xfrm>
        <a:graphic>
          <a:graphicData uri="http://schemas.openxmlformats.org/presentationml/2006/ole">
            <mc:AlternateContent xmlns:mc="http://schemas.openxmlformats.org/markup-compatibility/2006">
              <mc:Choice xmlns:v="urn:schemas-microsoft-com:vml" Requires="v">
                <p:oleObj name="Equation" r:id="rId6" imgW="1155700" imgH="927100" progId="">
                  <p:embed/>
                </p:oleObj>
              </mc:Choice>
              <mc:Fallback>
                <p:oleObj name="Equation" r:id="rId6" imgW="1155700" imgH="927100" progId="">
                  <p:embed/>
                  <p:pic>
                    <p:nvPicPr>
                      <p:cNvPr id="68622" name="Object 16">
                        <a:extLst>
                          <a:ext uri="{FF2B5EF4-FFF2-40B4-BE49-F238E27FC236}">
                            <a16:creationId xmlns:a16="http://schemas.microsoft.com/office/drawing/2014/main" id="{8532474C-E03F-AA9F-DD60-5B361706BD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8151" y="2636838"/>
                        <a:ext cx="2574925"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9" name="AutoShape 21">
            <a:extLst>
              <a:ext uri="{FF2B5EF4-FFF2-40B4-BE49-F238E27FC236}">
                <a16:creationId xmlns:a16="http://schemas.microsoft.com/office/drawing/2014/main" id="{3913BAAE-B5C3-6ADF-493E-54ECE7D8464C}"/>
              </a:ext>
            </a:extLst>
          </p:cNvPr>
          <p:cNvSpPr>
            <a:spLocks noChangeArrowheads="1"/>
          </p:cNvSpPr>
          <p:nvPr/>
        </p:nvSpPr>
        <p:spPr bwMode="auto">
          <a:xfrm rot="10800000">
            <a:off x="4737101" y="2763838"/>
            <a:ext cx="2016125" cy="1528762"/>
          </a:xfrm>
          <a:prstGeom prst="rtTriangle">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68631" name="AutoShape 23">
            <a:extLst>
              <a:ext uri="{FF2B5EF4-FFF2-40B4-BE49-F238E27FC236}">
                <a16:creationId xmlns:a16="http://schemas.microsoft.com/office/drawing/2014/main" id="{DCF067D0-EE63-1AC5-9AEC-10CA40628B3C}"/>
              </a:ext>
            </a:extLst>
          </p:cNvPr>
          <p:cNvSpPr>
            <a:spLocks noChangeArrowheads="1"/>
          </p:cNvSpPr>
          <p:nvPr/>
        </p:nvSpPr>
        <p:spPr bwMode="auto">
          <a:xfrm>
            <a:off x="4319589" y="3052763"/>
            <a:ext cx="2016125" cy="1528762"/>
          </a:xfrm>
          <a:prstGeom prst="rtTriangle">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68632" name="Text Box 24">
            <a:extLst>
              <a:ext uri="{FF2B5EF4-FFF2-40B4-BE49-F238E27FC236}">
                <a16:creationId xmlns:a16="http://schemas.microsoft.com/office/drawing/2014/main" id="{108F6884-79BB-A7CA-F795-5A2882BA71C3}"/>
              </a:ext>
            </a:extLst>
          </p:cNvPr>
          <p:cNvSpPr txBox="1">
            <a:spLocks noChangeArrowheads="1"/>
          </p:cNvSpPr>
          <p:nvPr/>
        </p:nvSpPr>
        <p:spPr bwMode="auto">
          <a:xfrm>
            <a:off x="2298701" y="4314825"/>
            <a:ext cx="163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记作      ． </a:t>
            </a:r>
          </a:p>
        </p:txBody>
      </p:sp>
      <p:graphicFrame>
        <p:nvGraphicFramePr>
          <p:cNvPr id="68633" name="Object 17">
            <a:extLst>
              <a:ext uri="{FF2B5EF4-FFF2-40B4-BE49-F238E27FC236}">
                <a16:creationId xmlns:a16="http://schemas.microsoft.com/office/drawing/2014/main" id="{94FF644B-F449-AC59-653B-11335441D9E8}"/>
              </a:ext>
            </a:extLst>
          </p:cNvPr>
          <p:cNvGraphicFramePr>
            <a:graphicFrameLocks noChangeAspect="1"/>
          </p:cNvGraphicFramePr>
          <p:nvPr/>
        </p:nvGraphicFramePr>
        <p:xfrm>
          <a:off x="3019425" y="4340225"/>
          <a:ext cx="431800" cy="457200"/>
        </p:xfrm>
        <a:graphic>
          <a:graphicData uri="http://schemas.openxmlformats.org/presentationml/2006/ole">
            <mc:AlternateContent xmlns:mc="http://schemas.openxmlformats.org/markup-compatibility/2006">
              <mc:Choice xmlns:v="urn:schemas-microsoft-com:vml" Requires="v">
                <p:oleObj name="Equation" r:id="rId8" imgW="279360" imgH="292320" progId="">
                  <p:embed/>
                </p:oleObj>
              </mc:Choice>
              <mc:Fallback>
                <p:oleObj name="Equation" r:id="rId8" imgW="279360" imgH="292320" progId="">
                  <p:embed/>
                  <p:pic>
                    <p:nvPicPr>
                      <p:cNvPr id="68633" name="Object 17">
                        <a:extLst>
                          <a:ext uri="{FF2B5EF4-FFF2-40B4-BE49-F238E27FC236}">
                            <a16:creationId xmlns:a16="http://schemas.microsoft.com/office/drawing/2014/main" id="{94FF644B-F449-AC59-653B-11335441D9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9425" y="434022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610">
                                            <p:txEl>
                                              <p:pRg st="2" end="2"/>
                                            </p:txEl>
                                          </p:spTgt>
                                        </p:tgtEl>
                                        <p:attrNameLst>
                                          <p:attrName>style.visibility</p:attrName>
                                        </p:attrNameLst>
                                      </p:cBhvr>
                                      <p:to>
                                        <p:strVal val="visible"/>
                                      </p:to>
                                    </p:set>
                                    <p:animEffect transition="in" filter="wipe(left)">
                                      <p:cBhvr>
                                        <p:cTn id="7" dur="5000"/>
                                        <p:tgtEl>
                                          <p:spTgt spid="68610">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8611"/>
                                        </p:tgtEl>
                                        <p:attrNameLst>
                                          <p:attrName>style.visibility</p:attrName>
                                        </p:attrNameLst>
                                      </p:cBhvr>
                                      <p:to>
                                        <p:strVal val="visible"/>
                                      </p:to>
                                    </p:set>
                                    <p:animEffect transition="in" filter="wipe(left)">
                                      <p:cBhvr>
                                        <p:cTn id="10" dur="500"/>
                                        <p:tgtEl>
                                          <p:spTgt spid="686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remove" grpId="0" nodeType="clickEffect">
                                  <p:stCondLst>
                                    <p:cond delay="0"/>
                                  </p:stCondLst>
                                  <p:childTnLst>
                                    <p:set>
                                      <p:cBhvr>
                                        <p:cTn id="14" dur="1" fill="hold">
                                          <p:stCondLst>
                                            <p:cond delay="0"/>
                                          </p:stCondLst>
                                        </p:cTn>
                                        <p:tgtEl>
                                          <p:spTgt spid="68612"/>
                                        </p:tgtEl>
                                        <p:attrNameLst>
                                          <p:attrName>style.visibility</p:attrName>
                                        </p:attrNameLst>
                                      </p:cBhvr>
                                      <p:to>
                                        <p:strVal val="visible"/>
                                      </p:to>
                                    </p:set>
                                    <p:animEffect transition="in" filter="wipe(left)">
                                      <p:cBhvr>
                                        <p:cTn id="15" dur="500"/>
                                        <p:tgtEl>
                                          <p:spTgt spid="68612"/>
                                        </p:tgtEl>
                                      </p:cBhvr>
                                    </p:animEffect>
                                  </p:childTnLst>
                                </p:cTn>
                              </p:par>
                              <p:par>
                                <p:cTn id="16" presetID="22" presetClass="entr" presetSubtype="2" fill="remove" grpId="0" nodeType="withEffect">
                                  <p:stCondLst>
                                    <p:cond delay="0"/>
                                  </p:stCondLst>
                                  <p:childTnLst>
                                    <p:set>
                                      <p:cBhvr>
                                        <p:cTn id="17" dur="1" fill="hold">
                                          <p:stCondLst>
                                            <p:cond delay="0"/>
                                          </p:stCondLst>
                                        </p:cTn>
                                        <p:tgtEl>
                                          <p:spTgt spid="68613"/>
                                        </p:tgtEl>
                                        <p:attrNameLst>
                                          <p:attrName>style.visibility</p:attrName>
                                        </p:attrNameLst>
                                      </p:cBhvr>
                                      <p:to>
                                        <p:strVal val="visible"/>
                                      </p:to>
                                    </p:set>
                                    <p:animEffect transition="in" filter="wipe(right)">
                                      <p:cBhvr>
                                        <p:cTn id="18" dur="3000"/>
                                        <p:tgtEl>
                                          <p:spTgt spid="686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9"/>
                                        </p:tgtEl>
                                        <p:attrNameLst>
                                          <p:attrName>style.visibility</p:attrName>
                                        </p:attrNameLst>
                                      </p:cBhvr>
                                      <p:to>
                                        <p:strVal val="visible"/>
                                      </p:to>
                                    </p:set>
                                  </p:childTnLst>
                                </p:cTn>
                              </p:par>
                            </p:childTnLst>
                          </p:cTn>
                        </p:par>
                        <p:par>
                          <p:cTn id="23" fill="hold" nodeType="afterGroup">
                            <p:stCondLst>
                              <p:cond delay="0"/>
                            </p:stCondLst>
                            <p:childTnLst>
                              <p:par>
                                <p:cTn id="24" presetID="2" presetClass="entr" presetSubtype="2" fill="hold" nodeType="afterEffect">
                                  <p:stCondLst>
                                    <p:cond delay="0"/>
                                  </p:stCondLst>
                                  <p:childTnLst>
                                    <p:set>
                                      <p:cBhvr>
                                        <p:cTn id="25" dur="1" fill="hold">
                                          <p:stCondLst>
                                            <p:cond delay="0"/>
                                          </p:stCondLst>
                                        </p:cTn>
                                        <p:tgtEl>
                                          <p:spTgt spid="68617"/>
                                        </p:tgtEl>
                                        <p:attrNameLst>
                                          <p:attrName>style.visibility</p:attrName>
                                        </p:attrNameLst>
                                      </p:cBhvr>
                                      <p:to>
                                        <p:strVal val="visible"/>
                                      </p:to>
                                    </p:set>
                                    <p:anim calcmode="lin" valueType="num">
                                      <p:cBhvr additive="base">
                                        <p:cTn id="26" dur="500" fill="hold"/>
                                        <p:tgtEl>
                                          <p:spTgt spid="68617"/>
                                        </p:tgtEl>
                                        <p:attrNameLst>
                                          <p:attrName>ppt_x</p:attrName>
                                        </p:attrNameLst>
                                      </p:cBhvr>
                                      <p:tavLst>
                                        <p:tav tm="0">
                                          <p:val>
                                            <p:strVal val="1+#ppt_w/2"/>
                                          </p:val>
                                        </p:tav>
                                        <p:tav tm="100000">
                                          <p:val>
                                            <p:strVal val="#ppt_x"/>
                                          </p:val>
                                        </p:tav>
                                      </p:tavLst>
                                    </p:anim>
                                    <p:anim calcmode="lin" valueType="num">
                                      <p:cBhvr additive="base">
                                        <p:cTn id="27" dur="500" fill="hold"/>
                                        <p:tgtEl>
                                          <p:spTgt spid="68617"/>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8610">
                                            <p:txEl>
                                              <p:pRg st="8" end="8"/>
                                            </p:txEl>
                                          </p:spTgt>
                                        </p:tgtEl>
                                        <p:attrNameLst>
                                          <p:attrName>style.visibility</p:attrName>
                                        </p:attrNameLst>
                                      </p:cBhvr>
                                      <p:to>
                                        <p:strVal val="visible"/>
                                      </p:to>
                                    </p:set>
                                    <p:animEffect transition="in" filter="wipe(left)">
                                      <p:cBhvr>
                                        <p:cTn id="32" dur="500"/>
                                        <p:tgtEl>
                                          <p:spTgt spid="68610">
                                            <p:txEl>
                                              <p:pRg st="8" end="8"/>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68622"/>
                                        </p:tgtEl>
                                        <p:attrNameLst>
                                          <p:attrName>style.visibility</p:attrName>
                                        </p:attrNameLst>
                                      </p:cBhvr>
                                      <p:to>
                                        <p:strVal val="visible"/>
                                      </p:to>
                                    </p:set>
                                    <p:animEffect transition="in" filter="box(in)">
                                      <p:cBhvr>
                                        <p:cTn id="35" dur="500"/>
                                        <p:tgtEl>
                                          <p:spTgt spid="6862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remove" grpId="0" nodeType="clickEffect">
                                  <p:stCondLst>
                                    <p:cond delay="0"/>
                                  </p:stCondLst>
                                  <p:childTnLst>
                                    <p:set>
                                      <p:cBhvr>
                                        <p:cTn id="39" dur="1" fill="hold">
                                          <p:stCondLst>
                                            <p:cond delay="0"/>
                                          </p:stCondLst>
                                        </p:cTn>
                                        <p:tgtEl>
                                          <p:spTgt spid="68631"/>
                                        </p:tgtEl>
                                        <p:attrNameLst>
                                          <p:attrName>style.visibility</p:attrName>
                                        </p:attrNameLst>
                                      </p:cBhvr>
                                      <p:to>
                                        <p:strVal val="visible"/>
                                      </p:to>
                                    </p:set>
                                    <p:animEffect transition="in" filter="wipe(left)">
                                      <p:cBhvr>
                                        <p:cTn id="40" dur="3000"/>
                                        <p:tgtEl>
                                          <p:spTgt spid="68631"/>
                                        </p:tgtEl>
                                      </p:cBhvr>
                                    </p:animEffect>
                                  </p:childTnLst>
                                </p:cTn>
                              </p:par>
                              <p:par>
                                <p:cTn id="41" presetID="22" presetClass="entr" presetSubtype="2" fill="remove" grpId="0" nodeType="withEffect">
                                  <p:stCondLst>
                                    <p:cond delay="0"/>
                                  </p:stCondLst>
                                  <p:childTnLst>
                                    <p:set>
                                      <p:cBhvr>
                                        <p:cTn id="42" dur="1" fill="hold">
                                          <p:stCondLst>
                                            <p:cond delay="0"/>
                                          </p:stCondLst>
                                        </p:cTn>
                                        <p:tgtEl>
                                          <p:spTgt spid="68629"/>
                                        </p:tgtEl>
                                        <p:attrNameLst>
                                          <p:attrName>style.visibility</p:attrName>
                                        </p:attrNameLst>
                                      </p:cBhvr>
                                      <p:to>
                                        <p:strVal val="visible"/>
                                      </p:to>
                                    </p:set>
                                    <p:animEffect transition="in" filter="wipe(right)">
                                      <p:cBhvr>
                                        <p:cTn id="43" dur="3000"/>
                                        <p:tgtEl>
                                          <p:spTgt spid="6862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686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8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nimBg="1"/>
      <p:bldP spid="68613" grpId="0" animBg="1"/>
      <p:bldP spid="68619" grpId="0"/>
      <p:bldP spid="68629" grpId="0" animBg="1"/>
      <p:bldP spid="68631" grpId="0" animBg="1"/>
      <p:bldP spid="68632" grpId="0"/>
    </p:bld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88834" name="Object 20">
            <a:extLst>
              <a:ext uri="{FF2B5EF4-FFF2-40B4-BE49-F238E27FC236}">
                <a16:creationId xmlns:a16="http://schemas.microsoft.com/office/drawing/2014/main" id="{123474BA-E9FC-857F-A8BA-AC9BA337C0F4}"/>
              </a:ext>
            </a:extLst>
          </p:cNvPr>
          <p:cNvGraphicFramePr>
            <a:graphicFrameLocks noChangeAspect="1"/>
          </p:cNvGraphicFramePr>
          <p:nvPr/>
        </p:nvGraphicFramePr>
        <p:xfrm>
          <a:off x="2647951" y="1412875"/>
          <a:ext cx="6938963" cy="895350"/>
        </p:xfrm>
        <a:graphic>
          <a:graphicData uri="http://schemas.openxmlformats.org/presentationml/2006/ole">
            <mc:AlternateContent xmlns:mc="http://schemas.openxmlformats.org/markup-compatibility/2006">
              <mc:Choice xmlns:v="urn:schemas-microsoft-com:vml" Requires="v">
                <p:oleObj name="Equation" r:id="rId2" imgW="3149600" imgH="406400" progId="">
                  <p:embed/>
                </p:oleObj>
              </mc:Choice>
              <mc:Fallback>
                <p:oleObj name="Equation" r:id="rId2" imgW="3149600" imgH="406400" progId="">
                  <p:embed/>
                  <p:pic>
                    <p:nvPicPr>
                      <p:cNvPr id="888834" name="Object 20">
                        <a:extLst>
                          <a:ext uri="{FF2B5EF4-FFF2-40B4-BE49-F238E27FC236}">
                            <a16:creationId xmlns:a16="http://schemas.microsoft.com/office/drawing/2014/main" id="{123474BA-E9FC-857F-A8BA-AC9BA337C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951" y="1412875"/>
                        <a:ext cx="693896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3" name="Text Box 3">
            <a:extLst>
              <a:ext uri="{FF2B5EF4-FFF2-40B4-BE49-F238E27FC236}">
                <a16:creationId xmlns:a16="http://schemas.microsoft.com/office/drawing/2014/main" id="{556CA404-CA12-F5C6-37F9-59644B8F319E}"/>
              </a:ext>
            </a:extLst>
          </p:cNvPr>
          <p:cNvSpPr txBox="1">
            <a:spLocks noChangeArrowheads="1"/>
          </p:cNvSpPr>
          <p:nvPr/>
        </p:nvSpPr>
        <p:spPr bwMode="auto">
          <a:xfrm>
            <a:off x="2057400" y="2636838"/>
            <a:ext cx="81534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00"/>
                </a:solidFill>
                <a:latin typeface="楷体_GB2312" pitchFamily="49" charset="-122"/>
              </a:rPr>
              <a:t>其中  是把系数行列式  中第  列的元素用方程组右端的常数项代替后所得到的  阶行列式，即</a:t>
            </a:r>
          </a:p>
        </p:txBody>
      </p:sp>
      <p:graphicFrame>
        <p:nvGraphicFramePr>
          <p:cNvPr id="25604" name="Object 21">
            <a:extLst>
              <a:ext uri="{FF2B5EF4-FFF2-40B4-BE49-F238E27FC236}">
                <a16:creationId xmlns:a16="http://schemas.microsoft.com/office/drawing/2014/main" id="{901A4B1D-F722-95BB-F4C8-A556387A642F}"/>
              </a:ext>
            </a:extLst>
          </p:cNvPr>
          <p:cNvGraphicFramePr>
            <a:graphicFrameLocks noChangeAspect="1"/>
          </p:cNvGraphicFramePr>
          <p:nvPr/>
        </p:nvGraphicFramePr>
        <p:xfrm>
          <a:off x="2695575" y="2755901"/>
          <a:ext cx="446088" cy="530225"/>
        </p:xfrm>
        <a:graphic>
          <a:graphicData uri="http://schemas.openxmlformats.org/presentationml/2006/ole">
            <mc:AlternateContent xmlns:mc="http://schemas.openxmlformats.org/markup-compatibility/2006">
              <mc:Choice xmlns:v="urn:schemas-microsoft-com:vml" Requires="v">
                <p:oleObj name="Equation" r:id="rId4" imgW="203112" imgH="241195" progId="">
                  <p:embed/>
                </p:oleObj>
              </mc:Choice>
              <mc:Fallback>
                <p:oleObj name="Equation" r:id="rId4" imgW="203112" imgH="241195" progId="">
                  <p:embed/>
                  <p:pic>
                    <p:nvPicPr>
                      <p:cNvPr id="25604" name="Object 21">
                        <a:extLst>
                          <a:ext uri="{FF2B5EF4-FFF2-40B4-BE49-F238E27FC236}">
                            <a16:creationId xmlns:a16="http://schemas.microsoft.com/office/drawing/2014/main" id="{901A4B1D-F722-95BB-F4C8-A556387A64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5575" y="2755901"/>
                        <a:ext cx="44608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Object 22">
            <a:extLst>
              <a:ext uri="{FF2B5EF4-FFF2-40B4-BE49-F238E27FC236}">
                <a16:creationId xmlns:a16="http://schemas.microsoft.com/office/drawing/2014/main" id="{8935DDC1-F0FE-10F2-6174-CAFF38155312}"/>
              </a:ext>
            </a:extLst>
          </p:cNvPr>
          <p:cNvGraphicFramePr>
            <a:graphicFrameLocks noChangeAspect="1"/>
          </p:cNvGraphicFramePr>
          <p:nvPr/>
        </p:nvGraphicFramePr>
        <p:xfrm>
          <a:off x="5230813" y="2806701"/>
          <a:ext cx="360362" cy="360363"/>
        </p:xfrm>
        <a:graphic>
          <a:graphicData uri="http://schemas.openxmlformats.org/presentationml/2006/ole">
            <mc:AlternateContent xmlns:mc="http://schemas.openxmlformats.org/markup-compatibility/2006">
              <mc:Choice xmlns:v="urn:schemas-microsoft-com:vml" Requires="v">
                <p:oleObj name="Equation" r:id="rId6" imgW="164885" imgH="164885" progId="">
                  <p:embed/>
                </p:oleObj>
              </mc:Choice>
              <mc:Fallback>
                <p:oleObj name="Equation" r:id="rId6" imgW="164885" imgH="164885" progId="">
                  <p:embed/>
                  <p:pic>
                    <p:nvPicPr>
                      <p:cNvPr id="25605" name="Object 22">
                        <a:extLst>
                          <a:ext uri="{FF2B5EF4-FFF2-40B4-BE49-F238E27FC236}">
                            <a16:creationId xmlns:a16="http://schemas.microsoft.com/office/drawing/2014/main" id="{8935DDC1-F0FE-10F2-6174-CAFF381553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0813" y="2806701"/>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6" name="Object 23">
            <a:extLst>
              <a:ext uri="{FF2B5EF4-FFF2-40B4-BE49-F238E27FC236}">
                <a16:creationId xmlns:a16="http://schemas.microsoft.com/office/drawing/2014/main" id="{3006E207-607C-0ED0-CFEA-B84E05A0DF49}"/>
              </a:ext>
            </a:extLst>
          </p:cNvPr>
          <p:cNvGraphicFramePr>
            <a:graphicFrameLocks noChangeAspect="1"/>
          </p:cNvGraphicFramePr>
          <p:nvPr/>
        </p:nvGraphicFramePr>
        <p:xfrm>
          <a:off x="6167438" y="2763838"/>
          <a:ext cx="279400" cy="449262"/>
        </p:xfrm>
        <a:graphic>
          <a:graphicData uri="http://schemas.openxmlformats.org/presentationml/2006/ole">
            <mc:AlternateContent xmlns:mc="http://schemas.openxmlformats.org/markup-compatibility/2006">
              <mc:Choice xmlns:v="urn:schemas-microsoft-com:vml" Requires="v">
                <p:oleObj name="Equation" r:id="rId8" imgW="126835" imgH="202936" progId="">
                  <p:embed/>
                </p:oleObj>
              </mc:Choice>
              <mc:Fallback>
                <p:oleObj name="Equation" r:id="rId8" imgW="126835" imgH="202936" progId="">
                  <p:embed/>
                  <p:pic>
                    <p:nvPicPr>
                      <p:cNvPr id="25606" name="Object 23">
                        <a:extLst>
                          <a:ext uri="{FF2B5EF4-FFF2-40B4-BE49-F238E27FC236}">
                            <a16:creationId xmlns:a16="http://schemas.microsoft.com/office/drawing/2014/main" id="{3006E207-607C-0ED0-CFEA-B84E05A0DF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67438" y="2763838"/>
                        <a:ext cx="2794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Object 24">
            <a:extLst>
              <a:ext uri="{FF2B5EF4-FFF2-40B4-BE49-F238E27FC236}">
                <a16:creationId xmlns:a16="http://schemas.microsoft.com/office/drawing/2014/main" id="{5A08AF8C-48B7-AE10-1D98-408F58CB90A4}"/>
              </a:ext>
            </a:extLst>
          </p:cNvPr>
          <p:cNvGraphicFramePr>
            <a:graphicFrameLocks noChangeAspect="1"/>
          </p:cNvGraphicFramePr>
          <p:nvPr/>
        </p:nvGraphicFramePr>
        <p:xfrm>
          <a:off x="5316538" y="3286126"/>
          <a:ext cx="279400" cy="303213"/>
        </p:xfrm>
        <a:graphic>
          <a:graphicData uri="http://schemas.openxmlformats.org/presentationml/2006/ole">
            <mc:AlternateContent xmlns:mc="http://schemas.openxmlformats.org/markup-compatibility/2006">
              <mc:Choice xmlns:v="urn:schemas-microsoft-com:vml" Requires="v">
                <p:oleObj name="Equation" r:id="rId10" imgW="126835" imgH="139518" progId="">
                  <p:embed/>
                </p:oleObj>
              </mc:Choice>
              <mc:Fallback>
                <p:oleObj name="Equation" r:id="rId10" imgW="126835" imgH="139518" progId="">
                  <p:embed/>
                  <p:pic>
                    <p:nvPicPr>
                      <p:cNvPr id="25607" name="Object 24">
                        <a:extLst>
                          <a:ext uri="{FF2B5EF4-FFF2-40B4-BE49-F238E27FC236}">
                            <a16:creationId xmlns:a16="http://schemas.microsoft.com/office/drawing/2014/main" id="{5A08AF8C-48B7-AE10-1D98-408F58CB90A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16538" y="3286126"/>
                        <a:ext cx="2794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8" name="Object 25">
            <a:extLst>
              <a:ext uri="{FF2B5EF4-FFF2-40B4-BE49-F238E27FC236}">
                <a16:creationId xmlns:a16="http://schemas.microsoft.com/office/drawing/2014/main" id="{E7769866-ED0F-19A0-BF0C-81AB447E6954}"/>
              </a:ext>
            </a:extLst>
          </p:cNvPr>
          <p:cNvGraphicFramePr>
            <a:graphicFrameLocks noChangeAspect="1"/>
          </p:cNvGraphicFramePr>
          <p:nvPr/>
        </p:nvGraphicFramePr>
        <p:xfrm>
          <a:off x="3111500" y="3860801"/>
          <a:ext cx="5937250" cy="1679575"/>
        </p:xfrm>
        <a:graphic>
          <a:graphicData uri="http://schemas.openxmlformats.org/presentationml/2006/ole">
            <mc:AlternateContent xmlns:mc="http://schemas.openxmlformats.org/markup-compatibility/2006">
              <mc:Choice xmlns:v="urn:schemas-microsoft-com:vml" Requires="v">
                <p:oleObj name="Equation" r:id="rId12" imgW="2692400" imgH="762000" progId="">
                  <p:embed/>
                </p:oleObj>
              </mc:Choice>
              <mc:Fallback>
                <p:oleObj name="Equation" r:id="rId12" imgW="2692400" imgH="762000" progId="">
                  <p:embed/>
                  <p:pic>
                    <p:nvPicPr>
                      <p:cNvPr id="25608" name="Object 25">
                        <a:extLst>
                          <a:ext uri="{FF2B5EF4-FFF2-40B4-BE49-F238E27FC236}">
                            <a16:creationId xmlns:a16="http://schemas.microsoft.com/office/drawing/2014/main" id="{E7769866-ED0F-19A0-BF0C-81AB447E695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11500" y="3860801"/>
                        <a:ext cx="593725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8841" name="Rectangle 9">
            <a:extLst>
              <a:ext uri="{FF2B5EF4-FFF2-40B4-BE49-F238E27FC236}">
                <a16:creationId xmlns:a16="http://schemas.microsoft.com/office/drawing/2014/main" id="{A0378CFE-D752-F6E7-F441-830B78E0EBF9}"/>
              </a:ext>
            </a:extLst>
          </p:cNvPr>
          <p:cNvSpPr>
            <a:spLocks noChangeArrowheads="1"/>
          </p:cNvSpPr>
          <p:nvPr/>
        </p:nvSpPr>
        <p:spPr bwMode="auto">
          <a:xfrm>
            <a:off x="2057400" y="7620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那么线性方程组</a:t>
            </a:r>
            <a:r>
              <a:rPr kumimoji="1" lang="en-US" altLang="zh-CN" b="1">
                <a:solidFill>
                  <a:srgbClr val="000000"/>
                </a:solidFill>
                <a:latin typeface="楷体_GB2312" pitchFamily="49" charset="-122"/>
              </a:rPr>
              <a:t>(1)</a:t>
            </a:r>
            <a:r>
              <a:rPr kumimoji="1" lang="zh-CN" altLang="en-US" b="1">
                <a:solidFill>
                  <a:srgbClr val="000000"/>
                </a:solidFill>
                <a:latin typeface="楷体_GB2312" pitchFamily="49" charset="-122"/>
              </a:rPr>
              <a:t>有解并且解是唯一的，解可以表示成</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wipe(up)">
                                      <p:cBhvr>
                                        <p:cTn id="7" dur="500"/>
                                        <p:tgtEl>
                                          <p:spTgt spid="25604"/>
                                        </p:tgtEl>
                                      </p:cBhvr>
                                    </p:animEffect>
                                  </p:childTnLst>
                                </p:cTn>
                              </p:par>
                              <p:par>
                                <p:cTn id="8" presetID="22" presetClass="entr" presetSubtype="1" fill="hold" nodeType="withEffect">
                                  <p:stCondLst>
                                    <p:cond delay="0"/>
                                  </p:stCondLst>
                                  <p:childTnLst>
                                    <p:set>
                                      <p:cBhvr>
                                        <p:cTn id="9" dur="1" fill="hold">
                                          <p:stCondLst>
                                            <p:cond delay="0"/>
                                          </p:stCondLst>
                                        </p:cTn>
                                        <p:tgtEl>
                                          <p:spTgt spid="25605"/>
                                        </p:tgtEl>
                                        <p:attrNameLst>
                                          <p:attrName>style.visibility</p:attrName>
                                        </p:attrNameLst>
                                      </p:cBhvr>
                                      <p:to>
                                        <p:strVal val="visible"/>
                                      </p:to>
                                    </p:set>
                                    <p:animEffect transition="in" filter="wipe(up)">
                                      <p:cBhvr>
                                        <p:cTn id="10" dur="500"/>
                                        <p:tgtEl>
                                          <p:spTgt spid="25605"/>
                                        </p:tgtEl>
                                      </p:cBhvr>
                                    </p:animEffect>
                                  </p:childTnLst>
                                </p:cTn>
                              </p:par>
                              <p:par>
                                <p:cTn id="11" presetID="22" presetClass="entr" presetSubtype="1" fill="hold" nodeType="withEffect">
                                  <p:stCondLst>
                                    <p:cond delay="0"/>
                                  </p:stCondLst>
                                  <p:childTnLst>
                                    <p:set>
                                      <p:cBhvr>
                                        <p:cTn id="12" dur="1" fill="hold">
                                          <p:stCondLst>
                                            <p:cond delay="0"/>
                                          </p:stCondLst>
                                        </p:cTn>
                                        <p:tgtEl>
                                          <p:spTgt spid="25606"/>
                                        </p:tgtEl>
                                        <p:attrNameLst>
                                          <p:attrName>style.visibility</p:attrName>
                                        </p:attrNameLst>
                                      </p:cBhvr>
                                      <p:to>
                                        <p:strVal val="visible"/>
                                      </p:to>
                                    </p:set>
                                    <p:animEffect transition="in" filter="wipe(up)">
                                      <p:cBhvr>
                                        <p:cTn id="13" dur="500"/>
                                        <p:tgtEl>
                                          <p:spTgt spid="25606"/>
                                        </p:tgtEl>
                                      </p:cBhvr>
                                    </p:animEffect>
                                  </p:childTnLst>
                                </p:cTn>
                              </p:par>
                              <p:par>
                                <p:cTn id="14" presetID="22" presetClass="entr" presetSubtype="1" fill="hold" nodeType="withEffect">
                                  <p:stCondLst>
                                    <p:cond delay="0"/>
                                  </p:stCondLst>
                                  <p:childTnLst>
                                    <p:set>
                                      <p:cBhvr>
                                        <p:cTn id="15" dur="1" fill="hold">
                                          <p:stCondLst>
                                            <p:cond delay="0"/>
                                          </p:stCondLst>
                                        </p:cTn>
                                        <p:tgtEl>
                                          <p:spTgt spid="25607"/>
                                        </p:tgtEl>
                                        <p:attrNameLst>
                                          <p:attrName>style.visibility</p:attrName>
                                        </p:attrNameLst>
                                      </p:cBhvr>
                                      <p:to>
                                        <p:strVal val="visible"/>
                                      </p:to>
                                    </p:set>
                                    <p:animEffect transition="in" filter="wipe(up)">
                                      <p:cBhvr>
                                        <p:cTn id="16" dur="500"/>
                                        <p:tgtEl>
                                          <p:spTgt spid="25607"/>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5603"/>
                                        </p:tgtEl>
                                        <p:attrNameLst>
                                          <p:attrName>style.visibility</p:attrName>
                                        </p:attrNameLst>
                                      </p:cBhvr>
                                      <p:to>
                                        <p:strVal val="visible"/>
                                      </p:to>
                                    </p:set>
                                    <p:animEffect transition="in" filter="wipe(up)">
                                      <p:cBhvr>
                                        <p:cTn id="19" dur="500"/>
                                        <p:tgtEl>
                                          <p:spTgt spid="25603"/>
                                        </p:tgtEl>
                                      </p:cBhvr>
                                    </p:animEffect>
                                  </p:childTnLst>
                                </p:cTn>
                              </p:par>
                              <p:par>
                                <p:cTn id="20" presetID="22" presetClass="entr" presetSubtype="1" fill="hold" nodeType="withEffect">
                                  <p:stCondLst>
                                    <p:cond delay="0"/>
                                  </p:stCondLst>
                                  <p:childTnLst>
                                    <p:set>
                                      <p:cBhvr>
                                        <p:cTn id="21" dur="1" fill="hold">
                                          <p:stCondLst>
                                            <p:cond delay="0"/>
                                          </p:stCondLst>
                                        </p:cTn>
                                        <p:tgtEl>
                                          <p:spTgt spid="25608"/>
                                        </p:tgtEl>
                                        <p:attrNameLst>
                                          <p:attrName>style.visibility</p:attrName>
                                        </p:attrNameLst>
                                      </p:cBhvr>
                                      <p:to>
                                        <p:strVal val="visible"/>
                                      </p:to>
                                    </p:set>
                                    <p:animEffect transition="in" filter="wipe(up)">
                                      <p:cBhvr>
                                        <p:cTn id="22" dur="500"/>
                                        <p:tgtEl>
                                          <p:spTgt spid="25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9858" name="Text Box 2">
            <a:extLst>
              <a:ext uri="{FF2B5EF4-FFF2-40B4-BE49-F238E27FC236}">
                <a16:creationId xmlns:a16="http://schemas.microsoft.com/office/drawing/2014/main" id="{1B074A66-AC0D-706E-AB5E-27E3A3C3A5E0}"/>
              </a:ext>
            </a:extLst>
          </p:cNvPr>
          <p:cNvSpPr txBox="1">
            <a:spLocks noChangeArrowheads="1"/>
          </p:cNvSpPr>
          <p:nvPr/>
        </p:nvSpPr>
        <p:spPr bwMode="auto">
          <a:xfrm>
            <a:off x="2193926" y="858838"/>
            <a:ext cx="476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定理中包含着三个结论：</a:t>
            </a:r>
          </a:p>
        </p:txBody>
      </p:sp>
      <p:sp>
        <p:nvSpPr>
          <p:cNvPr id="26627" name="Text Box 3">
            <a:extLst>
              <a:ext uri="{FF2B5EF4-FFF2-40B4-BE49-F238E27FC236}">
                <a16:creationId xmlns:a16="http://schemas.microsoft.com/office/drawing/2014/main" id="{6A3DAA5B-81FB-FCC1-B638-41A5B60B6D65}"/>
              </a:ext>
            </a:extLst>
          </p:cNvPr>
          <p:cNvSpPr txBox="1">
            <a:spLocks noChangeArrowheads="1"/>
          </p:cNvSpPr>
          <p:nvPr/>
        </p:nvSpPr>
        <p:spPr bwMode="auto">
          <a:xfrm>
            <a:off x="2211389" y="1406526"/>
            <a:ext cx="4473575"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buFontTx/>
              <a:buChar char="•"/>
            </a:pPr>
            <a:r>
              <a:rPr kumimoji="1" lang="zh-CN" altLang="en-US" b="1">
                <a:solidFill>
                  <a:srgbClr val="000000"/>
                </a:solidFill>
                <a:latin typeface="楷体_GB2312" pitchFamily="49" charset="-122"/>
              </a:rPr>
              <a:t>方程组有解；</a:t>
            </a:r>
            <a:r>
              <a:rPr kumimoji="1" lang="zh-CN" altLang="en-US" b="1">
                <a:solidFill>
                  <a:srgbClr val="FF0000"/>
                </a:solidFill>
                <a:latin typeface="楷体_GB2312" pitchFamily="49" charset="-122"/>
              </a:rPr>
              <a:t>（解的存在性） </a:t>
            </a:r>
          </a:p>
          <a:p>
            <a:pPr eaLnBrk="1" fontAlgn="base" hangingPunct="1">
              <a:lnSpc>
                <a:spcPct val="130000"/>
              </a:lnSpc>
              <a:spcBef>
                <a:spcPct val="0"/>
              </a:spcBef>
              <a:spcAft>
                <a:spcPct val="0"/>
              </a:spcAft>
              <a:buFontTx/>
              <a:buChar char="•"/>
            </a:pPr>
            <a:r>
              <a:rPr kumimoji="1" lang="zh-CN" altLang="en-US" b="1">
                <a:solidFill>
                  <a:srgbClr val="000000"/>
                </a:solidFill>
                <a:latin typeface="楷体_GB2312" pitchFamily="49" charset="-122"/>
              </a:rPr>
              <a:t>解是唯一的；</a:t>
            </a:r>
            <a:r>
              <a:rPr kumimoji="1" lang="zh-CN" altLang="en-US" b="1">
                <a:solidFill>
                  <a:srgbClr val="FF0000"/>
                </a:solidFill>
                <a:latin typeface="楷体_GB2312" pitchFamily="49" charset="-122"/>
              </a:rPr>
              <a:t>（解的唯一性）</a:t>
            </a:r>
          </a:p>
          <a:p>
            <a:pPr eaLnBrk="1" fontAlgn="base" hangingPunct="1">
              <a:lnSpc>
                <a:spcPct val="130000"/>
              </a:lnSpc>
              <a:spcBef>
                <a:spcPct val="0"/>
              </a:spcBef>
              <a:spcAft>
                <a:spcPct val="0"/>
              </a:spcAft>
              <a:buFontTx/>
              <a:buChar char="•"/>
            </a:pPr>
            <a:r>
              <a:rPr kumimoji="1" lang="zh-CN" altLang="en-US" b="1">
                <a:solidFill>
                  <a:srgbClr val="000000"/>
                </a:solidFill>
                <a:latin typeface="楷体_GB2312" pitchFamily="49" charset="-122"/>
              </a:rPr>
              <a:t>解可以由公式</a:t>
            </a:r>
            <a:r>
              <a:rPr kumimoji="1" lang="en-US" altLang="zh-CN" b="1">
                <a:solidFill>
                  <a:srgbClr val="000000"/>
                </a:solidFill>
                <a:latin typeface="楷体_GB2312" pitchFamily="49" charset="-122"/>
              </a:rPr>
              <a:t>(</a:t>
            </a:r>
            <a:r>
              <a:rPr kumimoji="1" lang="en-US" altLang="zh-CN" b="1">
                <a:solidFill>
                  <a:srgbClr val="000000"/>
                </a:solidFill>
                <a:latin typeface="Times New Roman" panose="02020603050405020304" pitchFamily="18" charset="0"/>
              </a:rPr>
              <a:t>2</a:t>
            </a:r>
            <a:r>
              <a:rPr kumimoji="1" lang="en-US" altLang="zh-CN" b="1">
                <a:solidFill>
                  <a:srgbClr val="000000"/>
                </a:solidFill>
                <a:latin typeface="楷体_GB2312" pitchFamily="49" charset="-122"/>
              </a:rPr>
              <a:t>)</a:t>
            </a:r>
            <a:r>
              <a:rPr kumimoji="1" lang="zh-CN" altLang="en-US" b="1">
                <a:solidFill>
                  <a:srgbClr val="000000"/>
                </a:solidFill>
                <a:latin typeface="楷体_GB2312" pitchFamily="49" charset="-122"/>
              </a:rPr>
              <a:t>给出</a:t>
            </a:r>
            <a:r>
              <a:rPr kumimoji="1" lang="en-US" altLang="zh-CN" b="1">
                <a:solidFill>
                  <a:srgbClr val="000000"/>
                </a:solidFill>
                <a:latin typeface="楷体_GB2312" pitchFamily="49" charset="-122"/>
              </a:rPr>
              <a:t>.</a:t>
            </a:r>
          </a:p>
        </p:txBody>
      </p:sp>
      <p:sp>
        <p:nvSpPr>
          <p:cNvPr id="26628" name="Text Box 4">
            <a:extLst>
              <a:ext uri="{FF2B5EF4-FFF2-40B4-BE49-F238E27FC236}">
                <a16:creationId xmlns:a16="http://schemas.microsoft.com/office/drawing/2014/main" id="{C05CDFFE-9457-FEA3-9828-5391B8551298}"/>
              </a:ext>
            </a:extLst>
          </p:cNvPr>
          <p:cNvSpPr txBox="1">
            <a:spLocks noChangeArrowheads="1"/>
          </p:cNvSpPr>
          <p:nvPr/>
        </p:nvSpPr>
        <p:spPr bwMode="auto">
          <a:xfrm>
            <a:off x="2193926" y="3352801"/>
            <a:ext cx="8245475"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00"/>
                </a:solidFill>
                <a:latin typeface="楷体_GB2312" pitchFamily="49" charset="-122"/>
              </a:rPr>
              <a:t>这三个结论是有联系的</a:t>
            </a:r>
            <a:r>
              <a:rPr kumimoji="1" lang="en-US" altLang="zh-CN" b="1">
                <a:solidFill>
                  <a:srgbClr val="000000"/>
                </a:solidFill>
                <a:latin typeface="楷体_GB2312" pitchFamily="49" charset="-122"/>
              </a:rPr>
              <a:t>. </a:t>
            </a:r>
            <a:r>
              <a:rPr kumimoji="1" lang="zh-CN" altLang="en-US" b="1">
                <a:solidFill>
                  <a:srgbClr val="000000"/>
                </a:solidFill>
                <a:latin typeface="楷体_GB2312" pitchFamily="49" charset="-122"/>
              </a:rPr>
              <a:t>应该注意，该定理所讨论的只是系数行列式不为零的方程组，至于系数行列式等于零的情形，将在第三章的一般情形中一并讨论</a:t>
            </a:r>
            <a:r>
              <a:rPr kumimoji="1" lang="en-US" altLang="zh-CN" b="1">
                <a:solidFill>
                  <a:srgbClr val="000000"/>
                </a:solidFill>
                <a:latin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checkerboard(across)">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checkerboard(across)">
                                      <p:cBhvr>
                                        <p:cTn id="12" dur="5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checkerboard(across)">
                                      <p:cBhvr>
                                        <p:cTn id="17" dur="500"/>
                                        <p:tgtEl>
                                          <p:spTgt spid="26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blinds(horizontal)">
                                      <p:cBhvr>
                                        <p:cTn id="22"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P spid="26628"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882" name="Rectangle 2">
            <a:extLst>
              <a:ext uri="{FF2B5EF4-FFF2-40B4-BE49-F238E27FC236}">
                <a16:creationId xmlns:a16="http://schemas.microsoft.com/office/drawing/2014/main" id="{6370EF9B-8A0B-73B7-94F4-A6E2D80ED55C}"/>
              </a:ext>
            </a:extLst>
          </p:cNvPr>
          <p:cNvSpPr>
            <a:spLocks noGrp="1" noChangeArrowheads="1"/>
          </p:cNvSpPr>
          <p:nvPr>
            <p:ph type="title"/>
          </p:nvPr>
        </p:nvSpPr>
        <p:spPr/>
        <p:txBody>
          <a:bodyPr/>
          <a:lstStyle/>
          <a:p>
            <a:pPr eaLnBrk="1" hangingPunct="1"/>
            <a:r>
              <a:rPr lang="zh-CN" altLang="en-US">
                <a:solidFill>
                  <a:srgbClr val="0000FF"/>
                </a:solidFill>
                <a:latin typeface="Arial Black" panose="020B0A04020102020204" pitchFamily="34" charset="0"/>
              </a:rPr>
              <a:t>二、</a:t>
            </a:r>
            <a:r>
              <a:rPr lang="zh-CN" altLang="en-US">
                <a:solidFill>
                  <a:srgbClr val="0000FF"/>
                </a:solidFill>
              </a:rPr>
              <a:t>克拉默</a:t>
            </a:r>
            <a:r>
              <a:rPr lang="zh-CN" altLang="en-US">
                <a:solidFill>
                  <a:srgbClr val="0000FF"/>
                </a:solidFill>
                <a:latin typeface="Arial Black" panose="020B0A04020102020204" pitchFamily="34" charset="0"/>
              </a:rPr>
              <a:t>法则的等价命题</a:t>
            </a:r>
          </a:p>
        </p:txBody>
      </p:sp>
      <p:sp>
        <p:nvSpPr>
          <p:cNvPr id="890883" name="Rectangle 3">
            <a:extLst>
              <a:ext uri="{FF2B5EF4-FFF2-40B4-BE49-F238E27FC236}">
                <a16:creationId xmlns:a16="http://schemas.microsoft.com/office/drawing/2014/main" id="{555AA17E-4D6D-8365-0ED9-8C4F760FC471}"/>
              </a:ext>
            </a:extLst>
          </p:cNvPr>
          <p:cNvSpPr>
            <a:spLocks noChangeArrowheads="1"/>
          </p:cNvSpPr>
          <p:nvPr/>
        </p:nvSpPr>
        <p:spPr bwMode="auto">
          <a:xfrm>
            <a:off x="2362200" y="4087814"/>
            <a:ext cx="7772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b="1">
                <a:solidFill>
                  <a:srgbClr val="0000FF"/>
                </a:solidFill>
                <a:latin typeface="楷体_GB2312" pitchFamily="49" charset="-122"/>
              </a:rPr>
              <a:t>定理</a:t>
            </a:r>
            <a:r>
              <a:rPr kumimoji="1" lang="en-US" altLang="zh-CN" b="1">
                <a:solidFill>
                  <a:srgbClr val="0000FF"/>
                </a:solidFill>
                <a:latin typeface="Times New Roman" panose="02020603050405020304" pitchFamily="18" charset="0"/>
              </a:rPr>
              <a:t>4</a:t>
            </a:r>
            <a:r>
              <a:rPr kumimoji="1" lang="en-US" altLang="zh-CN" b="1">
                <a:solidFill>
                  <a:srgbClr val="0000FF"/>
                </a:solidFill>
                <a:latin typeface="楷体_GB2312" pitchFamily="49" charset="-122"/>
              </a:rPr>
              <a:t>   </a:t>
            </a:r>
            <a:r>
              <a:rPr kumimoji="1" lang="zh-CN" altLang="en-US" b="1">
                <a:solidFill>
                  <a:srgbClr val="000000"/>
                </a:solidFill>
                <a:latin typeface="楷体_GB2312" pitchFamily="49" charset="-122"/>
              </a:rPr>
              <a:t>如果线性方程组</a:t>
            </a:r>
            <a:r>
              <a:rPr kumimoji="1" lang="en-US" altLang="zh-CN" b="1">
                <a:solidFill>
                  <a:srgbClr val="000000"/>
                </a:solidFill>
                <a:latin typeface="楷体_GB2312" pitchFamily="49" charset="-122"/>
              </a:rPr>
              <a:t>(</a:t>
            </a:r>
            <a:r>
              <a:rPr kumimoji="1" lang="en-US" altLang="zh-CN" b="1">
                <a:solidFill>
                  <a:srgbClr val="000000"/>
                </a:solidFill>
                <a:latin typeface="Times New Roman" panose="02020603050405020304" pitchFamily="18" charset="0"/>
              </a:rPr>
              <a:t>1</a:t>
            </a:r>
            <a:r>
              <a:rPr kumimoji="1" lang="en-US" altLang="zh-CN" b="1">
                <a:solidFill>
                  <a:srgbClr val="000000"/>
                </a:solidFill>
                <a:latin typeface="楷体_GB2312" pitchFamily="49" charset="-122"/>
              </a:rPr>
              <a:t>)</a:t>
            </a:r>
            <a:r>
              <a:rPr kumimoji="1" lang="zh-CN" altLang="en-US" b="1">
                <a:solidFill>
                  <a:srgbClr val="000000"/>
                </a:solidFill>
                <a:latin typeface="楷体_GB2312" pitchFamily="49" charset="-122"/>
              </a:rPr>
              <a:t>的系数行列式不等于零，则该线性方程组一定有解</a:t>
            </a:r>
            <a:r>
              <a:rPr kumimoji="1" lang="en-US" altLang="zh-CN" b="1">
                <a:solidFill>
                  <a:srgbClr val="000000"/>
                </a:solidFill>
                <a:latin typeface="楷体_GB2312" pitchFamily="49" charset="-122"/>
              </a:rPr>
              <a:t>,</a:t>
            </a:r>
            <a:r>
              <a:rPr kumimoji="1" lang="zh-CN" altLang="en-US" b="1">
                <a:solidFill>
                  <a:srgbClr val="000000"/>
                </a:solidFill>
                <a:latin typeface="楷体_GB2312" pitchFamily="49" charset="-122"/>
              </a:rPr>
              <a:t>而且解是唯一的 </a:t>
            </a:r>
            <a:r>
              <a:rPr kumimoji="1" lang="en-US" altLang="zh-CN" b="1">
                <a:solidFill>
                  <a:srgbClr val="000000"/>
                </a:solidFill>
                <a:latin typeface="楷体_GB2312" pitchFamily="49" charset="-122"/>
              </a:rPr>
              <a:t>.</a:t>
            </a:r>
          </a:p>
        </p:txBody>
      </p:sp>
      <p:sp>
        <p:nvSpPr>
          <p:cNvPr id="27652" name="Rectangle 4">
            <a:extLst>
              <a:ext uri="{FF2B5EF4-FFF2-40B4-BE49-F238E27FC236}">
                <a16:creationId xmlns:a16="http://schemas.microsoft.com/office/drawing/2014/main" id="{9698D813-0BB0-7876-E385-1424DCBCF49D}"/>
              </a:ext>
            </a:extLst>
          </p:cNvPr>
          <p:cNvSpPr>
            <a:spLocks noChangeArrowheads="1"/>
          </p:cNvSpPr>
          <p:nvPr/>
        </p:nvSpPr>
        <p:spPr bwMode="auto">
          <a:xfrm>
            <a:off x="2362201" y="5199064"/>
            <a:ext cx="79105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楷体_GB2312" pitchFamily="49" charset="-122"/>
              </a:rPr>
              <a:t>定理</a:t>
            </a:r>
            <a:r>
              <a:rPr kumimoji="1" lang="en-US" altLang="zh-CN" b="1">
                <a:solidFill>
                  <a:srgbClr val="0000FF"/>
                </a:solidFill>
                <a:latin typeface="Times New Roman" panose="02020603050405020304" pitchFamily="18" charset="0"/>
              </a:rPr>
              <a:t>4′</a:t>
            </a:r>
            <a:r>
              <a:rPr kumimoji="1" lang="en-US" altLang="zh-CN" b="1">
                <a:solidFill>
                  <a:srgbClr val="0000FF"/>
                </a:solidFill>
                <a:latin typeface="楷体_GB2312" pitchFamily="49" charset="-122"/>
              </a:rPr>
              <a:t> </a:t>
            </a:r>
            <a:r>
              <a:rPr kumimoji="1" lang="zh-CN" altLang="en-US" b="1">
                <a:solidFill>
                  <a:srgbClr val="000000"/>
                </a:solidFill>
                <a:latin typeface="楷体_GB2312" pitchFamily="49" charset="-122"/>
              </a:rPr>
              <a:t>如果线性方程组无解或有两个不同的解，则它的系数行列式必为零</a:t>
            </a:r>
            <a:r>
              <a:rPr kumimoji="1" lang="en-US" altLang="zh-CN" b="1">
                <a:solidFill>
                  <a:srgbClr val="000000"/>
                </a:solidFill>
                <a:latin typeface="楷体_GB2312" pitchFamily="49" charset="-122"/>
              </a:rPr>
              <a:t>.</a:t>
            </a:r>
          </a:p>
        </p:txBody>
      </p:sp>
      <p:sp>
        <p:nvSpPr>
          <p:cNvPr id="890885" name="Text Box 5">
            <a:extLst>
              <a:ext uri="{FF2B5EF4-FFF2-40B4-BE49-F238E27FC236}">
                <a16:creationId xmlns:a16="http://schemas.microsoft.com/office/drawing/2014/main" id="{C10B2347-4805-80D8-1C32-F771EA0B4AE1}"/>
              </a:ext>
            </a:extLst>
          </p:cNvPr>
          <p:cNvSpPr txBox="1">
            <a:spLocks noChangeArrowheads="1"/>
          </p:cNvSpPr>
          <p:nvPr/>
        </p:nvSpPr>
        <p:spPr bwMode="auto">
          <a:xfrm>
            <a:off x="2438400" y="1500188"/>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设</a:t>
            </a:r>
          </a:p>
        </p:txBody>
      </p:sp>
      <p:graphicFrame>
        <p:nvGraphicFramePr>
          <p:cNvPr id="890886" name="Object 5">
            <a:extLst>
              <a:ext uri="{FF2B5EF4-FFF2-40B4-BE49-F238E27FC236}">
                <a16:creationId xmlns:a16="http://schemas.microsoft.com/office/drawing/2014/main" id="{027A27E9-AF3A-327A-C7CD-9D094022C807}"/>
              </a:ext>
            </a:extLst>
          </p:cNvPr>
          <p:cNvGraphicFramePr>
            <a:graphicFrameLocks noChangeAspect="1"/>
          </p:cNvGraphicFramePr>
          <p:nvPr/>
        </p:nvGraphicFramePr>
        <p:xfrm>
          <a:off x="3287713" y="1557339"/>
          <a:ext cx="5700712" cy="2066925"/>
        </p:xfrm>
        <a:graphic>
          <a:graphicData uri="http://schemas.openxmlformats.org/presentationml/2006/ole">
            <mc:AlternateContent xmlns:mc="http://schemas.openxmlformats.org/markup-compatibility/2006">
              <mc:Choice xmlns:v="urn:schemas-microsoft-com:vml" Requires="v">
                <p:oleObj name="Equation" r:id="rId2" imgW="2590800" imgH="939800" progId="">
                  <p:embed/>
                </p:oleObj>
              </mc:Choice>
              <mc:Fallback>
                <p:oleObj name="Equation" r:id="rId2" imgW="2590800" imgH="939800" progId="">
                  <p:embed/>
                  <p:pic>
                    <p:nvPicPr>
                      <p:cNvPr id="890886" name="Object 5">
                        <a:extLst>
                          <a:ext uri="{FF2B5EF4-FFF2-40B4-BE49-F238E27FC236}">
                            <a16:creationId xmlns:a16="http://schemas.microsoft.com/office/drawing/2014/main" id="{027A27E9-AF3A-327A-C7CD-9D094022C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3" y="1557339"/>
                        <a:ext cx="5700712"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box(in)">
                                      <p:cBhvr>
                                        <p:cTn id="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1906" name="Rectangle 2">
            <a:extLst>
              <a:ext uri="{FF2B5EF4-FFF2-40B4-BE49-F238E27FC236}">
                <a16:creationId xmlns:a16="http://schemas.microsoft.com/office/drawing/2014/main" id="{4C0E2F66-7607-57E7-CF7A-DBD30CAC0C36}"/>
              </a:ext>
            </a:extLst>
          </p:cNvPr>
          <p:cNvSpPr>
            <a:spLocks noChangeArrowheads="1"/>
          </p:cNvSpPr>
          <p:nvPr/>
        </p:nvSpPr>
        <p:spPr bwMode="auto">
          <a:xfrm>
            <a:off x="2438400" y="792164"/>
            <a:ext cx="28023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楷体_GB2312" pitchFamily="49" charset="-122"/>
              </a:rPr>
              <a:t>例</a:t>
            </a:r>
            <a:r>
              <a:rPr kumimoji="1" lang="en-US" altLang="zh-CN" b="1">
                <a:solidFill>
                  <a:srgbClr val="0000FF"/>
                </a:solidFill>
                <a:latin typeface="楷体_GB2312" pitchFamily="49" charset="-122"/>
              </a:rPr>
              <a:t>1</a:t>
            </a:r>
            <a:r>
              <a:rPr kumimoji="1" lang="zh-CN" altLang="en-US" b="1">
                <a:solidFill>
                  <a:srgbClr val="000000"/>
                </a:solidFill>
                <a:latin typeface="楷体_GB2312" pitchFamily="49" charset="-122"/>
              </a:rPr>
              <a:t>   解线性方程组</a:t>
            </a:r>
          </a:p>
        </p:txBody>
      </p:sp>
      <p:graphicFrame>
        <p:nvGraphicFramePr>
          <p:cNvPr id="891907" name="Object 17">
            <a:extLst>
              <a:ext uri="{FF2B5EF4-FFF2-40B4-BE49-F238E27FC236}">
                <a16:creationId xmlns:a16="http://schemas.microsoft.com/office/drawing/2014/main" id="{433CE771-8361-37E9-7413-D6137E843879}"/>
              </a:ext>
            </a:extLst>
          </p:cNvPr>
          <p:cNvGraphicFramePr>
            <a:graphicFrameLocks noChangeAspect="1"/>
          </p:cNvGraphicFramePr>
          <p:nvPr/>
        </p:nvGraphicFramePr>
        <p:xfrm>
          <a:off x="3679825" y="1368426"/>
          <a:ext cx="4800600" cy="1984375"/>
        </p:xfrm>
        <a:graphic>
          <a:graphicData uri="http://schemas.openxmlformats.org/presentationml/2006/ole">
            <mc:AlternateContent xmlns:mc="http://schemas.openxmlformats.org/markup-compatibility/2006">
              <mc:Choice xmlns:v="urn:schemas-microsoft-com:vml" Requires="v">
                <p:oleObj name="Equation" r:id="rId2" imgW="2273300" imgH="939800" progId="">
                  <p:embed/>
                </p:oleObj>
              </mc:Choice>
              <mc:Fallback>
                <p:oleObj name="Equation" r:id="rId2" imgW="2273300" imgH="939800" progId="">
                  <p:embed/>
                  <p:pic>
                    <p:nvPicPr>
                      <p:cNvPr id="891907" name="Object 17">
                        <a:extLst>
                          <a:ext uri="{FF2B5EF4-FFF2-40B4-BE49-F238E27FC236}">
                            <a16:creationId xmlns:a16="http://schemas.microsoft.com/office/drawing/2014/main" id="{433CE771-8361-37E9-7413-D6137E843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825" y="1368426"/>
                        <a:ext cx="480060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6" name="Rectangle 4">
            <a:extLst>
              <a:ext uri="{FF2B5EF4-FFF2-40B4-BE49-F238E27FC236}">
                <a16:creationId xmlns:a16="http://schemas.microsoft.com/office/drawing/2014/main" id="{C9612AD9-020A-4557-B4DC-096836D58A60}"/>
              </a:ext>
            </a:extLst>
          </p:cNvPr>
          <p:cNvSpPr>
            <a:spLocks noChangeArrowheads="1"/>
          </p:cNvSpPr>
          <p:nvPr/>
        </p:nvSpPr>
        <p:spPr bwMode="auto">
          <a:xfrm>
            <a:off x="2438400" y="3633788"/>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楷体_GB2312" pitchFamily="49" charset="-122"/>
              </a:rPr>
              <a:t>解</a:t>
            </a:r>
          </a:p>
        </p:txBody>
      </p:sp>
      <p:graphicFrame>
        <p:nvGraphicFramePr>
          <p:cNvPr id="28677" name="Object 18">
            <a:extLst>
              <a:ext uri="{FF2B5EF4-FFF2-40B4-BE49-F238E27FC236}">
                <a16:creationId xmlns:a16="http://schemas.microsoft.com/office/drawing/2014/main" id="{C63C8C1D-F2A8-81AE-7923-4F6330FACC4A}"/>
              </a:ext>
            </a:extLst>
          </p:cNvPr>
          <p:cNvGraphicFramePr>
            <a:graphicFrameLocks noChangeAspect="1"/>
          </p:cNvGraphicFramePr>
          <p:nvPr/>
        </p:nvGraphicFramePr>
        <p:xfrm>
          <a:off x="2743200" y="3681414"/>
          <a:ext cx="2895600" cy="1957387"/>
        </p:xfrm>
        <a:graphic>
          <a:graphicData uri="http://schemas.openxmlformats.org/presentationml/2006/ole">
            <mc:AlternateContent xmlns:mc="http://schemas.openxmlformats.org/markup-compatibility/2006">
              <mc:Choice xmlns:v="urn:schemas-microsoft-com:vml" Requires="v">
                <p:oleObj name="Equation" r:id="rId4" imgW="1371600" imgH="927100" progId="">
                  <p:embed/>
                </p:oleObj>
              </mc:Choice>
              <mc:Fallback>
                <p:oleObj name="Equation" r:id="rId4" imgW="1371600" imgH="927100" progId="">
                  <p:embed/>
                  <p:pic>
                    <p:nvPicPr>
                      <p:cNvPr id="28677" name="Object 18">
                        <a:extLst>
                          <a:ext uri="{FF2B5EF4-FFF2-40B4-BE49-F238E27FC236}">
                            <a16:creationId xmlns:a16="http://schemas.microsoft.com/office/drawing/2014/main" id="{C63C8C1D-F2A8-81AE-7923-4F6330FACC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681414"/>
                        <a:ext cx="2895600"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a:extLst>
              <a:ext uri="{FF2B5EF4-FFF2-40B4-BE49-F238E27FC236}">
                <a16:creationId xmlns:a16="http://schemas.microsoft.com/office/drawing/2014/main" id="{C589ACB6-2277-4997-4E0C-35CD49805B4B}"/>
              </a:ext>
            </a:extLst>
          </p:cNvPr>
          <p:cNvGrpSpPr>
            <a:grpSpLocks/>
          </p:cNvGrpSpPr>
          <p:nvPr/>
        </p:nvGrpSpPr>
        <p:grpSpPr bwMode="auto">
          <a:xfrm>
            <a:off x="5791200" y="4314825"/>
            <a:ext cx="1600200" cy="1016000"/>
            <a:chOff x="2688" y="2718"/>
            <a:chExt cx="1008" cy="640"/>
          </a:xfrm>
        </p:grpSpPr>
        <p:grpSp>
          <p:nvGrpSpPr>
            <p:cNvPr id="891914" name="Group 7">
              <a:extLst>
                <a:ext uri="{FF2B5EF4-FFF2-40B4-BE49-F238E27FC236}">
                  <a16:creationId xmlns:a16="http://schemas.microsoft.com/office/drawing/2014/main" id="{4B578C9C-4225-051C-80E7-25119CA3C307}"/>
                </a:ext>
              </a:extLst>
            </p:cNvPr>
            <p:cNvGrpSpPr>
              <a:grpSpLocks/>
            </p:cNvGrpSpPr>
            <p:nvPr/>
          </p:nvGrpSpPr>
          <p:grpSpPr bwMode="auto">
            <a:xfrm>
              <a:off x="2688" y="3024"/>
              <a:ext cx="1008" cy="48"/>
              <a:chOff x="3216" y="2496"/>
              <a:chExt cx="1008" cy="48"/>
            </a:xfrm>
          </p:grpSpPr>
          <p:sp>
            <p:nvSpPr>
              <p:cNvPr id="891917" name="Line 8">
                <a:extLst>
                  <a:ext uri="{FF2B5EF4-FFF2-40B4-BE49-F238E27FC236}">
                    <a16:creationId xmlns:a16="http://schemas.microsoft.com/office/drawing/2014/main" id="{5926E1E0-37BC-1D7A-F32D-BB049C8CC028}"/>
                  </a:ext>
                </a:extLst>
              </p:cNvPr>
              <p:cNvSpPr>
                <a:spLocks noChangeShapeType="1"/>
              </p:cNvSpPr>
              <p:nvPr/>
            </p:nvSpPr>
            <p:spPr bwMode="auto">
              <a:xfrm>
                <a:off x="3216" y="249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891918" name="Line 9">
                <a:extLst>
                  <a:ext uri="{FF2B5EF4-FFF2-40B4-BE49-F238E27FC236}">
                    <a16:creationId xmlns:a16="http://schemas.microsoft.com/office/drawing/2014/main" id="{90C6A82E-3CC5-F92F-36A8-DB41C8FEE278}"/>
                  </a:ext>
                </a:extLst>
              </p:cNvPr>
              <p:cNvSpPr>
                <a:spLocks noChangeShapeType="1"/>
              </p:cNvSpPr>
              <p:nvPr/>
            </p:nvSpPr>
            <p:spPr bwMode="auto">
              <a:xfrm>
                <a:off x="3216" y="254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pSp>
        <p:graphicFrame>
          <p:nvGraphicFramePr>
            <p:cNvPr id="891915" name="Object 19">
              <a:extLst>
                <a:ext uri="{FF2B5EF4-FFF2-40B4-BE49-F238E27FC236}">
                  <a16:creationId xmlns:a16="http://schemas.microsoft.com/office/drawing/2014/main" id="{E30F24D5-F4AC-EB85-CA33-84331C9500C2}"/>
                </a:ext>
              </a:extLst>
            </p:cNvPr>
            <p:cNvGraphicFramePr>
              <a:graphicFrameLocks noChangeAspect="1"/>
            </p:cNvGraphicFramePr>
            <p:nvPr/>
          </p:nvGraphicFramePr>
          <p:xfrm>
            <a:off x="2848" y="2718"/>
            <a:ext cx="608" cy="304"/>
          </p:xfrm>
          <a:graphic>
            <a:graphicData uri="http://schemas.openxmlformats.org/presentationml/2006/ole">
              <mc:AlternateContent xmlns:mc="http://schemas.openxmlformats.org/markup-compatibility/2006">
                <mc:Choice xmlns:v="urn:schemas-microsoft-com:vml" Requires="v">
                  <p:oleObj name="Equation" r:id="rId6" imgW="457200" imgH="228600" progId="">
                    <p:embed/>
                  </p:oleObj>
                </mc:Choice>
                <mc:Fallback>
                  <p:oleObj name="Equation" r:id="rId6" imgW="457200" imgH="228600" progId="">
                    <p:embed/>
                    <p:pic>
                      <p:nvPicPr>
                        <p:cNvPr id="891915" name="Object 19">
                          <a:extLst>
                            <a:ext uri="{FF2B5EF4-FFF2-40B4-BE49-F238E27FC236}">
                              <a16:creationId xmlns:a16="http://schemas.microsoft.com/office/drawing/2014/main" id="{E30F24D5-F4AC-EB85-CA33-84331C9500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8" y="2718"/>
                          <a:ext cx="60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1916" name="Object 20">
              <a:extLst>
                <a:ext uri="{FF2B5EF4-FFF2-40B4-BE49-F238E27FC236}">
                  <a16:creationId xmlns:a16="http://schemas.microsoft.com/office/drawing/2014/main" id="{8BA0EC6B-367F-49F7-E920-B0737FB41048}"/>
                </a:ext>
              </a:extLst>
            </p:cNvPr>
            <p:cNvGraphicFramePr>
              <a:graphicFrameLocks noChangeAspect="1"/>
            </p:cNvGraphicFramePr>
            <p:nvPr/>
          </p:nvGraphicFramePr>
          <p:xfrm>
            <a:off x="2864" y="3054"/>
            <a:ext cx="523" cy="304"/>
          </p:xfrm>
          <a:graphic>
            <a:graphicData uri="http://schemas.openxmlformats.org/presentationml/2006/ole">
              <mc:AlternateContent xmlns:mc="http://schemas.openxmlformats.org/markup-compatibility/2006">
                <mc:Choice xmlns:v="urn:schemas-microsoft-com:vml" Requires="v">
                  <p:oleObj name="Equation" r:id="rId8" imgW="393529" imgH="228501" progId="">
                    <p:embed/>
                  </p:oleObj>
                </mc:Choice>
                <mc:Fallback>
                  <p:oleObj name="Equation" r:id="rId8" imgW="393529" imgH="228501" progId="">
                    <p:embed/>
                    <p:pic>
                      <p:nvPicPr>
                        <p:cNvPr id="891916" name="Object 20">
                          <a:extLst>
                            <a:ext uri="{FF2B5EF4-FFF2-40B4-BE49-F238E27FC236}">
                              <a16:creationId xmlns:a16="http://schemas.microsoft.com/office/drawing/2014/main" id="{8BA0EC6B-367F-49F7-E920-B0737FB410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64" y="3054"/>
                          <a:ext cx="52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8684" name="Object 21">
            <a:extLst>
              <a:ext uri="{FF2B5EF4-FFF2-40B4-BE49-F238E27FC236}">
                <a16:creationId xmlns:a16="http://schemas.microsoft.com/office/drawing/2014/main" id="{D5CDB1EA-B536-795F-14A3-B535AE566660}"/>
              </a:ext>
            </a:extLst>
          </p:cNvPr>
          <p:cNvGraphicFramePr>
            <a:graphicFrameLocks noChangeAspect="1"/>
          </p:cNvGraphicFramePr>
          <p:nvPr/>
        </p:nvGraphicFramePr>
        <p:xfrm>
          <a:off x="7620000" y="3681414"/>
          <a:ext cx="2306638" cy="1957387"/>
        </p:xfrm>
        <a:graphic>
          <a:graphicData uri="http://schemas.openxmlformats.org/presentationml/2006/ole">
            <mc:AlternateContent xmlns:mc="http://schemas.openxmlformats.org/markup-compatibility/2006">
              <mc:Choice xmlns:v="urn:schemas-microsoft-com:vml" Requires="v">
                <p:oleObj name="Equation" r:id="rId10" imgW="1092200" imgH="927100" progId="">
                  <p:embed/>
                </p:oleObj>
              </mc:Choice>
              <mc:Fallback>
                <p:oleObj name="Equation" r:id="rId10" imgW="1092200" imgH="927100" progId="">
                  <p:embed/>
                  <p:pic>
                    <p:nvPicPr>
                      <p:cNvPr id="28684" name="Object 21">
                        <a:extLst>
                          <a:ext uri="{FF2B5EF4-FFF2-40B4-BE49-F238E27FC236}">
                            <a16:creationId xmlns:a16="http://schemas.microsoft.com/office/drawing/2014/main" id="{D5CDB1EA-B536-795F-14A3-B535AE56666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0" y="3681414"/>
                        <a:ext cx="2306638"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5" name="Line 13">
            <a:extLst>
              <a:ext uri="{FF2B5EF4-FFF2-40B4-BE49-F238E27FC236}">
                <a16:creationId xmlns:a16="http://schemas.microsoft.com/office/drawing/2014/main" id="{803CB775-EC38-7AB0-A68D-1B5C7F49DEAF}"/>
              </a:ext>
            </a:extLst>
          </p:cNvPr>
          <p:cNvSpPr>
            <a:spLocks noChangeShapeType="1"/>
          </p:cNvSpPr>
          <p:nvPr/>
        </p:nvSpPr>
        <p:spPr bwMode="auto">
          <a:xfrm>
            <a:off x="7680325" y="4437063"/>
            <a:ext cx="2160588" cy="0"/>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28686" name="Line 14">
            <a:extLst>
              <a:ext uri="{FF2B5EF4-FFF2-40B4-BE49-F238E27FC236}">
                <a16:creationId xmlns:a16="http://schemas.microsoft.com/office/drawing/2014/main" id="{86AB9F9B-024B-1B3C-65E8-D5314BA577CF}"/>
              </a:ext>
            </a:extLst>
          </p:cNvPr>
          <p:cNvSpPr>
            <a:spLocks noChangeShapeType="1"/>
          </p:cNvSpPr>
          <p:nvPr/>
        </p:nvSpPr>
        <p:spPr bwMode="auto">
          <a:xfrm>
            <a:off x="7824788" y="3789364"/>
            <a:ext cx="0" cy="1800225"/>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8676"/>
                                        </p:tgtEl>
                                        <p:attrNameLst>
                                          <p:attrName>style.visibility</p:attrName>
                                        </p:attrNameLst>
                                      </p:cBhvr>
                                      <p:to>
                                        <p:strVal val="visible"/>
                                      </p:to>
                                    </p:set>
                                    <p:animEffect transition="in" filter="wipe(left)">
                                      <p:cBhvr>
                                        <p:cTn id="7" dur="75"/>
                                        <p:tgtEl>
                                          <p:spTgt spid="28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77"/>
                                        </p:tgtEl>
                                        <p:attrNameLst>
                                          <p:attrName>style.visibility</p:attrName>
                                        </p:attrNameLst>
                                      </p:cBhvr>
                                      <p:to>
                                        <p:strVal val="visible"/>
                                      </p:to>
                                    </p:set>
                                    <p:animEffect transition="in" filter="wipe(left)">
                                      <p:cBhvr>
                                        <p:cTn id="12" dur="500"/>
                                        <p:tgtEl>
                                          <p:spTgt spid="286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684"/>
                                        </p:tgtEl>
                                        <p:attrNameLst>
                                          <p:attrName>style.visibility</p:attrName>
                                        </p:attrNameLst>
                                      </p:cBhvr>
                                      <p:to>
                                        <p:strVal val="visible"/>
                                      </p:to>
                                    </p:set>
                                    <p:animEffect transition="in" filter="wipe(left)">
                                      <p:cBhvr>
                                        <p:cTn id="22" dur="500"/>
                                        <p:tgtEl>
                                          <p:spTgt spid="286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685"/>
                                        </p:tgtEl>
                                        <p:attrNameLst>
                                          <p:attrName>style.visibility</p:attrName>
                                        </p:attrNameLst>
                                      </p:cBhvr>
                                      <p:to>
                                        <p:strVal val="visible"/>
                                      </p:to>
                                    </p:set>
                                    <p:animEffect transition="in" filter="wipe(left)">
                                      <p:cBhvr>
                                        <p:cTn id="27" dur="500"/>
                                        <p:tgtEl>
                                          <p:spTgt spid="286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8686"/>
                                        </p:tgtEl>
                                        <p:attrNameLst>
                                          <p:attrName>style.visibility</p:attrName>
                                        </p:attrNameLst>
                                      </p:cBhvr>
                                      <p:to>
                                        <p:strVal val="visible"/>
                                      </p:to>
                                    </p:set>
                                    <p:animEffect transition="in" filter="wipe(up)">
                                      <p:cBhvr>
                                        <p:cTn id="32" dur="500"/>
                                        <p:tgtEl>
                                          <p:spTgt spid="28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6C05BA37-28D6-CA9F-B6C3-B855AFFFEBEB}"/>
              </a:ext>
            </a:extLst>
          </p:cNvPr>
          <p:cNvSpPr/>
          <p:nvPr/>
        </p:nvSpPr>
        <p:spPr>
          <a:xfrm>
            <a:off x="7596189" y="2714626"/>
            <a:ext cx="357187" cy="1857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400">
              <a:solidFill>
                <a:srgbClr val="FFFFFF"/>
              </a:solidFill>
              <a:latin typeface="Times New Roman"/>
              <a:ea typeface="楷体_GB2312"/>
            </a:endParaRPr>
          </a:p>
        </p:txBody>
      </p:sp>
      <p:sp>
        <p:nvSpPr>
          <p:cNvPr id="13" name="矩形 12">
            <a:extLst>
              <a:ext uri="{FF2B5EF4-FFF2-40B4-BE49-F238E27FC236}">
                <a16:creationId xmlns:a16="http://schemas.microsoft.com/office/drawing/2014/main" id="{95342EB6-172D-91DF-11D9-A907250A132C}"/>
              </a:ext>
            </a:extLst>
          </p:cNvPr>
          <p:cNvSpPr/>
          <p:nvPr/>
        </p:nvSpPr>
        <p:spPr>
          <a:xfrm>
            <a:off x="3024189" y="2714626"/>
            <a:ext cx="357187" cy="1857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400">
              <a:solidFill>
                <a:srgbClr val="FFFFFF"/>
              </a:solidFill>
              <a:latin typeface="Times New Roman"/>
              <a:ea typeface="楷体_GB2312"/>
            </a:endParaRPr>
          </a:p>
        </p:txBody>
      </p:sp>
      <p:graphicFrame>
        <p:nvGraphicFramePr>
          <p:cNvPr id="29706" name="Object 27">
            <a:extLst>
              <a:ext uri="{FF2B5EF4-FFF2-40B4-BE49-F238E27FC236}">
                <a16:creationId xmlns:a16="http://schemas.microsoft.com/office/drawing/2014/main" id="{DFFD1D31-66FA-0CD8-6363-34BF04201C84}"/>
              </a:ext>
            </a:extLst>
          </p:cNvPr>
          <p:cNvGraphicFramePr>
            <a:graphicFrameLocks noChangeAspect="1"/>
          </p:cNvGraphicFramePr>
          <p:nvPr/>
        </p:nvGraphicFramePr>
        <p:xfrm>
          <a:off x="2192339" y="2636839"/>
          <a:ext cx="3267075" cy="2435225"/>
        </p:xfrm>
        <a:graphic>
          <a:graphicData uri="http://schemas.openxmlformats.org/presentationml/2006/ole">
            <mc:AlternateContent xmlns:mc="http://schemas.openxmlformats.org/markup-compatibility/2006">
              <mc:Choice xmlns:v="urn:schemas-microsoft-com:vml" Requires="v">
                <p:oleObj name="Equation" r:id="rId2" imgW="1498600" imgH="1117600" progId="">
                  <p:embed/>
                </p:oleObj>
              </mc:Choice>
              <mc:Fallback>
                <p:oleObj name="Equation" r:id="rId2" imgW="1498600" imgH="1117600" progId="">
                  <p:embed/>
                  <p:pic>
                    <p:nvPicPr>
                      <p:cNvPr id="29706" name="Object 27">
                        <a:extLst>
                          <a:ext uri="{FF2B5EF4-FFF2-40B4-BE49-F238E27FC236}">
                            <a16:creationId xmlns:a16="http://schemas.microsoft.com/office/drawing/2014/main" id="{DFFD1D31-66FA-0CD8-6363-34BF04201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339" y="2636839"/>
                        <a:ext cx="3267075"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698" name="Object 23">
            <a:extLst>
              <a:ext uri="{FF2B5EF4-FFF2-40B4-BE49-F238E27FC236}">
                <a16:creationId xmlns:a16="http://schemas.microsoft.com/office/drawing/2014/main" id="{3687EC2D-A4F9-5163-93CF-E8F30C67F03C}"/>
              </a:ext>
            </a:extLst>
          </p:cNvPr>
          <p:cNvGraphicFramePr>
            <a:graphicFrameLocks noChangeAspect="1"/>
          </p:cNvGraphicFramePr>
          <p:nvPr/>
        </p:nvGraphicFramePr>
        <p:xfrm>
          <a:off x="2643188" y="720725"/>
          <a:ext cx="2209800" cy="1538288"/>
        </p:xfrm>
        <a:graphic>
          <a:graphicData uri="http://schemas.openxmlformats.org/presentationml/2006/ole">
            <mc:AlternateContent xmlns:mc="http://schemas.openxmlformats.org/markup-compatibility/2006">
              <mc:Choice xmlns:v="urn:schemas-microsoft-com:vml" Requires="v">
                <p:oleObj name="Equation" r:id="rId4" imgW="1002865" imgH="698197" progId="">
                  <p:embed/>
                </p:oleObj>
              </mc:Choice>
              <mc:Fallback>
                <p:oleObj name="Equation" r:id="rId4" imgW="1002865" imgH="698197" progId="">
                  <p:embed/>
                  <p:pic>
                    <p:nvPicPr>
                      <p:cNvPr id="29698" name="Object 23">
                        <a:extLst>
                          <a:ext uri="{FF2B5EF4-FFF2-40B4-BE49-F238E27FC236}">
                            <a16:creationId xmlns:a16="http://schemas.microsoft.com/office/drawing/2014/main" id="{3687EC2D-A4F9-5163-93CF-E8F30C67F0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88" y="720725"/>
                        <a:ext cx="22098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
            <a:extLst>
              <a:ext uri="{FF2B5EF4-FFF2-40B4-BE49-F238E27FC236}">
                <a16:creationId xmlns:a16="http://schemas.microsoft.com/office/drawing/2014/main" id="{4323EDB1-35B3-FB65-F670-75E4506619F0}"/>
              </a:ext>
            </a:extLst>
          </p:cNvPr>
          <p:cNvGrpSpPr>
            <a:grpSpLocks/>
          </p:cNvGrpSpPr>
          <p:nvPr/>
        </p:nvGrpSpPr>
        <p:grpSpPr bwMode="auto">
          <a:xfrm>
            <a:off x="4872038" y="1011239"/>
            <a:ext cx="1600200" cy="1106487"/>
            <a:chOff x="2208" y="624"/>
            <a:chExt cx="1008" cy="697"/>
          </a:xfrm>
        </p:grpSpPr>
        <p:grpSp>
          <p:nvGrpSpPr>
            <p:cNvPr id="892938" name="Group 4">
              <a:extLst>
                <a:ext uri="{FF2B5EF4-FFF2-40B4-BE49-F238E27FC236}">
                  <a16:creationId xmlns:a16="http://schemas.microsoft.com/office/drawing/2014/main" id="{99E83E11-AB47-BF48-1366-94CCB2FA4A61}"/>
                </a:ext>
              </a:extLst>
            </p:cNvPr>
            <p:cNvGrpSpPr>
              <a:grpSpLocks/>
            </p:cNvGrpSpPr>
            <p:nvPr/>
          </p:nvGrpSpPr>
          <p:grpSpPr bwMode="auto">
            <a:xfrm>
              <a:off x="2208" y="912"/>
              <a:ext cx="1008" cy="48"/>
              <a:chOff x="3216" y="2496"/>
              <a:chExt cx="1008" cy="48"/>
            </a:xfrm>
          </p:grpSpPr>
          <p:sp>
            <p:nvSpPr>
              <p:cNvPr id="892941" name="Line 5">
                <a:extLst>
                  <a:ext uri="{FF2B5EF4-FFF2-40B4-BE49-F238E27FC236}">
                    <a16:creationId xmlns:a16="http://schemas.microsoft.com/office/drawing/2014/main" id="{673C6B08-BB8A-FBC6-4D51-BE09EB4BAE0B}"/>
                  </a:ext>
                </a:extLst>
              </p:cNvPr>
              <p:cNvSpPr>
                <a:spLocks noChangeShapeType="1"/>
              </p:cNvSpPr>
              <p:nvPr/>
            </p:nvSpPr>
            <p:spPr bwMode="auto">
              <a:xfrm>
                <a:off x="3216" y="249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892942" name="Line 6">
                <a:extLst>
                  <a:ext uri="{FF2B5EF4-FFF2-40B4-BE49-F238E27FC236}">
                    <a16:creationId xmlns:a16="http://schemas.microsoft.com/office/drawing/2014/main" id="{93EE95CC-FC3E-A7DD-70EA-1CB7844D5A8A}"/>
                  </a:ext>
                </a:extLst>
              </p:cNvPr>
              <p:cNvSpPr>
                <a:spLocks noChangeShapeType="1"/>
              </p:cNvSpPr>
              <p:nvPr/>
            </p:nvSpPr>
            <p:spPr bwMode="auto">
              <a:xfrm>
                <a:off x="3216" y="254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pSp>
        <p:graphicFrame>
          <p:nvGraphicFramePr>
            <p:cNvPr id="892939" name="Object 24">
              <a:extLst>
                <a:ext uri="{FF2B5EF4-FFF2-40B4-BE49-F238E27FC236}">
                  <a16:creationId xmlns:a16="http://schemas.microsoft.com/office/drawing/2014/main" id="{51BD8541-1617-FD6A-3EC3-F1008CA453F1}"/>
                </a:ext>
              </a:extLst>
            </p:cNvPr>
            <p:cNvGraphicFramePr>
              <a:graphicFrameLocks noChangeAspect="1"/>
            </p:cNvGraphicFramePr>
            <p:nvPr/>
          </p:nvGraphicFramePr>
          <p:xfrm>
            <a:off x="2286" y="624"/>
            <a:ext cx="687" cy="317"/>
          </p:xfrm>
          <a:graphic>
            <a:graphicData uri="http://schemas.openxmlformats.org/presentationml/2006/ole">
              <mc:AlternateContent xmlns:mc="http://schemas.openxmlformats.org/markup-compatibility/2006">
                <mc:Choice xmlns:v="urn:schemas-microsoft-com:vml" Requires="v">
                  <p:oleObj name="Equation" r:id="rId6" imgW="495085" imgH="228501" progId="">
                    <p:embed/>
                  </p:oleObj>
                </mc:Choice>
                <mc:Fallback>
                  <p:oleObj name="Equation" r:id="rId6" imgW="495085" imgH="228501" progId="">
                    <p:embed/>
                    <p:pic>
                      <p:nvPicPr>
                        <p:cNvPr id="892939" name="Object 24">
                          <a:extLst>
                            <a:ext uri="{FF2B5EF4-FFF2-40B4-BE49-F238E27FC236}">
                              <a16:creationId xmlns:a16="http://schemas.microsoft.com/office/drawing/2014/main" id="{51BD8541-1617-FD6A-3EC3-F1008CA453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 y="624"/>
                          <a:ext cx="68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2940" name="Object 25">
              <a:extLst>
                <a:ext uri="{FF2B5EF4-FFF2-40B4-BE49-F238E27FC236}">
                  <a16:creationId xmlns:a16="http://schemas.microsoft.com/office/drawing/2014/main" id="{5E77EE13-30BD-9E13-E57A-53205D82CB3C}"/>
                </a:ext>
              </a:extLst>
            </p:cNvPr>
            <p:cNvGraphicFramePr>
              <a:graphicFrameLocks noChangeAspect="1"/>
            </p:cNvGraphicFramePr>
            <p:nvPr/>
          </p:nvGraphicFramePr>
          <p:xfrm>
            <a:off x="2284" y="1004"/>
            <a:ext cx="705" cy="317"/>
          </p:xfrm>
          <a:graphic>
            <a:graphicData uri="http://schemas.openxmlformats.org/presentationml/2006/ole">
              <mc:AlternateContent xmlns:mc="http://schemas.openxmlformats.org/markup-compatibility/2006">
                <mc:Choice xmlns:v="urn:schemas-microsoft-com:vml" Requires="v">
                  <p:oleObj name="Equation" r:id="rId8" imgW="508000" imgH="228600" progId="">
                    <p:embed/>
                  </p:oleObj>
                </mc:Choice>
                <mc:Fallback>
                  <p:oleObj name="Equation" r:id="rId8" imgW="508000" imgH="228600" progId="">
                    <p:embed/>
                    <p:pic>
                      <p:nvPicPr>
                        <p:cNvPr id="892940" name="Object 25">
                          <a:extLst>
                            <a:ext uri="{FF2B5EF4-FFF2-40B4-BE49-F238E27FC236}">
                              <a16:creationId xmlns:a16="http://schemas.microsoft.com/office/drawing/2014/main" id="{5E77EE13-30BD-9E13-E57A-53205D82CB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4" y="1004"/>
                          <a:ext cx="7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9705" name="Object 26">
            <a:extLst>
              <a:ext uri="{FF2B5EF4-FFF2-40B4-BE49-F238E27FC236}">
                <a16:creationId xmlns:a16="http://schemas.microsoft.com/office/drawing/2014/main" id="{A3C96FB4-D944-7922-0984-B4C5E746EF8A}"/>
              </a:ext>
            </a:extLst>
          </p:cNvPr>
          <p:cNvGraphicFramePr>
            <a:graphicFrameLocks noChangeAspect="1"/>
          </p:cNvGraphicFramePr>
          <p:nvPr/>
        </p:nvGraphicFramePr>
        <p:xfrm>
          <a:off x="6527800" y="720725"/>
          <a:ext cx="2154238" cy="1538288"/>
        </p:xfrm>
        <a:graphic>
          <a:graphicData uri="http://schemas.openxmlformats.org/presentationml/2006/ole">
            <mc:AlternateContent xmlns:mc="http://schemas.openxmlformats.org/markup-compatibility/2006">
              <mc:Choice xmlns:v="urn:schemas-microsoft-com:vml" Requires="v">
                <p:oleObj name="Equation" r:id="rId10" imgW="977900" imgH="698500" progId="">
                  <p:embed/>
                </p:oleObj>
              </mc:Choice>
              <mc:Fallback>
                <p:oleObj name="Equation" r:id="rId10" imgW="977900" imgH="698500" progId="">
                  <p:embed/>
                  <p:pic>
                    <p:nvPicPr>
                      <p:cNvPr id="29705" name="Object 26">
                        <a:extLst>
                          <a:ext uri="{FF2B5EF4-FFF2-40B4-BE49-F238E27FC236}">
                            <a16:creationId xmlns:a16="http://schemas.microsoft.com/office/drawing/2014/main" id="{A3C96FB4-D944-7922-0984-B4C5E746EF8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27800" y="720725"/>
                        <a:ext cx="2154238"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7" name="Object 28">
            <a:extLst>
              <a:ext uri="{FF2B5EF4-FFF2-40B4-BE49-F238E27FC236}">
                <a16:creationId xmlns:a16="http://schemas.microsoft.com/office/drawing/2014/main" id="{1F45D7C1-86A4-A34C-C2BF-CC927FDC24C4}"/>
              </a:ext>
            </a:extLst>
          </p:cNvPr>
          <p:cNvGraphicFramePr>
            <a:graphicFrameLocks noChangeAspect="1"/>
          </p:cNvGraphicFramePr>
          <p:nvPr/>
        </p:nvGraphicFramePr>
        <p:xfrm>
          <a:off x="6307139" y="2636838"/>
          <a:ext cx="3133725" cy="2463800"/>
        </p:xfrm>
        <a:graphic>
          <a:graphicData uri="http://schemas.openxmlformats.org/presentationml/2006/ole">
            <mc:AlternateContent xmlns:mc="http://schemas.openxmlformats.org/markup-compatibility/2006">
              <mc:Choice xmlns:v="urn:schemas-microsoft-com:vml" Requires="v">
                <p:oleObj name="Equation" r:id="rId12" imgW="1422400" imgH="1117600" progId="">
                  <p:embed/>
                </p:oleObj>
              </mc:Choice>
              <mc:Fallback>
                <p:oleObj name="Equation" r:id="rId12" imgW="1422400" imgH="1117600" progId="">
                  <p:embed/>
                  <p:pic>
                    <p:nvPicPr>
                      <p:cNvPr id="29707" name="Object 28">
                        <a:extLst>
                          <a:ext uri="{FF2B5EF4-FFF2-40B4-BE49-F238E27FC236}">
                            <a16:creationId xmlns:a16="http://schemas.microsoft.com/office/drawing/2014/main" id="{1F45D7C1-86A4-A34C-C2BF-CC927FDC24C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07139" y="2636838"/>
                        <a:ext cx="3133725"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8" name="Object 29">
            <a:extLst>
              <a:ext uri="{FF2B5EF4-FFF2-40B4-BE49-F238E27FC236}">
                <a16:creationId xmlns:a16="http://schemas.microsoft.com/office/drawing/2014/main" id="{CB919DD9-F186-DB9B-66FC-1CB6DF28D28F}"/>
              </a:ext>
            </a:extLst>
          </p:cNvPr>
          <p:cNvGraphicFramePr>
            <a:graphicFrameLocks noChangeAspect="1"/>
          </p:cNvGraphicFramePr>
          <p:nvPr/>
        </p:nvGraphicFramePr>
        <p:xfrm>
          <a:off x="8697913" y="1308100"/>
          <a:ext cx="1143000" cy="363538"/>
        </p:xfrm>
        <a:graphic>
          <a:graphicData uri="http://schemas.openxmlformats.org/presentationml/2006/ole">
            <mc:AlternateContent xmlns:mc="http://schemas.openxmlformats.org/markup-compatibility/2006">
              <mc:Choice xmlns:v="urn:schemas-microsoft-com:vml" Requires="v">
                <p:oleObj name="Equation" r:id="rId14" imgW="558558" imgH="177723" progId="">
                  <p:embed/>
                </p:oleObj>
              </mc:Choice>
              <mc:Fallback>
                <p:oleObj name="Equation" r:id="rId14" imgW="558558" imgH="177723" progId="">
                  <p:embed/>
                  <p:pic>
                    <p:nvPicPr>
                      <p:cNvPr id="29708" name="Object 29">
                        <a:extLst>
                          <a:ext uri="{FF2B5EF4-FFF2-40B4-BE49-F238E27FC236}">
                            <a16:creationId xmlns:a16="http://schemas.microsoft.com/office/drawing/2014/main" id="{CB919DD9-F186-DB9B-66FC-1CB6DF28D28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97913" y="1308100"/>
                        <a:ext cx="11430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wipe(left)">
                                      <p:cBhvr>
                                        <p:cTn id="7" dur="500"/>
                                        <p:tgtEl>
                                          <p:spTgt spid="29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705"/>
                                        </p:tgtEl>
                                        <p:attrNameLst>
                                          <p:attrName>style.visibility</p:attrName>
                                        </p:attrNameLst>
                                      </p:cBhvr>
                                      <p:to>
                                        <p:strVal val="visible"/>
                                      </p:to>
                                    </p:set>
                                    <p:animEffect transition="in" filter="wipe(left)">
                                      <p:cBhvr>
                                        <p:cTn id="17" dur="500"/>
                                        <p:tgtEl>
                                          <p:spTgt spid="297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708"/>
                                        </p:tgtEl>
                                        <p:attrNameLst>
                                          <p:attrName>style.visibility</p:attrName>
                                        </p:attrNameLst>
                                      </p:cBhvr>
                                      <p:to>
                                        <p:strVal val="visible"/>
                                      </p:to>
                                    </p:set>
                                    <p:animEffect transition="in" filter="wipe(left)">
                                      <p:cBhvr>
                                        <p:cTn id="22" dur="500"/>
                                        <p:tgtEl>
                                          <p:spTgt spid="297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9706"/>
                                        </p:tgtEl>
                                        <p:attrNameLst>
                                          <p:attrName>style.visibility</p:attrName>
                                        </p:attrNameLst>
                                      </p:cBhvr>
                                      <p:to>
                                        <p:strVal val="visible"/>
                                      </p:to>
                                    </p:set>
                                  </p:childTnLst>
                                </p:cTn>
                              </p:par>
                              <p:par>
                                <p:cTn id="27" presetID="22" presetClass="entr" presetSubtype="1"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29707"/>
                                        </p:tgtEl>
                                        <p:attrNameLst>
                                          <p:attrName>style.visibility</p:attrName>
                                        </p:attrNameLst>
                                      </p:cBhvr>
                                      <p:to>
                                        <p:strVal val="visible"/>
                                      </p:to>
                                    </p:set>
                                  </p:childTnLst>
                                </p:cTn>
                              </p:par>
                              <p:par>
                                <p:cTn id="34" presetID="22" presetClass="entr" presetSubtype="1"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F4034A1-F268-E800-EB1D-414EA1D8A7CE}"/>
              </a:ext>
            </a:extLst>
          </p:cNvPr>
          <p:cNvSpPr/>
          <p:nvPr/>
        </p:nvSpPr>
        <p:spPr>
          <a:xfrm>
            <a:off x="4738689" y="857251"/>
            <a:ext cx="357187" cy="1857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400">
              <a:solidFill>
                <a:srgbClr val="FFFFFF"/>
              </a:solidFill>
              <a:latin typeface="Times New Roman"/>
              <a:ea typeface="楷体_GB2312"/>
            </a:endParaRPr>
          </a:p>
        </p:txBody>
      </p:sp>
      <p:graphicFrame>
        <p:nvGraphicFramePr>
          <p:cNvPr id="30722" name="Object 20">
            <a:extLst>
              <a:ext uri="{FF2B5EF4-FFF2-40B4-BE49-F238E27FC236}">
                <a16:creationId xmlns:a16="http://schemas.microsoft.com/office/drawing/2014/main" id="{86EF4AEC-25BB-8E1F-4621-50595CE55B19}"/>
              </a:ext>
            </a:extLst>
          </p:cNvPr>
          <p:cNvGraphicFramePr>
            <a:graphicFrameLocks noChangeAspect="1"/>
          </p:cNvGraphicFramePr>
          <p:nvPr/>
        </p:nvGraphicFramePr>
        <p:xfrm>
          <a:off x="2743200" y="736600"/>
          <a:ext cx="3048000" cy="2395538"/>
        </p:xfrm>
        <a:graphic>
          <a:graphicData uri="http://schemas.openxmlformats.org/presentationml/2006/ole">
            <mc:AlternateContent xmlns:mc="http://schemas.openxmlformats.org/markup-compatibility/2006">
              <mc:Choice xmlns:v="urn:schemas-microsoft-com:vml" Requires="v">
                <p:oleObj name="Equation" r:id="rId2" imgW="1422400" imgH="1117600" progId="">
                  <p:embed/>
                </p:oleObj>
              </mc:Choice>
              <mc:Fallback>
                <p:oleObj name="Equation" r:id="rId2" imgW="1422400" imgH="1117600" progId="">
                  <p:embed/>
                  <p:pic>
                    <p:nvPicPr>
                      <p:cNvPr id="30722" name="Object 20">
                        <a:extLst>
                          <a:ext uri="{FF2B5EF4-FFF2-40B4-BE49-F238E27FC236}">
                            <a16:creationId xmlns:a16="http://schemas.microsoft.com/office/drawing/2014/main" id="{86EF4AEC-25BB-8E1F-4621-50595CE55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736600"/>
                        <a:ext cx="3048000"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a:extLst>
              <a:ext uri="{FF2B5EF4-FFF2-40B4-BE49-F238E27FC236}">
                <a16:creationId xmlns:a16="http://schemas.microsoft.com/office/drawing/2014/main" id="{57B30279-4C10-A9C7-CDBA-60FD3AC0C7D3}"/>
              </a:ext>
            </a:extLst>
          </p:cNvPr>
          <p:cNvSpPr/>
          <p:nvPr/>
        </p:nvSpPr>
        <p:spPr>
          <a:xfrm>
            <a:off x="9382125" y="857251"/>
            <a:ext cx="357188" cy="1857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2400">
              <a:solidFill>
                <a:srgbClr val="FFFFFF"/>
              </a:solidFill>
              <a:latin typeface="Times New Roman"/>
              <a:ea typeface="楷体_GB2312"/>
            </a:endParaRPr>
          </a:p>
        </p:txBody>
      </p:sp>
      <p:graphicFrame>
        <p:nvGraphicFramePr>
          <p:cNvPr id="30723" name="Object 21">
            <a:extLst>
              <a:ext uri="{FF2B5EF4-FFF2-40B4-BE49-F238E27FC236}">
                <a16:creationId xmlns:a16="http://schemas.microsoft.com/office/drawing/2014/main" id="{98783B8E-354F-967B-0D10-A10A30C02C0E}"/>
              </a:ext>
            </a:extLst>
          </p:cNvPr>
          <p:cNvGraphicFramePr>
            <a:graphicFrameLocks noChangeAspect="1"/>
          </p:cNvGraphicFramePr>
          <p:nvPr/>
        </p:nvGraphicFramePr>
        <p:xfrm>
          <a:off x="6781800" y="736600"/>
          <a:ext cx="3049588" cy="2395538"/>
        </p:xfrm>
        <a:graphic>
          <a:graphicData uri="http://schemas.openxmlformats.org/presentationml/2006/ole">
            <mc:AlternateContent xmlns:mc="http://schemas.openxmlformats.org/markup-compatibility/2006">
              <mc:Choice xmlns:v="urn:schemas-microsoft-com:vml" Requires="v">
                <p:oleObj name="Equation" r:id="rId4" imgW="1422400" imgH="1117600" progId="">
                  <p:embed/>
                </p:oleObj>
              </mc:Choice>
              <mc:Fallback>
                <p:oleObj name="Equation" r:id="rId4" imgW="1422400" imgH="1117600" progId="">
                  <p:embed/>
                  <p:pic>
                    <p:nvPicPr>
                      <p:cNvPr id="30723" name="Object 21">
                        <a:extLst>
                          <a:ext uri="{FF2B5EF4-FFF2-40B4-BE49-F238E27FC236}">
                            <a16:creationId xmlns:a16="http://schemas.microsoft.com/office/drawing/2014/main" id="{98783B8E-354F-967B-0D10-A10A30C02C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736600"/>
                        <a:ext cx="3049588"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4" name="Object 22">
            <a:extLst>
              <a:ext uri="{FF2B5EF4-FFF2-40B4-BE49-F238E27FC236}">
                <a16:creationId xmlns:a16="http://schemas.microsoft.com/office/drawing/2014/main" id="{3EA30392-0E80-2343-EACA-448D99D2DC86}"/>
              </a:ext>
            </a:extLst>
          </p:cNvPr>
          <p:cNvGraphicFramePr>
            <a:graphicFrameLocks noChangeAspect="1"/>
          </p:cNvGraphicFramePr>
          <p:nvPr/>
        </p:nvGraphicFramePr>
        <p:xfrm>
          <a:off x="3163889" y="3895726"/>
          <a:ext cx="2428875" cy="830263"/>
        </p:xfrm>
        <a:graphic>
          <a:graphicData uri="http://schemas.openxmlformats.org/presentationml/2006/ole">
            <mc:AlternateContent xmlns:mc="http://schemas.openxmlformats.org/markup-compatibility/2006">
              <mc:Choice xmlns:v="urn:schemas-microsoft-com:vml" Requires="v">
                <p:oleObj name="Equation" r:id="rId6" imgW="1269449" imgH="406224" progId="">
                  <p:embed/>
                </p:oleObj>
              </mc:Choice>
              <mc:Fallback>
                <p:oleObj name="Equation" r:id="rId6" imgW="1269449" imgH="406224" progId="">
                  <p:embed/>
                  <p:pic>
                    <p:nvPicPr>
                      <p:cNvPr id="30724" name="Object 22">
                        <a:extLst>
                          <a:ext uri="{FF2B5EF4-FFF2-40B4-BE49-F238E27FC236}">
                            <a16:creationId xmlns:a16="http://schemas.microsoft.com/office/drawing/2014/main" id="{3EA30392-0E80-2343-EACA-448D99D2DC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3889" y="3895726"/>
                        <a:ext cx="2428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5" name="Object 23">
            <a:extLst>
              <a:ext uri="{FF2B5EF4-FFF2-40B4-BE49-F238E27FC236}">
                <a16:creationId xmlns:a16="http://schemas.microsoft.com/office/drawing/2014/main" id="{9CE873EE-7BFD-1850-3BDF-037EDEDA1827}"/>
              </a:ext>
            </a:extLst>
          </p:cNvPr>
          <p:cNvGraphicFramePr>
            <a:graphicFrameLocks noChangeAspect="1"/>
          </p:cNvGraphicFramePr>
          <p:nvPr/>
        </p:nvGraphicFramePr>
        <p:xfrm>
          <a:off x="6708775" y="3840163"/>
          <a:ext cx="2533650" cy="823912"/>
        </p:xfrm>
        <a:graphic>
          <a:graphicData uri="http://schemas.openxmlformats.org/presentationml/2006/ole">
            <mc:AlternateContent xmlns:mc="http://schemas.openxmlformats.org/markup-compatibility/2006">
              <mc:Choice xmlns:v="urn:schemas-microsoft-com:vml" Requires="v">
                <p:oleObj name="Equation" r:id="rId8" imgW="1409088" imgH="406224" progId="">
                  <p:embed/>
                </p:oleObj>
              </mc:Choice>
              <mc:Fallback>
                <p:oleObj name="Equation" r:id="rId8" imgW="1409088" imgH="406224" progId="">
                  <p:embed/>
                  <p:pic>
                    <p:nvPicPr>
                      <p:cNvPr id="30725" name="Object 23">
                        <a:extLst>
                          <a:ext uri="{FF2B5EF4-FFF2-40B4-BE49-F238E27FC236}">
                            <a16:creationId xmlns:a16="http://schemas.microsoft.com/office/drawing/2014/main" id="{9CE873EE-7BFD-1850-3BDF-037EDEDA18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8775" y="3840163"/>
                        <a:ext cx="25336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6" name="Object 24">
            <a:extLst>
              <a:ext uri="{FF2B5EF4-FFF2-40B4-BE49-F238E27FC236}">
                <a16:creationId xmlns:a16="http://schemas.microsoft.com/office/drawing/2014/main" id="{CB29608B-4BB1-6D33-8903-128AF50F9B27}"/>
              </a:ext>
            </a:extLst>
          </p:cNvPr>
          <p:cNvGraphicFramePr>
            <a:graphicFrameLocks noChangeAspect="1"/>
          </p:cNvGraphicFramePr>
          <p:nvPr/>
        </p:nvGraphicFramePr>
        <p:xfrm>
          <a:off x="3425825" y="5211763"/>
          <a:ext cx="2432050" cy="823912"/>
        </p:xfrm>
        <a:graphic>
          <a:graphicData uri="http://schemas.openxmlformats.org/presentationml/2006/ole">
            <mc:AlternateContent xmlns:mc="http://schemas.openxmlformats.org/markup-compatibility/2006">
              <mc:Choice xmlns:v="urn:schemas-microsoft-com:vml" Requires="v">
                <p:oleObj name="Equation" r:id="rId10" imgW="1332921" imgH="406224" progId="">
                  <p:embed/>
                </p:oleObj>
              </mc:Choice>
              <mc:Fallback>
                <p:oleObj name="Equation" r:id="rId10" imgW="1332921" imgH="406224" progId="">
                  <p:embed/>
                  <p:pic>
                    <p:nvPicPr>
                      <p:cNvPr id="30726" name="Object 24">
                        <a:extLst>
                          <a:ext uri="{FF2B5EF4-FFF2-40B4-BE49-F238E27FC236}">
                            <a16:creationId xmlns:a16="http://schemas.microsoft.com/office/drawing/2014/main" id="{CB29608B-4BB1-6D33-8903-128AF50F9B2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5825" y="5211763"/>
                        <a:ext cx="2432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7" name="Object 25">
            <a:extLst>
              <a:ext uri="{FF2B5EF4-FFF2-40B4-BE49-F238E27FC236}">
                <a16:creationId xmlns:a16="http://schemas.microsoft.com/office/drawing/2014/main" id="{C5D0B32C-891C-406D-7FE9-59BCE67EFA50}"/>
              </a:ext>
            </a:extLst>
          </p:cNvPr>
          <p:cNvGraphicFramePr>
            <a:graphicFrameLocks noChangeAspect="1"/>
          </p:cNvGraphicFramePr>
          <p:nvPr/>
        </p:nvGraphicFramePr>
        <p:xfrm>
          <a:off x="6708776" y="5211764"/>
          <a:ext cx="2225675" cy="790575"/>
        </p:xfrm>
        <a:graphic>
          <a:graphicData uri="http://schemas.openxmlformats.org/presentationml/2006/ole">
            <mc:AlternateContent xmlns:mc="http://schemas.openxmlformats.org/markup-compatibility/2006">
              <mc:Choice xmlns:v="urn:schemas-microsoft-com:vml" Requires="v">
                <p:oleObj name="Equation" r:id="rId12" imgW="1143000" imgH="406400" progId="">
                  <p:embed/>
                </p:oleObj>
              </mc:Choice>
              <mc:Fallback>
                <p:oleObj name="Equation" r:id="rId12" imgW="1143000" imgH="406400" progId="">
                  <p:embed/>
                  <p:pic>
                    <p:nvPicPr>
                      <p:cNvPr id="30727" name="Object 25">
                        <a:extLst>
                          <a:ext uri="{FF2B5EF4-FFF2-40B4-BE49-F238E27FC236}">
                            <a16:creationId xmlns:a16="http://schemas.microsoft.com/office/drawing/2014/main" id="{C5D0B32C-891C-406D-7FE9-59BCE67EFA5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8776" y="5211764"/>
                        <a:ext cx="22256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par>
                                <p:cTn id="7" presetID="22" presetClass="entr" presetSubtype="1"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wipe(up)">
                                      <p:cBhvr>
                                        <p:cTn id="9" dur="500"/>
                                        <p:tgtEl>
                                          <p:spTgt spid="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30723"/>
                                        </p:tgtEl>
                                        <p:attrNameLst>
                                          <p:attrName>style.visibility</p:attrName>
                                        </p:attrNameLst>
                                      </p:cBhvr>
                                      <p:to>
                                        <p:strVal val="visible"/>
                                      </p:to>
                                    </p:set>
                                  </p:childTnLst>
                                </p:cTn>
                              </p:par>
                              <p:par>
                                <p:cTn id="14" presetID="22"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0724"/>
                                        </p:tgtEl>
                                        <p:attrNameLst>
                                          <p:attrName>style.visibility</p:attrName>
                                        </p:attrNameLst>
                                      </p:cBhvr>
                                      <p:to>
                                        <p:strVal val="visible"/>
                                      </p:to>
                                    </p:set>
                                    <p:animEffect transition="in" filter="wipe(left)">
                                      <p:cBhvr>
                                        <p:cTn id="21" dur="500"/>
                                        <p:tgtEl>
                                          <p:spTgt spid="307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0725"/>
                                        </p:tgtEl>
                                        <p:attrNameLst>
                                          <p:attrName>style.visibility</p:attrName>
                                        </p:attrNameLst>
                                      </p:cBhvr>
                                      <p:to>
                                        <p:strVal val="visible"/>
                                      </p:to>
                                    </p:set>
                                    <p:animEffect transition="in" filter="wipe(left)">
                                      <p:cBhvr>
                                        <p:cTn id="26" dur="500"/>
                                        <p:tgtEl>
                                          <p:spTgt spid="307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0726"/>
                                        </p:tgtEl>
                                        <p:attrNameLst>
                                          <p:attrName>style.visibility</p:attrName>
                                        </p:attrNameLst>
                                      </p:cBhvr>
                                      <p:to>
                                        <p:strVal val="visible"/>
                                      </p:to>
                                    </p:set>
                                    <p:animEffect transition="in" filter="wipe(left)">
                                      <p:cBhvr>
                                        <p:cTn id="31" dur="500"/>
                                        <p:tgtEl>
                                          <p:spTgt spid="307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0727"/>
                                        </p:tgtEl>
                                        <p:attrNameLst>
                                          <p:attrName>style.visibility</p:attrName>
                                        </p:attrNameLst>
                                      </p:cBhvr>
                                      <p:to>
                                        <p:strVal val="visible"/>
                                      </p:to>
                                    </p:set>
                                    <p:animEffect transition="in" filter="wipe(left)">
                                      <p:cBhvr>
                                        <p:cTn id="36" dur="500"/>
                                        <p:tgtEl>
                                          <p:spTgt spid="3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71046" name="Object 6">
            <a:extLst>
              <a:ext uri="{FF2B5EF4-FFF2-40B4-BE49-F238E27FC236}">
                <a16:creationId xmlns:a16="http://schemas.microsoft.com/office/drawing/2014/main" id="{BC0BD385-0EDC-19D9-01D7-C24002D84865}"/>
              </a:ext>
            </a:extLst>
          </p:cNvPr>
          <p:cNvGraphicFramePr>
            <a:graphicFrameLocks noChangeAspect="1"/>
          </p:cNvGraphicFramePr>
          <p:nvPr/>
        </p:nvGraphicFramePr>
        <p:xfrm>
          <a:off x="3024188" y="1279525"/>
          <a:ext cx="1643062" cy="476250"/>
        </p:xfrm>
        <a:graphic>
          <a:graphicData uri="http://schemas.openxmlformats.org/presentationml/2006/ole">
            <mc:AlternateContent xmlns:mc="http://schemas.openxmlformats.org/markup-compatibility/2006">
              <mc:Choice xmlns:v="urn:schemas-microsoft-com:vml" Requires="v">
                <p:oleObj name="公式" r:id="rId2" imgW="698197" imgH="203112" progId="Equation.3">
                  <p:embed/>
                </p:oleObj>
              </mc:Choice>
              <mc:Fallback>
                <p:oleObj name="公式" r:id="rId2" imgW="698197" imgH="203112" progId="Equation.3">
                  <p:embed/>
                  <p:pic>
                    <p:nvPicPr>
                      <p:cNvPr id="6871046" name="Object 6">
                        <a:extLst>
                          <a:ext uri="{FF2B5EF4-FFF2-40B4-BE49-F238E27FC236}">
                            <a16:creationId xmlns:a16="http://schemas.microsoft.com/office/drawing/2014/main" id="{BC0BD385-0EDC-19D9-01D7-C24002D84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1279525"/>
                        <a:ext cx="164306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4979" name="Rectangle 2">
            <a:extLst>
              <a:ext uri="{FF2B5EF4-FFF2-40B4-BE49-F238E27FC236}">
                <a16:creationId xmlns:a16="http://schemas.microsoft.com/office/drawing/2014/main" id="{64FAE32E-0D04-E048-1DAF-A6359202E16E}"/>
              </a:ext>
            </a:extLst>
          </p:cNvPr>
          <p:cNvSpPr>
            <a:spLocks noChangeArrowheads="1"/>
          </p:cNvSpPr>
          <p:nvPr/>
        </p:nvSpPr>
        <p:spPr bwMode="auto">
          <a:xfrm>
            <a:off x="2438400" y="500064"/>
            <a:ext cx="24032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楷体_GB2312" pitchFamily="49" charset="-122"/>
              </a:rPr>
              <a:t>法</a:t>
            </a:r>
            <a:r>
              <a:rPr kumimoji="1" lang="en-US" altLang="zh-CN" b="1">
                <a:solidFill>
                  <a:srgbClr val="0000FF"/>
                </a:solidFill>
                <a:latin typeface="楷体_GB2312" pitchFamily="49" charset="-122"/>
              </a:rPr>
              <a:t>2</a:t>
            </a:r>
            <a:r>
              <a:rPr kumimoji="1" lang="zh-CN" altLang="en-US" b="1">
                <a:solidFill>
                  <a:srgbClr val="000000"/>
                </a:solidFill>
                <a:latin typeface="楷体_GB2312" pitchFamily="49" charset="-122"/>
              </a:rPr>
              <a:t>  用逆矩阵法</a:t>
            </a:r>
          </a:p>
        </p:txBody>
      </p:sp>
      <p:sp>
        <p:nvSpPr>
          <p:cNvPr id="4" name="Rectangle 2">
            <a:extLst>
              <a:ext uri="{FF2B5EF4-FFF2-40B4-BE49-F238E27FC236}">
                <a16:creationId xmlns:a16="http://schemas.microsoft.com/office/drawing/2014/main" id="{97A21120-22FC-CB8E-8F19-46CF2AF03D3F}"/>
              </a:ext>
            </a:extLst>
          </p:cNvPr>
          <p:cNvSpPr>
            <a:spLocks noChangeArrowheads="1"/>
          </p:cNvSpPr>
          <p:nvPr/>
        </p:nvSpPr>
        <p:spPr bwMode="auto">
          <a:xfrm>
            <a:off x="2438401" y="1279526"/>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因</a:t>
            </a:r>
          </a:p>
        </p:txBody>
      </p:sp>
      <p:sp>
        <p:nvSpPr>
          <p:cNvPr id="5" name="Rectangle 2">
            <a:extLst>
              <a:ext uri="{FF2B5EF4-FFF2-40B4-BE49-F238E27FC236}">
                <a16:creationId xmlns:a16="http://schemas.microsoft.com/office/drawing/2014/main" id="{81F381B8-ED26-3F88-29D4-E3AD1453DBC1}"/>
              </a:ext>
            </a:extLst>
          </p:cNvPr>
          <p:cNvSpPr>
            <a:spLocks noChangeArrowheads="1"/>
          </p:cNvSpPr>
          <p:nvPr/>
        </p:nvSpPr>
        <p:spPr bwMode="auto">
          <a:xfrm>
            <a:off x="4738688" y="1279526"/>
            <a:ext cx="2851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故</a:t>
            </a:r>
            <a:r>
              <a:rPr kumimoji="1" lang="en-US" altLang="zh-CN" b="1" i="1">
                <a:solidFill>
                  <a:srgbClr val="000000"/>
                </a:solidFill>
                <a:latin typeface="Times New Roman" panose="02020603050405020304" pitchFamily="18" charset="0"/>
                <a:cs typeface="Times New Roman" panose="02020603050405020304" pitchFamily="18" charset="0"/>
              </a:rPr>
              <a:t>A </a:t>
            </a:r>
            <a:r>
              <a:rPr kumimoji="1" lang="zh-CN" altLang="en-US" b="1">
                <a:solidFill>
                  <a:srgbClr val="000000"/>
                </a:solidFill>
                <a:latin typeface="Times New Roman" panose="02020603050405020304" pitchFamily="18" charset="0"/>
                <a:cs typeface="Times New Roman" panose="02020603050405020304" pitchFamily="18" charset="0"/>
              </a:rPr>
              <a:t>可逆，于是</a:t>
            </a:r>
          </a:p>
        </p:txBody>
      </p:sp>
      <p:graphicFrame>
        <p:nvGraphicFramePr>
          <p:cNvPr id="2" name="Object 6">
            <a:extLst>
              <a:ext uri="{FF2B5EF4-FFF2-40B4-BE49-F238E27FC236}">
                <a16:creationId xmlns:a16="http://schemas.microsoft.com/office/drawing/2014/main" id="{07714E26-6623-F052-6624-AE1CAEF4F2B9}"/>
              </a:ext>
            </a:extLst>
          </p:cNvPr>
          <p:cNvGraphicFramePr>
            <a:graphicFrameLocks noChangeAspect="1"/>
          </p:cNvGraphicFramePr>
          <p:nvPr/>
        </p:nvGraphicFramePr>
        <p:xfrm>
          <a:off x="3167063" y="2030413"/>
          <a:ext cx="1403350" cy="595312"/>
        </p:xfrm>
        <a:graphic>
          <a:graphicData uri="http://schemas.openxmlformats.org/presentationml/2006/ole">
            <mc:AlternateContent xmlns:mc="http://schemas.openxmlformats.org/markup-compatibility/2006">
              <mc:Choice xmlns:v="urn:schemas-microsoft-com:vml" Requires="v">
                <p:oleObj name="公式" r:id="rId4" imgW="596641" imgH="253890" progId="Equation.3">
                  <p:embed/>
                </p:oleObj>
              </mc:Choice>
              <mc:Fallback>
                <p:oleObj name="公式" r:id="rId4" imgW="596641" imgH="253890" progId="Equation.3">
                  <p:embed/>
                  <p:pic>
                    <p:nvPicPr>
                      <p:cNvPr id="2" name="Object 6">
                        <a:extLst>
                          <a:ext uri="{FF2B5EF4-FFF2-40B4-BE49-F238E27FC236}">
                            <a16:creationId xmlns:a16="http://schemas.microsoft.com/office/drawing/2014/main" id="{07714E26-6623-F052-6624-AE1CAEF4F2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7063" y="2030413"/>
                        <a:ext cx="1403350"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a:extLst>
              <a:ext uri="{FF2B5EF4-FFF2-40B4-BE49-F238E27FC236}">
                <a16:creationId xmlns:a16="http://schemas.microsoft.com/office/drawing/2014/main" id="{C3AD5451-D247-16FE-9974-FC4628E7CD8D}"/>
              </a:ext>
            </a:extLst>
          </p:cNvPr>
          <p:cNvGraphicFramePr>
            <a:graphicFrameLocks noChangeAspect="1"/>
          </p:cNvGraphicFramePr>
          <p:nvPr/>
        </p:nvGraphicFramePr>
        <p:xfrm>
          <a:off x="3452813" y="2678113"/>
          <a:ext cx="2895600" cy="1816100"/>
        </p:xfrm>
        <a:graphic>
          <a:graphicData uri="http://schemas.openxmlformats.org/presentationml/2006/ole">
            <mc:AlternateContent xmlns:mc="http://schemas.openxmlformats.org/markup-compatibility/2006">
              <mc:Choice xmlns:v="urn:schemas-microsoft-com:vml" Requires="v">
                <p:oleObj name="公式" r:id="rId6" imgW="1231366" imgH="774364" progId="Equation.3">
                  <p:embed/>
                </p:oleObj>
              </mc:Choice>
              <mc:Fallback>
                <p:oleObj name="公式" r:id="rId6" imgW="1231366" imgH="774364" progId="Equation.3">
                  <p:embed/>
                  <p:pic>
                    <p:nvPicPr>
                      <p:cNvPr id="6" name="Object 6">
                        <a:extLst>
                          <a:ext uri="{FF2B5EF4-FFF2-40B4-BE49-F238E27FC236}">
                            <a16:creationId xmlns:a16="http://schemas.microsoft.com/office/drawing/2014/main" id="{C3AD5451-D247-16FE-9974-FC4628E7CD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2813" y="2678113"/>
                        <a:ext cx="28956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id="{DA07106C-0C44-A62D-6B8A-A3061B2D139D}"/>
              </a:ext>
            </a:extLst>
          </p:cNvPr>
          <p:cNvGraphicFramePr>
            <a:graphicFrameLocks noChangeAspect="1"/>
          </p:cNvGraphicFramePr>
          <p:nvPr/>
        </p:nvGraphicFramePr>
        <p:xfrm>
          <a:off x="6292850" y="2678113"/>
          <a:ext cx="3074988" cy="1816100"/>
        </p:xfrm>
        <a:graphic>
          <a:graphicData uri="http://schemas.openxmlformats.org/presentationml/2006/ole">
            <mc:AlternateContent xmlns:mc="http://schemas.openxmlformats.org/markup-compatibility/2006">
              <mc:Choice xmlns:v="urn:schemas-microsoft-com:vml" Requires="v">
                <p:oleObj name="公式" r:id="rId8" imgW="1307532" imgH="774364" progId="Equation.3">
                  <p:embed/>
                </p:oleObj>
              </mc:Choice>
              <mc:Fallback>
                <p:oleObj name="公式" r:id="rId8" imgW="1307532" imgH="774364" progId="Equation.3">
                  <p:embed/>
                  <p:pic>
                    <p:nvPicPr>
                      <p:cNvPr id="7" name="Object 6">
                        <a:extLst>
                          <a:ext uri="{FF2B5EF4-FFF2-40B4-BE49-F238E27FC236}">
                            <a16:creationId xmlns:a16="http://schemas.microsoft.com/office/drawing/2014/main" id="{DA07106C-0C44-A62D-6B8A-A3061B2D13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92850" y="2678113"/>
                        <a:ext cx="3074988"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DFA2E6E7-8044-0A03-1F35-E80B214CB703}"/>
              </a:ext>
            </a:extLst>
          </p:cNvPr>
          <p:cNvGraphicFramePr>
            <a:graphicFrameLocks noChangeAspect="1"/>
          </p:cNvGraphicFramePr>
          <p:nvPr/>
        </p:nvGraphicFramePr>
        <p:xfrm>
          <a:off x="3452814" y="4738689"/>
          <a:ext cx="1284287" cy="1666875"/>
        </p:xfrm>
        <a:graphic>
          <a:graphicData uri="http://schemas.openxmlformats.org/presentationml/2006/ole">
            <mc:AlternateContent xmlns:mc="http://schemas.openxmlformats.org/markup-compatibility/2006">
              <mc:Choice xmlns:v="urn:schemas-microsoft-com:vml" Requires="v">
                <p:oleObj name="公式" r:id="rId10" imgW="545863" imgH="710891" progId="Equation.3">
                  <p:embed/>
                </p:oleObj>
              </mc:Choice>
              <mc:Fallback>
                <p:oleObj name="公式" r:id="rId10" imgW="545863" imgH="710891" progId="Equation.3">
                  <p:embed/>
                  <p:pic>
                    <p:nvPicPr>
                      <p:cNvPr id="8" name="Object 6">
                        <a:extLst>
                          <a:ext uri="{FF2B5EF4-FFF2-40B4-BE49-F238E27FC236}">
                            <a16:creationId xmlns:a16="http://schemas.microsoft.com/office/drawing/2014/main" id="{DFA2E6E7-8044-0A03-1F35-E80B214CB70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2814" y="4738689"/>
                        <a:ext cx="1284287"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6">
            <a:extLst>
              <a:ext uri="{FF2B5EF4-FFF2-40B4-BE49-F238E27FC236}">
                <a16:creationId xmlns:a16="http://schemas.microsoft.com/office/drawing/2014/main" id="{C66746AE-143B-42A6-036C-D8951CDCCBCE}"/>
              </a:ext>
            </a:extLst>
          </p:cNvPr>
          <p:cNvGraphicFramePr>
            <a:graphicFrameLocks noChangeAspect="1"/>
          </p:cNvGraphicFramePr>
          <p:nvPr/>
        </p:nvGraphicFramePr>
        <p:xfrm>
          <a:off x="4765676" y="4762501"/>
          <a:ext cx="987425" cy="1666875"/>
        </p:xfrm>
        <a:graphic>
          <a:graphicData uri="http://schemas.openxmlformats.org/presentationml/2006/ole">
            <mc:AlternateContent xmlns:mc="http://schemas.openxmlformats.org/markup-compatibility/2006">
              <mc:Choice xmlns:v="urn:schemas-microsoft-com:vml" Requires="v">
                <p:oleObj name="公式" r:id="rId12" imgW="418918" imgH="710891" progId="Equation.3">
                  <p:embed/>
                </p:oleObj>
              </mc:Choice>
              <mc:Fallback>
                <p:oleObj name="公式" r:id="rId12" imgW="418918" imgH="710891" progId="Equation.3">
                  <p:embed/>
                  <p:pic>
                    <p:nvPicPr>
                      <p:cNvPr id="9" name="Object 6">
                        <a:extLst>
                          <a:ext uri="{FF2B5EF4-FFF2-40B4-BE49-F238E27FC236}">
                            <a16:creationId xmlns:a16="http://schemas.microsoft.com/office/drawing/2014/main" id="{C66746AE-143B-42A6-036C-D8951CDCCBC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65676" y="4762501"/>
                        <a:ext cx="98742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2">
            <a:extLst>
              <a:ext uri="{FF2B5EF4-FFF2-40B4-BE49-F238E27FC236}">
                <a16:creationId xmlns:a16="http://schemas.microsoft.com/office/drawing/2014/main" id="{D2E1EE97-3C84-314B-4858-701391975429}"/>
              </a:ext>
            </a:extLst>
          </p:cNvPr>
          <p:cNvSpPr>
            <a:spLocks noChangeArrowheads="1"/>
          </p:cNvSpPr>
          <p:nvPr/>
        </p:nvSpPr>
        <p:spPr bwMode="auto">
          <a:xfrm>
            <a:off x="6173788" y="5357813"/>
            <a:ext cx="493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即</a:t>
            </a:r>
          </a:p>
        </p:txBody>
      </p:sp>
      <p:graphicFrame>
        <p:nvGraphicFramePr>
          <p:cNvPr id="10" name="Object 6">
            <a:extLst>
              <a:ext uri="{FF2B5EF4-FFF2-40B4-BE49-F238E27FC236}">
                <a16:creationId xmlns:a16="http://schemas.microsoft.com/office/drawing/2014/main" id="{53548B98-D497-6155-4CD9-41D1A20F271D}"/>
              </a:ext>
            </a:extLst>
          </p:cNvPr>
          <p:cNvGraphicFramePr>
            <a:graphicFrameLocks noChangeAspect="1"/>
          </p:cNvGraphicFramePr>
          <p:nvPr/>
        </p:nvGraphicFramePr>
        <p:xfrm>
          <a:off x="6673850" y="4691063"/>
          <a:ext cx="1136650" cy="2381250"/>
        </p:xfrm>
        <a:graphic>
          <a:graphicData uri="http://schemas.openxmlformats.org/presentationml/2006/ole">
            <mc:AlternateContent xmlns:mc="http://schemas.openxmlformats.org/markup-compatibility/2006">
              <mc:Choice xmlns:v="urn:schemas-microsoft-com:vml" Requires="v">
                <p:oleObj name="公式" r:id="rId14" imgW="482600" imgH="1016000" progId="Equation.3">
                  <p:embed/>
                </p:oleObj>
              </mc:Choice>
              <mc:Fallback>
                <p:oleObj name="公式" r:id="rId14" imgW="482600" imgH="1016000" progId="Equation.3">
                  <p:embed/>
                  <p:pic>
                    <p:nvPicPr>
                      <p:cNvPr id="10" name="Object 6">
                        <a:extLst>
                          <a:ext uri="{FF2B5EF4-FFF2-40B4-BE49-F238E27FC236}">
                            <a16:creationId xmlns:a16="http://schemas.microsoft.com/office/drawing/2014/main" id="{53548B98-D497-6155-4CD9-41D1A20F271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73850" y="4691063"/>
                        <a:ext cx="11366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710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6002" name="Rectangle 2">
            <a:extLst>
              <a:ext uri="{FF2B5EF4-FFF2-40B4-BE49-F238E27FC236}">
                <a16:creationId xmlns:a16="http://schemas.microsoft.com/office/drawing/2014/main" id="{94A568B9-7464-6DC4-BDCD-2F2AB4EA737D}"/>
              </a:ext>
            </a:extLst>
          </p:cNvPr>
          <p:cNvSpPr>
            <a:spLocks noChangeArrowheads="1"/>
          </p:cNvSpPr>
          <p:nvPr/>
        </p:nvSpPr>
        <p:spPr bwMode="auto">
          <a:xfrm>
            <a:off x="2362200" y="1500188"/>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线性方程组</a:t>
            </a:r>
          </a:p>
        </p:txBody>
      </p:sp>
      <p:sp>
        <p:nvSpPr>
          <p:cNvPr id="896003" name="Rectangle 3">
            <a:extLst>
              <a:ext uri="{FF2B5EF4-FFF2-40B4-BE49-F238E27FC236}">
                <a16:creationId xmlns:a16="http://schemas.microsoft.com/office/drawing/2014/main" id="{C4E573EA-EA65-CCF9-48B0-7DC71AE3FD3F}"/>
              </a:ext>
            </a:extLst>
          </p:cNvPr>
          <p:cNvSpPr>
            <a:spLocks noChangeArrowheads="1"/>
          </p:cNvSpPr>
          <p:nvPr/>
        </p:nvSpPr>
        <p:spPr bwMode="auto">
          <a:xfrm>
            <a:off x="2362201" y="2971801"/>
            <a:ext cx="77835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常数项全为零的线性方程组称为</a:t>
            </a:r>
            <a:r>
              <a:rPr kumimoji="1" lang="zh-CN" altLang="en-US" b="1">
                <a:solidFill>
                  <a:srgbClr val="FF0000"/>
                </a:solidFill>
                <a:latin typeface="楷体_GB2312" pitchFamily="49" charset="-122"/>
              </a:rPr>
              <a:t>齐次线性方程组</a:t>
            </a:r>
            <a:r>
              <a:rPr kumimoji="1" lang="zh-CN" altLang="en-US" b="1">
                <a:solidFill>
                  <a:srgbClr val="000000"/>
                </a:solidFill>
                <a:latin typeface="楷体_GB2312" pitchFamily="49" charset="-122"/>
              </a:rPr>
              <a:t>，否则称为</a:t>
            </a:r>
            <a:r>
              <a:rPr kumimoji="1" lang="zh-CN" altLang="en-US" b="1">
                <a:solidFill>
                  <a:srgbClr val="FF0000"/>
                </a:solidFill>
                <a:latin typeface="楷体_GB2312" pitchFamily="49" charset="-122"/>
              </a:rPr>
              <a:t>非齐次线性方程组</a:t>
            </a:r>
            <a:r>
              <a:rPr kumimoji="1" lang="en-US" altLang="zh-CN" b="1">
                <a:solidFill>
                  <a:srgbClr val="000000"/>
                </a:solidFill>
                <a:latin typeface="楷体_GB2312" pitchFamily="49" charset="-122"/>
              </a:rPr>
              <a:t>.</a:t>
            </a:r>
            <a:endParaRPr kumimoji="1" lang="en-US" altLang="zh-CN" b="1">
              <a:solidFill>
                <a:srgbClr val="0000FF"/>
              </a:solidFill>
              <a:latin typeface="楷体_GB2312" pitchFamily="49" charset="-122"/>
            </a:endParaRPr>
          </a:p>
        </p:txBody>
      </p:sp>
      <p:graphicFrame>
        <p:nvGraphicFramePr>
          <p:cNvPr id="896004" name="Object 5">
            <a:extLst>
              <a:ext uri="{FF2B5EF4-FFF2-40B4-BE49-F238E27FC236}">
                <a16:creationId xmlns:a16="http://schemas.microsoft.com/office/drawing/2014/main" id="{CC4B48FF-BA38-0E1F-5992-0BE3F1CD7C36}"/>
              </a:ext>
            </a:extLst>
          </p:cNvPr>
          <p:cNvGraphicFramePr>
            <a:graphicFrameLocks noChangeAspect="1"/>
          </p:cNvGraphicFramePr>
          <p:nvPr/>
        </p:nvGraphicFramePr>
        <p:xfrm>
          <a:off x="4079875" y="609601"/>
          <a:ext cx="4745038" cy="2263775"/>
        </p:xfrm>
        <a:graphic>
          <a:graphicData uri="http://schemas.openxmlformats.org/presentationml/2006/ole">
            <mc:AlternateContent xmlns:mc="http://schemas.openxmlformats.org/markup-compatibility/2006">
              <mc:Choice xmlns:v="urn:schemas-microsoft-com:vml" Requires="v">
                <p:oleObj name="Equation" r:id="rId2" imgW="1968500" imgH="939800" progId="">
                  <p:embed/>
                </p:oleObj>
              </mc:Choice>
              <mc:Fallback>
                <p:oleObj name="Equation" r:id="rId2" imgW="1968500" imgH="939800" progId="">
                  <p:embed/>
                  <p:pic>
                    <p:nvPicPr>
                      <p:cNvPr id="896004" name="Object 5">
                        <a:extLst>
                          <a:ext uri="{FF2B5EF4-FFF2-40B4-BE49-F238E27FC236}">
                            <a16:creationId xmlns:a16="http://schemas.microsoft.com/office/drawing/2014/main" id="{CC4B48FF-BA38-0E1F-5992-0BE3F1CD7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5" y="609601"/>
                        <a:ext cx="4745038"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9" name="Rectangle 5">
            <a:extLst>
              <a:ext uri="{FF2B5EF4-FFF2-40B4-BE49-F238E27FC236}">
                <a16:creationId xmlns:a16="http://schemas.microsoft.com/office/drawing/2014/main" id="{374DA55E-F860-3763-1599-010F2FD51969}"/>
              </a:ext>
            </a:extLst>
          </p:cNvPr>
          <p:cNvSpPr>
            <a:spLocks noChangeArrowheads="1"/>
          </p:cNvSpPr>
          <p:nvPr/>
        </p:nvSpPr>
        <p:spPr bwMode="auto">
          <a:xfrm>
            <a:off x="2362201" y="4038601"/>
            <a:ext cx="77835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齐次线性方程组总是有解的，因为</a:t>
            </a:r>
            <a:r>
              <a:rPr kumimoji="1" lang="en-US" altLang="zh-CN" b="1">
                <a:solidFill>
                  <a:srgbClr val="000000"/>
                </a:solidFill>
                <a:latin typeface="楷体_GB2312" pitchFamily="49" charset="-122"/>
              </a:rPr>
              <a:t>(0,0,</a:t>
            </a:r>
            <a:r>
              <a:rPr kumimoji="1" lang="en-US" altLang="zh-CN" b="1">
                <a:solidFill>
                  <a:srgbClr val="000000"/>
                </a:solidFill>
                <a:latin typeface="Times New Roman" panose="02020603050405020304" pitchFamily="18" charset="0"/>
              </a:rPr>
              <a:t>…</a:t>
            </a:r>
            <a:r>
              <a:rPr kumimoji="1" lang="en-US" altLang="zh-CN" b="1">
                <a:solidFill>
                  <a:srgbClr val="000000"/>
                </a:solidFill>
                <a:latin typeface="楷体_GB2312" pitchFamily="49" charset="-122"/>
              </a:rPr>
              <a:t>, 0)</a:t>
            </a:r>
            <a:r>
              <a:rPr kumimoji="1" lang="zh-CN" altLang="en-US" b="1">
                <a:solidFill>
                  <a:srgbClr val="000000"/>
                </a:solidFill>
                <a:latin typeface="楷体_GB2312" pitchFamily="49" charset="-122"/>
              </a:rPr>
              <a:t>就是一个解，称为</a:t>
            </a:r>
            <a:r>
              <a:rPr kumimoji="1" lang="zh-CN" altLang="en-US" b="1">
                <a:solidFill>
                  <a:srgbClr val="FF0000"/>
                </a:solidFill>
                <a:latin typeface="楷体_GB2312" pitchFamily="49" charset="-122"/>
              </a:rPr>
              <a:t>零解</a:t>
            </a:r>
            <a:r>
              <a:rPr kumimoji="1" lang="en-US" altLang="zh-CN" b="1">
                <a:solidFill>
                  <a:srgbClr val="000000"/>
                </a:solidFill>
                <a:latin typeface="楷体_GB2312" pitchFamily="49" charset="-122"/>
              </a:rPr>
              <a:t>. </a:t>
            </a:r>
            <a:r>
              <a:rPr kumimoji="1" lang="zh-CN" altLang="en-US" b="1">
                <a:solidFill>
                  <a:srgbClr val="000000"/>
                </a:solidFill>
                <a:latin typeface="楷体_GB2312" pitchFamily="49" charset="-122"/>
              </a:rPr>
              <a:t>因此，齐次线性方程组一定有零解，但不一定有非零解</a:t>
            </a:r>
            <a:r>
              <a:rPr kumimoji="1" lang="en-US" altLang="zh-CN" b="1">
                <a:solidFill>
                  <a:srgbClr val="000000"/>
                </a:solidFill>
                <a:latin typeface="楷体_GB2312" pitchFamily="49" charset="-122"/>
              </a:rPr>
              <a:t>. </a:t>
            </a:r>
          </a:p>
        </p:txBody>
      </p:sp>
      <p:sp>
        <p:nvSpPr>
          <p:cNvPr id="31750" name="Rectangle 6">
            <a:extLst>
              <a:ext uri="{FF2B5EF4-FFF2-40B4-BE49-F238E27FC236}">
                <a16:creationId xmlns:a16="http://schemas.microsoft.com/office/drawing/2014/main" id="{03648DAD-802A-E9B0-9EEF-1E51CDC4FE5A}"/>
              </a:ext>
            </a:extLst>
          </p:cNvPr>
          <p:cNvSpPr>
            <a:spLocks noChangeArrowheads="1"/>
          </p:cNvSpPr>
          <p:nvPr/>
        </p:nvSpPr>
        <p:spPr bwMode="auto">
          <a:xfrm>
            <a:off x="2362201" y="5486401"/>
            <a:ext cx="77835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我们关心的问题是，齐次线性方程组除零解以外是否存在着非零解</a:t>
            </a:r>
            <a:r>
              <a:rPr kumimoji="1" lang="en-US" altLang="zh-CN" b="1">
                <a:solidFill>
                  <a:srgbClr val="000000"/>
                </a:solidFill>
                <a:latin typeface="楷体_GB2312" pitchFamily="49" charset="-122"/>
              </a:rPr>
              <a:t>.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utoUpdateAnimBg="0"/>
      <p:bldP spid="31750"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7026" name="Rectangle 2">
            <a:extLst>
              <a:ext uri="{FF2B5EF4-FFF2-40B4-BE49-F238E27FC236}">
                <a16:creationId xmlns:a16="http://schemas.microsoft.com/office/drawing/2014/main" id="{9CDECE0F-C3E4-99E3-81C5-12DC327D4A37}"/>
              </a:ext>
            </a:extLst>
          </p:cNvPr>
          <p:cNvSpPr>
            <a:spLocks noChangeArrowheads="1"/>
          </p:cNvSpPr>
          <p:nvPr/>
        </p:nvSpPr>
        <p:spPr bwMode="auto">
          <a:xfrm>
            <a:off x="2095500" y="487363"/>
            <a:ext cx="59515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3200" b="1">
                <a:solidFill>
                  <a:srgbClr val="0000FF"/>
                </a:solidFill>
                <a:latin typeface="Times New Roman" panose="02020603050405020304" pitchFamily="18" charset="0"/>
              </a:rPr>
              <a:t>三、齐次线性方程组的相关定理</a:t>
            </a:r>
          </a:p>
        </p:txBody>
      </p:sp>
      <p:sp>
        <p:nvSpPr>
          <p:cNvPr id="897027" name="Rectangle 3">
            <a:extLst>
              <a:ext uri="{FF2B5EF4-FFF2-40B4-BE49-F238E27FC236}">
                <a16:creationId xmlns:a16="http://schemas.microsoft.com/office/drawing/2014/main" id="{A28D82FC-1E04-FA01-F06C-E019C0A85213}"/>
              </a:ext>
            </a:extLst>
          </p:cNvPr>
          <p:cNvSpPr>
            <a:spLocks noChangeArrowheads="1"/>
          </p:cNvSpPr>
          <p:nvPr/>
        </p:nvSpPr>
        <p:spPr bwMode="auto">
          <a:xfrm>
            <a:off x="2082801" y="1270001"/>
            <a:ext cx="7624203" cy="894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楷体_GB2312" pitchFamily="49" charset="-122"/>
              </a:rPr>
              <a:t>定理</a:t>
            </a:r>
            <a:r>
              <a:rPr kumimoji="1" lang="en-US" altLang="zh-CN" b="1">
                <a:solidFill>
                  <a:srgbClr val="0000FF"/>
                </a:solidFill>
                <a:latin typeface="Times New Roman" panose="02020603050405020304" pitchFamily="18" charset="0"/>
              </a:rPr>
              <a:t>5</a:t>
            </a:r>
            <a:r>
              <a:rPr kumimoji="1" lang="en-US" altLang="zh-CN" b="1">
                <a:solidFill>
                  <a:srgbClr val="0000FF"/>
                </a:solidFill>
                <a:latin typeface="楷体_GB2312" pitchFamily="49" charset="-122"/>
              </a:rPr>
              <a:t>   </a:t>
            </a:r>
            <a:r>
              <a:rPr kumimoji="1" lang="zh-CN" altLang="en-US" b="1">
                <a:solidFill>
                  <a:srgbClr val="000000"/>
                </a:solidFill>
                <a:latin typeface="楷体_GB2312" pitchFamily="49" charset="-122"/>
              </a:rPr>
              <a:t>如果齐次线性方程组的系数行列式      ，则齐次</a:t>
            </a:r>
          </a:p>
          <a:p>
            <a:pPr eaLnBrk="1" fontAlgn="base" hangingPunct="1">
              <a:lnSpc>
                <a:spcPct val="130000"/>
              </a:lnSpc>
              <a:spcBef>
                <a:spcPct val="0"/>
              </a:spcBef>
              <a:spcAft>
                <a:spcPct val="0"/>
              </a:spcAft>
            </a:pPr>
            <a:r>
              <a:rPr kumimoji="1" lang="zh-CN" altLang="en-US" b="1">
                <a:solidFill>
                  <a:srgbClr val="000000"/>
                </a:solidFill>
                <a:latin typeface="楷体_GB2312" pitchFamily="49" charset="-122"/>
              </a:rPr>
              <a:t>线性方程组只有零解，没有非零解</a:t>
            </a:r>
            <a:r>
              <a:rPr kumimoji="1" lang="en-US" altLang="zh-CN" b="1">
                <a:solidFill>
                  <a:srgbClr val="000000"/>
                </a:solidFill>
                <a:latin typeface="楷体_GB2312" pitchFamily="49" charset="-122"/>
              </a:rPr>
              <a:t>.</a:t>
            </a:r>
          </a:p>
        </p:txBody>
      </p:sp>
      <p:graphicFrame>
        <p:nvGraphicFramePr>
          <p:cNvPr id="897028" name="Object 5">
            <a:extLst>
              <a:ext uri="{FF2B5EF4-FFF2-40B4-BE49-F238E27FC236}">
                <a16:creationId xmlns:a16="http://schemas.microsoft.com/office/drawing/2014/main" id="{1989A78C-56CB-61B2-24E7-05C7BBC59115}"/>
              </a:ext>
            </a:extLst>
          </p:cNvPr>
          <p:cNvGraphicFramePr>
            <a:graphicFrameLocks noChangeAspect="1"/>
          </p:cNvGraphicFramePr>
          <p:nvPr/>
        </p:nvGraphicFramePr>
        <p:xfrm>
          <a:off x="8040689" y="1311275"/>
          <a:ext cx="860425" cy="388938"/>
        </p:xfrm>
        <a:graphic>
          <a:graphicData uri="http://schemas.openxmlformats.org/presentationml/2006/ole">
            <mc:AlternateContent xmlns:mc="http://schemas.openxmlformats.org/markup-compatibility/2006">
              <mc:Choice xmlns:v="urn:schemas-microsoft-com:vml" Requires="v">
                <p:oleObj name="Equation" r:id="rId2" imgW="393359" imgH="177646" progId="">
                  <p:embed/>
                </p:oleObj>
              </mc:Choice>
              <mc:Fallback>
                <p:oleObj name="Equation" r:id="rId2" imgW="393359" imgH="177646" progId="">
                  <p:embed/>
                  <p:pic>
                    <p:nvPicPr>
                      <p:cNvPr id="897028" name="Object 5">
                        <a:extLst>
                          <a:ext uri="{FF2B5EF4-FFF2-40B4-BE49-F238E27FC236}">
                            <a16:creationId xmlns:a16="http://schemas.microsoft.com/office/drawing/2014/main" id="{1989A78C-56CB-61B2-24E7-05C7BBC59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689" y="1311275"/>
                        <a:ext cx="8604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3" name="Rectangle 5">
            <a:extLst>
              <a:ext uri="{FF2B5EF4-FFF2-40B4-BE49-F238E27FC236}">
                <a16:creationId xmlns:a16="http://schemas.microsoft.com/office/drawing/2014/main" id="{14FDD700-92BC-EC9B-4009-CF57BE0ABFDC}"/>
              </a:ext>
            </a:extLst>
          </p:cNvPr>
          <p:cNvSpPr>
            <a:spLocks noChangeArrowheads="1"/>
          </p:cNvSpPr>
          <p:nvPr/>
        </p:nvSpPr>
        <p:spPr bwMode="auto">
          <a:xfrm>
            <a:off x="2082800" y="2349501"/>
            <a:ext cx="8280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20000"/>
              </a:lnSpc>
              <a:spcBef>
                <a:spcPct val="0"/>
              </a:spcBef>
              <a:spcAft>
                <a:spcPct val="0"/>
              </a:spcAft>
            </a:pPr>
            <a:r>
              <a:rPr kumimoji="1" lang="zh-CN" altLang="en-US" b="1">
                <a:solidFill>
                  <a:srgbClr val="0000FF"/>
                </a:solidFill>
                <a:latin typeface="Times New Roman" panose="02020603050405020304" pitchFamily="18" charset="0"/>
              </a:rPr>
              <a:t>定理</a:t>
            </a:r>
            <a:r>
              <a:rPr kumimoji="1" lang="en-US" altLang="zh-CN" b="1">
                <a:solidFill>
                  <a:srgbClr val="0000FF"/>
                </a:solidFill>
                <a:latin typeface="Times New Roman" panose="02020603050405020304" pitchFamily="18" charset="0"/>
              </a:rPr>
              <a:t>5</a:t>
            </a:r>
            <a:r>
              <a:rPr kumimoji="1" lang="en-US" altLang="zh-CN" b="1">
                <a:solidFill>
                  <a:srgbClr val="0000FF"/>
                </a:solidFill>
                <a:latin typeface="Times New Roman" panose="02020603050405020304" pitchFamily="18" charset="0"/>
                <a:ea typeface="宋体" panose="02010600030101010101" pitchFamily="2" charset="-122"/>
              </a:rPr>
              <a:t>′</a:t>
            </a:r>
            <a:r>
              <a:rPr kumimoji="1" lang="en-US" altLang="zh-CN" b="1">
                <a:solidFill>
                  <a:srgbClr val="0000FF"/>
                </a:solidFill>
                <a:latin typeface="楷体_GB2312" pitchFamily="49" charset="-122"/>
              </a:rPr>
              <a:t> </a:t>
            </a:r>
            <a:r>
              <a:rPr kumimoji="1" lang="zh-CN" altLang="en-US" b="1">
                <a:solidFill>
                  <a:srgbClr val="000000"/>
                </a:solidFill>
                <a:latin typeface="楷体_GB2312" pitchFamily="49" charset="-122"/>
              </a:rPr>
              <a:t>如果齐次线性方程组有非零解</a:t>
            </a:r>
            <a:r>
              <a:rPr kumimoji="1" lang="en-US" altLang="zh-CN" b="1">
                <a:solidFill>
                  <a:srgbClr val="000000"/>
                </a:solidFill>
                <a:latin typeface="楷体_GB2312" pitchFamily="49" charset="-122"/>
              </a:rPr>
              <a:t>,</a:t>
            </a:r>
            <a:r>
              <a:rPr kumimoji="1" lang="zh-CN" altLang="en-US" b="1">
                <a:solidFill>
                  <a:srgbClr val="000000"/>
                </a:solidFill>
                <a:latin typeface="楷体_GB2312" pitchFamily="49" charset="-122"/>
              </a:rPr>
              <a:t>则它的系数行列式必为零</a:t>
            </a:r>
            <a:r>
              <a:rPr kumimoji="1" lang="en-US" altLang="zh-CN" b="1">
                <a:solidFill>
                  <a:srgbClr val="000000"/>
                </a:solidFill>
                <a:latin typeface="楷体_GB2312" pitchFamily="49" charset="-122"/>
              </a:rPr>
              <a:t>.   </a:t>
            </a:r>
          </a:p>
        </p:txBody>
      </p:sp>
      <p:sp>
        <p:nvSpPr>
          <p:cNvPr id="32774" name="Rectangle 6">
            <a:extLst>
              <a:ext uri="{FF2B5EF4-FFF2-40B4-BE49-F238E27FC236}">
                <a16:creationId xmlns:a16="http://schemas.microsoft.com/office/drawing/2014/main" id="{EB8F6A20-0889-6259-3169-A7EC410DAAC5}"/>
              </a:ext>
            </a:extLst>
          </p:cNvPr>
          <p:cNvSpPr>
            <a:spLocks noChangeArrowheads="1"/>
          </p:cNvSpPr>
          <p:nvPr/>
        </p:nvSpPr>
        <p:spPr bwMode="auto">
          <a:xfrm>
            <a:off x="2082800" y="3573464"/>
            <a:ext cx="82804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20000"/>
              </a:lnSpc>
              <a:spcBef>
                <a:spcPct val="0"/>
              </a:spcBef>
              <a:spcAft>
                <a:spcPct val="0"/>
              </a:spcAft>
            </a:pPr>
            <a:r>
              <a:rPr kumimoji="1" lang="zh-CN" altLang="en-US" b="1">
                <a:solidFill>
                  <a:srgbClr val="0000FF"/>
                </a:solidFill>
                <a:latin typeface="楷体_GB2312" pitchFamily="49" charset="-122"/>
              </a:rPr>
              <a:t>备注</a:t>
            </a:r>
            <a:endParaRPr kumimoji="1" lang="zh-CN" altLang="en-US" b="1">
              <a:solidFill>
                <a:srgbClr val="000000"/>
              </a:solidFill>
              <a:latin typeface="楷体_GB2312" pitchFamily="49" charset="-122"/>
            </a:endParaRPr>
          </a:p>
          <a:p>
            <a:pPr eaLnBrk="1" fontAlgn="base" hangingPunct="1">
              <a:lnSpc>
                <a:spcPct val="130000"/>
              </a:lnSpc>
              <a:spcBef>
                <a:spcPct val="0"/>
              </a:spcBef>
              <a:spcAft>
                <a:spcPct val="0"/>
              </a:spcAft>
              <a:buFontTx/>
              <a:buAutoNum type="arabicPeriod"/>
            </a:pPr>
            <a:r>
              <a:rPr kumimoji="1" lang="zh-CN" altLang="en-US" b="1">
                <a:solidFill>
                  <a:srgbClr val="000000"/>
                </a:solidFill>
                <a:latin typeface="楷体_GB2312" pitchFamily="49" charset="-122"/>
              </a:rPr>
              <a:t>这两个结论说明系数行列式等于零是齐次线性方程组有非零解的必要条件</a:t>
            </a:r>
            <a:r>
              <a:rPr kumimoji="1" lang="en-US" altLang="zh-CN" b="1">
                <a:solidFill>
                  <a:srgbClr val="000000"/>
                </a:solidFill>
                <a:latin typeface="楷体_GB2312" pitchFamily="49" charset="-122"/>
              </a:rPr>
              <a:t>. </a:t>
            </a:r>
          </a:p>
          <a:p>
            <a:pPr eaLnBrk="1" fontAlgn="base" hangingPunct="1">
              <a:lnSpc>
                <a:spcPct val="130000"/>
              </a:lnSpc>
              <a:spcBef>
                <a:spcPct val="0"/>
              </a:spcBef>
              <a:spcAft>
                <a:spcPct val="0"/>
              </a:spcAft>
              <a:buFontTx/>
              <a:buAutoNum type="arabicPeriod"/>
            </a:pPr>
            <a:r>
              <a:rPr kumimoji="1" lang="zh-CN" altLang="en-US" b="1">
                <a:solidFill>
                  <a:srgbClr val="000000"/>
                </a:solidFill>
                <a:latin typeface="楷体_GB2312" pitchFamily="49" charset="-122"/>
              </a:rPr>
              <a:t>在第三章还将证明这个条件也是充分的</a:t>
            </a:r>
            <a:r>
              <a:rPr kumimoji="1" lang="en-US" altLang="zh-CN" b="1">
                <a:solidFill>
                  <a:srgbClr val="000000"/>
                </a:solidFill>
                <a:latin typeface="楷体_GB2312" pitchFamily="49" charset="-122"/>
              </a:rPr>
              <a:t>. </a:t>
            </a:r>
            <a:r>
              <a:rPr kumimoji="1" lang="zh-CN" altLang="en-US" b="1">
                <a:solidFill>
                  <a:srgbClr val="000000"/>
                </a:solidFill>
                <a:latin typeface="楷体_GB2312" pitchFamily="49" charset="-122"/>
              </a:rPr>
              <a:t>即：</a:t>
            </a:r>
          </a:p>
          <a:p>
            <a:pPr eaLnBrk="1" fontAlgn="base" hangingPunct="1">
              <a:lnSpc>
                <a:spcPct val="130000"/>
              </a:lnSpc>
              <a:spcBef>
                <a:spcPct val="0"/>
              </a:spcBef>
              <a:spcAft>
                <a:spcPct val="0"/>
              </a:spcAft>
            </a:pPr>
            <a:r>
              <a:rPr kumimoji="1" lang="zh-CN" altLang="en-US" b="1">
                <a:solidFill>
                  <a:srgbClr val="000000"/>
                </a:solidFill>
                <a:latin typeface="楷体_GB2312" pitchFamily="49" charset="-122"/>
              </a:rPr>
              <a:t>齐次线性方程组有非零解       系数行列式等于零</a:t>
            </a:r>
          </a:p>
        </p:txBody>
      </p:sp>
      <p:sp>
        <p:nvSpPr>
          <p:cNvPr id="32775" name="AutoShape 7">
            <a:extLst>
              <a:ext uri="{FF2B5EF4-FFF2-40B4-BE49-F238E27FC236}">
                <a16:creationId xmlns:a16="http://schemas.microsoft.com/office/drawing/2014/main" id="{5D583E6A-2E5F-B2F5-5EBD-E2444D69C938}"/>
              </a:ext>
            </a:extLst>
          </p:cNvPr>
          <p:cNvSpPr>
            <a:spLocks noChangeArrowheads="1"/>
          </p:cNvSpPr>
          <p:nvPr/>
        </p:nvSpPr>
        <p:spPr bwMode="auto">
          <a:xfrm>
            <a:off x="5735638" y="5589588"/>
            <a:ext cx="792162" cy="360362"/>
          </a:xfrm>
          <a:prstGeom prst="leftRightArrow">
            <a:avLst>
              <a:gd name="adj1" fmla="val 50000"/>
              <a:gd name="adj2" fmla="val 43965"/>
            </a:avLst>
          </a:prstGeom>
          <a:solidFill>
            <a:srgbClr val="FF0000"/>
          </a:solidFill>
          <a:ln w="9525">
            <a:solidFill>
              <a:schemeClr val="tx2"/>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0"/>
              </a:spcBef>
              <a:spcAft>
                <a:spcPct val="0"/>
              </a:spcAft>
            </a:pPr>
            <a:endParaRPr kumimoji="1" lang="zh-CN" altLang="zh-CN">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box(in)">
                                      <p:cBhvr>
                                        <p:cTn id="7" dur="500"/>
                                        <p:tgtEl>
                                          <p:spTgt spid="3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2774">
                                            <p:txEl>
                                              <p:pRg st="0" end="0"/>
                                            </p:txEl>
                                          </p:spTgt>
                                        </p:tgtEl>
                                        <p:attrNameLst>
                                          <p:attrName>style.visibility</p:attrName>
                                        </p:attrNameLst>
                                      </p:cBhvr>
                                      <p:to>
                                        <p:strVal val="visible"/>
                                      </p:to>
                                    </p:set>
                                    <p:animEffect transition="in" filter="checkerboard(across)">
                                      <p:cBhvr>
                                        <p:cTn id="12" dur="500"/>
                                        <p:tgtEl>
                                          <p:spTgt spid="3277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2774">
                                            <p:txEl>
                                              <p:pRg st="1" end="1"/>
                                            </p:txEl>
                                          </p:spTgt>
                                        </p:tgtEl>
                                        <p:attrNameLst>
                                          <p:attrName>style.visibility</p:attrName>
                                        </p:attrNameLst>
                                      </p:cBhvr>
                                      <p:to>
                                        <p:strVal val="visible"/>
                                      </p:to>
                                    </p:set>
                                    <p:animEffect transition="in" filter="checkerboard(across)">
                                      <p:cBhvr>
                                        <p:cTn id="17" dur="500"/>
                                        <p:tgtEl>
                                          <p:spTgt spid="3277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2774">
                                            <p:txEl>
                                              <p:pRg st="2" end="2"/>
                                            </p:txEl>
                                          </p:spTgt>
                                        </p:tgtEl>
                                        <p:attrNameLst>
                                          <p:attrName>style.visibility</p:attrName>
                                        </p:attrNameLst>
                                      </p:cBhvr>
                                      <p:to>
                                        <p:strVal val="visible"/>
                                      </p:to>
                                    </p:set>
                                    <p:animEffect transition="in" filter="checkerboard(across)">
                                      <p:cBhvr>
                                        <p:cTn id="22" dur="500"/>
                                        <p:tgtEl>
                                          <p:spTgt spid="32774">
                                            <p:txEl>
                                              <p:pRg st="2" end="2"/>
                                            </p:txEl>
                                          </p:spTgt>
                                        </p:tgtEl>
                                      </p:cBhvr>
                                    </p:animEffect>
                                  </p:childTnLst>
                                </p:cTn>
                              </p:par>
                            </p:childTnLst>
                          </p:cTn>
                        </p:par>
                        <p:par>
                          <p:cTn id="23" fill="hold" nodeType="afterGroup">
                            <p:stCondLst>
                              <p:cond delay="500"/>
                            </p:stCondLst>
                            <p:childTnLst>
                              <p:par>
                                <p:cTn id="24" presetID="5" presetClass="entr" presetSubtype="10" fill="hold" nodeType="afterEffect">
                                  <p:stCondLst>
                                    <p:cond delay="0"/>
                                  </p:stCondLst>
                                  <p:childTnLst>
                                    <p:set>
                                      <p:cBhvr>
                                        <p:cTn id="25" dur="1" fill="hold">
                                          <p:stCondLst>
                                            <p:cond delay="0"/>
                                          </p:stCondLst>
                                        </p:cTn>
                                        <p:tgtEl>
                                          <p:spTgt spid="32774">
                                            <p:txEl>
                                              <p:pRg st="3" end="3"/>
                                            </p:txEl>
                                          </p:spTgt>
                                        </p:tgtEl>
                                        <p:attrNameLst>
                                          <p:attrName>style.visibility</p:attrName>
                                        </p:attrNameLst>
                                      </p:cBhvr>
                                      <p:to>
                                        <p:strVal val="visible"/>
                                      </p:to>
                                    </p:set>
                                    <p:animEffect transition="in" filter="checkerboard(across)">
                                      <p:cBhvr>
                                        <p:cTn id="26" dur="500"/>
                                        <p:tgtEl>
                                          <p:spTgt spid="32774">
                                            <p:txEl>
                                              <p:pRg st="3" end="3"/>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2775"/>
                                        </p:tgtEl>
                                        <p:attrNameLst>
                                          <p:attrName>style.visibility</p:attrName>
                                        </p:attrNameLst>
                                      </p:cBhvr>
                                      <p:to>
                                        <p:strVal val="visible"/>
                                      </p:to>
                                    </p:set>
                                    <p:animEffect transition="in" filter="dissolve">
                                      <p:cBhvr>
                                        <p:cTn id="29" dur="500"/>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utoUpdateAnimBg="0"/>
      <p:bldP spid="32775" grpId="0" animBg="1"/>
    </p:bld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8050" name="Text Box 2">
            <a:extLst>
              <a:ext uri="{FF2B5EF4-FFF2-40B4-BE49-F238E27FC236}">
                <a16:creationId xmlns:a16="http://schemas.microsoft.com/office/drawing/2014/main" id="{92BFF8D6-B0DD-8DE8-C59B-1B18B8F9CF18}"/>
              </a:ext>
            </a:extLst>
          </p:cNvPr>
          <p:cNvSpPr txBox="1">
            <a:spLocks noChangeArrowheads="1"/>
          </p:cNvSpPr>
          <p:nvPr/>
        </p:nvSpPr>
        <p:spPr bwMode="auto">
          <a:xfrm>
            <a:off x="2438401" y="639764"/>
            <a:ext cx="43412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楷体_GB2312" pitchFamily="49" charset="-122"/>
              </a:rPr>
              <a:t>例</a:t>
            </a:r>
            <a:r>
              <a:rPr kumimoji="1" lang="en-US" altLang="zh-CN" b="1">
                <a:solidFill>
                  <a:srgbClr val="0000FF"/>
                </a:solidFill>
                <a:latin typeface="楷体_GB2312" pitchFamily="49" charset="-122"/>
              </a:rPr>
              <a:t>2 </a:t>
            </a:r>
            <a:r>
              <a:rPr kumimoji="1" lang="zh-CN" altLang="en-US" b="1">
                <a:solidFill>
                  <a:srgbClr val="000000"/>
                </a:solidFill>
                <a:latin typeface="楷体_GB2312" pitchFamily="49" charset="-122"/>
              </a:rPr>
              <a:t>问  取何值时，齐次方程组</a:t>
            </a:r>
          </a:p>
        </p:txBody>
      </p:sp>
      <p:graphicFrame>
        <p:nvGraphicFramePr>
          <p:cNvPr id="898051" name="Object 17">
            <a:extLst>
              <a:ext uri="{FF2B5EF4-FFF2-40B4-BE49-F238E27FC236}">
                <a16:creationId xmlns:a16="http://schemas.microsoft.com/office/drawing/2014/main" id="{395F7FA7-5594-F65D-5C85-EF442999A470}"/>
              </a:ext>
            </a:extLst>
          </p:cNvPr>
          <p:cNvGraphicFramePr>
            <a:graphicFrameLocks noChangeAspect="1"/>
          </p:cNvGraphicFramePr>
          <p:nvPr/>
        </p:nvGraphicFramePr>
        <p:xfrm>
          <a:off x="3746500" y="1219200"/>
          <a:ext cx="4635500" cy="1708150"/>
        </p:xfrm>
        <a:graphic>
          <a:graphicData uri="http://schemas.openxmlformats.org/presentationml/2006/ole">
            <mc:AlternateContent xmlns:mc="http://schemas.openxmlformats.org/markup-compatibility/2006">
              <mc:Choice xmlns:v="urn:schemas-microsoft-com:vml" Requires="v">
                <p:oleObj name="Equation" r:id="rId2" imgW="1727200" imgH="736600" progId="">
                  <p:embed/>
                </p:oleObj>
              </mc:Choice>
              <mc:Fallback>
                <p:oleObj name="Equation" r:id="rId2" imgW="1727200" imgH="736600" progId="">
                  <p:embed/>
                  <p:pic>
                    <p:nvPicPr>
                      <p:cNvPr id="898051" name="Object 17">
                        <a:extLst>
                          <a:ext uri="{FF2B5EF4-FFF2-40B4-BE49-F238E27FC236}">
                            <a16:creationId xmlns:a16="http://schemas.microsoft.com/office/drawing/2014/main" id="{395F7FA7-5594-F65D-5C85-EF442999A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0" y="1219200"/>
                        <a:ext cx="46355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8052" name="Text Box 4">
            <a:extLst>
              <a:ext uri="{FF2B5EF4-FFF2-40B4-BE49-F238E27FC236}">
                <a16:creationId xmlns:a16="http://schemas.microsoft.com/office/drawing/2014/main" id="{65366E82-7955-8719-7003-ED7A3EC9E73D}"/>
              </a:ext>
            </a:extLst>
          </p:cNvPr>
          <p:cNvSpPr txBox="1">
            <a:spLocks noChangeArrowheads="1"/>
          </p:cNvSpPr>
          <p:nvPr/>
        </p:nvSpPr>
        <p:spPr bwMode="auto">
          <a:xfrm>
            <a:off x="2667001" y="2895600"/>
            <a:ext cx="2416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b="1">
                <a:solidFill>
                  <a:srgbClr val="000000"/>
                </a:solidFill>
                <a:latin typeface="楷体_GB2312" pitchFamily="49" charset="-122"/>
              </a:rPr>
              <a:t>有非零解？</a:t>
            </a:r>
          </a:p>
        </p:txBody>
      </p:sp>
      <p:graphicFrame>
        <p:nvGraphicFramePr>
          <p:cNvPr id="898053" name="Object 18">
            <a:extLst>
              <a:ext uri="{FF2B5EF4-FFF2-40B4-BE49-F238E27FC236}">
                <a16:creationId xmlns:a16="http://schemas.microsoft.com/office/drawing/2014/main" id="{E4DABF8B-34BF-EE27-76B0-792C10272A30}"/>
              </a:ext>
            </a:extLst>
          </p:cNvPr>
          <p:cNvGraphicFramePr>
            <a:graphicFrameLocks noChangeAspect="1"/>
          </p:cNvGraphicFramePr>
          <p:nvPr/>
        </p:nvGraphicFramePr>
        <p:xfrm>
          <a:off x="3432176" y="692150"/>
          <a:ext cx="373063" cy="407988"/>
        </p:xfrm>
        <a:graphic>
          <a:graphicData uri="http://schemas.openxmlformats.org/presentationml/2006/ole">
            <mc:AlternateContent xmlns:mc="http://schemas.openxmlformats.org/markup-compatibility/2006">
              <mc:Choice xmlns:v="urn:schemas-microsoft-com:vml" Requires="v">
                <p:oleObj name="Equation" r:id="rId4" imgW="139579" imgH="177646" progId="">
                  <p:embed/>
                </p:oleObj>
              </mc:Choice>
              <mc:Fallback>
                <p:oleObj name="Equation" r:id="rId4" imgW="139579" imgH="177646" progId="">
                  <p:embed/>
                  <p:pic>
                    <p:nvPicPr>
                      <p:cNvPr id="898053" name="Object 18">
                        <a:extLst>
                          <a:ext uri="{FF2B5EF4-FFF2-40B4-BE49-F238E27FC236}">
                            <a16:creationId xmlns:a16="http://schemas.microsoft.com/office/drawing/2014/main" id="{E4DABF8B-34BF-EE27-76B0-792C10272A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2176" y="692150"/>
                        <a:ext cx="373063"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8" name="Text Box 6">
            <a:extLst>
              <a:ext uri="{FF2B5EF4-FFF2-40B4-BE49-F238E27FC236}">
                <a16:creationId xmlns:a16="http://schemas.microsoft.com/office/drawing/2014/main" id="{9681EAB4-FBFB-8F9D-CC69-957E8F769B44}"/>
              </a:ext>
            </a:extLst>
          </p:cNvPr>
          <p:cNvSpPr txBox="1">
            <a:spLocks noChangeArrowheads="1"/>
          </p:cNvSpPr>
          <p:nvPr/>
        </p:nvSpPr>
        <p:spPr bwMode="auto">
          <a:xfrm>
            <a:off x="2438400" y="4062413"/>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楷体_GB2312" pitchFamily="49" charset="-122"/>
              </a:rPr>
              <a:t>解</a:t>
            </a:r>
          </a:p>
        </p:txBody>
      </p:sp>
      <p:graphicFrame>
        <p:nvGraphicFramePr>
          <p:cNvPr id="33799" name="Object 19">
            <a:extLst>
              <a:ext uri="{FF2B5EF4-FFF2-40B4-BE49-F238E27FC236}">
                <a16:creationId xmlns:a16="http://schemas.microsoft.com/office/drawing/2014/main" id="{8529E663-B221-7AC5-1ACA-0D59E20F4B68}"/>
              </a:ext>
            </a:extLst>
          </p:cNvPr>
          <p:cNvGraphicFramePr>
            <a:graphicFrameLocks noChangeAspect="1"/>
          </p:cNvGraphicFramePr>
          <p:nvPr/>
        </p:nvGraphicFramePr>
        <p:xfrm>
          <a:off x="3103564" y="3621088"/>
          <a:ext cx="6808787" cy="1536700"/>
        </p:xfrm>
        <a:graphic>
          <a:graphicData uri="http://schemas.openxmlformats.org/presentationml/2006/ole">
            <mc:AlternateContent xmlns:mc="http://schemas.openxmlformats.org/markup-compatibility/2006">
              <mc:Choice xmlns:v="urn:schemas-microsoft-com:vml" Requires="v">
                <p:oleObj name="Equation" r:id="rId6" imgW="2755900" imgH="698500" progId="">
                  <p:embed/>
                </p:oleObj>
              </mc:Choice>
              <mc:Fallback>
                <p:oleObj name="Equation" r:id="rId6" imgW="2755900" imgH="698500" progId="">
                  <p:embed/>
                  <p:pic>
                    <p:nvPicPr>
                      <p:cNvPr id="33799" name="Object 19">
                        <a:extLst>
                          <a:ext uri="{FF2B5EF4-FFF2-40B4-BE49-F238E27FC236}">
                            <a16:creationId xmlns:a16="http://schemas.microsoft.com/office/drawing/2014/main" id="{8529E663-B221-7AC5-1ACA-0D59E20F4B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3564" y="3621088"/>
                        <a:ext cx="6808787"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0" name="Rectangle 8">
            <a:extLst>
              <a:ext uri="{FF2B5EF4-FFF2-40B4-BE49-F238E27FC236}">
                <a16:creationId xmlns:a16="http://schemas.microsoft.com/office/drawing/2014/main" id="{EF575AFB-8928-BC05-840D-F3B7945C5A8A}"/>
              </a:ext>
            </a:extLst>
          </p:cNvPr>
          <p:cNvSpPr>
            <a:spLocks noChangeArrowheads="1"/>
          </p:cNvSpPr>
          <p:nvPr/>
        </p:nvSpPr>
        <p:spPr bwMode="auto">
          <a:xfrm>
            <a:off x="2438401" y="5251451"/>
            <a:ext cx="54377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如果齐次方程组有非零解，则必有      </a:t>
            </a:r>
            <a:r>
              <a:rPr kumimoji="1" lang="en-US" altLang="zh-CN" b="1">
                <a:solidFill>
                  <a:srgbClr val="000000"/>
                </a:solidFill>
                <a:latin typeface="楷体_GB2312" pitchFamily="49" charset="-122"/>
              </a:rPr>
              <a:t>.</a:t>
            </a:r>
          </a:p>
        </p:txBody>
      </p:sp>
      <p:graphicFrame>
        <p:nvGraphicFramePr>
          <p:cNvPr id="33801" name="Object 20">
            <a:extLst>
              <a:ext uri="{FF2B5EF4-FFF2-40B4-BE49-F238E27FC236}">
                <a16:creationId xmlns:a16="http://schemas.microsoft.com/office/drawing/2014/main" id="{FD2C19F9-A5D8-C5AE-F021-2301D1CBA89D}"/>
              </a:ext>
            </a:extLst>
          </p:cNvPr>
          <p:cNvGraphicFramePr>
            <a:graphicFrameLocks noChangeAspect="1"/>
          </p:cNvGraphicFramePr>
          <p:nvPr/>
        </p:nvGraphicFramePr>
        <p:xfrm>
          <a:off x="7175501" y="5332413"/>
          <a:ext cx="866775" cy="392112"/>
        </p:xfrm>
        <a:graphic>
          <a:graphicData uri="http://schemas.openxmlformats.org/presentationml/2006/ole">
            <mc:AlternateContent xmlns:mc="http://schemas.openxmlformats.org/markup-compatibility/2006">
              <mc:Choice xmlns:v="urn:schemas-microsoft-com:vml" Requires="v">
                <p:oleObj name="Equation" r:id="rId8" imgW="393359" imgH="177646" progId="">
                  <p:embed/>
                </p:oleObj>
              </mc:Choice>
              <mc:Fallback>
                <p:oleObj name="Equation" r:id="rId8" imgW="393359" imgH="177646" progId="">
                  <p:embed/>
                  <p:pic>
                    <p:nvPicPr>
                      <p:cNvPr id="33801" name="Object 20">
                        <a:extLst>
                          <a:ext uri="{FF2B5EF4-FFF2-40B4-BE49-F238E27FC236}">
                            <a16:creationId xmlns:a16="http://schemas.microsoft.com/office/drawing/2014/main" id="{FD2C19F9-A5D8-C5AE-F021-2301D1CBA8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75501" y="5332413"/>
                        <a:ext cx="8667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2" name="Rectangle 10">
            <a:extLst>
              <a:ext uri="{FF2B5EF4-FFF2-40B4-BE49-F238E27FC236}">
                <a16:creationId xmlns:a16="http://schemas.microsoft.com/office/drawing/2014/main" id="{66A8E690-085D-7109-2099-5E303D54DA93}"/>
              </a:ext>
            </a:extLst>
          </p:cNvPr>
          <p:cNvSpPr>
            <a:spLocks noChangeArrowheads="1"/>
          </p:cNvSpPr>
          <p:nvPr/>
        </p:nvSpPr>
        <p:spPr bwMode="auto">
          <a:xfrm>
            <a:off x="2449513" y="5949951"/>
            <a:ext cx="48798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所以          时齐次方程组有非零解</a:t>
            </a:r>
            <a:r>
              <a:rPr kumimoji="1" lang="en-US" altLang="zh-CN" b="1">
                <a:solidFill>
                  <a:srgbClr val="000000"/>
                </a:solidFill>
                <a:latin typeface="楷体_GB2312" pitchFamily="49" charset="-122"/>
              </a:rPr>
              <a:t>.</a:t>
            </a:r>
          </a:p>
        </p:txBody>
      </p:sp>
      <p:graphicFrame>
        <p:nvGraphicFramePr>
          <p:cNvPr id="33803" name="Object 21">
            <a:extLst>
              <a:ext uri="{FF2B5EF4-FFF2-40B4-BE49-F238E27FC236}">
                <a16:creationId xmlns:a16="http://schemas.microsoft.com/office/drawing/2014/main" id="{BFBFDFEC-286D-AFB5-D01E-54B8E7F61E4C}"/>
              </a:ext>
            </a:extLst>
          </p:cNvPr>
          <p:cNvGraphicFramePr>
            <a:graphicFrameLocks noChangeAspect="1"/>
          </p:cNvGraphicFramePr>
          <p:nvPr/>
        </p:nvGraphicFramePr>
        <p:xfrm>
          <a:off x="3230564" y="5989638"/>
          <a:ext cx="1425575" cy="392112"/>
        </p:xfrm>
        <a:graphic>
          <a:graphicData uri="http://schemas.openxmlformats.org/presentationml/2006/ole">
            <mc:AlternateContent xmlns:mc="http://schemas.openxmlformats.org/markup-compatibility/2006">
              <mc:Choice xmlns:v="urn:schemas-microsoft-com:vml" Requires="v">
                <p:oleObj name="Equation" r:id="rId10" imgW="647419" imgH="177723" progId="">
                  <p:embed/>
                </p:oleObj>
              </mc:Choice>
              <mc:Fallback>
                <p:oleObj name="Equation" r:id="rId10" imgW="647419" imgH="177723" progId="">
                  <p:embed/>
                  <p:pic>
                    <p:nvPicPr>
                      <p:cNvPr id="33803" name="Object 21">
                        <a:extLst>
                          <a:ext uri="{FF2B5EF4-FFF2-40B4-BE49-F238E27FC236}">
                            <a16:creationId xmlns:a16="http://schemas.microsoft.com/office/drawing/2014/main" id="{BFBFDFEC-286D-AFB5-D01E-54B8E7F61E4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0564" y="5989638"/>
                        <a:ext cx="14255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799"/>
                                        </p:tgtEl>
                                        <p:attrNameLst>
                                          <p:attrName>style.visibility</p:attrName>
                                        </p:attrNameLst>
                                      </p:cBhvr>
                                      <p:to>
                                        <p:strVal val="visible"/>
                                      </p:to>
                                    </p:set>
                                    <p:animEffect transition="in" filter="dissolve">
                                      <p:cBhvr>
                                        <p:cTn id="7" dur="500"/>
                                        <p:tgtEl>
                                          <p:spTgt spid="3379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798"/>
                                        </p:tgtEl>
                                        <p:attrNameLst>
                                          <p:attrName>style.visibility</p:attrName>
                                        </p:attrNameLst>
                                      </p:cBhvr>
                                      <p:to>
                                        <p:strVal val="visible"/>
                                      </p:to>
                                    </p:set>
                                    <p:animEffect transition="in" filter="dissolve">
                                      <p:cBhvr>
                                        <p:cTn id="10" dur="500"/>
                                        <p:tgtEl>
                                          <p:spTgt spid="33798"/>
                                        </p:tgtEl>
                                      </p:cBhvr>
                                    </p:animEffect>
                                  </p:childTnLst>
                                </p:cTn>
                              </p:par>
                            </p:childTnLst>
                          </p:cTn>
                        </p:par>
                        <p:par>
                          <p:cTn id="11" fill="hold" nodeType="afterGroup">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33800"/>
                                        </p:tgtEl>
                                        <p:attrNameLst>
                                          <p:attrName>style.visibility</p:attrName>
                                        </p:attrNameLst>
                                      </p:cBhvr>
                                      <p:to>
                                        <p:strVal val="visible"/>
                                      </p:to>
                                    </p:set>
                                    <p:animEffect transition="in" filter="wipe(down)">
                                      <p:cBhvr>
                                        <p:cTn id="14" dur="500"/>
                                        <p:tgtEl>
                                          <p:spTgt spid="33800"/>
                                        </p:tgtEl>
                                      </p:cBhvr>
                                    </p:animEffect>
                                  </p:childTnLst>
                                </p:cTn>
                              </p:par>
                            </p:childTnLst>
                          </p:cTn>
                        </p:par>
                        <p:par>
                          <p:cTn id="15" fill="hold" nodeType="afterGroup">
                            <p:stCondLst>
                              <p:cond delay="1000"/>
                            </p:stCondLst>
                            <p:childTnLst>
                              <p:par>
                                <p:cTn id="16" presetID="22" presetClass="entr" presetSubtype="4" fill="hold" nodeType="afterEffect">
                                  <p:stCondLst>
                                    <p:cond delay="0"/>
                                  </p:stCondLst>
                                  <p:childTnLst>
                                    <p:set>
                                      <p:cBhvr>
                                        <p:cTn id="17" dur="1" fill="hold">
                                          <p:stCondLst>
                                            <p:cond delay="0"/>
                                          </p:stCondLst>
                                        </p:cTn>
                                        <p:tgtEl>
                                          <p:spTgt spid="33801"/>
                                        </p:tgtEl>
                                        <p:attrNameLst>
                                          <p:attrName>style.visibility</p:attrName>
                                        </p:attrNameLst>
                                      </p:cBhvr>
                                      <p:to>
                                        <p:strVal val="visible"/>
                                      </p:to>
                                    </p:set>
                                    <p:animEffect transition="in" filter="wipe(down)">
                                      <p:cBhvr>
                                        <p:cTn id="18" dur="500"/>
                                        <p:tgtEl>
                                          <p:spTgt spid="3380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3803"/>
                                        </p:tgtEl>
                                        <p:attrNameLst>
                                          <p:attrName>style.visibility</p:attrName>
                                        </p:attrNameLst>
                                      </p:cBhvr>
                                      <p:to>
                                        <p:strVal val="visible"/>
                                      </p:to>
                                    </p:set>
                                    <p:animEffect transition="in" filter="blinds(horizontal)">
                                      <p:cBhvr>
                                        <p:cTn id="23" dur="500"/>
                                        <p:tgtEl>
                                          <p:spTgt spid="3380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3802"/>
                                        </p:tgtEl>
                                        <p:attrNameLst>
                                          <p:attrName>style.visibility</p:attrName>
                                        </p:attrNameLst>
                                      </p:cBhvr>
                                      <p:to>
                                        <p:strVal val="visible"/>
                                      </p:to>
                                    </p:set>
                                    <p:animEffect transition="in" filter="blinds(horizontal)">
                                      <p:cBhvr>
                                        <p:cTn id="26" dur="500"/>
                                        <p:tgtEl>
                                          <p:spTgt spid="33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3800" grpId="0"/>
      <p:bldP spid="3380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69026" name="Object 2">
            <a:extLst>
              <a:ext uri="{FF2B5EF4-FFF2-40B4-BE49-F238E27FC236}">
                <a16:creationId xmlns:a16="http://schemas.microsoft.com/office/drawing/2014/main" id="{5213983E-6614-B70B-73FC-4B0709087E0D}"/>
              </a:ext>
            </a:extLst>
          </p:cNvPr>
          <p:cNvGraphicFramePr>
            <a:graphicFrameLocks noChangeAspect="1"/>
          </p:cNvGraphicFramePr>
          <p:nvPr/>
        </p:nvGraphicFramePr>
        <p:xfrm>
          <a:off x="2208214" y="2255838"/>
          <a:ext cx="3622675" cy="3117850"/>
        </p:xfrm>
        <a:graphic>
          <a:graphicData uri="http://schemas.openxmlformats.org/presentationml/2006/ole">
            <mc:AlternateContent xmlns:mc="http://schemas.openxmlformats.org/markup-compatibility/2006">
              <mc:Choice xmlns:v="urn:schemas-microsoft-com:vml" Requires="v">
                <p:oleObj name="公式" r:id="rId2" imgW="1091726" imgH="939392" progId="Equation.3">
                  <p:embed/>
                </p:oleObj>
              </mc:Choice>
              <mc:Fallback>
                <p:oleObj name="公式" r:id="rId2" imgW="1091726" imgH="939392" progId="Equation.3">
                  <p:embed/>
                  <p:pic>
                    <p:nvPicPr>
                      <p:cNvPr id="769026" name="Object 2">
                        <a:extLst>
                          <a:ext uri="{FF2B5EF4-FFF2-40B4-BE49-F238E27FC236}">
                            <a16:creationId xmlns:a16="http://schemas.microsoft.com/office/drawing/2014/main" id="{5213983E-6614-B70B-73FC-4B0709087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4" y="2255838"/>
                        <a:ext cx="3622675"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9027" name="Object 3">
            <a:extLst>
              <a:ext uri="{FF2B5EF4-FFF2-40B4-BE49-F238E27FC236}">
                <a16:creationId xmlns:a16="http://schemas.microsoft.com/office/drawing/2014/main" id="{F993DEF4-EA88-1234-06D2-A5AD8F9C8F03}"/>
              </a:ext>
            </a:extLst>
          </p:cNvPr>
          <p:cNvGraphicFramePr>
            <a:graphicFrameLocks noChangeAspect="1"/>
          </p:cNvGraphicFramePr>
          <p:nvPr/>
        </p:nvGraphicFramePr>
        <p:xfrm>
          <a:off x="6383338" y="2276475"/>
          <a:ext cx="4087812" cy="3024188"/>
        </p:xfrm>
        <a:graphic>
          <a:graphicData uri="http://schemas.openxmlformats.org/presentationml/2006/ole">
            <mc:AlternateContent xmlns:mc="http://schemas.openxmlformats.org/markup-compatibility/2006">
              <mc:Choice xmlns:v="urn:schemas-microsoft-com:vml" Requires="v">
                <p:oleObj name="公式" r:id="rId4" imgW="1269449" imgH="939392" progId="Equation.3">
                  <p:embed/>
                </p:oleObj>
              </mc:Choice>
              <mc:Fallback>
                <p:oleObj name="公式" r:id="rId4" imgW="1269449" imgH="939392" progId="Equation.3">
                  <p:embed/>
                  <p:pic>
                    <p:nvPicPr>
                      <p:cNvPr id="769027" name="Object 3">
                        <a:extLst>
                          <a:ext uri="{FF2B5EF4-FFF2-40B4-BE49-F238E27FC236}">
                            <a16:creationId xmlns:a16="http://schemas.microsoft.com/office/drawing/2014/main" id="{F993DEF4-EA88-1234-06D2-A5AD8F9C8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3338" y="2276475"/>
                        <a:ext cx="4087812"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9028" name="矩形 5">
            <a:extLst>
              <a:ext uri="{FF2B5EF4-FFF2-40B4-BE49-F238E27FC236}">
                <a16:creationId xmlns:a16="http://schemas.microsoft.com/office/drawing/2014/main" id="{0F52F7CB-320A-DC18-8BBD-27EE57FD8218}"/>
              </a:ext>
            </a:extLst>
          </p:cNvPr>
          <p:cNvSpPr>
            <a:spLocks noChangeArrowheads="1"/>
          </p:cNvSpPr>
          <p:nvPr/>
        </p:nvSpPr>
        <p:spPr bwMode="auto">
          <a:xfrm>
            <a:off x="2208213" y="981075"/>
            <a:ext cx="8280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buFontTx/>
              <a:buAutoNum type="arabicPeriod" startAt="4"/>
            </a:pPr>
            <a:r>
              <a:rPr kumimoji="1" lang="zh-CN" altLang="en-US" sz="2800" b="1">
                <a:solidFill>
                  <a:srgbClr val="000000"/>
                </a:solidFill>
                <a:latin typeface="Times New Roman" panose="02020603050405020304" pitchFamily="18" charset="0"/>
              </a:rPr>
              <a:t>形如 下面两个矩阵 的方阵称为</a:t>
            </a:r>
            <a:r>
              <a:rPr kumimoji="1" lang="zh-CN" altLang="en-US" sz="2800" b="1">
                <a:solidFill>
                  <a:srgbClr val="FF0000"/>
                </a:solidFill>
                <a:latin typeface="Times New Roman" panose="02020603050405020304" pitchFamily="18" charset="0"/>
              </a:rPr>
              <a:t>上三角矩阵</a:t>
            </a:r>
            <a:r>
              <a:rPr kumimoji="1" lang="en-US" altLang="zh-CN" sz="2800" b="1">
                <a:solidFill>
                  <a:srgbClr val="D60093"/>
                </a:solidFill>
                <a:latin typeface="Times New Roman" panose="02020603050405020304" pitchFamily="18" charset="0"/>
              </a:rPr>
              <a:t>(</a:t>
            </a:r>
            <a:r>
              <a:rPr lang="en-US" altLang="zh-CN" sz="2800" i="1">
                <a:solidFill>
                  <a:srgbClr val="D60093"/>
                </a:solidFill>
                <a:latin typeface="Times New Roman" panose="02020603050405020304" pitchFamily="18" charset="0"/>
                <a:ea typeface="宋体" panose="02010600030101010101" pitchFamily="2" charset="-122"/>
                <a:cs typeface="Times New Roman" panose="02020603050405020304" pitchFamily="18" charset="0"/>
              </a:rPr>
              <a:t>upper triangular matrix)</a:t>
            </a:r>
            <a:r>
              <a:rPr kumimoji="1" lang="zh-CN" altLang="en-US" sz="2800" b="1">
                <a:solidFill>
                  <a:srgbClr val="000000"/>
                </a:solidFill>
                <a:latin typeface="Times New Roman" panose="02020603050405020304" pitchFamily="18" charset="0"/>
              </a:rPr>
              <a: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9074" name="Text Box 2">
            <a:extLst>
              <a:ext uri="{FF2B5EF4-FFF2-40B4-BE49-F238E27FC236}">
                <a16:creationId xmlns:a16="http://schemas.microsoft.com/office/drawing/2014/main" id="{03B7FBE2-EC89-0162-5B92-26376A50E0BE}"/>
              </a:ext>
            </a:extLst>
          </p:cNvPr>
          <p:cNvSpPr txBox="1">
            <a:spLocks noChangeArrowheads="1"/>
          </p:cNvSpPr>
          <p:nvPr/>
        </p:nvSpPr>
        <p:spPr bwMode="auto">
          <a:xfrm>
            <a:off x="2438401" y="476250"/>
            <a:ext cx="15605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3600" b="1">
                <a:solidFill>
                  <a:srgbClr val="0000FF"/>
                </a:solidFill>
                <a:latin typeface="Times New Roman" panose="02020603050405020304" pitchFamily="18" charset="0"/>
              </a:rPr>
              <a:t>思考题</a:t>
            </a:r>
          </a:p>
        </p:txBody>
      </p:sp>
      <p:sp>
        <p:nvSpPr>
          <p:cNvPr id="899075" name="Rectangle 3">
            <a:extLst>
              <a:ext uri="{FF2B5EF4-FFF2-40B4-BE49-F238E27FC236}">
                <a16:creationId xmlns:a16="http://schemas.microsoft.com/office/drawing/2014/main" id="{0A44DA1B-0E56-8930-B445-7E3745288D40}"/>
              </a:ext>
            </a:extLst>
          </p:cNvPr>
          <p:cNvSpPr>
            <a:spLocks noChangeArrowheads="1"/>
          </p:cNvSpPr>
          <p:nvPr/>
        </p:nvSpPr>
        <p:spPr bwMode="auto">
          <a:xfrm>
            <a:off x="2438401" y="1600200"/>
            <a:ext cx="761841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00"/>
                </a:solidFill>
                <a:latin typeface="楷体_GB2312" pitchFamily="49" charset="-122"/>
              </a:rPr>
              <a:t>当线性方程组的系数行列式为零时，能否用克拉默法则解方程组？为什么？此时方程组的解为何？</a:t>
            </a:r>
          </a:p>
        </p:txBody>
      </p:sp>
      <p:sp>
        <p:nvSpPr>
          <p:cNvPr id="35844" name="Rectangle 4">
            <a:extLst>
              <a:ext uri="{FF2B5EF4-FFF2-40B4-BE49-F238E27FC236}">
                <a16:creationId xmlns:a16="http://schemas.microsoft.com/office/drawing/2014/main" id="{A961F2B9-8ECF-127A-4FD4-E92362DDF0A6}"/>
              </a:ext>
            </a:extLst>
          </p:cNvPr>
          <p:cNvSpPr>
            <a:spLocks noChangeArrowheads="1"/>
          </p:cNvSpPr>
          <p:nvPr/>
        </p:nvSpPr>
        <p:spPr bwMode="auto">
          <a:xfrm>
            <a:off x="2438400" y="3397250"/>
            <a:ext cx="7879080" cy="92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答：当线性方程组的系数行列式为零时，不能用克拉默法</a:t>
            </a:r>
          </a:p>
          <a:p>
            <a:pPr eaLnBrk="1" fontAlgn="base" hangingPunct="1">
              <a:lnSpc>
                <a:spcPct val="140000"/>
              </a:lnSpc>
              <a:spcBef>
                <a:spcPct val="0"/>
              </a:spcBef>
              <a:spcAft>
                <a:spcPct val="0"/>
              </a:spcAft>
            </a:pPr>
            <a:r>
              <a:rPr kumimoji="1" lang="zh-CN" altLang="en-US" b="1">
                <a:solidFill>
                  <a:srgbClr val="000000"/>
                </a:solidFill>
                <a:latin typeface="楷体_GB2312" pitchFamily="49" charset="-122"/>
              </a:rPr>
              <a:t>则解方程组，因为此时方程组的解为无解或有无穷多解</a:t>
            </a:r>
            <a:r>
              <a:rPr kumimoji="1" lang="en-US" altLang="zh-CN" b="1">
                <a:solidFill>
                  <a:srgbClr val="000000"/>
                </a:solidFill>
                <a:latin typeface="楷体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checkerboard(across)">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ECD5E21-A6D8-6CE9-5ECD-F291594F6DBB}"/>
              </a:ext>
            </a:extLst>
          </p:cNvPr>
          <p:cNvSpPr txBox="1">
            <a:spLocks noChangeArrowheads="1"/>
          </p:cNvSpPr>
          <p:nvPr/>
        </p:nvSpPr>
        <p:spPr>
          <a:xfrm>
            <a:off x="1981200" y="457200"/>
            <a:ext cx="8229600" cy="1371600"/>
          </a:xfrm>
          <a:prstGeom prst="rect">
            <a:avLst/>
          </a:prstGeom>
        </p:spPr>
        <p:txBody>
          <a:bodyPr/>
          <a:lstStyle/>
          <a:p>
            <a:pPr algn="ctr" fontAlgn="base">
              <a:spcBef>
                <a:spcPct val="0"/>
              </a:spcBef>
              <a:spcAft>
                <a:spcPct val="0"/>
              </a:spcAft>
              <a:defRPr/>
            </a:pPr>
            <a:r>
              <a:rPr lang="zh-CN" altLang="en-US" sz="4400" kern="0" dirty="0">
                <a:solidFill>
                  <a:srgbClr val="FF0000"/>
                </a:solidFill>
                <a:latin typeface="楷体_GB2312" pitchFamily="49" charset="-122"/>
                <a:ea typeface="楷体_GB2312"/>
              </a:rPr>
              <a:t>课堂练习</a:t>
            </a:r>
          </a:p>
        </p:txBody>
      </p:sp>
      <p:sp>
        <p:nvSpPr>
          <p:cNvPr id="900099" name="Text Box 4">
            <a:extLst>
              <a:ext uri="{FF2B5EF4-FFF2-40B4-BE49-F238E27FC236}">
                <a16:creationId xmlns:a16="http://schemas.microsoft.com/office/drawing/2014/main" id="{E696BF60-97E6-9F88-1580-E71E9FB6BEB1}"/>
              </a:ext>
            </a:extLst>
          </p:cNvPr>
          <p:cNvSpPr txBox="1">
            <a:spLocks noChangeArrowheads="1"/>
          </p:cNvSpPr>
          <p:nvPr/>
        </p:nvSpPr>
        <p:spPr bwMode="auto">
          <a:xfrm>
            <a:off x="2667000" y="1614488"/>
            <a:ext cx="6858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b="1">
                <a:solidFill>
                  <a:srgbClr val="000000"/>
                </a:solidFill>
                <a:latin typeface="楷体_GB2312" pitchFamily="49" charset="-122"/>
              </a:rPr>
              <a:t>用克拉默法则和逆矩阵法求解线性方程组</a:t>
            </a:r>
          </a:p>
        </p:txBody>
      </p:sp>
      <p:graphicFrame>
        <p:nvGraphicFramePr>
          <p:cNvPr id="6871046" name="Object 6">
            <a:extLst>
              <a:ext uri="{FF2B5EF4-FFF2-40B4-BE49-F238E27FC236}">
                <a16:creationId xmlns:a16="http://schemas.microsoft.com/office/drawing/2014/main" id="{920EBA98-BA7F-981A-D930-5FEF61DA2F71}"/>
              </a:ext>
            </a:extLst>
          </p:cNvPr>
          <p:cNvGraphicFramePr>
            <a:graphicFrameLocks noChangeAspect="1"/>
          </p:cNvGraphicFramePr>
          <p:nvPr/>
        </p:nvGraphicFramePr>
        <p:xfrm>
          <a:off x="3721100" y="2786064"/>
          <a:ext cx="4446588" cy="3349625"/>
        </p:xfrm>
        <a:graphic>
          <a:graphicData uri="http://schemas.openxmlformats.org/presentationml/2006/ole">
            <mc:AlternateContent xmlns:mc="http://schemas.openxmlformats.org/markup-compatibility/2006">
              <mc:Choice xmlns:v="urn:schemas-microsoft-com:vml" Requires="v">
                <p:oleObj name="公式" r:id="rId2" imgW="1104900" imgH="1016000" progId="Equation.3">
                  <p:embed/>
                </p:oleObj>
              </mc:Choice>
              <mc:Fallback>
                <p:oleObj name="公式" r:id="rId2" imgW="1104900" imgH="1016000" progId="Equation.3">
                  <p:embed/>
                  <p:pic>
                    <p:nvPicPr>
                      <p:cNvPr id="6871046" name="Object 6">
                        <a:extLst>
                          <a:ext uri="{FF2B5EF4-FFF2-40B4-BE49-F238E27FC236}">
                            <a16:creationId xmlns:a16="http://schemas.microsoft.com/office/drawing/2014/main" id="{920EBA98-BA7F-981A-D930-5FEF61DA2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100" y="2786064"/>
                        <a:ext cx="4446588" cy="334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71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BAEC854-9A12-4277-D217-0EA434681E12}"/>
              </a:ext>
            </a:extLst>
          </p:cNvPr>
          <p:cNvSpPr>
            <a:spLocks noChangeArrowheads="1"/>
          </p:cNvSpPr>
          <p:nvPr/>
        </p:nvSpPr>
        <p:spPr bwMode="auto">
          <a:xfrm>
            <a:off x="2438400" y="1676400"/>
            <a:ext cx="5697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a:solidFill>
                  <a:srgbClr val="000000"/>
                </a:solidFill>
                <a:latin typeface="Times New Roman" panose="02020603050405020304" pitchFamily="18" charset="0"/>
              </a:rPr>
              <a:t>1. </a:t>
            </a:r>
            <a:r>
              <a:rPr kumimoji="1" lang="zh-CN" altLang="en-US" b="1">
                <a:solidFill>
                  <a:srgbClr val="000000"/>
                </a:solidFill>
                <a:latin typeface="Times New Roman" panose="02020603050405020304" pitchFamily="18" charset="0"/>
              </a:rPr>
              <a:t>用克拉默法则解线性方程组的两个条件</a:t>
            </a:r>
          </a:p>
        </p:txBody>
      </p:sp>
      <p:sp>
        <p:nvSpPr>
          <p:cNvPr id="36867" name="Rectangle 3">
            <a:extLst>
              <a:ext uri="{FF2B5EF4-FFF2-40B4-BE49-F238E27FC236}">
                <a16:creationId xmlns:a16="http://schemas.microsoft.com/office/drawing/2014/main" id="{F067CB7F-BC1B-2322-5208-F91336B86EA4}"/>
              </a:ext>
            </a:extLst>
          </p:cNvPr>
          <p:cNvSpPr>
            <a:spLocks noChangeArrowheads="1"/>
          </p:cNvSpPr>
          <p:nvPr/>
        </p:nvSpPr>
        <p:spPr bwMode="auto">
          <a:xfrm>
            <a:off x="2438400" y="2286000"/>
            <a:ext cx="421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a:solidFill>
                  <a:srgbClr val="000000"/>
                </a:solidFill>
                <a:latin typeface="Times New Roman" panose="02020603050405020304" pitchFamily="18" charset="0"/>
              </a:rPr>
              <a:t>(1)</a:t>
            </a:r>
            <a:r>
              <a:rPr kumimoji="1" lang="zh-CN" altLang="en-US" b="1">
                <a:solidFill>
                  <a:srgbClr val="000000"/>
                </a:solidFill>
                <a:latin typeface="Times New Roman" panose="02020603050405020304" pitchFamily="18" charset="0"/>
              </a:rPr>
              <a:t>方程个数等于未知量个数；</a:t>
            </a:r>
          </a:p>
        </p:txBody>
      </p:sp>
      <p:sp>
        <p:nvSpPr>
          <p:cNvPr id="36868" name="Text Box 4">
            <a:extLst>
              <a:ext uri="{FF2B5EF4-FFF2-40B4-BE49-F238E27FC236}">
                <a16:creationId xmlns:a16="http://schemas.microsoft.com/office/drawing/2014/main" id="{37898D9F-0420-94DA-92AC-57EC7C09C9F6}"/>
              </a:ext>
            </a:extLst>
          </p:cNvPr>
          <p:cNvSpPr txBox="1">
            <a:spLocks noChangeArrowheads="1"/>
          </p:cNvSpPr>
          <p:nvPr/>
        </p:nvSpPr>
        <p:spPr bwMode="auto">
          <a:xfrm>
            <a:off x="2438400" y="2873375"/>
            <a:ext cx="3373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a:solidFill>
                  <a:srgbClr val="000000"/>
                </a:solidFill>
                <a:latin typeface="Times New Roman" panose="02020603050405020304" pitchFamily="18" charset="0"/>
              </a:rPr>
              <a:t>(2)</a:t>
            </a:r>
            <a:r>
              <a:rPr kumimoji="1" lang="zh-CN" altLang="en-US" b="1">
                <a:solidFill>
                  <a:srgbClr val="000000"/>
                </a:solidFill>
                <a:latin typeface="Times New Roman" panose="02020603050405020304" pitchFamily="18" charset="0"/>
              </a:rPr>
              <a:t>系数行列式不等于零</a:t>
            </a:r>
            <a:r>
              <a:rPr kumimoji="1" lang="en-US" altLang="zh-CN" b="1">
                <a:solidFill>
                  <a:srgbClr val="000000"/>
                </a:solidFill>
                <a:latin typeface="Times New Roman" panose="02020603050405020304" pitchFamily="18" charset="0"/>
              </a:rPr>
              <a:t>.</a:t>
            </a:r>
          </a:p>
        </p:txBody>
      </p:sp>
      <p:sp>
        <p:nvSpPr>
          <p:cNvPr id="36869" name="Rectangle 5">
            <a:extLst>
              <a:ext uri="{FF2B5EF4-FFF2-40B4-BE49-F238E27FC236}">
                <a16:creationId xmlns:a16="http://schemas.microsoft.com/office/drawing/2014/main" id="{05DF639A-C46C-4DE7-6CBA-5F4C886E7824}"/>
              </a:ext>
            </a:extLst>
          </p:cNvPr>
          <p:cNvSpPr>
            <a:spLocks noChangeArrowheads="1"/>
          </p:cNvSpPr>
          <p:nvPr/>
        </p:nvSpPr>
        <p:spPr bwMode="auto">
          <a:xfrm>
            <a:off x="2459038" y="3559175"/>
            <a:ext cx="7231062"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40000"/>
              </a:lnSpc>
              <a:spcBef>
                <a:spcPct val="0"/>
              </a:spcBef>
              <a:spcAft>
                <a:spcPct val="0"/>
              </a:spcAft>
            </a:pPr>
            <a:r>
              <a:rPr kumimoji="1" lang="en-US" altLang="zh-CN" b="1">
                <a:solidFill>
                  <a:srgbClr val="000000"/>
                </a:solidFill>
                <a:latin typeface="Times New Roman" panose="02020603050405020304" pitchFamily="18" charset="0"/>
              </a:rPr>
              <a:t>2. </a:t>
            </a:r>
            <a:r>
              <a:rPr kumimoji="1" lang="zh-CN" altLang="en-US" b="1">
                <a:solidFill>
                  <a:srgbClr val="000000"/>
                </a:solidFill>
                <a:latin typeface="Times New Roman" panose="02020603050405020304" pitchFamily="18" charset="0"/>
              </a:rPr>
              <a:t>克拉默法则的意义主要在于建立了线性方程组的解</a:t>
            </a:r>
          </a:p>
          <a:p>
            <a:pPr eaLnBrk="1" fontAlgn="base" hangingPunct="1">
              <a:lnSpc>
                <a:spcPct val="140000"/>
              </a:lnSpc>
              <a:spcBef>
                <a:spcPct val="0"/>
              </a:spcBef>
              <a:spcAft>
                <a:spcPct val="0"/>
              </a:spcAft>
            </a:pPr>
            <a:r>
              <a:rPr kumimoji="1" lang="zh-CN" altLang="en-US" b="1">
                <a:solidFill>
                  <a:srgbClr val="000000"/>
                </a:solidFill>
                <a:latin typeface="Times New Roman" panose="02020603050405020304" pitchFamily="18" charset="0"/>
              </a:rPr>
              <a:t>和已知的系数以及常数项之间的关系</a:t>
            </a:r>
            <a:r>
              <a:rPr kumimoji="1" lang="zh-CN" altLang="en-US" b="1">
                <a:solidFill>
                  <a:srgbClr val="000000"/>
                </a:solidFill>
                <a:latin typeface="楷体_GB2312" pitchFamily="49" charset="-122"/>
              </a:rPr>
              <a:t>．</a:t>
            </a:r>
            <a:r>
              <a:rPr kumimoji="1" lang="zh-CN" altLang="en-US" b="1">
                <a:solidFill>
                  <a:srgbClr val="000000"/>
                </a:solidFill>
                <a:latin typeface="Times New Roman" panose="02020603050405020304" pitchFamily="18" charset="0"/>
              </a:rPr>
              <a:t>它主要适用于</a:t>
            </a:r>
          </a:p>
          <a:p>
            <a:pPr eaLnBrk="1" fontAlgn="base" hangingPunct="1">
              <a:lnSpc>
                <a:spcPct val="140000"/>
              </a:lnSpc>
              <a:spcBef>
                <a:spcPct val="0"/>
              </a:spcBef>
              <a:spcAft>
                <a:spcPct val="0"/>
              </a:spcAft>
            </a:pPr>
            <a:r>
              <a:rPr kumimoji="1" lang="zh-CN" altLang="en-US" b="1">
                <a:solidFill>
                  <a:srgbClr val="FF0000"/>
                </a:solidFill>
                <a:latin typeface="Times New Roman" panose="02020603050405020304" pitchFamily="18" charset="0"/>
              </a:rPr>
              <a:t>理论推导</a:t>
            </a:r>
            <a:r>
              <a:rPr kumimoji="1" lang="zh-CN" altLang="en-US" b="1">
                <a:solidFill>
                  <a:srgbClr val="000000"/>
                </a:solidFill>
                <a:latin typeface="楷体_GB2312" pitchFamily="49" charset="-122"/>
              </a:rPr>
              <a:t>．</a:t>
            </a:r>
            <a:endParaRPr kumimoji="1" lang="en-US" altLang="zh-CN" b="1">
              <a:solidFill>
                <a:srgbClr val="000000"/>
              </a:solidFill>
              <a:latin typeface="楷体_GB2312" pitchFamily="49" charset="-122"/>
            </a:endParaRPr>
          </a:p>
        </p:txBody>
      </p:sp>
      <p:sp>
        <p:nvSpPr>
          <p:cNvPr id="901126" name="Rectangle 6">
            <a:extLst>
              <a:ext uri="{FF2B5EF4-FFF2-40B4-BE49-F238E27FC236}">
                <a16:creationId xmlns:a16="http://schemas.microsoft.com/office/drawing/2014/main" id="{476B8640-B591-CB49-6EBB-66F9A091C362}"/>
              </a:ext>
            </a:extLst>
          </p:cNvPr>
          <p:cNvSpPr>
            <a:spLocks noGrp="1" noChangeArrowheads="1"/>
          </p:cNvSpPr>
          <p:nvPr>
            <p:ph type="title"/>
          </p:nvPr>
        </p:nvSpPr>
        <p:spPr/>
        <p:txBody>
          <a:bodyPr/>
          <a:lstStyle/>
          <a:p>
            <a:pPr algn="ctr" eaLnBrk="1" hangingPunct="1"/>
            <a:r>
              <a:rPr lang="zh-CN" altLang="en-US">
                <a:solidFill>
                  <a:srgbClr val="FF0000"/>
                </a:solidFill>
                <a:latin typeface="楷体_GB2312" pitchFamily="49" charset="-122"/>
              </a:rPr>
              <a:t>小结</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wipe(left)">
                                      <p:cBhvr>
                                        <p:cTn id="7" dur="5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gtEl>
                                        <p:attrNameLst>
                                          <p:attrName>style.visibility</p:attrName>
                                        </p:attrNameLst>
                                      </p:cBhvr>
                                      <p:to>
                                        <p:strVal val="visible"/>
                                      </p:to>
                                    </p:set>
                                    <p:animEffect transition="in" filter="wipe(left)">
                                      <p:cBhvr>
                                        <p:cTn id="12" dur="500"/>
                                        <p:tgtEl>
                                          <p:spTgt spid="368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8"/>
                                        </p:tgtEl>
                                        <p:attrNameLst>
                                          <p:attrName>style.visibility</p:attrName>
                                        </p:attrNameLst>
                                      </p:cBhvr>
                                      <p:to>
                                        <p:strVal val="visible"/>
                                      </p:to>
                                    </p:set>
                                    <p:animEffect transition="in" filter="wipe(left)">
                                      <p:cBhvr>
                                        <p:cTn id="17" dur="500"/>
                                        <p:tgtEl>
                                          <p:spTgt spid="368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9"/>
                                        </p:tgtEl>
                                        <p:attrNameLst>
                                          <p:attrName>style.visibility</p:attrName>
                                        </p:attrNameLst>
                                      </p:cBhvr>
                                      <p:to>
                                        <p:strVal val="visible"/>
                                      </p:to>
                                    </p:set>
                                    <p:animEffect transition="in" filter="wipe(left)">
                                      <p:cBhvr>
                                        <p:cTn id="22"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autoUpdateAnimBg="0"/>
      <p:bldP spid="36868" grpId="0" autoUpdateAnimBg="0"/>
      <p:bldP spid="36869" grpId="0"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02146" name="Rectangle 2">
            <a:extLst>
              <a:ext uri="{FF2B5EF4-FFF2-40B4-BE49-F238E27FC236}">
                <a16:creationId xmlns:a16="http://schemas.microsoft.com/office/drawing/2014/main" id="{578D0275-6D1F-FA7B-6888-35722EB950C0}"/>
              </a:ext>
            </a:extLst>
          </p:cNvPr>
          <p:cNvSpPr>
            <a:spLocks noGrp="1" noChangeArrowheads="1"/>
          </p:cNvSpPr>
          <p:nvPr>
            <p:ph type="ctrTitle"/>
          </p:nvPr>
        </p:nvSpPr>
        <p:spPr/>
        <p:txBody>
          <a:bodyPr/>
          <a:lstStyle/>
          <a:p>
            <a:pPr algn="ctr" eaLnBrk="1" hangingPunct="1"/>
            <a:r>
              <a:rPr lang="en-US" altLang="zh-CN" sz="3600" b="1">
                <a:solidFill>
                  <a:srgbClr val="CC0099"/>
                </a:solidFill>
                <a:latin typeface="楷体_GB2312" pitchFamily="49" charset="-122"/>
              </a:rPr>
              <a:t>§</a:t>
            </a:r>
            <a:r>
              <a:rPr lang="en-US" altLang="zh-CN" sz="3600" b="1">
                <a:solidFill>
                  <a:srgbClr val="CC0099"/>
                </a:solidFill>
              </a:rPr>
              <a:t>4</a:t>
            </a:r>
            <a:r>
              <a:rPr lang="en-US" altLang="zh-CN" sz="3600" b="1">
                <a:solidFill>
                  <a:srgbClr val="CC0099"/>
                </a:solidFill>
                <a:latin typeface="楷体_GB2312" pitchFamily="49" charset="-122"/>
              </a:rPr>
              <a:t>  </a:t>
            </a:r>
            <a:r>
              <a:rPr lang="zh-CN" altLang="en-US" sz="3600" b="1">
                <a:solidFill>
                  <a:srgbClr val="CC0099"/>
                </a:solidFill>
                <a:latin typeface="楷体_GB2312" pitchFamily="49" charset="-122"/>
              </a:rPr>
              <a:t>矩阵分块法</a:t>
            </a:r>
          </a:p>
        </p:txBody>
      </p:sp>
    </p:spTree>
  </p:cSld>
  <p:clrMapOvr>
    <a:overrideClrMapping bg1="lt1" tx1="dk1" bg2="lt2" tx2="dk2" accent1="accent1" accent2="accent2" accent3="accent3" accent4="accent4" accent5="accent5" accent6="accent6" hlink="hlink" folHlink="folHlink"/>
  </p:clrMapOvr>
  <p:transition/>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3170" name="Rectangle 2">
            <a:extLst>
              <a:ext uri="{FF2B5EF4-FFF2-40B4-BE49-F238E27FC236}">
                <a16:creationId xmlns:a16="http://schemas.microsoft.com/office/drawing/2014/main" id="{6E6CFE92-0A5B-C005-F5F3-D138F94E6AE3}"/>
              </a:ext>
            </a:extLst>
          </p:cNvPr>
          <p:cNvSpPr>
            <a:spLocks noGrp="1" noChangeArrowheads="1"/>
          </p:cNvSpPr>
          <p:nvPr>
            <p:ph type="title"/>
          </p:nvPr>
        </p:nvSpPr>
        <p:spPr/>
        <p:txBody>
          <a:bodyPr/>
          <a:lstStyle/>
          <a:p>
            <a:pPr eaLnBrk="1" hangingPunct="1"/>
            <a:r>
              <a:rPr lang="zh-CN" altLang="en-US"/>
              <a:t>前言</a:t>
            </a:r>
          </a:p>
        </p:txBody>
      </p:sp>
      <p:sp>
        <p:nvSpPr>
          <p:cNvPr id="26627" name="Rectangle 3">
            <a:extLst>
              <a:ext uri="{FF2B5EF4-FFF2-40B4-BE49-F238E27FC236}">
                <a16:creationId xmlns:a16="http://schemas.microsoft.com/office/drawing/2014/main" id="{12479897-26B0-C98D-E499-A8EA90604BC8}"/>
              </a:ext>
            </a:extLst>
          </p:cNvPr>
          <p:cNvSpPr>
            <a:spLocks noGrp="1" noChangeArrowheads="1"/>
          </p:cNvSpPr>
          <p:nvPr>
            <p:ph type="body" idx="1"/>
          </p:nvPr>
        </p:nvSpPr>
        <p:spPr>
          <a:xfrm>
            <a:off x="1981200" y="1639889"/>
            <a:ext cx="8229600" cy="4503737"/>
          </a:xfrm>
        </p:spPr>
        <p:txBody>
          <a:bodyPr/>
          <a:lstStyle/>
          <a:p>
            <a:pPr eaLnBrk="1" hangingPunct="1">
              <a:buClr>
                <a:srgbClr val="FF0000"/>
              </a:buClr>
              <a:defRPr/>
            </a:pPr>
            <a:r>
              <a:rPr lang="zh-CN" altLang="en-US" dirty="0">
                <a:solidFill>
                  <a:srgbClr val="0000FF"/>
                </a:solidFill>
              </a:rPr>
              <a:t>由于某些条件的限制，我们经常会遇到大型文件无法上传的情况，如何解决这个问题呢</a:t>
            </a:r>
            <a:r>
              <a:rPr lang="en-US" altLang="zh-CN" dirty="0">
                <a:solidFill>
                  <a:srgbClr val="0000FF"/>
                </a:solidFill>
              </a:rPr>
              <a:t>?</a:t>
            </a:r>
          </a:p>
          <a:p>
            <a:pPr eaLnBrk="1" hangingPunct="1">
              <a:buClr>
                <a:srgbClr val="FF0000"/>
              </a:buClr>
              <a:buFont typeface="Wingdings" panose="05000000000000000000" pitchFamily="2" charset="2"/>
              <a:buNone/>
              <a:defRPr/>
            </a:pPr>
            <a:endParaRPr lang="en-US" altLang="zh-CN" dirty="0">
              <a:solidFill>
                <a:srgbClr val="0000FF"/>
              </a:solidFill>
            </a:endParaRPr>
          </a:p>
          <a:p>
            <a:pPr eaLnBrk="1" hangingPunct="1">
              <a:buClr>
                <a:srgbClr val="FF0000"/>
              </a:buClr>
              <a:defRPr/>
            </a:pPr>
            <a:r>
              <a:rPr lang="zh-CN" altLang="en-US" dirty="0">
                <a:solidFill>
                  <a:srgbClr val="0000FF"/>
                </a:solidFill>
              </a:rPr>
              <a:t>这时我们可以借助</a:t>
            </a:r>
            <a:r>
              <a:rPr lang="en-US" altLang="zh-CN" dirty="0">
                <a:solidFill>
                  <a:srgbClr val="FF0000"/>
                </a:solidFill>
              </a:rPr>
              <a:t>WINRAR</a:t>
            </a:r>
            <a:r>
              <a:rPr lang="zh-CN" altLang="en-US" dirty="0">
                <a:solidFill>
                  <a:srgbClr val="0000FF"/>
                </a:solidFill>
              </a:rPr>
              <a:t>把文件分块，依次上传</a:t>
            </a:r>
            <a:r>
              <a:rPr lang="en-US" altLang="zh-CN" dirty="0">
                <a:solidFill>
                  <a:srgbClr val="0000FF"/>
                </a:solidFill>
                <a:latin typeface="+mn-ea"/>
              </a:rPr>
              <a:t>.</a:t>
            </a:r>
          </a:p>
          <a:p>
            <a:pPr eaLnBrk="1" hangingPunct="1">
              <a:buClr>
                <a:srgbClr val="FF0000"/>
              </a:buClr>
              <a:defRPr/>
            </a:pPr>
            <a:endParaRPr lang="en-US" altLang="zh-CN" dirty="0">
              <a:solidFill>
                <a:srgbClr val="0000FF"/>
              </a:solidFill>
              <a:latin typeface="+mn-ea"/>
            </a:endParaRPr>
          </a:p>
          <a:p>
            <a:pPr eaLnBrk="1" hangingPunct="1">
              <a:buClr>
                <a:srgbClr val="FF0000"/>
              </a:buClr>
              <a:defRPr/>
            </a:pPr>
            <a:r>
              <a:rPr lang="zh-CN" altLang="en-US" dirty="0">
                <a:solidFill>
                  <a:srgbClr val="0000FF"/>
                </a:solidFill>
                <a:latin typeface="+mn-ea"/>
              </a:rPr>
              <a:t>家具的拆卸与装配</a:t>
            </a:r>
            <a:endParaRPr lang="en-US" altLang="zh-CN" dirty="0">
              <a:solidFill>
                <a:srgbClr val="0000FF"/>
              </a:solidFill>
              <a:latin typeface="+mn-ea"/>
            </a:endParaRPr>
          </a:p>
          <a:p>
            <a:pPr eaLnBrk="1" hangingPunct="1">
              <a:buClr>
                <a:srgbClr val="FF0000"/>
              </a:buClr>
              <a:buFont typeface="Wingdings" panose="05000000000000000000" pitchFamily="2" charset="2"/>
              <a:buNone/>
              <a:defRPr/>
            </a:pPr>
            <a:endParaRPr lang="en-US" altLang="zh-CN" dirty="0">
              <a:solidFill>
                <a:srgbClr val="0000FF"/>
              </a:solidFill>
              <a:latin typeface="+mn-ea"/>
            </a:endParaRPr>
          </a:p>
          <a:p>
            <a:pPr eaLnBrk="1" hangingPunct="1">
              <a:buFont typeface="Wingdings" panose="05000000000000000000" pitchFamily="2" charset="2"/>
              <a:buNone/>
              <a:defRPr/>
            </a:pPr>
            <a:r>
              <a:rPr lang="zh-CN" altLang="en-US" dirty="0">
                <a:solidFill>
                  <a:srgbClr val="0000FF"/>
                </a:solidFill>
              </a:rPr>
              <a:t>问题一：</a:t>
            </a:r>
            <a:r>
              <a:rPr lang="zh-CN" altLang="en-US" dirty="0"/>
              <a:t>什么是矩阵分块法？</a:t>
            </a:r>
          </a:p>
          <a:p>
            <a:pPr eaLnBrk="1" hangingPunct="1">
              <a:buFont typeface="Wingdings" panose="05000000000000000000" pitchFamily="2" charset="2"/>
              <a:buNone/>
              <a:defRPr/>
            </a:pPr>
            <a:endParaRPr lang="zh-CN" altLang="en-US" dirty="0"/>
          </a:p>
          <a:p>
            <a:pPr eaLnBrk="1" hangingPunct="1">
              <a:buFont typeface="Wingdings" panose="05000000000000000000" pitchFamily="2" charset="2"/>
              <a:buNone/>
              <a:defRPr/>
            </a:pPr>
            <a:r>
              <a:rPr lang="zh-CN" altLang="en-US" dirty="0">
                <a:solidFill>
                  <a:srgbClr val="0000FF"/>
                </a:solidFill>
              </a:rPr>
              <a:t>问题二：</a:t>
            </a:r>
            <a:r>
              <a:rPr lang="zh-CN" altLang="en-US" dirty="0"/>
              <a:t>为什么提出矩阵分块法？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slide(fromBottom)">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6627">
                                            <p:txEl>
                                              <p:pRg st="2" end="2"/>
                                            </p:txEl>
                                          </p:spTgt>
                                        </p:tgtEl>
                                        <p:attrNameLst>
                                          <p:attrName>style.visibility</p:attrName>
                                        </p:attrNameLst>
                                      </p:cBhvr>
                                      <p:to>
                                        <p:strVal val="visible"/>
                                      </p:to>
                                    </p:set>
                                    <p:animEffect transition="in" filter="slide(fromBottom)">
                                      <p:cBhvr>
                                        <p:cTn id="12" dur="500"/>
                                        <p:tgtEl>
                                          <p:spTgt spid="266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6627">
                                            <p:txEl>
                                              <p:pRg st="4" end="4"/>
                                            </p:txEl>
                                          </p:spTgt>
                                        </p:tgtEl>
                                        <p:attrNameLst>
                                          <p:attrName>style.visibility</p:attrName>
                                        </p:attrNameLst>
                                      </p:cBhvr>
                                      <p:to>
                                        <p:strVal val="visible"/>
                                      </p:to>
                                    </p:set>
                                    <p:animEffect transition="in" filter="slide(fromBottom)">
                                      <p:cBhvr>
                                        <p:cTn id="17" dur="500"/>
                                        <p:tgtEl>
                                          <p:spTgt spid="2662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6627">
                                            <p:txEl>
                                              <p:pRg st="6" end="6"/>
                                            </p:txEl>
                                          </p:spTgt>
                                        </p:tgtEl>
                                        <p:attrNameLst>
                                          <p:attrName>style.visibility</p:attrName>
                                        </p:attrNameLst>
                                      </p:cBhvr>
                                      <p:to>
                                        <p:strVal val="visible"/>
                                      </p:to>
                                    </p:set>
                                    <p:animEffect transition="in" filter="slide(fromBottom)">
                                      <p:cBhvr>
                                        <p:cTn id="22" dur="500"/>
                                        <p:tgtEl>
                                          <p:spTgt spid="26627">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6627">
                                            <p:txEl>
                                              <p:pRg st="8" end="8"/>
                                            </p:txEl>
                                          </p:spTgt>
                                        </p:tgtEl>
                                        <p:attrNameLst>
                                          <p:attrName>style.visibility</p:attrName>
                                        </p:attrNameLst>
                                      </p:cBhvr>
                                      <p:to>
                                        <p:strVal val="visible"/>
                                      </p:to>
                                    </p:set>
                                    <p:animEffect transition="in" filter="slide(fromBottom)">
                                      <p:cBhvr>
                                        <p:cTn id="27" dur="500"/>
                                        <p:tgtEl>
                                          <p:spTgt spid="26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4194" name="Rectangle 2">
            <a:extLst>
              <a:ext uri="{FF2B5EF4-FFF2-40B4-BE49-F238E27FC236}">
                <a16:creationId xmlns:a16="http://schemas.microsoft.com/office/drawing/2014/main" id="{E2A5A8AE-4FB1-01FA-0AC2-1A5F4BF4BA43}"/>
              </a:ext>
            </a:extLst>
          </p:cNvPr>
          <p:cNvSpPr>
            <a:spLocks noGrp="1" noChangeArrowheads="1"/>
          </p:cNvSpPr>
          <p:nvPr>
            <p:ph type="title"/>
          </p:nvPr>
        </p:nvSpPr>
        <p:spPr/>
        <p:txBody>
          <a:bodyPr/>
          <a:lstStyle/>
          <a:p>
            <a:pPr eaLnBrk="1" hangingPunct="1"/>
            <a:r>
              <a:rPr lang="zh-CN" altLang="en-US">
                <a:solidFill>
                  <a:srgbClr val="0000FF"/>
                </a:solidFill>
              </a:rPr>
              <a:t>问题一：</a:t>
            </a:r>
            <a:r>
              <a:rPr lang="zh-CN" altLang="en-US"/>
              <a:t>什么是矩阵分块法？</a:t>
            </a:r>
          </a:p>
        </p:txBody>
      </p:sp>
      <p:sp>
        <p:nvSpPr>
          <p:cNvPr id="27651" name="Rectangle 3">
            <a:extLst>
              <a:ext uri="{FF2B5EF4-FFF2-40B4-BE49-F238E27FC236}">
                <a16:creationId xmlns:a16="http://schemas.microsoft.com/office/drawing/2014/main" id="{DC4C2B3C-5924-4112-F708-3468D84FCA94}"/>
              </a:ext>
            </a:extLst>
          </p:cNvPr>
          <p:cNvSpPr>
            <a:spLocks noGrp="1" noChangeArrowheads="1"/>
          </p:cNvSpPr>
          <p:nvPr>
            <p:ph type="body" idx="1"/>
          </p:nvPr>
        </p:nvSpPr>
        <p:spPr>
          <a:xfrm>
            <a:off x="1981200" y="1639888"/>
            <a:ext cx="8229600" cy="4932362"/>
          </a:xfrm>
        </p:spPr>
        <p:txBody>
          <a:bodyPr/>
          <a:lstStyle/>
          <a:p>
            <a:pPr eaLnBrk="1" hangingPunct="1">
              <a:buFont typeface="Wingdings" panose="05000000000000000000" pitchFamily="2" charset="2"/>
              <a:buNone/>
            </a:pPr>
            <a:r>
              <a:rPr lang="zh-CN" altLang="en-US" sz="3200">
                <a:solidFill>
                  <a:srgbClr val="0000FF"/>
                </a:solidFill>
              </a:rPr>
              <a:t>一、分块矩阵的概念</a:t>
            </a:r>
            <a:endParaRPr lang="en-US" altLang="zh-CN" sz="3200">
              <a:solidFill>
                <a:srgbClr val="0000FF"/>
              </a:solidFill>
            </a:endParaRPr>
          </a:p>
          <a:p>
            <a:pPr eaLnBrk="1" hangingPunct="1">
              <a:buFont typeface="Wingdings" panose="05000000000000000000" pitchFamily="2" charset="2"/>
              <a:buNone/>
            </a:pPr>
            <a:r>
              <a:rPr lang="en-US" altLang="zh-CN">
                <a:solidFill>
                  <a:srgbClr val="0000FF"/>
                </a:solidFill>
              </a:rPr>
              <a:t>         </a:t>
            </a:r>
            <a:r>
              <a:rPr lang="zh-CN" altLang="en-US">
                <a:solidFill>
                  <a:srgbClr val="0000FF"/>
                </a:solidFill>
              </a:rPr>
              <a:t>定义：</a:t>
            </a:r>
            <a:r>
              <a:rPr lang="zh-CN" altLang="en-US"/>
              <a:t>用一些横线和竖线将矩阵分成若干个小块，</a:t>
            </a:r>
            <a:endParaRPr lang="en-US" altLang="zh-CN"/>
          </a:p>
          <a:p>
            <a:pPr eaLnBrk="1" hangingPunct="1">
              <a:buFont typeface="Wingdings" panose="05000000000000000000" pitchFamily="2" charset="2"/>
              <a:buNone/>
            </a:pPr>
            <a:r>
              <a:rPr lang="zh-CN" altLang="en-US"/>
              <a:t>这种操作称为</a:t>
            </a:r>
            <a:r>
              <a:rPr lang="zh-CN" altLang="en-US">
                <a:solidFill>
                  <a:srgbClr val="FF0000"/>
                </a:solidFill>
              </a:rPr>
              <a:t>对矩阵进行分块</a:t>
            </a:r>
            <a:r>
              <a:rPr lang="en-US" altLang="zh-CN">
                <a:solidFill>
                  <a:srgbClr val="FF0000"/>
                </a:solidFill>
              </a:rPr>
              <a:t>(</a:t>
            </a:r>
            <a:r>
              <a:rPr lang="en-US" altLang="zh-CN" i="1">
                <a:solidFill>
                  <a:srgbClr val="D60093"/>
                </a:solidFill>
              </a:rPr>
              <a:t>matrix partition</a:t>
            </a:r>
            <a:r>
              <a:rPr lang="en-US" altLang="zh-CN">
                <a:solidFill>
                  <a:srgbClr val="FF0000"/>
                </a:solidFill>
              </a:rPr>
              <a:t>)</a:t>
            </a:r>
            <a:r>
              <a:rPr lang="zh-CN" altLang="en-US"/>
              <a:t>；</a:t>
            </a:r>
          </a:p>
          <a:p>
            <a:pPr eaLnBrk="1" hangingPunct="1">
              <a:buFont typeface="Wingdings" panose="05000000000000000000" pitchFamily="2" charset="2"/>
              <a:buNone/>
            </a:pPr>
            <a:r>
              <a:rPr lang="zh-CN" altLang="en-US"/>
              <a:t>       每一个小块称为</a:t>
            </a:r>
            <a:r>
              <a:rPr lang="zh-CN" altLang="en-US">
                <a:solidFill>
                  <a:srgbClr val="FF0000"/>
                </a:solidFill>
              </a:rPr>
              <a:t>矩阵的子块（</a:t>
            </a:r>
            <a:r>
              <a:rPr lang="en-US" altLang="zh-CN" i="1">
                <a:solidFill>
                  <a:srgbClr val="D60093"/>
                </a:solidFill>
              </a:rPr>
              <a:t>block</a:t>
            </a:r>
            <a:r>
              <a:rPr lang="zh-CN" altLang="en-US">
                <a:solidFill>
                  <a:srgbClr val="FF0000"/>
                </a:solidFill>
              </a:rPr>
              <a:t>）</a:t>
            </a:r>
            <a:r>
              <a:rPr lang="zh-CN" altLang="en-US"/>
              <a:t>；</a:t>
            </a:r>
          </a:p>
          <a:p>
            <a:pPr eaLnBrk="1" hangingPunct="1">
              <a:buFont typeface="Wingdings" panose="05000000000000000000" pitchFamily="2" charset="2"/>
              <a:buNone/>
            </a:pPr>
            <a:r>
              <a:rPr lang="zh-CN" altLang="en-US"/>
              <a:t>       矩阵分块后，以子块为元素的形式上的矩阵称为</a:t>
            </a:r>
            <a:endParaRPr lang="en-US" altLang="zh-CN"/>
          </a:p>
          <a:p>
            <a:pPr eaLnBrk="1" hangingPunct="1">
              <a:buFont typeface="Wingdings" panose="05000000000000000000" pitchFamily="2" charset="2"/>
              <a:buNone/>
            </a:pPr>
            <a:r>
              <a:rPr lang="zh-CN" altLang="en-US">
                <a:solidFill>
                  <a:srgbClr val="FF0000"/>
                </a:solidFill>
              </a:rPr>
              <a:t>分块矩阵</a:t>
            </a:r>
            <a:r>
              <a:rPr lang="en-US" altLang="zh-CN">
                <a:solidFill>
                  <a:srgbClr val="FF0000"/>
                </a:solidFill>
                <a:latin typeface="楷体_GB2312" pitchFamily="49" charset="-122"/>
              </a:rPr>
              <a:t>(</a:t>
            </a:r>
            <a:r>
              <a:rPr lang="en-US" altLang="zh-CN" i="1">
                <a:solidFill>
                  <a:srgbClr val="D60093"/>
                </a:solidFill>
                <a:cs typeface="Times New Roman" panose="02020603050405020304" pitchFamily="18" charset="0"/>
              </a:rPr>
              <a:t>block matrix/partitioned matrix</a:t>
            </a:r>
            <a:r>
              <a:rPr lang="en-US" altLang="zh-CN">
                <a:solidFill>
                  <a:srgbClr val="FF0000"/>
                </a:solidFill>
                <a:latin typeface="楷体_GB2312" pitchFamily="49" charset="-122"/>
              </a:rPr>
              <a:t>)</a:t>
            </a:r>
            <a:r>
              <a:rPr lang="en-US" altLang="zh-CN">
                <a:latin typeface="楷体_GB2312" pitchFamily="49" charset="-122"/>
              </a:rPr>
              <a:t>.</a:t>
            </a:r>
          </a:p>
        </p:txBody>
      </p:sp>
      <p:graphicFrame>
        <p:nvGraphicFramePr>
          <p:cNvPr id="27652" name="Object 8">
            <a:extLst>
              <a:ext uri="{FF2B5EF4-FFF2-40B4-BE49-F238E27FC236}">
                <a16:creationId xmlns:a16="http://schemas.microsoft.com/office/drawing/2014/main" id="{6B740107-B4FD-CEC0-3B00-12EC06FC69D2}"/>
              </a:ext>
            </a:extLst>
          </p:cNvPr>
          <p:cNvGraphicFramePr>
            <a:graphicFrameLocks noChangeAspect="1"/>
          </p:cNvGraphicFramePr>
          <p:nvPr/>
        </p:nvGraphicFramePr>
        <p:xfrm>
          <a:off x="2279650" y="4868864"/>
          <a:ext cx="3576638" cy="1565275"/>
        </p:xfrm>
        <a:graphic>
          <a:graphicData uri="http://schemas.openxmlformats.org/presentationml/2006/ole">
            <mc:AlternateContent xmlns:mc="http://schemas.openxmlformats.org/markup-compatibility/2006">
              <mc:Choice xmlns:v="urn:schemas-microsoft-com:vml" Requires="v">
                <p:oleObj name="Equation" r:id="rId2" imgW="1625600" imgH="711200" progId="">
                  <p:embed/>
                </p:oleObj>
              </mc:Choice>
              <mc:Fallback>
                <p:oleObj name="Equation" r:id="rId2" imgW="1625600" imgH="711200" progId="">
                  <p:embed/>
                  <p:pic>
                    <p:nvPicPr>
                      <p:cNvPr id="27652" name="Object 8">
                        <a:extLst>
                          <a:ext uri="{FF2B5EF4-FFF2-40B4-BE49-F238E27FC236}">
                            <a16:creationId xmlns:a16="http://schemas.microsoft.com/office/drawing/2014/main" id="{6B740107-B4FD-CEC0-3B00-12EC06FC6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4868864"/>
                        <a:ext cx="3576638"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3" name="Object 9">
            <a:extLst>
              <a:ext uri="{FF2B5EF4-FFF2-40B4-BE49-F238E27FC236}">
                <a16:creationId xmlns:a16="http://schemas.microsoft.com/office/drawing/2014/main" id="{793A4C98-70CC-6B2A-2F72-8E97FD14BEDE}"/>
              </a:ext>
            </a:extLst>
          </p:cNvPr>
          <p:cNvGraphicFramePr>
            <a:graphicFrameLocks noChangeAspect="1"/>
          </p:cNvGraphicFramePr>
          <p:nvPr/>
        </p:nvGraphicFramePr>
        <p:xfrm>
          <a:off x="5870576" y="5130800"/>
          <a:ext cx="1954213" cy="1062038"/>
        </p:xfrm>
        <a:graphic>
          <a:graphicData uri="http://schemas.openxmlformats.org/presentationml/2006/ole">
            <mc:AlternateContent xmlns:mc="http://schemas.openxmlformats.org/markup-compatibility/2006">
              <mc:Choice xmlns:v="urn:schemas-microsoft-com:vml" Requires="v">
                <p:oleObj name="Equation" r:id="rId4" imgW="888614" imgH="482391" progId="">
                  <p:embed/>
                </p:oleObj>
              </mc:Choice>
              <mc:Fallback>
                <p:oleObj name="Equation" r:id="rId4" imgW="888614" imgH="482391" progId="">
                  <p:embed/>
                  <p:pic>
                    <p:nvPicPr>
                      <p:cNvPr id="27653" name="Object 9">
                        <a:extLst>
                          <a:ext uri="{FF2B5EF4-FFF2-40B4-BE49-F238E27FC236}">
                            <a16:creationId xmlns:a16="http://schemas.microsoft.com/office/drawing/2014/main" id="{793A4C98-70CC-6B2A-2F72-8E97FD14BE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0576" y="5130800"/>
                        <a:ext cx="1954213"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a:extLst>
              <a:ext uri="{FF2B5EF4-FFF2-40B4-BE49-F238E27FC236}">
                <a16:creationId xmlns:a16="http://schemas.microsoft.com/office/drawing/2014/main" id="{6D2FE513-1091-7567-4B41-DC9116B4ACF7}"/>
              </a:ext>
            </a:extLst>
          </p:cNvPr>
          <p:cNvGrpSpPr>
            <a:grpSpLocks/>
          </p:cNvGrpSpPr>
          <p:nvPr/>
        </p:nvGrpSpPr>
        <p:grpSpPr bwMode="auto">
          <a:xfrm>
            <a:off x="3057525" y="5019676"/>
            <a:ext cx="2592388" cy="1362075"/>
            <a:chOff x="1066" y="2567"/>
            <a:chExt cx="1995" cy="1043"/>
          </a:xfrm>
        </p:grpSpPr>
        <p:sp>
          <p:nvSpPr>
            <p:cNvPr id="904202" name="Rectangle 7">
              <a:extLst>
                <a:ext uri="{FF2B5EF4-FFF2-40B4-BE49-F238E27FC236}">
                  <a16:creationId xmlns:a16="http://schemas.microsoft.com/office/drawing/2014/main" id="{35F6763E-4FDF-797F-93AD-65A81599EA82}"/>
                </a:ext>
              </a:extLst>
            </p:cNvPr>
            <p:cNvSpPr>
              <a:spLocks noChangeArrowheads="1"/>
            </p:cNvSpPr>
            <p:nvPr/>
          </p:nvSpPr>
          <p:spPr bwMode="auto">
            <a:xfrm>
              <a:off x="1066" y="2567"/>
              <a:ext cx="952" cy="681"/>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04203" name="Rectangle 8">
              <a:extLst>
                <a:ext uri="{FF2B5EF4-FFF2-40B4-BE49-F238E27FC236}">
                  <a16:creationId xmlns:a16="http://schemas.microsoft.com/office/drawing/2014/main" id="{914AEF9B-45D0-6287-AFED-9D54E31AB011}"/>
                </a:ext>
              </a:extLst>
            </p:cNvPr>
            <p:cNvSpPr>
              <a:spLocks noChangeArrowheads="1"/>
            </p:cNvSpPr>
            <p:nvPr/>
          </p:nvSpPr>
          <p:spPr bwMode="auto">
            <a:xfrm>
              <a:off x="2109" y="2567"/>
              <a:ext cx="952" cy="681"/>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04204" name="Rectangle 9">
              <a:extLst>
                <a:ext uri="{FF2B5EF4-FFF2-40B4-BE49-F238E27FC236}">
                  <a16:creationId xmlns:a16="http://schemas.microsoft.com/office/drawing/2014/main" id="{CD652D02-F1E7-411A-B115-1FCD97A75AC7}"/>
                </a:ext>
              </a:extLst>
            </p:cNvPr>
            <p:cNvSpPr>
              <a:spLocks noChangeArrowheads="1"/>
            </p:cNvSpPr>
            <p:nvPr/>
          </p:nvSpPr>
          <p:spPr bwMode="auto">
            <a:xfrm>
              <a:off x="1066" y="3338"/>
              <a:ext cx="952" cy="272"/>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04205" name="Rectangle 10">
              <a:extLst>
                <a:ext uri="{FF2B5EF4-FFF2-40B4-BE49-F238E27FC236}">
                  <a16:creationId xmlns:a16="http://schemas.microsoft.com/office/drawing/2014/main" id="{3949982A-E15E-09AA-CA5C-9D89DF6C73B0}"/>
                </a:ext>
              </a:extLst>
            </p:cNvPr>
            <p:cNvSpPr>
              <a:spLocks noChangeArrowheads="1"/>
            </p:cNvSpPr>
            <p:nvPr/>
          </p:nvSpPr>
          <p:spPr bwMode="auto">
            <a:xfrm>
              <a:off x="2109" y="3338"/>
              <a:ext cx="952" cy="27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grpSp>
      <p:sp>
        <p:nvSpPr>
          <p:cNvPr id="27659" name="AutoShape 11">
            <a:extLst>
              <a:ext uri="{FF2B5EF4-FFF2-40B4-BE49-F238E27FC236}">
                <a16:creationId xmlns:a16="http://schemas.microsoft.com/office/drawing/2014/main" id="{AA437F15-6E11-D5A9-D2B9-74B0B0222E94}"/>
              </a:ext>
            </a:extLst>
          </p:cNvPr>
          <p:cNvSpPr>
            <a:spLocks noChangeArrowheads="1"/>
          </p:cNvSpPr>
          <p:nvPr/>
        </p:nvSpPr>
        <p:spPr bwMode="auto">
          <a:xfrm>
            <a:off x="8039100" y="5503864"/>
            <a:ext cx="2160588" cy="1381125"/>
          </a:xfrm>
          <a:prstGeom prst="cloudCallout">
            <a:avLst>
              <a:gd name="adj1" fmla="val -63153"/>
              <a:gd name="adj2" fmla="val -57699"/>
            </a:avLst>
          </a:prstGeom>
          <a:solidFill>
            <a:schemeClr val="accent1"/>
          </a:solidFill>
          <a:ln w="9525">
            <a:solidFill>
              <a:schemeClr val="tx1"/>
            </a:solidFill>
            <a:round/>
            <a:headEnd/>
            <a:tailEnd/>
          </a:ln>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Times New Roman" panose="02020603050405020304" pitchFamily="18" charset="0"/>
              </a:rPr>
              <a:t>这是</a:t>
            </a:r>
            <a:r>
              <a:rPr lang="en-US" altLang="zh-CN" b="1">
                <a:solidFill>
                  <a:srgbClr val="000000"/>
                </a:solidFill>
                <a:latin typeface="Times New Roman" panose="02020603050405020304" pitchFamily="18" charset="0"/>
              </a:rPr>
              <a:t>2</a:t>
            </a:r>
            <a:r>
              <a:rPr lang="zh-CN" altLang="en-US" b="1">
                <a:solidFill>
                  <a:srgbClr val="000000"/>
                </a:solidFill>
                <a:latin typeface="Times New Roman" panose="02020603050405020304" pitchFamily="18" charset="0"/>
              </a:rPr>
              <a:t>阶方阵吗？</a:t>
            </a:r>
          </a:p>
        </p:txBody>
      </p:sp>
      <p:sp>
        <p:nvSpPr>
          <p:cNvPr id="27660" name="Line 12">
            <a:extLst>
              <a:ext uri="{FF2B5EF4-FFF2-40B4-BE49-F238E27FC236}">
                <a16:creationId xmlns:a16="http://schemas.microsoft.com/office/drawing/2014/main" id="{87F86DDE-63EC-58C7-00F1-42EBD06A5434}"/>
              </a:ext>
            </a:extLst>
          </p:cNvPr>
          <p:cNvSpPr>
            <a:spLocks noChangeShapeType="1"/>
          </p:cNvSpPr>
          <p:nvPr/>
        </p:nvSpPr>
        <p:spPr bwMode="auto">
          <a:xfrm>
            <a:off x="3057526" y="5949950"/>
            <a:ext cx="2606675" cy="0"/>
          </a:xfrm>
          <a:prstGeom prst="line">
            <a:avLst/>
          </a:prstGeom>
          <a:noFill/>
          <a:ln w="28575">
            <a:solidFill>
              <a:srgbClr val="0000FF"/>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27661" name="Line 13">
            <a:extLst>
              <a:ext uri="{FF2B5EF4-FFF2-40B4-BE49-F238E27FC236}">
                <a16:creationId xmlns:a16="http://schemas.microsoft.com/office/drawing/2014/main" id="{E0F386F7-F211-7D05-5291-0568C2769175}"/>
              </a:ext>
            </a:extLst>
          </p:cNvPr>
          <p:cNvSpPr>
            <a:spLocks noChangeShapeType="1"/>
          </p:cNvSpPr>
          <p:nvPr/>
        </p:nvSpPr>
        <p:spPr bwMode="auto">
          <a:xfrm>
            <a:off x="4352925" y="5013326"/>
            <a:ext cx="0" cy="1439863"/>
          </a:xfrm>
          <a:prstGeom prst="line">
            <a:avLst/>
          </a:prstGeom>
          <a:noFill/>
          <a:ln w="28575">
            <a:solidFill>
              <a:srgbClr val="0000FF"/>
            </a:solidFill>
            <a:prstDash val="sysDot"/>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checkerboard(across)">
                                      <p:cBhvr>
                                        <p:cTn id="7" dur="500"/>
                                        <p:tgtEl>
                                          <p:spTgt spid="276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7651">
                                            <p:txEl>
                                              <p:pRg st="2" end="2"/>
                                            </p:txEl>
                                          </p:spTgt>
                                        </p:tgtEl>
                                        <p:attrNameLst>
                                          <p:attrName>style.visibility</p:attrName>
                                        </p:attrNameLst>
                                      </p:cBhvr>
                                      <p:to>
                                        <p:strVal val="visible"/>
                                      </p:to>
                                    </p:set>
                                    <p:animEffect transition="in" filter="checkerboard(across)">
                                      <p:cBhvr>
                                        <p:cTn id="12" dur="500"/>
                                        <p:tgtEl>
                                          <p:spTgt spid="276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7651">
                                            <p:txEl>
                                              <p:pRg st="0" end="0"/>
                                            </p:txEl>
                                          </p:spTgt>
                                        </p:tgtEl>
                                        <p:attrNameLst>
                                          <p:attrName>style.visibility</p:attrName>
                                        </p:attrNameLst>
                                      </p:cBhvr>
                                      <p:to>
                                        <p:strVal val="visible"/>
                                      </p:to>
                                    </p:set>
                                    <p:animEffect transition="in" filter="checkerboard(across)">
                                      <p:cBhvr>
                                        <p:cTn id="17" dur="500"/>
                                        <p:tgtEl>
                                          <p:spTgt spid="2765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2765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7660"/>
                                        </p:tgtEl>
                                        <p:attrNameLst>
                                          <p:attrName>style.visibility</p:attrName>
                                        </p:attrNameLst>
                                      </p:cBhvr>
                                      <p:to>
                                        <p:strVal val="visible"/>
                                      </p:to>
                                    </p:set>
                                    <p:animEffect transition="in" filter="wipe(left)">
                                      <p:cBhvr>
                                        <p:cTn id="26" dur="500"/>
                                        <p:tgtEl>
                                          <p:spTgt spid="2766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7661"/>
                                        </p:tgtEl>
                                        <p:attrNameLst>
                                          <p:attrName>style.visibility</p:attrName>
                                        </p:attrNameLst>
                                      </p:cBhvr>
                                      <p:to>
                                        <p:strVal val="visible"/>
                                      </p:to>
                                    </p:set>
                                    <p:animEffect transition="in" filter="wipe(up)">
                                      <p:cBhvr>
                                        <p:cTn id="31" dur="500"/>
                                        <p:tgtEl>
                                          <p:spTgt spid="2766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27651">
                                            <p:txEl>
                                              <p:pRg st="3" end="3"/>
                                            </p:txEl>
                                          </p:spTgt>
                                        </p:tgtEl>
                                        <p:attrNameLst>
                                          <p:attrName>style.visibility</p:attrName>
                                        </p:attrNameLst>
                                      </p:cBhvr>
                                      <p:to>
                                        <p:strVal val="visible"/>
                                      </p:to>
                                    </p:set>
                                    <p:animEffect transition="in" filter="checkerboard(across)">
                                      <p:cBhvr>
                                        <p:cTn id="36" dur="500"/>
                                        <p:tgtEl>
                                          <p:spTgt spid="27651">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strips(downRight)">
                                      <p:cBhvr>
                                        <p:cTn id="41" dur="500"/>
                                        <p:tgtEl>
                                          <p:spTgt spid="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nodeType="clickEffect">
                                  <p:stCondLst>
                                    <p:cond delay="0"/>
                                  </p:stCondLst>
                                  <p:childTnLst>
                                    <p:set>
                                      <p:cBhvr>
                                        <p:cTn id="45" dur="1" fill="hold">
                                          <p:stCondLst>
                                            <p:cond delay="0"/>
                                          </p:stCondLst>
                                        </p:cTn>
                                        <p:tgtEl>
                                          <p:spTgt spid="27651">
                                            <p:txEl>
                                              <p:pRg st="4" end="4"/>
                                            </p:txEl>
                                          </p:spTgt>
                                        </p:tgtEl>
                                        <p:attrNameLst>
                                          <p:attrName>style.visibility</p:attrName>
                                        </p:attrNameLst>
                                      </p:cBhvr>
                                      <p:to>
                                        <p:strVal val="visible"/>
                                      </p:to>
                                    </p:set>
                                    <p:animEffect transition="in" filter="checkerboard(across)">
                                      <p:cBhvr>
                                        <p:cTn id="46" dur="500"/>
                                        <p:tgtEl>
                                          <p:spTgt spid="27651">
                                            <p:txEl>
                                              <p:pRg st="4" end="4"/>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27651">
                                            <p:txEl>
                                              <p:pRg st="5" end="5"/>
                                            </p:txEl>
                                          </p:spTgt>
                                        </p:tgtEl>
                                        <p:attrNameLst>
                                          <p:attrName>style.visibility</p:attrName>
                                        </p:attrNameLst>
                                      </p:cBhvr>
                                      <p:to>
                                        <p:strVal val="visible"/>
                                      </p:to>
                                    </p:set>
                                    <p:animEffect transition="in" filter="checkerboard(across)">
                                      <p:cBhvr>
                                        <p:cTn id="51" dur="500"/>
                                        <p:tgtEl>
                                          <p:spTgt spid="27651">
                                            <p:txEl>
                                              <p:pRg st="5" end="5"/>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nodeType="clickEffect">
                                  <p:stCondLst>
                                    <p:cond delay="0"/>
                                  </p:stCondLst>
                                  <p:childTnLst>
                                    <p:set>
                                      <p:cBhvr>
                                        <p:cTn id="55" dur="1" fill="hold">
                                          <p:stCondLst>
                                            <p:cond delay="0"/>
                                          </p:stCondLst>
                                        </p:cTn>
                                        <p:tgtEl>
                                          <p:spTgt spid="27653"/>
                                        </p:tgtEl>
                                        <p:attrNameLst>
                                          <p:attrName>style.visibility</p:attrName>
                                        </p:attrNameLst>
                                      </p:cBhvr>
                                      <p:to>
                                        <p:strVal val="visible"/>
                                      </p:to>
                                    </p:set>
                                    <p:animEffect transition="in" filter="box(in)">
                                      <p:cBhvr>
                                        <p:cTn id="56" dur="500"/>
                                        <p:tgtEl>
                                          <p:spTgt spid="2765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7659"/>
                                        </p:tgtEl>
                                        <p:attrNameLst>
                                          <p:attrName>style.visibility</p:attrName>
                                        </p:attrNameLst>
                                      </p:cBhvr>
                                      <p:to>
                                        <p:strVal val="visible"/>
                                      </p:to>
                                    </p:set>
                                    <p:animEffect transition="in" filter="dissolve">
                                      <p:cBhvr>
                                        <p:cTn id="61"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9" grpId="0" animBg="1"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5218" name="标题 1">
            <a:extLst>
              <a:ext uri="{FF2B5EF4-FFF2-40B4-BE49-F238E27FC236}">
                <a16:creationId xmlns:a16="http://schemas.microsoft.com/office/drawing/2014/main" id="{E38A6C01-92C5-DF3F-2EC2-DA06F73048C4}"/>
              </a:ext>
            </a:extLst>
          </p:cNvPr>
          <p:cNvSpPr>
            <a:spLocks noGrp="1"/>
          </p:cNvSpPr>
          <p:nvPr>
            <p:ph type="title"/>
          </p:nvPr>
        </p:nvSpPr>
        <p:spPr/>
        <p:txBody>
          <a:bodyPr/>
          <a:lstStyle/>
          <a:p>
            <a:pPr eaLnBrk="1" hangingPunct="1"/>
            <a:r>
              <a:rPr lang="zh-CN" altLang="en-US"/>
              <a:t>思考题</a:t>
            </a:r>
          </a:p>
        </p:txBody>
      </p:sp>
      <p:sp>
        <p:nvSpPr>
          <p:cNvPr id="3" name="内容占位符 2">
            <a:extLst>
              <a:ext uri="{FF2B5EF4-FFF2-40B4-BE49-F238E27FC236}">
                <a16:creationId xmlns:a16="http://schemas.microsoft.com/office/drawing/2014/main" id="{79921E48-590E-D5A9-D610-8A4E4476EF56}"/>
              </a:ext>
            </a:extLst>
          </p:cNvPr>
          <p:cNvSpPr>
            <a:spLocks noGrp="1"/>
          </p:cNvSpPr>
          <p:nvPr>
            <p:ph idx="1"/>
          </p:nvPr>
        </p:nvSpPr>
        <p:spPr/>
        <p:txBody>
          <a:bodyPr/>
          <a:lstStyle/>
          <a:p>
            <a:pPr eaLnBrk="1" hangingPunct="1">
              <a:buFont typeface="Wingdings" panose="05000000000000000000" pitchFamily="2" charset="2"/>
              <a:buNone/>
            </a:pPr>
            <a:r>
              <a:rPr lang="zh-CN" altLang="en-US"/>
              <a:t>伴随矩阵是分块矩阵吗？</a:t>
            </a: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zh-CN" altLang="en-US">
                <a:solidFill>
                  <a:srgbClr val="0000FF"/>
                </a:solidFill>
              </a:rPr>
              <a:t>答：</a:t>
            </a:r>
            <a:r>
              <a:rPr lang="zh-CN" altLang="en-US"/>
              <a:t>不是．伴随矩阵的元素是代数余子式（一个数），而不</a:t>
            </a:r>
            <a:endParaRPr lang="en-US" altLang="zh-CN"/>
          </a:p>
          <a:p>
            <a:pPr eaLnBrk="1" hangingPunct="1">
              <a:buFont typeface="Wingdings" panose="05000000000000000000" pitchFamily="2" charset="2"/>
              <a:buNone/>
            </a:pPr>
            <a:r>
              <a:rPr lang="zh-CN" altLang="en-US"/>
              <a:t>是矩阵．</a:t>
            </a:r>
          </a:p>
        </p:txBody>
      </p:sp>
      <p:graphicFrame>
        <p:nvGraphicFramePr>
          <p:cNvPr id="15" name="Object 5">
            <a:extLst>
              <a:ext uri="{FF2B5EF4-FFF2-40B4-BE49-F238E27FC236}">
                <a16:creationId xmlns:a16="http://schemas.microsoft.com/office/drawing/2014/main" id="{DF3EAD35-DCB8-2E4C-25FF-B6D5519AFBA0}"/>
              </a:ext>
            </a:extLst>
          </p:cNvPr>
          <p:cNvGraphicFramePr>
            <a:graphicFrameLocks noChangeAspect="1"/>
          </p:cNvGraphicFramePr>
          <p:nvPr/>
        </p:nvGraphicFramePr>
        <p:xfrm>
          <a:off x="4252913" y="2428876"/>
          <a:ext cx="3498850" cy="1876425"/>
        </p:xfrm>
        <a:graphic>
          <a:graphicData uri="http://schemas.openxmlformats.org/presentationml/2006/ole">
            <mc:AlternateContent xmlns:mc="http://schemas.openxmlformats.org/markup-compatibility/2006">
              <mc:Choice xmlns:v="urn:schemas-microsoft-com:vml" Requires="v">
                <p:oleObj name="Equation" r:id="rId2" imgW="1752600" imgH="939800" progId="">
                  <p:embed/>
                </p:oleObj>
              </mc:Choice>
              <mc:Fallback>
                <p:oleObj name="Equation" r:id="rId2" imgW="1752600" imgH="939800" progId="">
                  <p:embed/>
                  <p:pic>
                    <p:nvPicPr>
                      <p:cNvPr id="15" name="Object 5">
                        <a:extLst>
                          <a:ext uri="{FF2B5EF4-FFF2-40B4-BE49-F238E27FC236}">
                            <a16:creationId xmlns:a16="http://schemas.microsoft.com/office/drawing/2014/main" id="{DF3EAD35-DCB8-2E4C-25FF-B6D5519AF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913" y="2428876"/>
                        <a:ext cx="34988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slide(fromBottom)">
                                      <p:cBhvr>
                                        <p:cTn id="12" dur="500"/>
                                        <p:tgtEl>
                                          <p:spTgt spid="3">
                                            <p:txEl>
                                              <p:pRg st="7" end="7"/>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slide(fromBottom)">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6242" name="Rectangle 2">
            <a:extLst>
              <a:ext uri="{FF2B5EF4-FFF2-40B4-BE49-F238E27FC236}">
                <a16:creationId xmlns:a16="http://schemas.microsoft.com/office/drawing/2014/main" id="{95146660-FFA8-8B6A-A354-30DE088E0415}"/>
              </a:ext>
            </a:extLst>
          </p:cNvPr>
          <p:cNvSpPr>
            <a:spLocks noGrp="1" noChangeArrowheads="1"/>
          </p:cNvSpPr>
          <p:nvPr>
            <p:ph type="title"/>
          </p:nvPr>
        </p:nvSpPr>
        <p:spPr/>
        <p:txBody>
          <a:bodyPr/>
          <a:lstStyle/>
          <a:p>
            <a:pPr eaLnBrk="1" hangingPunct="1"/>
            <a:r>
              <a:rPr lang="zh-CN" altLang="en-US" sz="4000">
                <a:solidFill>
                  <a:srgbClr val="0000FF"/>
                </a:solidFill>
              </a:rPr>
              <a:t>问题二：</a:t>
            </a:r>
            <a:r>
              <a:rPr lang="zh-CN" altLang="en-US" sz="4000"/>
              <a:t>为什么提出矩阵分块法？</a:t>
            </a:r>
          </a:p>
        </p:txBody>
      </p:sp>
      <p:sp>
        <p:nvSpPr>
          <p:cNvPr id="28675" name="Rectangle 3">
            <a:extLst>
              <a:ext uri="{FF2B5EF4-FFF2-40B4-BE49-F238E27FC236}">
                <a16:creationId xmlns:a16="http://schemas.microsoft.com/office/drawing/2014/main" id="{EF9D9DDD-67A1-156A-B293-B88647ADE125}"/>
              </a:ext>
            </a:extLst>
          </p:cNvPr>
          <p:cNvSpPr>
            <a:spLocks noGrp="1" noChangeArrowheads="1"/>
          </p:cNvSpPr>
          <p:nvPr>
            <p:ph type="body" idx="1"/>
          </p:nvPr>
        </p:nvSpPr>
        <p:spPr>
          <a:xfrm>
            <a:off x="1981200" y="1639889"/>
            <a:ext cx="8229600" cy="1717675"/>
          </a:xfrm>
        </p:spPr>
        <p:txBody>
          <a:bodyPr/>
          <a:lstStyle/>
          <a:p>
            <a:pPr eaLnBrk="1" hangingPunct="1">
              <a:buFont typeface="Wingdings" panose="05000000000000000000" pitchFamily="2" charset="2"/>
              <a:buNone/>
            </a:pPr>
            <a:r>
              <a:rPr lang="zh-CN" altLang="en-US"/>
              <a:t>答：对于行数和列数较高的矩阵 </a:t>
            </a:r>
            <a:r>
              <a:rPr lang="en-US" altLang="zh-CN" i="1"/>
              <a:t>A</a:t>
            </a:r>
            <a:r>
              <a:rPr lang="zh-CN" altLang="en-US"/>
              <a:t>，运算时采用分块法，可</a:t>
            </a:r>
            <a:endParaRPr lang="en-US" altLang="zh-CN"/>
          </a:p>
          <a:p>
            <a:pPr eaLnBrk="1" hangingPunct="1">
              <a:buFont typeface="Wingdings" panose="05000000000000000000" pitchFamily="2" charset="2"/>
              <a:buNone/>
            </a:pPr>
            <a:r>
              <a:rPr lang="zh-CN" altLang="en-US"/>
              <a:t>以使大矩阵的运算化成小矩阵的运算，体现了</a:t>
            </a:r>
            <a:r>
              <a:rPr lang="zh-CN" altLang="en-US">
                <a:solidFill>
                  <a:srgbClr val="FF0000"/>
                </a:solidFill>
              </a:rPr>
              <a:t>化整为零</a:t>
            </a:r>
            <a:r>
              <a:rPr lang="zh-CN" altLang="en-US"/>
              <a:t>的思</a:t>
            </a:r>
            <a:endParaRPr lang="en-US" altLang="zh-CN"/>
          </a:p>
          <a:p>
            <a:pPr eaLnBrk="1" hangingPunct="1">
              <a:buFont typeface="Wingdings" panose="05000000000000000000" pitchFamily="2" charset="2"/>
              <a:buNone/>
            </a:pPr>
            <a:r>
              <a:rPr lang="zh-CN" altLang="en-US"/>
              <a:t>想</a:t>
            </a:r>
            <a:r>
              <a:rPr lang="en-US" altLang="zh-CN">
                <a:latin typeface="楷体_GB2312" pitchFamily="49" charset="-122"/>
              </a:rPr>
              <a:t>.</a:t>
            </a:r>
          </a:p>
        </p:txBody>
      </p:sp>
      <p:sp>
        <p:nvSpPr>
          <p:cNvPr id="4" name="Rectangle 2">
            <a:extLst>
              <a:ext uri="{FF2B5EF4-FFF2-40B4-BE49-F238E27FC236}">
                <a16:creationId xmlns:a16="http://schemas.microsoft.com/office/drawing/2014/main" id="{EAF908BE-4B13-7F02-B7AF-19FF45CBF83C}"/>
              </a:ext>
            </a:extLst>
          </p:cNvPr>
          <p:cNvSpPr txBox="1">
            <a:spLocks noChangeArrowheads="1"/>
          </p:cNvSpPr>
          <p:nvPr/>
        </p:nvSpPr>
        <p:spPr bwMode="auto">
          <a:xfrm>
            <a:off x="1919288" y="3213100"/>
            <a:ext cx="8229600" cy="3455988"/>
          </a:xfrm>
          <a:prstGeom prst="rect">
            <a:avLst/>
          </a:prstGeom>
          <a:noFill/>
          <a:ln w="9525">
            <a:noFill/>
            <a:miter lim="800000"/>
            <a:headEnd/>
            <a:tailEnd/>
          </a:ln>
        </p:spPr>
        <p:txBody>
          <a:bodyPr anchor="ctr"/>
          <a:lstStyle/>
          <a:p>
            <a:pPr fontAlgn="base">
              <a:spcBef>
                <a:spcPct val="0"/>
              </a:spcBef>
              <a:spcAft>
                <a:spcPct val="0"/>
              </a:spcAft>
              <a:defRPr/>
            </a:pPr>
            <a:endParaRPr lang="en-US" altLang="zh-CN" sz="4000" b="1" kern="0" dirty="0">
              <a:solidFill>
                <a:srgbClr val="0000FF"/>
              </a:solidFill>
              <a:latin typeface="Times New Roman"/>
              <a:ea typeface="楷体_GB2312"/>
            </a:endParaRPr>
          </a:p>
          <a:p>
            <a:pPr fontAlgn="base">
              <a:spcBef>
                <a:spcPct val="0"/>
              </a:spcBef>
              <a:spcAft>
                <a:spcPct val="0"/>
              </a:spcAft>
              <a:defRPr/>
            </a:pPr>
            <a:r>
              <a:rPr lang="zh-CN" altLang="en-US" sz="4000" b="1" kern="0" dirty="0">
                <a:solidFill>
                  <a:srgbClr val="0000FF"/>
                </a:solidFill>
                <a:latin typeface="Times New Roman"/>
                <a:ea typeface="楷体_GB2312"/>
              </a:rPr>
              <a:t>二、分块矩阵的运算</a:t>
            </a:r>
            <a:endParaRPr lang="en-US" altLang="zh-CN" sz="4000" b="1" kern="0" dirty="0">
              <a:solidFill>
                <a:srgbClr val="0000FF"/>
              </a:solidFill>
              <a:latin typeface="Times New Roman"/>
              <a:ea typeface="楷体_GB2312"/>
            </a:endParaRPr>
          </a:p>
          <a:p>
            <a:pPr fontAlgn="base">
              <a:spcBef>
                <a:spcPct val="0"/>
              </a:spcBef>
              <a:spcAft>
                <a:spcPct val="0"/>
              </a:spcAft>
              <a:defRPr/>
            </a:pPr>
            <a:r>
              <a:rPr lang="en-US" altLang="zh-CN" sz="4000" b="1" kern="0" dirty="0">
                <a:solidFill>
                  <a:srgbClr val="0000FF"/>
                </a:solidFill>
                <a:latin typeface="Times New Roman"/>
                <a:ea typeface="楷体_GB2312"/>
              </a:rPr>
              <a:t>   1</a:t>
            </a:r>
            <a:r>
              <a:rPr lang="zh-CN" altLang="en-US" sz="4000" b="1" kern="0" dirty="0">
                <a:solidFill>
                  <a:srgbClr val="0000FF"/>
                </a:solidFill>
                <a:latin typeface="Times New Roman"/>
                <a:ea typeface="楷体_GB2312"/>
              </a:rPr>
              <a:t>、</a:t>
            </a:r>
            <a:r>
              <a:rPr lang="zh-CN" altLang="en-US" sz="4000" b="1" kern="0" dirty="0">
                <a:solidFill>
                  <a:srgbClr val="0000FF"/>
                </a:solidFill>
                <a:latin typeface="楷体_GB2312" pitchFamily="49" charset="-122"/>
                <a:ea typeface="楷体_GB2312" pitchFamily="49" charset="-122"/>
              </a:rPr>
              <a:t>分块矩阵的</a:t>
            </a:r>
            <a:r>
              <a:rPr lang="zh-CN" altLang="en-US" sz="4000" b="1" kern="0" dirty="0">
                <a:solidFill>
                  <a:srgbClr val="0000FF"/>
                </a:solidFill>
                <a:latin typeface="Times New Roman"/>
                <a:ea typeface="楷体_GB2312"/>
              </a:rPr>
              <a:t>加法</a:t>
            </a:r>
            <a:endParaRPr lang="en-US" altLang="zh-CN" sz="4000" b="1" kern="0" dirty="0">
              <a:solidFill>
                <a:srgbClr val="0000FF"/>
              </a:solidFill>
              <a:latin typeface="Times New Roman"/>
              <a:ea typeface="楷体_GB2312"/>
            </a:endParaRPr>
          </a:p>
          <a:p>
            <a:pPr fontAlgn="base">
              <a:spcBef>
                <a:spcPct val="0"/>
              </a:spcBef>
              <a:spcAft>
                <a:spcPct val="0"/>
              </a:spcAft>
              <a:defRPr/>
            </a:pPr>
            <a:r>
              <a:rPr lang="en-US" altLang="zh-CN" sz="4000" b="1" kern="0" dirty="0">
                <a:solidFill>
                  <a:srgbClr val="0000FF"/>
                </a:solidFill>
                <a:latin typeface="Arial" charset="0"/>
                <a:ea typeface="宋体" charset="-122"/>
              </a:rPr>
              <a:t>  2</a:t>
            </a:r>
            <a:r>
              <a:rPr lang="zh-CN" altLang="en-US" sz="4000" b="1" kern="0" dirty="0">
                <a:solidFill>
                  <a:srgbClr val="0000FF"/>
                </a:solidFill>
                <a:latin typeface="Arial" charset="0"/>
                <a:ea typeface="宋体" charset="-122"/>
              </a:rPr>
              <a:t>、</a:t>
            </a:r>
            <a:r>
              <a:rPr lang="zh-CN" altLang="en-US" sz="4000" b="1" kern="0" dirty="0">
                <a:solidFill>
                  <a:srgbClr val="0000FF"/>
                </a:solidFill>
                <a:latin typeface="楷体_GB2312" pitchFamily="49" charset="-122"/>
                <a:ea typeface="楷体_GB2312" pitchFamily="49" charset="-122"/>
              </a:rPr>
              <a:t>分块矩阵的</a:t>
            </a:r>
            <a:r>
              <a:rPr lang="zh-CN" altLang="en-US" sz="4000" b="1" kern="0" dirty="0">
                <a:solidFill>
                  <a:srgbClr val="0000FF"/>
                </a:solidFill>
                <a:latin typeface="Arial" charset="0"/>
                <a:ea typeface="宋体" charset="-122"/>
              </a:rPr>
              <a:t>数乘运算</a:t>
            </a:r>
            <a:endParaRPr lang="en-US" altLang="zh-CN" sz="4000" b="1" kern="0" dirty="0">
              <a:solidFill>
                <a:srgbClr val="0000FF"/>
              </a:solidFill>
              <a:latin typeface="Arial" charset="0"/>
              <a:ea typeface="宋体" charset="-122"/>
            </a:endParaRPr>
          </a:p>
          <a:p>
            <a:pPr fontAlgn="base">
              <a:spcBef>
                <a:spcPct val="0"/>
              </a:spcBef>
              <a:spcAft>
                <a:spcPct val="0"/>
              </a:spcAft>
              <a:defRPr/>
            </a:pPr>
            <a:r>
              <a:rPr lang="en-US" altLang="zh-CN" sz="4000" b="1" kern="0" dirty="0">
                <a:solidFill>
                  <a:srgbClr val="0000FF"/>
                </a:solidFill>
                <a:latin typeface="Arial" charset="0"/>
                <a:ea typeface="宋体" charset="-122"/>
              </a:rPr>
              <a:t>  3</a:t>
            </a:r>
            <a:r>
              <a:rPr lang="zh-CN" altLang="en-US" sz="4000" b="1" kern="0" dirty="0">
                <a:solidFill>
                  <a:srgbClr val="0000FF"/>
                </a:solidFill>
                <a:latin typeface="Arial" charset="0"/>
                <a:ea typeface="宋体" charset="-122"/>
              </a:rPr>
              <a:t>、</a:t>
            </a:r>
            <a:r>
              <a:rPr lang="zh-CN" altLang="en-US" sz="4000" b="1" kern="0" dirty="0">
                <a:solidFill>
                  <a:srgbClr val="0000FF"/>
                </a:solidFill>
                <a:latin typeface="楷体_GB2312" pitchFamily="49" charset="-122"/>
                <a:ea typeface="楷体_GB2312" pitchFamily="49" charset="-122"/>
              </a:rPr>
              <a:t>分块矩阵的</a:t>
            </a:r>
            <a:r>
              <a:rPr lang="zh-CN" altLang="en-US" sz="4000" b="1" kern="0" dirty="0">
                <a:solidFill>
                  <a:srgbClr val="0000FF"/>
                </a:solidFill>
                <a:latin typeface="Arial" charset="0"/>
                <a:ea typeface="宋体" charset="-122"/>
              </a:rPr>
              <a:t>乘法</a:t>
            </a:r>
            <a:endParaRPr lang="en-US" altLang="zh-CN" sz="4000" b="1" kern="0" dirty="0">
              <a:solidFill>
                <a:srgbClr val="0000FF"/>
              </a:solidFill>
              <a:latin typeface="Arial" charset="0"/>
              <a:ea typeface="宋体" charset="-122"/>
            </a:endParaRPr>
          </a:p>
          <a:p>
            <a:pPr fontAlgn="base">
              <a:spcBef>
                <a:spcPct val="0"/>
              </a:spcBef>
              <a:spcAft>
                <a:spcPct val="0"/>
              </a:spcAft>
              <a:defRPr/>
            </a:pPr>
            <a:r>
              <a:rPr lang="en-US" altLang="zh-CN" sz="4000" b="1" kern="0" dirty="0">
                <a:solidFill>
                  <a:srgbClr val="0000FF"/>
                </a:solidFill>
                <a:latin typeface="Times New Roman"/>
                <a:ea typeface="楷体_GB2312"/>
              </a:rPr>
              <a:t>  </a:t>
            </a:r>
          </a:p>
          <a:p>
            <a:pPr fontAlgn="base">
              <a:spcBef>
                <a:spcPct val="0"/>
              </a:spcBef>
              <a:spcAft>
                <a:spcPct val="0"/>
              </a:spcAft>
              <a:defRPr/>
            </a:pPr>
            <a:endParaRPr lang="zh-CN" altLang="en-US" sz="4000" b="1" kern="0" dirty="0">
              <a:solidFill>
                <a:srgbClr val="000000"/>
              </a:solidFill>
              <a:latin typeface="Times New Roman"/>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p:cTn id="7" dur="500" fill="hold"/>
                                        <p:tgtEl>
                                          <p:spTgt spid="286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867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p:cTn id="13" dur="500" fill="hold"/>
                                        <p:tgtEl>
                                          <p:spTgt spid="2867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867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p:cTn id="19" dur="500" fill="hold"/>
                                        <p:tgtEl>
                                          <p:spTgt spid="2867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867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07266" name="Object 44">
            <a:extLst>
              <a:ext uri="{FF2B5EF4-FFF2-40B4-BE49-F238E27FC236}">
                <a16:creationId xmlns:a16="http://schemas.microsoft.com/office/drawing/2014/main" id="{12E7D9F6-CA12-15A8-7AA6-D98914DC1B09}"/>
              </a:ext>
            </a:extLst>
          </p:cNvPr>
          <p:cNvGraphicFramePr>
            <a:graphicFrameLocks noChangeAspect="1"/>
          </p:cNvGraphicFramePr>
          <p:nvPr/>
        </p:nvGraphicFramePr>
        <p:xfrm>
          <a:off x="2495551" y="1619250"/>
          <a:ext cx="7205663" cy="1562100"/>
        </p:xfrm>
        <a:graphic>
          <a:graphicData uri="http://schemas.openxmlformats.org/presentationml/2006/ole">
            <mc:AlternateContent xmlns:mc="http://schemas.openxmlformats.org/markup-compatibility/2006">
              <mc:Choice xmlns:v="urn:schemas-microsoft-com:vml" Requires="v">
                <p:oleObj name="Equation" r:id="rId2" imgW="3276600" imgH="711200" progId="">
                  <p:embed/>
                </p:oleObj>
              </mc:Choice>
              <mc:Fallback>
                <p:oleObj name="Equation" r:id="rId2" imgW="3276600" imgH="711200" progId="">
                  <p:embed/>
                  <p:pic>
                    <p:nvPicPr>
                      <p:cNvPr id="907266" name="Object 44">
                        <a:extLst>
                          <a:ext uri="{FF2B5EF4-FFF2-40B4-BE49-F238E27FC236}">
                            <a16:creationId xmlns:a16="http://schemas.microsoft.com/office/drawing/2014/main" id="{12E7D9F6-CA12-15A8-7AA6-D98914DC1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1" y="1619250"/>
                        <a:ext cx="7205663"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7267" name="Object 45">
            <a:extLst>
              <a:ext uri="{FF2B5EF4-FFF2-40B4-BE49-F238E27FC236}">
                <a16:creationId xmlns:a16="http://schemas.microsoft.com/office/drawing/2014/main" id="{414CEBA9-B80E-64C2-B731-46E62DFA19DF}"/>
              </a:ext>
            </a:extLst>
          </p:cNvPr>
          <p:cNvGraphicFramePr>
            <a:graphicFrameLocks noChangeAspect="1"/>
          </p:cNvGraphicFramePr>
          <p:nvPr/>
        </p:nvGraphicFramePr>
        <p:xfrm>
          <a:off x="2495550" y="3667125"/>
          <a:ext cx="6870700" cy="1562100"/>
        </p:xfrm>
        <a:graphic>
          <a:graphicData uri="http://schemas.openxmlformats.org/presentationml/2006/ole">
            <mc:AlternateContent xmlns:mc="http://schemas.openxmlformats.org/markup-compatibility/2006">
              <mc:Choice xmlns:v="urn:schemas-microsoft-com:vml" Requires="v">
                <p:oleObj name="Equation" r:id="rId4" imgW="3124200" imgH="711200" progId="">
                  <p:embed/>
                </p:oleObj>
              </mc:Choice>
              <mc:Fallback>
                <p:oleObj name="Equation" r:id="rId4" imgW="3124200" imgH="711200" progId="">
                  <p:embed/>
                  <p:pic>
                    <p:nvPicPr>
                      <p:cNvPr id="907267" name="Object 45">
                        <a:extLst>
                          <a:ext uri="{FF2B5EF4-FFF2-40B4-BE49-F238E27FC236}">
                            <a16:creationId xmlns:a16="http://schemas.microsoft.com/office/drawing/2014/main" id="{414CEBA9-B80E-64C2-B731-46E62DFA19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550" y="3667125"/>
                        <a:ext cx="68707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9" name="Rectangle 23">
            <a:extLst>
              <a:ext uri="{FF2B5EF4-FFF2-40B4-BE49-F238E27FC236}">
                <a16:creationId xmlns:a16="http://schemas.microsoft.com/office/drawing/2014/main" id="{8E514B36-7CF7-DBA0-8B54-4E72DEA298A4}"/>
              </a:ext>
            </a:extLst>
          </p:cNvPr>
          <p:cNvSpPr>
            <a:spLocks noChangeAspect="1" noChangeArrowheads="1"/>
          </p:cNvSpPr>
          <p:nvPr/>
        </p:nvSpPr>
        <p:spPr bwMode="auto">
          <a:xfrm>
            <a:off x="3273426" y="1633539"/>
            <a:ext cx="1281113" cy="917575"/>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240" name="Rectangle 24">
            <a:extLst>
              <a:ext uri="{FF2B5EF4-FFF2-40B4-BE49-F238E27FC236}">
                <a16:creationId xmlns:a16="http://schemas.microsoft.com/office/drawing/2014/main" id="{57E4EAE6-BC89-6030-5C70-4D8801ACBA9E}"/>
              </a:ext>
            </a:extLst>
          </p:cNvPr>
          <p:cNvSpPr>
            <a:spLocks noChangeAspect="1" noChangeArrowheads="1"/>
          </p:cNvSpPr>
          <p:nvPr/>
        </p:nvSpPr>
        <p:spPr bwMode="auto">
          <a:xfrm>
            <a:off x="4598988" y="1633539"/>
            <a:ext cx="1281112" cy="917575"/>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241" name="Rectangle 25">
            <a:extLst>
              <a:ext uri="{FF2B5EF4-FFF2-40B4-BE49-F238E27FC236}">
                <a16:creationId xmlns:a16="http://schemas.microsoft.com/office/drawing/2014/main" id="{F33F182F-C501-5695-BF75-6A0DFC369118}"/>
              </a:ext>
            </a:extLst>
          </p:cNvPr>
          <p:cNvSpPr>
            <a:spLocks noChangeAspect="1" noChangeArrowheads="1"/>
          </p:cNvSpPr>
          <p:nvPr/>
        </p:nvSpPr>
        <p:spPr bwMode="auto">
          <a:xfrm>
            <a:off x="6980238" y="1633538"/>
            <a:ext cx="1262062" cy="895350"/>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242" name="Rectangle 26">
            <a:extLst>
              <a:ext uri="{FF2B5EF4-FFF2-40B4-BE49-F238E27FC236}">
                <a16:creationId xmlns:a16="http://schemas.microsoft.com/office/drawing/2014/main" id="{4CCA57B1-E391-B58E-510D-4748B33B2594}"/>
              </a:ext>
            </a:extLst>
          </p:cNvPr>
          <p:cNvSpPr>
            <a:spLocks noChangeAspect="1" noChangeArrowheads="1"/>
          </p:cNvSpPr>
          <p:nvPr/>
        </p:nvSpPr>
        <p:spPr bwMode="auto">
          <a:xfrm>
            <a:off x="8275638" y="1633538"/>
            <a:ext cx="1262062" cy="895350"/>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243" name="Rectangle 27">
            <a:extLst>
              <a:ext uri="{FF2B5EF4-FFF2-40B4-BE49-F238E27FC236}">
                <a16:creationId xmlns:a16="http://schemas.microsoft.com/office/drawing/2014/main" id="{EBA877A2-6240-61F0-BD04-DB2E5F1D55C0}"/>
              </a:ext>
            </a:extLst>
          </p:cNvPr>
          <p:cNvSpPr>
            <a:spLocks noChangeAspect="1" noChangeArrowheads="1"/>
          </p:cNvSpPr>
          <p:nvPr/>
        </p:nvSpPr>
        <p:spPr bwMode="auto">
          <a:xfrm>
            <a:off x="3275013" y="2563814"/>
            <a:ext cx="1281112" cy="522287"/>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244" name="Rectangle 28">
            <a:extLst>
              <a:ext uri="{FF2B5EF4-FFF2-40B4-BE49-F238E27FC236}">
                <a16:creationId xmlns:a16="http://schemas.microsoft.com/office/drawing/2014/main" id="{FE1B2EEE-3F94-BD3A-3CFB-481D20CECD4D}"/>
              </a:ext>
            </a:extLst>
          </p:cNvPr>
          <p:cNvSpPr>
            <a:spLocks noChangeAspect="1" noChangeArrowheads="1"/>
          </p:cNvSpPr>
          <p:nvPr/>
        </p:nvSpPr>
        <p:spPr bwMode="auto">
          <a:xfrm>
            <a:off x="4598988" y="2563814"/>
            <a:ext cx="1281112" cy="522287"/>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245" name="Rectangle 29">
            <a:extLst>
              <a:ext uri="{FF2B5EF4-FFF2-40B4-BE49-F238E27FC236}">
                <a16:creationId xmlns:a16="http://schemas.microsoft.com/office/drawing/2014/main" id="{9F267F17-F4E0-2F2E-8EFB-59BBAACAC894}"/>
              </a:ext>
            </a:extLst>
          </p:cNvPr>
          <p:cNvSpPr>
            <a:spLocks noChangeAspect="1" noChangeArrowheads="1"/>
          </p:cNvSpPr>
          <p:nvPr/>
        </p:nvSpPr>
        <p:spPr bwMode="auto">
          <a:xfrm>
            <a:off x="6980238" y="2568575"/>
            <a:ext cx="1262062" cy="509588"/>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246" name="Rectangle 30">
            <a:extLst>
              <a:ext uri="{FF2B5EF4-FFF2-40B4-BE49-F238E27FC236}">
                <a16:creationId xmlns:a16="http://schemas.microsoft.com/office/drawing/2014/main" id="{25DA7641-76A0-3893-D211-65D809ECACCE}"/>
              </a:ext>
            </a:extLst>
          </p:cNvPr>
          <p:cNvSpPr>
            <a:spLocks noChangeAspect="1" noChangeArrowheads="1"/>
          </p:cNvSpPr>
          <p:nvPr/>
        </p:nvSpPr>
        <p:spPr bwMode="auto">
          <a:xfrm>
            <a:off x="8275638" y="2568575"/>
            <a:ext cx="1262062" cy="509588"/>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247" name="Rectangle 31">
            <a:extLst>
              <a:ext uri="{FF2B5EF4-FFF2-40B4-BE49-F238E27FC236}">
                <a16:creationId xmlns:a16="http://schemas.microsoft.com/office/drawing/2014/main" id="{B37EA3F0-FBFD-1FC0-5D64-0D4F7A5F8055}"/>
              </a:ext>
            </a:extLst>
          </p:cNvPr>
          <p:cNvSpPr>
            <a:spLocks noChangeAspect="1" noChangeArrowheads="1"/>
          </p:cNvSpPr>
          <p:nvPr/>
        </p:nvSpPr>
        <p:spPr bwMode="auto">
          <a:xfrm>
            <a:off x="3863976" y="3678239"/>
            <a:ext cx="2519363" cy="885825"/>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248" name="Rectangle 32">
            <a:extLst>
              <a:ext uri="{FF2B5EF4-FFF2-40B4-BE49-F238E27FC236}">
                <a16:creationId xmlns:a16="http://schemas.microsoft.com/office/drawing/2014/main" id="{FB1C4FB2-20D4-3BE6-5348-C25B258837FC}"/>
              </a:ext>
            </a:extLst>
          </p:cNvPr>
          <p:cNvSpPr>
            <a:spLocks noChangeAspect="1" noChangeArrowheads="1"/>
          </p:cNvSpPr>
          <p:nvPr/>
        </p:nvSpPr>
        <p:spPr bwMode="auto">
          <a:xfrm>
            <a:off x="3863976" y="4637089"/>
            <a:ext cx="2519363" cy="503237"/>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249" name="Rectangle 33">
            <a:extLst>
              <a:ext uri="{FF2B5EF4-FFF2-40B4-BE49-F238E27FC236}">
                <a16:creationId xmlns:a16="http://schemas.microsoft.com/office/drawing/2014/main" id="{68A19BF2-28C0-8F1B-E788-229F1164C948}"/>
              </a:ext>
            </a:extLst>
          </p:cNvPr>
          <p:cNvSpPr>
            <a:spLocks noChangeAspect="1" noChangeArrowheads="1"/>
          </p:cNvSpPr>
          <p:nvPr/>
        </p:nvSpPr>
        <p:spPr bwMode="auto">
          <a:xfrm>
            <a:off x="6600826" y="3678239"/>
            <a:ext cx="2519363" cy="885825"/>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250" name="Rectangle 34">
            <a:extLst>
              <a:ext uri="{FF2B5EF4-FFF2-40B4-BE49-F238E27FC236}">
                <a16:creationId xmlns:a16="http://schemas.microsoft.com/office/drawing/2014/main" id="{C166779F-722A-3C81-EC8B-5E87FEC418E7}"/>
              </a:ext>
            </a:extLst>
          </p:cNvPr>
          <p:cNvSpPr>
            <a:spLocks noChangeAspect="1" noChangeArrowheads="1"/>
          </p:cNvSpPr>
          <p:nvPr/>
        </p:nvSpPr>
        <p:spPr bwMode="auto">
          <a:xfrm>
            <a:off x="6600826" y="4637089"/>
            <a:ext cx="2519363" cy="503237"/>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220" name="Line 4">
            <a:extLst>
              <a:ext uri="{FF2B5EF4-FFF2-40B4-BE49-F238E27FC236}">
                <a16:creationId xmlns:a16="http://schemas.microsoft.com/office/drawing/2014/main" id="{2BC4BE18-53D4-E272-2BD6-041CDBBD5465}"/>
              </a:ext>
            </a:extLst>
          </p:cNvPr>
          <p:cNvSpPr>
            <a:spLocks noChangeShapeType="1"/>
          </p:cNvSpPr>
          <p:nvPr/>
        </p:nvSpPr>
        <p:spPr bwMode="auto">
          <a:xfrm>
            <a:off x="3287714" y="2547938"/>
            <a:ext cx="259238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9221" name="Line 5">
            <a:extLst>
              <a:ext uri="{FF2B5EF4-FFF2-40B4-BE49-F238E27FC236}">
                <a16:creationId xmlns:a16="http://schemas.microsoft.com/office/drawing/2014/main" id="{6C3C2611-3AC4-BE45-7A34-D96E6C8E9510}"/>
              </a:ext>
            </a:extLst>
          </p:cNvPr>
          <p:cNvSpPr>
            <a:spLocks noChangeShapeType="1"/>
          </p:cNvSpPr>
          <p:nvPr/>
        </p:nvSpPr>
        <p:spPr bwMode="auto">
          <a:xfrm>
            <a:off x="7004051" y="2547938"/>
            <a:ext cx="2519363"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9222" name="Line 6">
            <a:extLst>
              <a:ext uri="{FF2B5EF4-FFF2-40B4-BE49-F238E27FC236}">
                <a16:creationId xmlns:a16="http://schemas.microsoft.com/office/drawing/2014/main" id="{3B4BDF76-FAC0-ED73-B3F1-F02D53D56311}"/>
              </a:ext>
            </a:extLst>
          </p:cNvPr>
          <p:cNvSpPr>
            <a:spLocks noChangeShapeType="1"/>
          </p:cNvSpPr>
          <p:nvPr/>
        </p:nvSpPr>
        <p:spPr bwMode="auto">
          <a:xfrm>
            <a:off x="8251825" y="1628776"/>
            <a:ext cx="0" cy="143986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9225" name="Line 9">
            <a:extLst>
              <a:ext uri="{FF2B5EF4-FFF2-40B4-BE49-F238E27FC236}">
                <a16:creationId xmlns:a16="http://schemas.microsoft.com/office/drawing/2014/main" id="{C703848D-BAF3-9D8A-B131-C4A18CEC47E4}"/>
              </a:ext>
            </a:extLst>
          </p:cNvPr>
          <p:cNvSpPr>
            <a:spLocks noChangeShapeType="1"/>
          </p:cNvSpPr>
          <p:nvPr/>
        </p:nvSpPr>
        <p:spPr bwMode="auto">
          <a:xfrm>
            <a:off x="4568825" y="1628776"/>
            <a:ext cx="0" cy="143986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9232" name="Line 16">
            <a:extLst>
              <a:ext uri="{FF2B5EF4-FFF2-40B4-BE49-F238E27FC236}">
                <a16:creationId xmlns:a16="http://schemas.microsoft.com/office/drawing/2014/main" id="{EB60896F-71CF-58B3-3C36-36E3B9711C43}"/>
              </a:ext>
            </a:extLst>
          </p:cNvPr>
          <p:cNvSpPr>
            <a:spLocks noChangeShapeType="1"/>
          </p:cNvSpPr>
          <p:nvPr/>
        </p:nvSpPr>
        <p:spPr bwMode="auto">
          <a:xfrm>
            <a:off x="6491288" y="3686176"/>
            <a:ext cx="0" cy="1439863"/>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9233" name="Line 17">
            <a:extLst>
              <a:ext uri="{FF2B5EF4-FFF2-40B4-BE49-F238E27FC236}">
                <a16:creationId xmlns:a16="http://schemas.microsoft.com/office/drawing/2014/main" id="{AA5BB897-6B9D-72FC-FF7F-58C7EA36710A}"/>
              </a:ext>
            </a:extLst>
          </p:cNvPr>
          <p:cNvSpPr>
            <a:spLocks noChangeShapeType="1"/>
          </p:cNvSpPr>
          <p:nvPr/>
        </p:nvSpPr>
        <p:spPr bwMode="auto">
          <a:xfrm>
            <a:off x="3848100" y="4589463"/>
            <a:ext cx="5289550" cy="635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aphicFrame>
        <p:nvGraphicFramePr>
          <p:cNvPr id="9251" name="Object 46">
            <a:extLst>
              <a:ext uri="{FF2B5EF4-FFF2-40B4-BE49-F238E27FC236}">
                <a16:creationId xmlns:a16="http://schemas.microsoft.com/office/drawing/2014/main" id="{D0A0A337-AC1E-0399-1F3B-FFF01D65F959}"/>
              </a:ext>
            </a:extLst>
          </p:cNvPr>
          <p:cNvGraphicFramePr>
            <a:graphicFrameLocks noChangeAspect="1"/>
          </p:cNvGraphicFramePr>
          <p:nvPr/>
        </p:nvGraphicFramePr>
        <p:xfrm>
          <a:off x="3662364" y="1839914"/>
          <a:ext cx="503237" cy="503237"/>
        </p:xfrm>
        <a:graphic>
          <a:graphicData uri="http://schemas.openxmlformats.org/presentationml/2006/ole">
            <mc:AlternateContent xmlns:mc="http://schemas.openxmlformats.org/markup-compatibility/2006">
              <mc:Choice xmlns:v="urn:schemas-microsoft-com:vml" Requires="v">
                <p:oleObj name="Equation" r:id="rId6" imgW="228600" imgH="228600" progId="">
                  <p:embed/>
                </p:oleObj>
              </mc:Choice>
              <mc:Fallback>
                <p:oleObj name="Equation" r:id="rId6" imgW="228600" imgH="228600" progId="">
                  <p:embed/>
                  <p:pic>
                    <p:nvPicPr>
                      <p:cNvPr id="9251" name="Object 46">
                        <a:extLst>
                          <a:ext uri="{FF2B5EF4-FFF2-40B4-BE49-F238E27FC236}">
                            <a16:creationId xmlns:a16="http://schemas.microsoft.com/office/drawing/2014/main" id="{D0A0A337-AC1E-0399-1F3B-FFF01D65F9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2364" y="1839914"/>
                        <a:ext cx="50323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52" name="Object 47">
            <a:extLst>
              <a:ext uri="{FF2B5EF4-FFF2-40B4-BE49-F238E27FC236}">
                <a16:creationId xmlns:a16="http://schemas.microsoft.com/office/drawing/2014/main" id="{1065B783-E06F-9347-0128-7A203FCFC336}"/>
              </a:ext>
            </a:extLst>
          </p:cNvPr>
          <p:cNvGraphicFramePr>
            <a:graphicFrameLocks noChangeAspect="1"/>
          </p:cNvGraphicFramePr>
          <p:nvPr/>
        </p:nvGraphicFramePr>
        <p:xfrm>
          <a:off x="4973639" y="1839914"/>
          <a:ext cx="530225" cy="503237"/>
        </p:xfrm>
        <a:graphic>
          <a:graphicData uri="http://schemas.openxmlformats.org/presentationml/2006/ole">
            <mc:AlternateContent xmlns:mc="http://schemas.openxmlformats.org/markup-compatibility/2006">
              <mc:Choice xmlns:v="urn:schemas-microsoft-com:vml" Requires="v">
                <p:oleObj name="Equation" r:id="rId8" imgW="241300" imgH="228600" progId="">
                  <p:embed/>
                </p:oleObj>
              </mc:Choice>
              <mc:Fallback>
                <p:oleObj name="Equation" r:id="rId8" imgW="241300" imgH="228600" progId="">
                  <p:embed/>
                  <p:pic>
                    <p:nvPicPr>
                      <p:cNvPr id="9252" name="Object 47">
                        <a:extLst>
                          <a:ext uri="{FF2B5EF4-FFF2-40B4-BE49-F238E27FC236}">
                            <a16:creationId xmlns:a16="http://schemas.microsoft.com/office/drawing/2014/main" id="{1065B783-E06F-9347-0128-7A203FCFC3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73639" y="1839914"/>
                        <a:ext cx="5302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53" name="Object 48">
            <a:extLst>
              <a:ext uri="{FF2B5EF4-FFF2-40B4-BE49-F238E27FC236}">
                <a16:creationId xmlns:a16="http://schemas.microsoft.com/office/drawing/2014/main" id="{3E4E20F9-4DB5-A7CD-75E8-737C09263D57}"/>
              </a:ext>
            </a:extLst>
          </p:cNvPr>
          <p:cNvGraphicFramePr>
            <a:graphicFrameLocks noChangeAspect="1"/>
          </p:cNvGraphicFramePr>
          <p:nvPr/>
        </p:nvGraphicFramePr>
        <p:xfrm>
          <a:off x="3649664" y="2573339"/>
          <a:ext cx="530225" cy="503237"/>
        </p:xfrm>
        <a:graphic>
          <a:graphicData uri="http://schemas.openxmlformats.org/presentationml/2006/ole">
            <mc:AlternateContent xmlns:mc="http://schemas.openxmlformats.org/markup-compatibility/2006">
              <mc:Choice xmlns:v="urn:schemas-microsoft-com:vml" Requires="v">
                <p:oleObj name="Equation" r:id="rId10" imgW="241300" imgH="228600" progId="">
                  <p:embed/>
                </p:oleObj>
              </mc:Choice>
              <mc:Fallback>
                <p:oleObj name="Equation" r:id="rId10" imgW="241300" imgH="228600" progId="">
                  <p:embed/>
                  <p:pic>
                    <p:nvPicPr>
                      <p:cNvPr id="9253" name="Object 48">
                        <a:extLst>
                          <a:ext uri="{FF2B5EF4-FFF2-40B4-BE49-F238E27FC236}">
                            <a16:creationId xmlns:a16="http://schemas.microsoft.com/office/drawing/2014/main" id="{3E4E20F9-4DB5-A7CD-75E8-737C09263D5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49664" y="2573339"/>
                        <a:ext cx="5302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54" name="Object 49">
            <a:extLst>
              <a:ext uri="{FF2B5EF4-FFF2-40B4-BE49-F238E27FC236}">
                <a16:creationId xmlns:a16="http://schemas.microsoft.com/office/drawing/2014/main" id="{B411E3E4-8AC5-D912-A55A-1FE24393815B}"/>
              </a:ext>
            </a:extLst>
          </p:cNvPr>
          <p:cNvGraphicFramePr>
            <a:graphicFrameLocks noChangeAspect="1"/>
          </p:cNvGraphicFramePr>
          <p:nvPr/>
        </p:nvGraphicFramePr>
        <p:xfrm>
          <a:off x="4973639" y="2573339"/>
          <a:ext cx="530225" cy="503237"/>
        </p:xfrm>
        <a:graphic>
          <a:graphicData uri="http://schemas.openxmlformats.org/presentationml/2006/ole">
            <mc:AlternateContent xmlns:mc="http://schemas.openxmlformats.org/markup-compatibility/2006">
              <mc:Choice xmlns:v="urn:schemas-microsoft-com:vml" Requires="v">
                <p:oleObj name="Equation" r:id="rId12" imgW="241300" imgH="228600" progId="">
                  <p:embed/>
                </p:oleObj>
              </mc:Choice>
              <mc:Fallback>
                <p:oleObj name="Equation" r:id="rId12" imgW="241300" imgH="228600" progId="">
                  <p:embed/>
                  <p:pic>
                    <p:nvPicPr>
                      <p:cNvPr id="9254" name="Object 49">
                        <a:extLst>
                          <a:ext uri="{FF2B5EF4-FFF2-40B4-BE49-F238E27FC236}">
                            <a16:creationId xmlns:a16="http://schemas.microsoft.com/office/drawing/2014/main" id="{B411E3E4-8AC5-D912-A55A-1FE2439381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73639" y="2573339"/>
                        <a:ext cx="5302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55" name="Object 50">
            <a:extLst>
              <a:ext uri="{FF2B5EF4-FFF2-40B4-BE49-F238E27FC236}">
                <a16:creationId xmlns:a16="http://schemas.microsoft.com/office/drawing/2014/main" id="{9578CD2F-BD49-9DA2-289B-FDCD633FAA0F}"/>
              </a:ext>
            </a:extLst>
          </p:cNvPr>
          <p:cNvGraphicFramePr>
            <a:graphicFrameLocks noChangeAspect="1"/>
          </p:cNvGraphicFramePr>
          <p:nvPr/>
        </p:nvGraphicFramePr>
        <p:xfrm>
          <a:off x="7359650" y="1830389"/>
          <a:ext cx="503238" cy="503237"/>
        </p:xfrm>
        <a:graphic>
          <a:graphicData uri="http://schemas.openxmlformats.org/presentationml/2006/ole">
            <mc:AlternateContent xmlns:mc="http://schemas.openxmlformats.org/markup-compatibility/2006">
              <mc:Choice xmlns:v="urn:schemas-microsoft-com:vml" Requires="v">
                <p:oleObj name="Equation" r:id="rId14" imgW="228600" imgH="228600" progId="">
                  <p:embed/>
                </p:oleObj>
              </mc:Choice>
              <mc:Fallback>
                <p:oleObj name="Equation" r:id="rId14" imgW="228600" imgH="228600" progId="">
                  <p:embed/>
                  <p:pic>
                    <p:nvPicPr>
                      <p:cNvPr id="9255" name="Object 50">
                        <a:extLst>
                          <a:ext uri="{FF2B5EF4-FFF2-40B4-BE49-F238E27FC236}">
                            <a16:creationId xmlns:a16="http://schemas.microsoft.com/office/drawing/2014/main" id="{9578CD2F-BD49-9DA2-289B-FDCD633FAA0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59650" y="1830389"/>
                        <a:ext cx="50323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56" name="Object 51">
            <a:extLst>
              <a:ext uri="{FF2B5EF4-FFF2-40B4-BE49-F238E27FC236}">
                <a16:creationId xmlns:a16="http://schemas.microsoft.com/office/drawing/2014/main" id="{FE8FF4F4-F3DD-9E1F-4B48-CEFD4FF3CFCD}"/>
              </a:ext>
            </a:extLst>
          </p:cNvPr>
          <p:cNvGraphicFramePr>
            <a:graphicFrameLocks noChangeAspect="1"/>
          </p:cNvGraphicFramePr>
          <p:nvPr/>
        </p:nvGraphicFramePr>
        <p:xfrm>
          <a:off x="8640764" y="1830389"/>
          <a:ext cx="530225" cy="503237"/>
        </p:xfrm>
        <a:graphic>
          <a:graphicData uri="http://schemas.openxmlformats.org/presentationml/2006/ole">
            <mc:AlternateContent xmlns:mc="http://schemas.openxmlformats.org/markup-compatibility/2006">
              <mc:Choice xmlns:v="urn:schemas-microsoft-com:vml" Requires="v">
                <p:oleObj name="Equation" r:id="rId16" imgW="241300" imgH="228600" progId="">
                  <p:embed/>
                </p:oleObj>
              </mc:Choice>
              <mc:Fallback>
                <p:oleObj name="Equation" r:id="rId16" imgW="241300" imgH="228600" progId="">
                  <p:embed/>
                  <p:pic>
                    <p:nvPicPr>
                      <p:cNvPr id="9256" name="Object 51">
                        <a:extLst>
                          <a:ext uri="{FF2B5EF4-FFF2-40B4-BE49-F238E27FC236}">
                            <a16:creationId xmlns:a16="http://schemas.microsoft.com/office/drawing/2014/main" id="{FE8FF4F4-F3DD-9E1F-4B48-CEFD4FF3CFC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40764" y="1830389"/>
                        <a:ext cx="5302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57" name="Object 52">
            <a:extLst>
              <a:ext uri="{FF2B5EF4-FFF2-40B4-BE49-F238E27FC236}">
                <a16:creationId xmlns:a16="http://schemas.microsoft.com/office/drawing/2014/main" id="{FD3321F9-73A2-2BF2-57A4-BCB7F6D629BF}"/>
              </a:ext>
            </a:extLst>
          </p:cNvPr>
          <p:cNvGraphicFramePr>
            <a:graphicFrameLocks noChangeAspect="1"/>
          </p:cNvGraphicFramePr>
          <p:nvPr/>
        </p:nvGraphicFramePr>
        <p:xfrm>
          <a:off x="7345364" y="2571750"/>
          <a:ext cx="530225" cy="503238"/>
        </p:xfrm>
        <a:graphic>
          <a:graphicData uri="http://schemas.openxmlformats.org/presentationml/2006/ole">
            <mc:AlternateContent xmlns:mc="http://schemas.openxmlformats.org/markup-compatibility/2006">
              <mc:Choice xmlns:v="urn:schemas-microsoft-com:vml" Requires="v">
                <p:oleObj name="Equation" r:id="rId18" imgW="241300" imgH="228600" progId="">
                  <p:embed/>
                </p:oleObj>
              </mc:Choice>
              <mc:Fallback>
                <p:oleObj name="Equation" r:id="rId18" imgW="241300" imgH="228600" progId="">
                  <p:embed/>
                  <p:pic>
                    <p:nvPicPr>
                      <p:cNvPr id="9257" name="Object 52">
                        <a:extLst>
                          <a:ext uri="{FF2B5EF4-FFF2-40B4-BE49-F238E27FC236}">
                            <a16:creationId xmlns:a16="http://schemas.microsoft.com/office/drawing/2014/main" id="{FD3321F9-73A2-2BF2-57A4-BCB7F6D629B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45364" y="2571750"/>
                        <a:ext cx="5302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58" name="Object 53">
            <a:extLst>
              <a:ext uri="{FF2B5EF4-FFF2-40B4-BE49-F238E27FC236}">
                <a16:creationId xmlns:a16="http://schemas.microsoft.com/office/drawing/2014/main" id="{5E30513A-0185-86BD-ECBC-7CD493C5D486}"/>
              </a:ext>
            </a:extLst>
          </p:cNvPr>
          <p:cNvGraphicFramePr>
            <a:graphicFrameLocks noChangeAspect="1"/>
          </p:cNvGraphicFramePr>
          <p:nvPr/>
        </p:nvGraphicFramePr>
        <p:xfrm>
          <a:off x="8640764" y="2571750"/>
          <a:ext cx="530225" cy="503238"/>
        </p:xfrm>
        <a:graphic>
          <a:graphicData uri="http://schemas.openxmlformats.org/presentationml/2006/ole">
            <mc:AlternateContent xmlns:mc="http://schemas.openxmlformats.org/markup-compatibility/2006">
              <mc:Choice xmlns:v="urn:schemas-microsoft-com:vml" Requires="v">
                <p:oleObj name="Equation" r:id="rId20" imgW="241300" imgH="228600" progId="">
                  <p:embed/>
                </p:oleObj>
              </mc:Choice>
              <mc:Fallback>
                <p:oleObj name="Equation" r:id="rId20" imgW="241300" imgH="228600" progId="">
                  <p:embed/>
                  <p:pic>
                    <p:nvPicPr>
                      <p:cNvPr id="9258" name="Object 53">
                        <a:extLst>
                          <a:ext uri="{FF2B5EF4-FFF2-40B4-BE49-F238E27FC236}">
                            <a16:creationId xmlns:a16="http://schemas.microsoft.com/office/drawing/2014/main" id="{5E30513A-0185-86BD-ECBC-7CD493C5D48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640764" y="2571750"/>
                        <a:ext cx="5302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59" name="Object 54">
            <a:extLst>
              <a:ext uri="{FF2B5EF4-FFF2-40B4-BE49-F238E27FC236}">
                <a16:creationId xmlns:a16="http://schemas.microsoft.com/office/drawing/2014/main" id="{C9AE84F9-05C8-A933-26B1-93E068866D75}"/>
              </a:ext>
            </a:extLst>
          </p:cNvPr>
          <p:cNvGraphicFramePr>
            <a:graphicFrameLocks noChangeAspect="1"/>
          </p:cNvGraphicFramePr>
          <p:nvPr/>
        </p:nvGraphicFramePr>
        <p:xfrm>
          <a:off x="4495800" y="3868739"/>
          <a:ext cx="1257300" cy="503237"/>
        </p:xfrm>
        <a:graphic>
          <a:graphicData uri="http://schemas.openxmlformats.org/presentationml/2006/ole">
            <mc:AlternateContent xmlns:mc="http://schemas.openxmlformats.org/markup-compatibility/2006">
              <mc:Choice xmlns:v="urn:schemas-microsoft-com:vml" Requires="v">
                <p:oleObj name="Equation" r:id="rId22" imgW="571252" imgH="228501" progId="">
                  <p:embed/>
                </p:oleObj>
              </mc:Choice>
              <mc:Fallback>
                <p:oleObj name="Equation" r:id="rId22" imgW="571252" imgH="228501" progId="">
                  <p:embed/>
                  <p:pic>
                    <p:nvPicPr>
                      <p:cNvPr id="9259" name="Object 54">
                        <a:extLst>
                          <a:ext uri="{FF2B5EF4-FFF2-40B4-BE49-F238E27FC236}">
                            <a16:creationId xmlns:a16="http://schemas.microsoft.com/office/drawing/2014/main" id="{C9AE84F9-05C8-A933-26B1-93E068866D7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95800" y="3868739"/>
                        <a:ext cx="12573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60" name="Object 55">
            <a:extLst>
              <a:ext uri="{FF2B5EF4-FFF2-40B4-BE49-F238E27FC236}">
                <a16:creationId xmlns:a16="http://schemas.microsoft.com/office/drawing/2014/main" id="{64BA50CB-23EE-8CB0-A9BE-AEDBE725EF5B}"/>
              </a:ext>
            </a:extLst>
          </p:cNvPr>
          <p:cNvGraphicFramePr>
            <a:graphicFrameLocks noChangeAspect="1"/>
          </p:cNvGraphicFramePr>
          <p:nvPr/>
        </p:nvGraphicFramePr>
        <p:xfrm>
          <a:off x="7218364" y="3868739"/>
          <a:ext cx="1284287" cy="503237"/>
        </p:xfrm>
        <a:graphic>
          <a:graphicData uri="http://schemas.openxmlformats.org/presentationml/2006/ole">
            <mc:AlternateContent xmlns:mc="http://schemas.openxmlformats.org/markup-compatibility/2006">
              <mc:Choice xmlns:v="urn:schemas-microsoft-com:vml" Requires="v">
                <p:oleObj name="Equation" r:id="rId24" imgW="583947" imgH="228501" progId="">
                  <p:embed/>
                </p:oleObj>
              </mc:Choice>
              <mc:Fallback>
                <p:oleObj name="Equation" r:id="rId24" imgW="583947" imgH="228501" progId="">
                  <p:embed/>
                  <p:pic>
                    <p:nvPicPr>
                      <p:cNvPr id="9260" name="Object 55">
                        <a:extLst>
                          <a:ext uri="{FF2B5EF4-FFF2-40B4-BE49-F238E27FC236}">
                            <a16:creationId xmlns:a16="http://schemas.microsoft.com/office/drawing/2014/main" id="{64BA50CB-23EE-8CB0-A9BE-AEDBE725EF5B}"/>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218364" y="3868739"/>
                        <a:ext cx="128428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61" name="Object 56">
            <a:extLst>
              <a:ext uri="{FF2B5EF4-FFF2-40B4-BE49-F238E27FC236}">
                <a16:creationId xmlns:a16="http://schemas.microsoft.com/office/drawing/2014/main" id="{2497256B-737C-8CCB-14DD-28E1D67EF16A}"/>
              </a:ext>
            </a:extLst>
          </p:cNvPr>
          <p:cNvGraphicFramePr>
            <a:graphicFrameLocks noChangeAspect="1"/>
          </p:cNvGraphicFramePr>
          <p:nvPr/>
        </p:nvGraphicFramePr>
        <p:xfrm>
          <a:off x="4481514" y="4638675"/>
          <a:ext cx="1284287" cy="503238"/>
        </p:xfrm>
        <a:graphic>
          <a:graphicData uri="http://schemas.openxmlformats.org/presentationml/2006/ole">
            <mc:AlternateContent xmlns:mc="http://schemas.openxmlformats.org/markup-compatibility/2006">
              <mc:Choice xmlns:v="urn:schemas-microsoft-com:vml" Requires="v">
                <p:oleObj name="Equation" r:id="rId26" imgW="583947" imgH="228501" progId="">
                  <p:embed/>
                </p:oleObj>
              </mc:Choice>
              <mc:Fallback>
                <p:oleObj name="Equation" r:id="rId26" imgW="583947" imgH="228501" progId="">
                  <p:embed/>
                  <p:pic>
                    <p:nvPicPr>
                      <p:cNvPr id="9261" name="Object 56">
                        <a:extLst>
                          <a:ext uri="{FF2B5EF4-FFF2-40B4-BE49-F238E27FC236}">
                            <a16:creationId xmlns:a16="http://schemas.microsoft.com/office/drawing/2014/main" id="{2497256B-737C-8CCB-14DD-28E1D67EF16A}"/>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481514" y="4638675"/>
                        <a:ext cx="12842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62" name="Object 57">
            <a:extLst>
              <a:ext uri="{FF2B5EF4-FFF2-40B4-BE49-F238E27FC236}">
                <a16:creationId xmlns:a16="http://schemas.microsoft.com/office/drawing/2014/main" id="{5CE763E4-D70B-4572-9F85-5C30777B263D}"/>
              </a:ext>
            </a:extLst>
          </p:cNvPr>
          <p:cNvGraphicFramePr>
            <a:graphicFrameLocks noChangeAspect="1"/>
          </p:cNvGraphicFramePr>
          <p:nvPr/>
        </p:nvGraphicFramePr>
        <p:xfrm>
          <a:off x="7204076" y="4638675"/>
          <a:ext cx="1312863" cy="503238"/>
        </p:xfrm>
        <a:graphic>
          <a:graphicData uri="http://schemas.openxmlformats.org/presentationml/2006/ole">
            <mc:AlternateContent xmlns:mc="http://schemas.openxmlformats.org/markup-compatibility/2006">
              <mc:Choice xmlns:v="urn:schemas-microsoft-com:vml" Requires="v">
                <p:oleObj name="Equation" r:id="rId28" imgW="596900" imgH="228600" progId="">
                  <p:embed/>
                </p:oleObj>
              </mc:Choice>
              <mc:Fallback>
                <p:oleObj name="Equation" r:id="rId28" imgW="596900" imgH="228600" progId="">
                  <p:embed/>
                  <p:pic>
                    <p:nvPicPr>
                      <p:cNvPr id="9262" name="Object 57">
                        <a:extLst>
                          <a:ext uri="{FF2B5EF4-FFF2-40B4-BE49-F238E27FC236}">
                            <a16:creationId xmlns:a16="http://schemas.microsoft.com/office/drawing/2014/main" id="{5CE763E4-D70B-4572-9F85-5C30777B263D}"/>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204076" y="4638675"/>
                        <a:ext cx="13128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7298" name="Rectangle 47">
            <a:extLst>
              <a:ext uri="{FF2B5EF4-FFF2-40B4-BE49-F238E27FC236}">
                <a16:creationId xmlns:a16="http://schemas.microsoft.com/office/drawing/2014/main" id="{F403A455-7319-662F-6329-043F7E34AF30}"/>
              </a:ext>
            </a:extLst>
          </p:cNvPr>
          <p:cNvSpPr>
            <a:spLocks noGrp="1" noChangeArrowheads="1"/>
          </p:cNvSpPr>
          <p:nvPr>
            <p:ph type="title"/>
          </p:nvPr>
        </p:nvSpPr>
        <p:spPr>
          <a:xfrm>
            <a:off x="1981200" y="177800"/>
            <a:ext cx="8229600" cy="1371600"/>
          </a:xfrm>
        </p:spPr>
        <p:txBody>
          <a:bodyPr/>
          <a:lstStyle/>
          <a:p>
            <a:pPr eaLnBrk="1" hangingPunct="1"/>
            <a:r>
              <a:rPr lang="en-US" altLang="zh-CN"/>
              <a:t>1</a:t>
            </a:r>
            <a:r>
              <a:rPr lang="zh-CN" altLang="en-US"/>
              <a:t>、分块矩阵的加法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left)">
                                      <p:cBhvr>
                                        <p:cTn id="7" dur="500"/>
                                        <p:tgtEl>
                                          <p:spTgt spid="9220"/>
                                        </p:tgtEl>
                                      </p:cBhvr>
                                    </p:animEffect>
                                  </p:childTnLst>
                                </p:cTn>
                              </p:par>
                              <p:par>
                                <p:cTn id="8" presetID="22" presetClass="entr" presetSubtype="8" fill="hold" nodeType="withEffect">
                                  <p:stCondLst>
                                    <p:cond delay="0"/>
                                  </p:stCondLst>
                                  <p:childTnLst>
                                    <p:set>
                                      <p:cBhvr>
                                        <p:cTn id="9" dur="1" fill="hold">
                                          <p:stCondLst>
                                            <p:cond delay="0"/>
                                          </p:stCondLst>
                                        </p:cTn>
                                        <p:tgtEl>
                                          <p:spTgt spid="9221"/>
                                        </p:tgtEl>
                                        <p:attrNameLst>
                                          <p:attrName>style.visibility</p:attrName>
                                        </p:attrNameLst>
                                      </p:cBhvr>
                                      <p:to>
                                        <p:strVal val="visible"/>
                                      </p:to>
                                    </p:set>
                                    <p:animEffect transition="in" filter="wipe(left)">
                                      <p:cBhvr>
                                        <p:cTn id="10" dur="500"/>
                                        <p:tgtEl>
                                          <p:spTgt spid="9221"/>
                                        </p:tgtEl>
                                      </p:cBhvr>
                                    </p:animEffect>
                                  </p:childTnLst>
                                </p:cTn>
                              </p:par>
                              <p:par>
                                <p:cTn id="11" presetID="22" presetClass="entr" presetSubtype="8" fill="hold" nodeType="withEffect">
                                  <p:stCondLst>
                                    <p:cond delay="0"/>
                                  </p:stCondLst>
                                  <p:childTnLst>
                                    <p:set>
                                      <p:cBhvr>
                                        <p:cTn id="12" dur="1" fill="hold">
                                          <p:stCondLst>
                                            <p:cond delay="0"/>
                                          </p:stCondLst>
                                        </p:cTn>
                                        <p:tgtEl>
                                          <p:spTgt spid="9233"/>
                                        </p:tgtEl>
                                        <p:attrNameLst>
                                          <p:attrName>style.visibility</p:attrName>
                                        </p:attrNameLst>
                                      </p:cBhvr>
                                      <p:to>
                                        <p:strVal val="visible"/>
                                      </p:to>
                                    </p:set>
                                    <p:animEffect transition="in" filter="wipe(left)">
                                      <p:cBhvr>
                                        <p:cTn id="13" dur="500"/>
                                        <p:tgtEl>
                                          <p:spTgt spid="92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9222"/>
                                        </p:tgtEl>
                                        <p:attrNameLst>
                                          <p:attrName>style.visibility</p:attrName>
                                        </p:attrNameLst>
                                      </p:cBhvr>
                                      <p:to>
                                        <p:strVal val="visible"/>
                                      </p:to>
                                    </p:set>
                                    <p:animEffect transition="in" filter="wipe(up)">
                                      <p:cBhvr>
                                        <p:cTn id="18" dur="500"/>
                                        <p:tgtEl>
                                          <p:spTgt spid="9222"/>
                                        </p:tgtEl>
                                      </p:cBhvr>
                                    </p:animEffect>
                                  </p:childTnLst>
                                </p:cTn>
                              </p:par>
                              <p:par>
                                <p:cTn id="19" presetID="22" presetClass="entr" presetSubtype="1" fill="hold" nodeType="withEffect">
                                  <p:stCondLst>
                                    <p:cond delay="0"/>
                                  </p:stCondLst>
                                  <p:childTnLst>
                                    <p:set>
                                      <p:cBhvr>
                                        <p:cTn id="20" dur="1" fill="hold">
                                          <p:stCondLst>
                                            <p:cond delay="0"/>
                                          </p:stCondLst>
                                        </p:cTn>
                                        <p:tgtEl>
                                          <p:spTgt spid="9225"/>
                                        </p:tgtEl>
                                        <p:attrNameLst>
                                          <p:attrName>style.visibility</p:attrName>
                                        </p:attrNameLst>
                                      </p:cBhvr>
                                      <p:to>
                                        <p:strVal val="visible"/>
                                      </p:to>
                                    </p:set>
                                    <p:animEffect transition="in" filter="wipe(up)">
                                      <p:cBhvr>
                                        <p:cTn id="21" dur="500"/>
                                        <p:tgtEl>
                                          <p:spTgt spid="9225"/>
                                        </p:tgtEl>
                                      </p:cBhvr>
                                    </p:animEffect>
                                  </p:childTnLst>
                                </p:cTn>
                              </p:par>
                              <p:par>
                                <p:cTn id="22" presetID="22" presetClass="entr" presetSubtype="1" fill="hold" nodeType="withEffect">
                                  <p:stCondLst>
                                    <p:cond delay="0"/>
                                  </p:stCondLst>
                                  <p:childTnLst>
                                    <p:set>
                                      <p:cBhvr>
                                        <p:cTn id="23" dur="1" fill="hold">
                                          <p:stCondLst>
                                            <p:cond delay="0"/>
                                          </p:stCondLst>
                                        </p:cTn>
                                        <p:tgtEl>
                                          <p:spTgt spid="9232"/>
                                        </p:tgtEl>
                                        <p:attrNameLst>
                                          <p:attrName>style.visibility</p:attrName>
                                        </p:attrNameLst>
                                      </p:cBhvr>
                                      <p:to>
                                        <p:strVal val="visible"/>
                                      </p:to>
                                    </p:set>
                                    <p:animEffect transition="in" filter="wipe(up)">
                                      <p:cBhvr>
                                        <p:cTn id="24" dur="500"/>
                                        <p:tgtEl>
                                          <p:spTgt spid="92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nodeType="clickEffect">
                                  <p:stCondLst>
                                    <p:cond delay="0"/>
                                  </p:stCondLst>
                                  <p:childTnLst>
                                    <p:set>
                                      <p:cBhvr>
                                        <p:cTn id="28" dur="1" fill="hold">
                                          <p:stCondLst>
                                            <p:cond delay="0"/>
                                          </p:stCondLst>
                                        </p:cTn>
                                        <p:tgtEl>
                                          <p:spTgt spid="922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221"/>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922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9225"/>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923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9233"/>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92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2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2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2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2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2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2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2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2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2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2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25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25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25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25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25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2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25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258"/>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xit" presetSubtype="16" fill="hold" nodeType="clickEffect">
                                  <p:stCondLst>
                                    <p:cond delay="0"/>
                                  </p:stCondLst>
                                  <p:childTnLst>
                                    <p:animEffect transition="out" filter="box(in)">
                                      <p:cBhvr>
                                        <p:cTn id="82" dur="500"/>
                                        <p:tgtEl>
                                          <p:spTgt spid="9251"/>
                                        </p:tgtEl>
                                      </p:cBhvr>
                                    </p:animEffect>
                                    <p:set>
                                      <p:cBhvr>
                                        <p:cTn id="83" dur="1" fill="hold">
                                          <p:stCondLst>
                                            <p:cond delay="499"/>
                                          </p:stCondLst>
                                        </p:cTn>
                                        <p:tgtEl>
                                          <p:spTgt spid="9251"/>
                                        </p:tgtEl>
                                        <p:attrNameLst>
                                          <p:attrName>style.visibility</p:attrName>
                                        </p:attrNameLst>
                                      </p:cBhvr>
                                      <p:to>
                                        <p:strVal val="hidden"/>
                                      </p:to>
                                    </p:set>
                                  </p:childTnLst>
                                </p:cTn>
                              </p:par>
                              <p:par>
                                <p:cTn id="84" presetID="4" presetClass="exit" presetSubtype="16" fill="hold" grpId="1" nodeType="withEffect">
                                  <p:stCondLst>
                                    <p:cond delay="0"/>
                                  </p:stCondLst>
                                  <p:childTnLst>
                                    <p:animEffect transition="out" filter="box(in)">
                                      <p:cBhvr>
                                        <p:cTn id="85" dur="500"/>
                                        <p:tgtEl>
                                          <p:spTgt spid="9239"/>
                                        </p:tgtEl>
                                      </p:cBhvr>
                                    </p:animEffect>
                                    <p:set>
                                      <p:cBhvr>
                                        <p:cTn id="86" dur="1" fill="hold">
                                          <p:stCondLst>
                                            <p:cond delay="499"/>
                                          </p:stCondLst>
                                        </p:cTn>
                                        <p:tgtEl>
                                          <p:spTgt spid="9239"/>
                                        </p:tgtEl>
                                        <p:attrNameLst>
                                          <p:attrName>style.visibility</p:attrName>
                                        </p:attrNameLst>
                                      </p:cBhvr>
                                      <p:to>
                                        <p:strVal val="hidden"/>
                                      </p:to>
                                    </p:set>
                                  </p:childTnLst>
                                </p:cTn>
                              </p:par>
                              <p:par>
                                <p:cTn id="87" presetID="4" presetClass="exit" presetSubtype="16" fill="hold" nodeType="withEffect">
                                  <p:stCondLst>
                                    <p:cond delay="0"/>
                                  </p:stCondLst>
                                  <p:childTnLst>
                                    <p:animEffect transition="out" filter="box(in)">
                                      <p:cBhvr>
                                        <p:cTn id="88" dur="500"/>
                                        <p:tgtEl>
                                          <p:spTgt spid="9255"/>
                                        </p:tgtEl>
                                      </p:cBhvr>
                                    </p:animEffect>
                                    <p:set>
                                      <p:cBhvr>
                                        <p:cTn id="89" dur="1" fill="hold">
                                          <p:stCondLst>
                                            <p:cond delay="499"/>
                                          </p:stCondLst>
                                        </p:cTn>
                                        <p:tgtEl>
                                          <p:spTgt spid="9255"/>
                                        </p:tgtEl>
                                        <p:attrNameLst>
                                          <p:attrName>style.visibility</p:attrName>
                                        </p:attrNameLst>
                                      </p:cBhvr>
                                      <p:to>
                                        <p:strVal val="hidden"/>
                                      </p:to>
                                    </p:set>
                                  </p:childTnLst>
                                </p:cTn>
                              </p:par>
                              <p:par>
                                <p:cTn id="90" presetID="4" presetClass="exit" presetSubtype="16" fill="hold" grpId="1" nodeType="withEffect">
                                  <p:stCondLst>
                                    <p:cond delay="0"/>
                                  </p:stCondLst>
                                  <p:childTnLst>
                                    <p:animEffect transition="out" filter="box(in)">
                                      <p:cBhvr>
                                        <p:cTn id="91" dur="500"/>
                                        <p:tgtEl>
                                          <p:spTgt spid="9241"/>
                                        </p:tgtEl>
                                      </p:cBhvr>
                                    </p:animEffect>
                                    <p:set>
                                      <p:cBhvr>
                                        <p:cTn id="92" dur="1" fill="hold">
                                          <p:stCondLst>
                                            <p:cond delay="499"/>
                                          </p:stCondLst>
                                        </p:cTn>
                                        <p:tgtEl>
                                          <p:spTgt spid="9241"/>
                                        </p:tgtEl>
                                        <p:attrNameLst>
                                          <p:attrName>style.visibility</p:attrName>
                                        </p:attrNameLst>
                                      </p:cBhvr>
                                      <p:to>
                                        <p:strVal val="hidden"/>
                                      </p:to>
                                    </p:set>
                                  </p:childTnLst>
                                </p:cTn>
                              </p:par>
                              <p:par>
                                <p:cTn id="93" presetID="4" presetClass="exit" presetSubtype="16" fill="hold" grpId="1" nodeType="withEffect">
                                  <p:stCondLst>
                                    <p:cond delay="0"/>
                                  </p:stCondLst>
                                  <p:childTnLst>
                                    <p:animEffect transition="out" filter="box(in)">
                                      <p:cBhvr>
                                        <p:cTn id="94" dur="500"/>
                                        <p:tgtEl>
                                          <p:spTgt spid="9247"/>
                                        </p:tgtEl>
                                      </p:cBhvr>
                                    </p:animEffect>
                                    <p:set>
                                      <p:cBhvr>
                                        <p:cTn id="95" dur="1" fill="hold">
                                          <p:stCondLst>
                                            <p:cond delay="499"/>
                                          </p:stCondLst>
                                        </p:cTn>
                                        <p:tgtEl>
                                          <p:spTgt spid="9247"/>
                                        </p:tgtEl>
                                        <p:attrNameLst>
                                          <p:attrName>style.visibility</p:attrName>
                                        </p:attrNameLst>
                                      </p:cBhvr>
                                      <p:to>
                                        <p:strVal val="hidden"/>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4" presetClass="entr" presetSubtype="32" fill="hold" nodeType="clickEffect">
                                  <p:stCondLst>
                                    <p:cond delay="0"/>
                                  </p:stCondLst>
                                  <p:childTnLst>
                                    <p:set>
                                      <p:cBhvr>
                                        <p:cTn id="99" dur="1" fill="hold">
                                          <p:stCondLst>
                                            <p:cond delay="0"/>
                                          </p:stCondLst>
                                        </p:cTn>
                                        <p:tgtEl>
                                          <p:spTgt spid="9251"/>
                                        </p:tgtEl>
                                        <p:attrNameLst>
                                          <p:attrName>style.visibility</p:attrName>
                                        </p:attrNameLst>
                                      </p:cBhvr>
                                      <p:to>
                                        <p:strVal val="visible"/>
                                      </p:to>
                                    </p:set>
                                    <p:animEffect transition="in" filter="box(out)">
                                      <p:cBhvr>
                                        <p:cTn id="100" dur="500"/>
                                        <p:tgtEl>
                                          <p:spTgt spid="9251"/>
                                        </p:tgtEl>
                                      </p:cBhvr>
                                    </p:animEffect>
                                  </p:childTnLst>
                                </p:cTn>
                              </p:par>
                              <p:par>
                                <p:cTn id="101" presetID="4" presetClass="entr" presetSubtype="32" fill="hold" grpId="2" nodeType="withEffect">
                                  <p:stCondLst>
                                    <p:cond delay="0"/>
                                  </p:stCondLst>
                                  <p:childTnLst>
                                    <p:set>
                                      <p:cBhvr>
                                        <p:cTn id="102" dur="1" fill="hold">
                                          <p:stCondLst>
                                            <p:cond delay="0"/>
                                          </p:stCondLst>
                                        </p:cTn>
                                        <p:tgtEl>
                                          <p:spTgt spid="9239"/>
                                        </p:tgtEl>
                                        <p:attrNameLst>
                                          <p:attrName>style.visibility</p:attrName>
                                        </p:attrNameLst>
                                      </p:cBhvr>
                                      <p:to>
                                        <p:strVal val="visible"/>
                                      </p:to>
                                    </p:set>
                                    <p:animEffect transition="in" filter="box(out)">
                                      <p:cBhvr>
                                        <p:cTn id="103" dur="500"/>
                                        <p:tgtEl>
                                          <p:spTgt spid="9239"/>
                                        </p:tgtEl>
                                      </p:cBhvr>
                                    </p:animEffect>
                                  </p:childTnLst>
                                </p:cTn>
                              </p:par>
                              <p:par>
                                <p:cTn id="104" presetID="4" presetClass="entr" presetSubtype="32" fill="hold" nodeType="withEffect">
                                  <p:stCondLst>
                                    <p:cond delay="0"/>
                                  </p:stCondLst>
                                  <p:childTnLst>
                                    <p:set>
                                      <p:cBhvr>
                                        <p:cTn id="105" dur="1" fill="hold">
                                          <p:stCondLst>
                                            <p:cond delay="0"/>
                                          </p:stCondLst>
                                        </p:cTn>
                                        <p:tgtEl>
                                          <p:spTgt spid="9255"/>
                                        </p:tgtEl>
                                        <p:attrNameLst>
                                          <p:attrName>style.visibility</p:attrName>
                                        </p:attrNameLst>
                                      </p:cBhvr>
                                      <p:to>
                                        <p:strVal val="visible"/>
                                      </p:to>
                                    </p:set>
                                    <p:animEffect transition="in" filter="box(out)">
                                      <p:cBhvr>
                                        <p:cTn id="106" dur="500"/>
                                        <p:tgtEl>
                                          <p:spTgt spid="9255"/>
                                        </p:tgtEl>
                                      </p:cBhvr>
                                    </p:animEffect>
                                  </p:childTnLst>
                                </p:cTn>
                              </p:par>
                              <p:par>
                                <p:cTn id="107" presetID="4" presetClass="entr" presetSubtype="32" fill="hold" grpId="2" nodeType="withEffect">
                                  <p:stCondLst>
                                    <p:cond delay="0"/>
                                  </p:stCondLst>
                                  <p:childTnLst>
                                    <p:set>
                                      <p:cBhvr>
                                        <p:cTn id="108" dur="1" fill="hold">
                                          <p:stCondLst>
                                            <p:cond delay="0"/>
                                          </p:stCondLst>
                                        </p:cTn>
                                        <p:tgtEl>
                                          <p:spTgt spid="9241"/>
                                        </p:tgtEl>
                                        <p:attrNameLst>
                                          <p:attrName>style.visibility</p:attrName>
                                        </p:attrNameLst>
                                      </p:cBhvr>
                                      <p:to>
                                        <p:strVal val="visible"/>
                                      </p:to>
                                    </p:set>
                                    <p:animEffect transition="in" filter="box(out)">
                                      <p:cBhvr>
                                        <p:cTn id="109" dur="500"/>
                                        <p:tgtEl>
                                          <p:spTgt spid="9241"/>
                                        </p:tgtEl>
                                      </p:cBhvr>
                                    </p:animEffect>
                                  </p:childTnLst>
                                </p:cTn>
                              </p:par>
                              <p:par>
                                <p:cTn id="110" presetID="4" presetClass="entr" presetSubtype="32" fill="hold" nodeType="withEffect">
                                  <p:stCondLst>
                                    <p:cond delay="0"/>
                                  </p:stCondLst>
                                  <p:childTnLst>
                                    <p:set>
                                      <p:cBhvr>
                                        <p:cTn id="111" dur="1" fill="hold">
                                          <p:stCondLst>
                                            <p:cond delay="0"/>
                                          </p:stCondLst>
                                        </p:cTn>
                                        <p:tgtEl>
                                          <p:spTgt spid="9259"/>
                                        </p:tgtEl>
                                        <p:attrNameLst>
                                          <p:attrName>style.visibility</p:attrName>
                                        </p:attrNameLst>
                                      </p:cBhvr>
                                      <p:to>
                                        <p:strVal val="visible"/>
                                      </p:to>
                                    </p:set>
                                    <p:animEffect transition="in" filter="box(out)">
                                      <p:cBhvr>
                                        <p:cTn id="112" dur="500"/>
                                        <p:tgtEl>
                                          <p:spTgt spid="9259"/>
                                        </p:tgtEl>
                                      </p:cBhvr>
                                    </p:animEffect>
                                  </p:childTnLst>
                                </p:cTn>
                              </p:par>
                              <p:par>
                                <p:cTn id="113" presetID="4" presetClass="entr" presetSubtype="32" fill="hold" grpId="2" nodeType="withEffect">
                                  <p:stCondLst>
                                    <p:cond delay="0"/>
                                  </p:stCondLst>
                                  <p:childTnLst>
                                    <p:set>
                                      <p:cBhvr>
                                        <p:cTn id="114" dur="1" fill="hold">
                                          <p:stCondLst>
                                            <p:cond delay="0"/>
                                          </p:stCondLst>
                                        </p:cTn>
                                        <p:tgtEl>
                                          <p:spTgt spid="9247"/>
                                        </p:tgtEl>
                                        <p:attrNameLst>
                                          <p:attrName>style.visibility</p:attrName>
                                        </p:attrNameLst>
                                      </p:cBhvr>
                                      <p:to>
                                        <p:strVal val="visible"/>
                                      </p:to>
                                    </p:set>
                                    <p:animEffect transition="in" filter="box(out)">
                                      <p:cBhvr>
                                        <p:cTn id="115" dur="500"/>
                                        <p:tgtEl>
                                          <p:spTgt spid="9247"/>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4" presetClass="exit" presetSubtype="16" fill="hold" nodeType="clickEffect">
                                  <p:stCondLst>
                                    <p:cond delay="0"/>
                                  </p:stCondLst>
                                  <p:childTnLst>
                                    <p:animEffect transition="out" filter="box(in)">
                                      <p:cBhvr>
                                        <p:cTn id="119" dur="500"/>
                                        <p:tgtEl>
                                          <p:spTgt spid="9252"/>
                                        </p:tgtEl>
                                      </p:cBhvr>
                                    </p:animEffect>
                                    <p:set>
                                      <p:cBhvr>
                                        <p:cTn id="120" dur="1" fill="hold">
                                          <p:stCondLst>
                                            <p:cond delay="499"/>
                                          </p:stCondLst>
                                        </p:cTn>
                                        <p:tgtEl>
                                          <p:spTgt spid="9252"/>
                                        </p:tgtEl>
                                        <p:attrNameLst>
                                          <p:attrName>style.visibility</p:attrName>
                                        </p:attrNameLst>
                                      </p:cBhvr>
                                      <p:to>
                                        <p:strVal val="hidden"/>
                                      </p:to>
                                    </p:set>
                                  </p:childTnLst>
                                </p:cTn>
                              </p:par>
                              <p:par>
                                <p:cTn id="121" presetID="4" presetClass="exit" presetSubtype="16" fill="hold" grpId="1" nodeType="withEffect">
                                  <p:stCondLst>
                                    <p:cond delay="0"/>
                                  </p:stCondLst>
                                  <p:childTnLst>
                                    <p:animEffect transition="out" filter="box(in)">
                                      <p:cBhvr>
                                        <p:cTn id="122" dur="500"/>
                                        <p:tgtEl>
                                          <p:spTgt spid="9240"/>
                                        </p:tgtEl>
                                      </p:cBhvr>
                                    </p:animEffect>
                                    <p:set>
                                      <p:cBhvr>
                                        <p:cTn id="123" dur="1" fill="hold">
                                          <p:stCondLst>
                                            <p:cond delay="499"/>
                                          </p:stCondLst>
                                        </p:cTn>
                                        <p:tgtEl>
                                          <p:spTgt spid="9240"/>
                                        </p:tgtEl>
                                        <p:attrNameLst>
                                          <p:attrName>style.visibility</p:attrName>
                                        </p:attrNameLst>
                                      </p:cBhvr>
                                      <p:to>
                                        <p:strVal val="hidden"/>
                                      </p:to>
                                    </p:set>
                                  </p:childTnLst>
                                </p:cTn>
                              </p:par>
                              <p:par>
                                <p:cTn id="124" presetID="4" presetClass="exit" presetSubtype="16" fill="hold" nodeType="withEffect">
                                  <p:stCondLst>
                                    <p:cond delay="0"/>
                                  </p:stCondLst>
                                  <p:childTnLst>
                                    <p:animEffect transition="out" filter="box(in)">
                                      <p:cBhvr>
                                        <p:cTn id="125" dur="500"/>
                                        <p:tgtEl>
                                          <p:spTgt spid="9256"/>
                                        </p:tgtEl>
                                      </p:cBhvr>
                                    </p:animEffect>
                                    <p:set>
                                      <p:cBhvr>
                                        <p:cTn id="126" dur="1" fill="hold">
                                          <p:stCondLst>
                                            <p:cond delay="499"/>
                                          </p:stCondLst>
                                        </p:cTn>
                                        <p:tgtEl>
                                          <p:spTgt spid="9256"/>
                                        </p:tgtEl>
                                        <p:attrNameLst>
                                          <p:attrName>style.visibility</p:attrName>
                                        </p:attrNameLst>
                                      </p:cBhvr>
                                      <p:to>
                                        <p:strVal val="hidden"/>
                                      </p:to>
                                    </p:set>
                                  </p:childTnLst>
                                </p:cTn>
                              </p:par>
                              <p:par>
                                <p:cTn id="127" presetID="4" presetClass="exit" presetSubtype="16" fill="hold" grpId="1" nodeType="withEffect">
                                  <p:stCondLst>
                                    <p:cond delay="0"/>
                                  </p:stCondLst>
                                  <p:childTnLst>
                                    <p:animEffect transition="out" filter="box(in)">
                                      <p:cBhvr>
                                        <p:cTn id="128" dur="500"/>
                                        <p:tgtEl>
                                          <p:spTgt spid="9242"/>
                                        </p:tgtEl>
                                      </p:cBhvr>
                                    </p:animEffect>
                                    <p:set>
                                      <p:cBhvr>
                                        <p:cTn id="129" dur="1" fill="hold">
                                          <p:stCondLst>
                                            <p:cond delay="499"/>
                                          </p:stCondLst>
                                        </p:cTn>
                                        <p:tgtEl>
                                          <p:spTgt spid="9242"/>
                                        </p:tgtEl>
                                        <p:attrNameLst>
                                          <p:attrName>style.visibility</p:attrName>
                                        </p:attrNameLst>
                                      </p:cBhvr>
                                      <p:to>
                                        <p:strVal val="hidden"/>
                                      </p:to>
                                    </p:set>
                                  </p:childTnLst>
                                </p:cTn>
                              </p:par>
                              <p:par>
                                <p:cTn id="130" presetID="4" presetClass="exit" presetSubtype="16" fill="hold" grpId="1" nodeType="withEffect">
                                  <p:stCondLst>
                                    <p:cond delay="0"/>
                                  </p:stCondLst>
                                  <p:childTnLst>
                                    <p:animEffect transition="out" filter="box(in)">
                                      <p:cBhvr>
                                        <p:cTn id="131" dur="500"/>
                                        <p:tgtEl>
                                          <p:spTgt spid="9249"/>
                                        </p:tgtEl>
                                      </p:cBhvr>
                                    </p:animEffect>
                                    <p:set>
                                      <p:cBhvr>
                                        <p:cTn id="132" dur="1" fill="hold">
                                          <p:stCondLst>
                                            <p:cond delay="499"/>
                                          </p:stCondLst>
                                        </p:cTn>
                                        <p:tgtEl>
                                          <p:spTgt spid="9249"/>
                                        </p:tgtEl>
                                        <p:attrNameLst>
                                          <p:attrName>style.visibility</p:attrName>
                                        </p:attrNameLst>
                                      </p:cBhvr>
                                      <p:to>
                                        <p:strVal val="hidden"/>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4" presetClass="entr" presetSubtype="32" fill="hold" nodeType="clickEffect">
                                  <p:stCondLst>
                                    <p:cond delay="0"/>
                                  </p:stCondLst>
                                  <p:childTnLst>
                                    <p:set>
                                      <p:cBhvr>
                                        <p:cTn id="136" dur="1" fill="hold">
                                          <p:stCondLst>
                                            <p:cond delay="0"/>
                                          </p:stCondLst>
                                        </p:cTn>
                                        <p:tgtEl>
                                          <p:spTgt spid="9252"/>
                                        </p:tgtEl>
                                        <p:attrNameLst>
                                          <p:attrName>style.visibility</p:attrName>
                                        </p:attrNameLst>
                                      </p:cBhvr>
                                      <p:to>
                                        <p:strVal val="visible"/>
                                      </p:to>
                                    </p:set>
                                    <p:animEffect transition="in" filter="box(out)">
                                      <p:cBhvr>
                                        <p:cTn id="137" dur="500"/>
                                        <p:tgtEl>
                                          <p:spTgt spid="9252"/>
                                        </p:tgtEl>
                                      </p:cBhvr>
                                    </p:animEffect>
                                  </p:childTnLst>
                                </p:cTn>
                              </p:par>
                              <p:par>
                                <p:cTn id="138" presetID="4" presetClass="entr" presetSubtype="32" fill="hold" grpId="2" nodeType="withEffect">
                                  <p:stCondLst>
                                    <p:cond delay="0"/>
                                  </p:stCondLst>
                                  <p:childTnLst>
                                    <p:set>
                                      <p:cBhvr>
                                        <p:cTn id="139" dur="1" fill="hold">
                                          <p:stCondLst>
                                            <p:cond delay="0"/>
                                          </p:stCondLst>
                                        </p:cTn>
                                        <p:tgtEl>
                                          <p:spTgt spid="9240"/>
                                        </p:tgtEl>
                                        <p:attrNameLst>
                                          <p:attrName>style.visibility</p:attrName>
                                        </p:attrNameLst>
                                      </p:cBhvr>
                                      <p:to>
                                        <p:strVal val="visible"/>
                                      </p:to>
                                    </p:set>
                                    <p:animEffect transition="in" filter="box(out)">
                                      <p:cBhvr>
                                        <p:cTn id="140" dur="500"/>
                                        <p:tgtEl>
                                          <p:spTgt spid="9240"/>
                                        </p:tgtEl>
                                      </p:cBhvr>
                                    </p:animEffect>
                                  </p:childTnLst>
                                </p:cTn>
                              </p:par>
                              <p:par>
                                <p:cTn id="141" presetID="4" presetClass="entr" presetSubtype="32" fill="hold" nodeType="withEffect">
                                  <p:stCondLst>
                                    <p:cond delay="0"/>
                                  </p:stCondLst>
                                  <p:childTnLst>
                                    <p:set>
                                      <p:cBhvr>
                                        <p:cTn id="142" dur="1" fill="hold">
                                          <p:stCondLst>
                                            <p:cond delay="0"/>
                                          </p:stCondLst>
                                        </p:cTn>
                                        <p:tgtEl>
                                          <p:spTgt spid="9256"/>
                                        </p:tgtEl>
                                        <p:attrNameLst>
                                          <p:attrName>style.visibility</p:attrName>
                                        </p:attrNameLst>
                                      </p:cBhvr>
                                      <p:to>
                                        <p:strVal val="visible"/>
                                      </p:to>
                                    </p:set>
                                    <p:animEffect transition="in" filter="box(out)">
                                      <p:cBhvr>
                                        <p:cTn id="143" dur="500"/>
                                        <p:tgtEl>
                                          <p:spTgt spid="9256"/>
                                        </p:tgtEl>
                                      </p:cBhvr>
                                    </p:animEffect>
                                  </p:childTnLst>
                                </p:cTn>
                              </p:par>
                              <p:par>
                                <p:cTn id="144" presetID="4" presetClass="entr" presetSubtype="32" fill="hold" grpId="2" nodeType="withEffect">
                                  <p:stCondLst>
                                    <p:cond delay="0"/>
                                  </p:stCondLst>
                                  <p:childTnLst>
                                    <p:set>
                                      <p:cBhvr>
                                        <p:cTn id="145" dur="1" fill="hold">
                                          <p:stCondLst>
                                            <p:cond delay="0"/>
                                          </p:stCondLst>
                                        </p:cTn>
                                        <p:tgtEl>
                                          <p:spTgt spid="9242"/>
                                        </p:tgtEl>
                                        <p:attrNameLst>
                                          <p:attrName>style.visibility</p:attrName>
                                        </p:attrNameLst>
                                      </p:cBhvr>
                                      <p:to>
                                        <p:strVal val="visible"/>
                                      </p:to>
                                    </p:set>
                                    <p:animEffect transition="in" filter="box(out)">
                                      <p:cBhvr>
                                        <p:cTn id="146" dur="500"/>
                                        <p:tgtEl>
                                          <p:spTgt spid="9242"/>
                                        </p:tgtEl>
                                      </p:cBhvr>
                                    </p:animEffect>
                                  </p:childTnLst>
                                </p:cTn>
                              </p:par>
                              <p:par>
                                <p:cTn id="147" presetID="4" presetClass="entr" presetSubtype="32" fill="hold" nodeType="withEffect">
                                  <p:stCondLst>
                                    <p:cond delay="0"/>
                                  </p:stCondLst>
                                  <p:childTnLst>
                                    <p:set>
                                      <p:cBhvr>
                                        <p:cTn id="148" dur="1" fill="hold">
                                          <p:stCondLst>
                                            <p:cond delay="0"/>
                                          </p:stCondLst>
                                        </p:cTn>
                                        <p:tgtEl>
                                          <p:spTgt spid="9260"/>
                                        </p:tgtEl>
                                        <p:attrNameLst>
                                          <p:attrName>style.visibility</p:attrName>
                                        </p:attrNameLst>
                                      </p:cBhvr>
                                      <p:to>
                                        <p:strVal val="visible"/>
                                      </p:to>
                                    </p:set>
                                    <p:animEffect transition="in" filter="box(out)">
                                      <p:cBhvr>
                                        <p:cTn id="149" dur="500"/>
                                        <p:tgtEl>
                                          <p:spTgt spid="9260"/>
                                        </p:tgtEl>
                                      </p:cBhvr>
                                    </p:animEffect>
                                  </p:childTnLst>
                                </p:cTn>
                              </p:par>
                              <p:par>
                                <p:cTn id="150" presetID="4" presetClass="entr" presetSubtype="32" fill="hold" grpId="2" nodeType="withEffect">
                                  <p:stCondLst>
                                    <p:cond delay="0"/>
                                  </p:stCondLst>
                                  <p:childTnLst>
                                    <p:set>
                                      <p:cBhvr>
                                        <p:cTn id="151" dur="1" fill="hold">
                                          <p:stCondLst>
                                            <p:cond delay="0"/>
                                          </p:stCondLst>
                                        </p:cTn>
                                        <p:tgtEl>
                                          <p:spTgt spid="9249"/>
                                        </p:tgtEl>
                                        <p:attrNameLst>
                                          <p:attrName>style.visibility</p:attrName>
                                        </p:attrNameLst>
                                      </p:cBhvr>
                                      <p:to>
                                        <p:strVal val="visible"/>
                                      </p:to>
                                    </p:set>
                                    <p:animEffect transition="in" filter="box(out)">
                                      <p:cBhvr>
                                        <p:cTn id="152" dur="500"/>
                                        <p:tgtEl>
                                          <p:spTgt spid="9249"/>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4" fill="hold" nodeType="clickEffect">
                                  <p:stCondLst>
                                    <p:cond delay="0"/>
                                  </p:stCondLst>
                                  <p:childTnLst>
                                    <p:set>
                                      <p:cBhvr>
                                        <p:cTn id="156" dur="1" fill="hold">
                                          <p:stCondLst>
                                            <p:cond delay="0"/>
                                          </p:stCondLst>
                                        </p:cTn>
                                        <p:tgtEl>
                                          <p:spTgt spid="9261"/>
                                        </p:tgtEl>
                                        <p:attrNameLst>
                                          <p:attrName>style.visibility</p:attrName>
                                        </p:attrNameLst>
                                      </p:cBhvr>
                                      <p:to>
                                        <p:strVal val="visible"/>
                                      </p:to>
                                    </p:set>
                                    <p:anim calcmode="lin" valueType="num">
                                      <p:cBhvr additive="base">
                                        <p:cTn id="157" dur="500" fill="hold"/>
                                        <p:tgtEl>
                                          <p:spTgt spid="9261"/>
                                        </p:tgtEl>
                                        <p:attrNameLst>
                                          <p:attrName>ppt_x</p:attrName>
                                        </p:attrNameLst>
                                      </p:cBhvr>
                                      <p:tavLst>
                                        <p:tav tm="0">
                                          <p:val>
                                            <p:strVal val="#ppt_x"/>
                                          </p:val>
                                        </p:tav>
                                        <p:tav tm="100000">
                                          <p:val>
                                            <p:strVal val="#ppt_x"/>
                                          </p:val>
                                        </p:tav>
                                      </p:tavLst>
                                    </p:anim>
                                    <p:anim calcmode="lin" valueType="num">
                                      <p:cBhvr additive="base">
                                        <p:cTn id="158" dur="500" fill="hold"/>
                                        <p:tgtEl>
                                          <p:spTgt spid="9261"/>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9262"/>
                                        </p:tgtEl>
                                        <p:attrNameLst>
                                          <p:attrName>style.visibility</p:attrName>
                                        </p:attrNameLst>
                                      </p:cBhvr>
                                      <p:to>
                                        <p:strVal val="visible"/>
                                      </p:to>
                                    </p:set>
                                    <p:anim calcmode="lin" valueType="num">
                                      <p:cBhvr additive="base">
                                        <p:cTn id="161" dur="500" fill="hold"/>
                                        <p:tgtEl>
                                          <p:spTgt spid="9262"/>
                                        </p:tgtEl>
                                        <p:attrNameLst>
                                          <p:attrName>ppt_x</p:attrName>
                                        </p:attrNameLst>
                                      </p:cBhvr>
                                      <p:tavLst>
                                        <p:tav tm="0">
                                          <p:val>
                                            <p:strVal val="#ppt_x"/>
                                          </p:val>
                                        </p:tav>
                                        <p:tav tm="100000">
                                          <p:val>
                                            <p:strVal val="#ppt_x"/>
                                          </p:val>
                                        </p:tav>
                                      </p:tavLst>
                                    </p:anim>
                                    <p:anim calcmode="lin" valueType="num">
                                      <p:cBhvr additive="base">
                                        <p:cTn id="162" dur="500" fill="hold"/>
                                        <p:tgtEl>
                                          <p:spTgt spid="92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9" grpId="0" animBg="1"/>
      <p:bldP spid="9239" grpId="1" animBg="1"/>
      <p:bldP spid="9239" grpId="2" animBg="1"/>
      <p:bldP spid="9240" grpId="0" animBg="1"/>
      <p:bldP spid="9240" grpId="1" animBg="1"/>
      <p:bldP spid="9240" grpId="2" animBg="1"/>
      <p:bldP spid="9241" grpId="0" animBg="1"/>
      <p:bldP spid="9241" grpId="1" animBg="1"/>
      <p:bldP spid="9241" grpId="2" animBg="1"/>
      <p:bldP spid="9242" grpId="0" animBg="1"/>
      <p:bldP spid="9242" grpId="1" animBg="1"/>
      <p:bldP spid="9242" grpId="2" animBg="1"/>
      <p:bldP spid="9243" grpId="0" animBg="1"/>
      <p:bldP spid="9244" grpId="0" animBg="1"/>
      <p:bldP spid="9245" grpId="0" animBg="1"/>
      <p:bldP spid="9246" grpId="0" animBg="1"/>
      <p:bldP spid="9247" grpId="0" animBg="1"/>
      <p:bldP spid="9247" grpId="1" animBg="1"/>
      <p:bldP spid="9247" grpId="2" animBg="1"/>
      <p:bldP spid="9248" grpId="0" animBg="1"/>
      <p:bldP spid="9249" grpId="0" animBg="1"/>
      <p:bldP spid="9249" grpId="1" animBg="1"/>
      <p:bldP spid="9249" grpId="2" animBg="1"/>
      <p:bldP spid="9250" grpId="0" animBg="1"/>
    </p:bld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8" name="Text Box 4">
            <a:extLst>
              <a:ext uri="{FF2B5EF4-FFF2-40B4-BE49-F238E27FC236}">
                <a16:creationId xmlns:a16="http://schemas.microsoft.com/office/drawing/2014/main" id="{153BE5EC-E0EB-EC9B-F800-B26DCD476993}"/>
              </a:ext>
            </a:extLst>
          </p:cNvPr>
          <p:cNvSpPr txBox="1">
            <a:spLocks noChangeArrowheads="1"/>
          </p:cNvSpPr>
          <p:nvPr/>
        </p:nvSpPr>
        <p:spPr bwMode="auto">
          <a:xfrm>
            <a:off x="2209800" y="685801"/>
            <a:ext cx="7772400" cy="830263"/>
          </a:xfrm>
          <a:prstGeom prst="rect">
            <a:avLst/>
          </a:prstGeom>
          <a:noFill/>
          <a:ln w="9525">
            <a:noFill/>
            <a:miter lim="800000"/>
            <a:headEnd/>
            <a:tailEnd/>
          </a:ln>
        </p:spPr>
        <p:txBody>
          <a:bodyPr>
            <a:spAutoFit/>
          </a:bodyPr>
          <a:lstStyle/>
          <a:p>
            <a:pPr fontAlgn="base">
              <a:spcBef>
                <a:spcPct val="0"/>
              </a:spcBef>
              <a:spcAft>
                <a:spcPct val="0"/>
              </a:spcAft>
              <a:defRPr/>
            </a:pPr>
            <a:r>
              <a:rPr lang="zh-CN" altLang="en-US" sz="2400" b="1" dirty="0">
                <a:solidFill>
                  <a:srgbClr val="000000"/>
                </a:solidFill>
                <a:latin typeface="楷体_GB2312" pitchFamily="49" charset="-122"/>
                <a:ea typeface="楷体_GB2312" pitchFamily="49" charset="-122"/>
              </a:rPr>
              <a:t>    </a:t>
            </a:r>
            <a:r>
              <a:rPr lang="zh-CN" altLang="en-US" sz="2400" b="1" dirty="0">
                <a:solidFill>
                  <a:srgbClr val="9999FF">
                    <a:lumMod val="50000"/>
                  </a:srgbClr>
                </a:solidFill>
                <a:latin typeface="楷体_GB2312" pitchFamily="49" charset="-122"/>
                <a:ea typeface="楷体_GB2312" pitchFamily="49" charset="-122"/>
              </a:rPr>
              <a:t>定理</a:t>
            </a:r>
            <a:r>
              <a:rPr lang="en-US" altLang="zh-CN" sz="2400" b="1" dirty="0">
                <a:solidFill>
                  <a:srgbClr val="9999FF">
                    <a:lumMod val="50000"/>
                  </a:srgbClr>
                </a:solidFill>
                <a:latin typeface="楷体_GB2312" pitchFamily="49" charset="-122"/>
                <a:ea typeface="楷体_GB2312" pitchFamily="49" charset="-122"/>
              </a:rPr>
              <a:t>1</a:t>
            </a:r>
            <a:r>
              <a:rPr lang="en-US" altLang="zh-CN" sz="2400" b="1" dirty="0">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若矩阵</a:t>
            </a:r>
            <a:r>
              <a:rPr lang="en-US" altLang="zh-CN" sz="2400" b="1" i="1" dirty="0">
                <a:solidFill>
                  <a:srgbClr val="000000"/>
                </a:solidFill>
                <a:latin typeface="Times New Roman" pitchFamily="18" charset="0"/>
                <a:ea typeface="楷体_GB2312" pitchFamily="49" charset="-122"/>
              </a:rPr>
              <a:t>A</a:t>
            </a:r>
            <a:r>
              <a:rPr lang="zh-CN" altLang="en-US" sz="2400" b="1" dirty="0">
                <a:solidFill>
                  <a:srgbClr val="000000"/>
                </a:solidFill>
                <a:latin typeface="楷体_GB2312" pitchFamily="49" charset="-122"/>
                <a:ea typeface="楷体_GB2312" pitchFamily="49" charset="-122"/>
              </a:rPr>
              <a:t>、</a:t>
            </a:r>
            <a:r>
              <a:rPr lang="en-US" altLang="zh-CN" sz="2400" b="1" i="1" dirty="0">
                <a:solidFill>
                  <a:srgbClr val="000000"/>
                </a:solidFill>
                <a:latin typeface="Times New Roman" pitchFamily="18" charset="0"/>
                <a:ea typeface="楷体_GB2312" pitchFamily="49" charset="-122"/>
              </a:rPr>
              <a:t>B</a:t>
            </a:r>
            <a:r>
              <a:rPr lang="zh-CN" altLang="en-US" sz="2400" b="1" dirty="0">
                <a:solidFill>
                  <a:srgbClr val="000000"/>
                </a:solidFill>
                <a:latin typeface="Times New Roman" pitchFamily="18" charset="0"/>
                <a:ea typeface="楷体_GB2312" pitchFamily="49" charset="-122"/>
              </a:rPr>
              <a:t>是同型矩阵，且采用相同的分块法，即</a:t>
            </a:r>
          </a:p>
        </p:txBody>
      </p:sp>
      <p:graphicFrame>
        <p:nvGraphicFramePr>
          <p:cNvPr id="908291" name="Object 8">
            <a:extLst>
              <a:ext uri="{FF2B5EF4-FFF2-40B4-BE49-F238E27FC236}">
                <a16:creationId xmlns:a16="http://schemas.microsoft.com/office/drawing/2014/main" id="{42CEA249-BAF4-E83E-375D-7A6BD07B04DB}"/>
              </a:ext>
            </a:extLst>
          </p:cNvPr>
          <p:cNvGraphicFramePr>
            <a:graphicFrameLocks noChangeAspect="1"/>
          </p:cNvGraphicFramePr>
          <p:nvPr/>
        </p:nvGraphicFramePr>
        <p:xfrm>
          <a:off x="3197225" y="1468438"/>
          <a:ext cx="5837238" cy="1562100"/>
        </p:xfrm>
        <a:graphic>
          <a:graphicData uri="http://schemas.openxmlformats.org/presentationml/2006/ole">
            <mc:AlternateContent xmlns:mc="http://schemas.openxmlformats.org/markup-compatibility/2006">
              <mc:Choice xmlns:v="urn:schemas-microsoft-com:vml" Requires="v">
                <p:oleObj name="Equation" r:id="rId3" imgW="2654300" imgH="711200" progId="">
                  <p:embed/>
                </p:oleObj>
              </mc:Choice>
              <mc:Fallback>
                <p:oleObj name="Equation" r:id="rId3" imgW="2654300" imgH="711200" progId="">
                  <p:embed/>
                  <p:pic>
                    <p:nvPicPr>
                      <p:cNvPr id="908291" name="Object 8">
                        <a:extLst>
                          <a:ext uri="{FF2B5EF4-FFF2-40B4-BE49-F238E27FC236}">
                            <a16:creationId xmlns:a16="http://schemas.microsoft.com/office/drawing/2014/main" id="{42CEA249-BAF4-E83E-375D-7A6BD07B04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7225" y="1468438"/>
                        <a:ext cx="5837238"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8292" name="Text Box 6">
            <a:extLst>
              <a:ext uri="{FF2B5EF4-FFF2-40B4-BE49-F238E27FC236}">
                <a16:creationId xmlns:a16="http://schemas.microsoft.com/office/drawing/2014/main" id="{5561172D-9599-2D5A-BD23-3961E7EA368B}"/>
              </a:ext>
            </a:extLst>
          </p:cNvPr>
          <p:cNvSpPr txBox="1">
            <a:spLocks noChangeArrowheads="1"/>
          </p:cNvSpPr>
          <p:nvPr/>
        </p:nvSpPr>
        <p:spPr bwMode="auto">
          <a:xfrm>
            <a:off x="2209800" y="38100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Times New Roman" panose="02020603050405020304" pitchFamily="18" charset="0"/>
              </a:rPr>
              <a:t>则有</a:t>
            </a:r>
            <a:endParaRPr lang="zh-CN" altLang="en-US" b="1" i="1">
              <a:solidFill>
                <a:srgbClr val="000000"/>
              </a:solidFill>
              <a:latin typeface="Times New Roman" panose="02020603050405020304" pitchFamily="18" charset="0"/>
            </a:endParaRPr>
          </a:p>
        </p:txBody>
      </p:sp>
      <p:graphicFrame>
        <p:nvGraphicFramePr>
          <p:cNvPr id="10247" name="Object 9">
            <a:extLst>
              <a:ext uri="{FF2B5EF4-FFF2-40B4-BE49-F238E27FC236}">
                <a16:creationId xmlns:a16="http://schemas.microsoft.com/office/drawing/2014/main" id="{05DA0FDC-8F71-7080-C847-2B20E883C1BA}"/>
              </a:ext>
            </a:extLst>
          </p:cNvPr>
          <p:cNvGraphicFramePr>
            <a:graphicFrameLocks noChangeAspect="1"/>
          </p:cNvGraphicFramePr>
          <p:nvPr/>
        </p:nvGraphicFramePr>
        <p:xfrm>
          <a:off x="3197225" y="3357563"/>
          <a:ext cx="4914900" cy="1562100"/>
        </p:xfrm>
        <a:graphic>
          <a:graphicData uri="http://schemas.openxmlformats.org/presentationml/2006/ole">
            <mc:AlternateContent xmlns:mc="http://schemas.openxmlformats.org/markup-compatibility/2006">
              <mc:Choice xmlns:v="urn:schemas-microsoft-com:vml" Requires="v">
                <p:oleObj name="Equation" r:id="rId5" imgW="2235200" imgH="711200" progId="">
                  <p:embed/>
                </p:oleObj>
              </mc:Choice>
              <mc:Fallback>
                <p:oleObj name="Equation" r:id="rId5" imgW="2235200" imgH="711200" progId="">
                  <p:embed/>
                  <p:pic>
                    <p:nvPicPr>
                      <p:cNvPr id="10247" name="Object 9">
                        <a:extLst>
                          <a:ext uri="{FF2B5EF4-FFF2-40B4-BE49-F238E27FC236}">
                            <a16:creationId xmlns:a16="http://schemas.microsoft.com/office/drawing/2014/main" id="{05DA0FDC-8F71-7080-C847-2B20E883C1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7225" y="3357563"/>
                        <a:ext cx="49149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8" name="AutoShape 8">
            <a:extLst>
              <a:ext uri="{FF2B5EF4-FFF2-40B4-BE49-F238E27FC236}">
                <a16:creationId xmlns:a16="http://schemas.microsoft.com/office/drawing/2014/main" id="{CD8F7475-5515-E5EE-D4A5-4E22E6937FB2}"/>
              </a:ext>
            </a:extLst>
          </p:cNvPr>
          <p:cNvSpPr>
            <a:spLocks noChangeArrowheads="1"/>
          </p:cNvSpPr>
          <p:nvPr/>
        </p:nvSpPr>
        <p:spPr bwMode="auto">
          <a:xfrm>
            <a:off x="7535864" y="5016511"/>
            <a:ext cx="2662237" cy="1827193"/>
          </a:xfrm>
          <a:prstGeom prst="cloudCallout">
            <a:avLst>
              <a:gd name="adj1" fmla="val -59778"/>
              <a:gd name="adj2" fmla="val -59440"/>
            </a:avLst>
          </a:prstGeom>
          <a:solidFill>
            <a:schemeClr val="accent1"/>
          </a:solidFill>
          <a:ln w="9525">
            <a:solidFill>
              <a:schemeClr val="tx1"/>
            </a:solidFill>
            <a:round/>
            <a:headEnd/>
            <a:tailEnd/>
          </a:ln>
        </p:spPr>
        <p:txBody>
          <a:bodyPr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Times New Roman" panose="02020603050405020304" pitchFamily="18" charset="0"/>
              </a:rPr>
              <a:t>形式上看成是普通矩阵的加法！</a:t>
            </a:r>
          </a:p>
        </p:txBody>
      </p:sp>
      <p:pic>
        <p:nvPicPr>
          <p:cNvPr id="10249" name="Picture 9" descr="j0078625[1]">
            <a:extLst>
              <a:ext uri="{FF2B5EF4-FFF2-40B4-BE49-F238E27FC236}">
                <a16:creationId xmlns:a16="http://schemas.microsoft.com/office/drawing/2014/main" id="{F3F42D8E-AAF1-C98D-17CA-E55B395513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7801" y="4887913"/>
            <a:ext cx="582613"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box(in)">
                                      <p:cBhvr>
                                        <p:cTn id="7" dur="500"/>
                                        <p:tgtEl>
                                          <p:spTgt spid="102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0249"/>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2" name="cashreg.wav"/>
                                        </p:tgtEl>
                                      </p:cMediaNode>
                                    </p:audio>
                                  </p:subTnLst>
                                </p:cTn>
                              </p:par>
                            </p:childTnLst>
                          </p:cTn>
                        </p:par>
                        <p:par>
                          <p:cTn id="12" fill="hold" nodeType="afterGroup">
                            <p:stCondLst>
                              <p:cond delay="0"/>
                            </p:stCondLst>
                            <p:childTnLst>
                              <p:par>
                                <p:cTn id="13" presetID="12" presetClass="entr" presetSubtype="4" fill="hold" grpId="0" nodeType="afterEffect">
                                  <p:stCondLst>
                                    <p:cond delay="0"/>
                                  </p:stCondLst>
                                  <p:iterate type="lt">
                                    <p:tmPct val="10000"/>
                                  </p:iterate>
                                  <p:childTnLst>
                                    <p:set>
                                      <p:cBhvr>
                                        <p:cTn id="14" dur="1" fill="hold">
                                          <p:stCondLst>
                                            <p:cond delay="0"/>
                                          </p:stCondLst>
                                        </p:cTn>
                                        <p:tgtEl>
                                          <p:spTgt spid="10248"/>
                                        </p:tgtEl>
                                        <p:attrNameLst>
                                          <p:attrName>style.visibility</p:attrName>
                                        </p:attrNameLst>
                                      </p:cBhvr>
                                      <p:to>
                                        <p:strVal val="visible"/>
                                      </p:to>
                                    </p:set>
                                    <p:animEffect transition="in" filter="slide(fromBottom)">
                                      <p:cBhvr>
                                        <p:cTn id="15"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70050" name="Object 2">
            <a:extLst>
              <a:ext uri="{FF2B5EF4-FFF2-40B4-BE49-F238E27FC236}">
                <a16:creationId xmlns:a16="http://schemas.microsoft.com/office/drawing/2014/main" id="{6F1B2E52-951E-CD71-D950-C4D73AF75B57}"/>
              </a:ext>
            </a:extLst>
          </p:cNvPr>
          <p:cNvGraphicFramePr>
            <a:graphicFrameLocks noChangeAspect="1"/>
          </p:cNvGraphicFramePr>
          <p:nvPr/>
        </p:nvGraphicFramePr>
        <p:xfrm>
          <a:off x="2049463" y="2420938"/>
          <a:ext cx="3975100" cy="3097212"/>
        </p:xfrm>
        <a:graphic>
          <a:graphicData uri="http://schemas.openxmlformats.org/presentationml/2006/ole">
            <mc:AlternateContent xmlns:mc="http://schemas.openxmlformats.org/markup-compatibility/2006">
              <mc:Choice xmlns:v="urn:schemas-microsoft-com:vml" Requires="v">
                <p:oleObj name="公式" r:id="rId2" imgW="1206500" imgH="939800" progId="Equation.3">
                  <p:embed/>
                </p:oleObj>
              </mc:Choice>
              <mc:Fallback>
                <p:oleObj name="公式" r:id="rId2" imgW="1206500" imgH="939800" progId="Equation.3">
                  <p:embed/>
                  <p:pic>
                    <p:nvPicPr>
                      <p:cNvPr id="770050" name="Object 2">
                        <a:extLst>
                          <a:ext uri="{FF2B5EF4-FFF2-40B4-BE49-F238E27FC236}">
                            <a16:creationId xmlns:a16="http://schemas.microsoft.com/office/drawing/2014/main" id="{6F1B2E52-951E-CD71-D950-C4D73AF75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463" y="2420938"/>
                        <a:ext cx="3975100"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0051" name="Object 3">
            <a:extLst>
              <a:ext uri="{FF2B5EF4-FFF2-40B4-BE49-F238E27FC236}">
                <a16:creationId xmlns:a16="http://schemas.microsoft.com/office/drawing/2014/main" id="{0C1F60B4-93BC-50B1-5C77-CB7C0315BE34}"/>
              </a:ext>
            </a:extLst>
          </p:cNvPr>
          <p:cNvGraphicFramePr>
            <a:graphicFrameLocks noChangeAspect="1"/>
          </p:cNvGraphicFramePr>
          <p:nvPr/>
        </p:nvGraphicFramePr>
        <p:xfrm>
          <a:off x="6107114" y="2474913"/>
          <a:ext cx="4237037" cy="3041650"/>
        </p:xfrm>
        <a:graphic>
          <a:graphicData uri="http://schemas.openxmlformats.org/presentationml/2006/ole">
            <mc:AlternateContent xmlns:mc="http://schemas.openxmlformats.org/markup-compatibility/2006">
              <mc:Choice xmlns:v="urn:schemas-microsoft-com:vml" Requires="v">
                <p:oleObj name="公式" r:id="rId4" imgW="1308100" imgH="939800" progId="Equation.3">
                  <p:embed/>
                </p:oleObj>
              </mc:Choice>
              <mc:Fallback>
                <p:oleObj name="公式" r:id="rId4" imgW="1308100" imgH="939800" progId="Equation.3">
                  <p:embed/>
                  <p:pic>
                    <p:nvPicPr>
                      <p:cNvPr id="770051" name="Object 3">
                        <a:extLst>
                          <a:ext uri="{FF2B5EF4-FFF2-40B4-BE49-F238E27FC236}">
                            <a16:creationId xmlns:a16="http://schemas.microsoft.com/office/drawing/2014/main" id="{0C1F60B4-93BC-50B1-5C77-CB7C0315BE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7114" y="2474913"/>
                        <a:ext cx="4237037"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0052" name="矩形 3">
            <a:extLst>
              <a:ext uri="{FF2B5EF4-FFF2-40B4-BE49-F238E27FC236}">
                <a16:creationId xmlns:a16="http://schemas.microsoft.com/office/drawing/2014/main" id="{4F4DDDFE-9263-5CC0-AFA4-428E33E2F3CA}"/>
              </a:ext>
            </a:extLst>
          </p:cNvPr>
          <p:cNvSpPr>
            <a:spLocks noChangeArrowheads="1"/>
          </p:cNvSpPr>
          <p:nvPr/>
        </p:nvSpPr>
        <p:spPr bwMode="auto">
          <a:xfrm>
            <a:off x="2208213" y="981075"/>
            <a:ext cx="8280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sz="2800" b="1">
                <a:solidFill>
                  <a:srgbClr val="000000"/>
                </a:solidFill>
                <a:latin typeface="Times New Roman" panose="02020603050405020304" pitchFamily="18" charset="0"/>
              </a:rPr>
              <a:t>5. </a:t>
            </a:r>
            <a:r>
              <a:rPr kumimoji="1" lang="zh-CN" altLang="en-US" sz="2800" b="1">
                <a:solidFill>
                  <a:srgbClr val="000000"/>
                </a:solidFill>
                <a:latin typeface="Times New Roman" panose="02020603050405020304" pitchFamily="18" charset="0"/>
              </a:rPr>
              <a:t>形如 下面两个矩阵 的方阵称为</a:t>
            </a:r>
            <a:r>
              <a:rPr kumimoji="1" lang="zh-CN" altLang="en-US" sz="2800" b="1">
                <a:solidFill>
                  <a:srgbClr val="FF0000"/>
                </a:solidFill>
                <a:latin typeface="Times New Roman" panose="02020603050405020304" pitchFamily="18" charset="0"/>
              </a:rPr>
              <a:t>下三角矩阵</a:t>
            </a:r>
            <a:r>
              <a:rPr kumimoji="1" lang="en-US" altLang="zh-CN" sz="2800" b="1">
                <a:solidFill>
                  <a:srgbClr val="D60093"/>
                </a:solidFill>
                <a:latin typeface="Times New Roman" panose="02020603050405020304" pitchFamily="18" charset="0"/>
              </a:rPr>
              <a:t>(</a:t>
            </a:r>
            <a:r>
              <a:rPr lang="en-US" altLang="zh-CN" sz="2800" i="1">
                <a:solidFill>
                  <a:srgbClr val="D60093"/>
                </a:solidFill>
                <a:latin typeface="Times New Roman" panose="02020603050405020304" pitchFamily="18" charset="0"/>
                <a:ea typeface="宋体" panose="02010600030101010101" pitchFamily="2" charset="-122"/>
                <a:cs typeface="Times New Roman" panose="02020603050405020304" pitchFamily="18" charset="0"/>
              </a:rPr>
              <a:t>lower triangular matrix</a:t>
            </a:r>
            <a:r>
              <a:rPr lang="en-US" altLang="zh-CN" sz="2800">
                <a:solidFill>
                  <a:srgbClr val="D60093"/>
                </a:solidFill>
                <a:ea typeface="宋体" panose="02010600030101010101" pitchFamily="2" charset="-122"/>
              </a:rPr>
              <a:t>)</a:t>
            </a:r>
            <a:r>
              <a:rPr kumimoji="1" lang="zh-CN" altLang="en-US" sz="2800" b="1">
                <a:solidFill>
                  <a:srgbClr val="000000"/>
                </a:solidFill>
                <a:latin typeface="Times New Roman" panose="02020603050405020304" pitchFamily="18" charset="0"/>
              </a:rPr>
              <a:t>． </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09314" name="Object 32">
            <a:extLst>
              <a:ext uri="{FF2B5EF4-FFF2-40B4-BE49-F238E27FC236}">
                <a16:creationId xmlns:a16="http://schemas.microsoft.com/office/drawing/2014/main" id="{CE604900-962B-0872-803E-6D8FEA945007}"/>
              </a:ext>
            </a:extLst>
          </p:cNvPr>
          <p:cNvGraphicFramePr>
            <a:graphicFrameLocks noChangeAspect="1"/>
          </p:cNvGraphicFramePr>
          <p:nvPr/>
        </p:nvGraphicFramePr>
        <p:xfrm>
          <a:off x="4141788" y="1557339"/>
          <a:ext cx="3575050" cy="1563687"/>
        </p:xfrm>
        <a:graphic>
          <a:graphicData uri="http://schemas.openxmlformats.org/presentationml/2006/ole">
            <mc:AlternateContent xmlns:mc="http://schemas.openxmlformats.org/markup-compatibility/2006">
              <mc:Choice xmlns:v="urn:schemas-microsoft-com:vml" Requires="v">
                <p:oleObj name="Equation" r:id="rId2" imgW="1625600" imgH="711200" progId="">
                  <p:embed/>
                </p:oleObj>
              </mc:Choice>
              <mc:Fallback>
                <p:oleObj name="Equation" r:id="rId2" imgW="1625600" imgH="711200" progId="">
                  <p:embed/>
                  <p:pic>
                    <p:nvPicPr>
                      <p:cNvPr id="909314" name="Object 32">
                        <a:extLst>
                          <a:ext uri="{FF2B5EF4-FFF2-40B4-BE49-F238E27FC236}">
                            <a16:creationId xmlns:a16="http://schemas.microsoft.com/office/drawing/2014/main" id="{CE604900-962B-0872-803E-6D8FEA945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1788" y="1557339"/>
                        <a:ext cx="3575050"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9315" name="Object 33">
            <a:extLst>
              <a:ext uri="{FF2B5EF4-FFF2-40B4-BE49-F238E27FC236}">
                <a16:creationId xmlns:a16="http://schemas.microsoft.com/office/drawing/2014/main" id="{6D7EC81A-DD46-C7B3-C9D8-5448A0B1791C}"/>
              </a:ext>
            </a:extLst>
          </p:cNvPr>
          <p:cNvGraphicFramePr>
            <a:graphicFrameLocks noChangeAspect="1"/>
          </p:cNvGraphicFramePr>
          <p:nvPr/>
        </p:nvGraphicFramePr>
        <p:xfrm>
          <a:off x="3967164" y="3605214"/>
          <a:ext cx="4637087" cy="1563687"/>
        </p:xfrm>
        <a:graphic>
          <a:graphicData uri="http://schemas.openxmlformats.org/presentationml/2006/ole">
            <mc:AlternateContent xmlns:mc="http://schemas.openxmlformats.org/markup-compatibility/2006">
              <mc:Choice xmlns:v="urn:schemas-microsoft-com:vml" Requires="v">
                <p:oleObj name="Equation" r:id="rId4" imgW="2108200" imgH="711200" progId="">
                  <p:embed/>
                </p:oleObj>
              </mc:Choice>
              <mc:Fallback>
                <p:oleObj name="Equation" r:id="rId4" imgW="2108200" imgH="711200" progId="">
                  <p:embed/>
                  <p:pic>
                    <p:nvPicPr>
                      <p:cNvPr id="909315" name="Object 33">
                        <a:extLst>
                          <a:ext uri="{FF2B5EF4-FFF2-40B4-BE49-F238E27FC236}">
                            <a16:creationId xmlns:a16="http://schemas.microsoft.com/office/drawing/2014/main" id="{6D7EC81A-DD46-C7B3-C9D8-5448A0B179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7164" y="3605214"/>
                        <a:ext cx="4637087"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 name="Rectangle 4">
            <a:extLst>
              <a:ext uri="{FF2B5EF4-FFF2-40B4-BE49-F238E27FC236}">
                <a16:creationId xmlns:a16="http://schemas.microsoft.com/office/drawing/2014/main" id="{75858BB0-E054-3C6F-080A-0945473EA8DE}"/>
              </a:ext>
            </a:extLst>
          </p:cNvPr>
          <p:cNvSpPr>
            <a:spLocks noChangeAspect="1" noChangeArrowheads="1"/>
          </p:cNvSpPr>
          <p:nvPr/>
        </p:nvSpPr>
        <p:spPr bwMode="auto">
          <a:xfrm>
            <a:off x="4929188" y="1633539"/>
            <a:ext cx="1223962" cy="877887"/>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18437" name="Rectangle 5">
            <a:extLst>
              <a:ext uri="{FF2B5EF4-FFF2-40B4-BE49-F238E27FC236}">
                <a16:creationId xmlns:a16="http://schemas.microsoft.com/office/drawing/2014/main" id="{C67D15F9-6080-5B8B-37D2-A88E4BDAF77A}"/>
              </a:ext>
            </a:extLst>
          </p:cNvPr>
          <p:cNvSpPr>
            <a:spLocks noChangeAspect="1" noChangeArrowheads="1"/>
          </p:cNvSpPr>
          <p:nvPr/>
        </p:nvSpPr>
        <p:spPr bwMode="auto">
          <a:xfrm>
            <a:off x="6240463" y="1633539"/>
            <a:ext cx="1223962" cy="877887"/>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18440" name="Rectangle 8">
            <a:extLst>
              <a:ext uri="{FF2B5EF4-FFF2-40B4-BE49-F238E27FC236}">
                <a16:creationId xmlns:a16="http://schemas.microsoft.com/office/drawing/2014/main" id="{10F59FBA-08DB-E869-69B0-FDBCE381DA55}"/>
              </a:ext>
            </a:extLst>
          </p:cNvPr>
          <p:cNvSpPr>
            <a:spLocks noChangeAspect="1" noChangeArrowheads="1"/>
          </p:cNvSpPr>
          <p:nvPr/>
        </p:nvSpPr>
        <p:spPr bwMode="auto">
          <a:xfrm>
            <a:off x="4930776" y="2570164"/>
            <a:ext cx="1223963" cy="498475"/>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18441" name="Rectangle 9">
            <a:extLst>
              <a:ext uri="{FF2B5EF4-FFF2-40B4-BE49-F238E27FC236}">
                <a16:creationId xmlns:a16="http://schemas.microsoft.com/office/drawing/2014/main" id="{C72AD0DF-EC95-CB67-8EF2-035D4DE8099D}"/>
              </a:ext>
            </a:extLst>
          </p:cNvPr>
          <p:cNvSpPr>
            <a:spLocks noChangeAspect="1" noChangeArrowheads="1"/>
          </p:cNvSpPr>
          <p:nvPr/>
        </p:nvSpPr>
        <p:spPr bwMode="auto">
          <a:xfrm>
            <a:off x="6240463" y="2576514"/>
            <a:ext cx="1223962" cy="498475"/>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18448" name="Line 16">
            <a:extLst>
              <a:ext uri="{FF2B5EF4-FFF2-40B4-BE49-F238E27FC236}">
                <a16:creationId xmlns:a16="http://schemas.microsoft.com/office/drawing/2014/main" id="{BB9CD768-9437-2F2B-1BDC-C82B3EA024ED}"/>
              </a:ext>
            </a:extLst>
          </p:cNvPr>
          <p:cNvSpPr>
            <a:spLocks noChangeShapeType="1"/>
          </p:cNvSpPr>
          <p:nvPr/>
        </p:nvSpPr>
        <p:spPr bwMode="auto">
          <a:xfrm>
            <a:off x="4916489" y="2540000"/>
            <a:ext cx="2555875" cy="158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8451" name="Line 19">
            <a:extLst>
              <a:ext uri="{FF2B5EF4-FFF2-40B4-BE49-F238E27FC236}">
                <a16:creationId xmlns:a16="http://schemas.microsoft.com/office/drawing/2014/main" id="{4380F5E0-D3A7-21A1-40DC-CE6B4586FDF6}"/>
              </a:ext>
            </a:extLst>
          </p:cNvPr>
          <p:cNvSpPr>
            <a:spLocks noChangeShapeType="1"/>
          </p:cNvSpPr>
          <p:nvPr/>
        </p:nvSpPr>
        <p:spPr bwMode="auto">
          <a:xfrm>
            <a:off x="6196014" y="1614488"/>
            <a:ext cx="1587" cy="145415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aphicFrame>
        <p:nvGraphicFramePr>
          <p:cNvPr id="18454" name="Object 34">
            <a:extLst>
              <a:ext uri="{FF2B5EF4-FFF2-40B4-BE49-F238E27FC236}">
                <a16:creationId xmlns:a16="http://schemas.microsoft.com/office/drawing/2014/main" id="{39D3DDF4-699E-FC36-1083-9F32F0C9802B}"/>
              </a:ext>
            </a:extLst>
          </p:cNvPr>
          <p:cNvGraphicFramePr>
            <a:graphicFrameLocks noChangeAspect="1"/>
          </p:cNvGraphicFramePr>
          <p:nvPr/>
        </p:nvGraphicFramePr>
        <p:xfrm>
          <a:off x="5291139" y="1820864"/>
          <a:ext cx="503237" cy="503237"/>
        </p:xfrm>
        <a:graphic>
          <a:graphicData uri="http://schemas.openxmlformats.org/presentationml/2006/ole">
            <mc:AlternateContent xmlns:mc="http://schemas.openxmlformats.org/markup-compatibility/2006">
              <mc:Choice xmlns:v="urn:schemas-microsoft-com:vml" Requires="v">
                <p:oleObj name="Equation" r:id="rId6" imgW="228600" imgH="228600" progId="">
                  <p:embed/>
                </p:oleObj>
              </mc:Choice>
              <mc:Fallback>
                <p:oleObj name="Equation" r:id="rId6" imgW="228600" imgH="228600" progId="">
                  <p:embed/>
                  <p:pic>
                    <p:nvPicPr>
                      <p:cNvPr id="18454" name="Object 34">
                        <a:extLst>
                          <a:ext uri="{FF2B5EF4-FFF2-40B4-BE49-F238E27FC236}">
                            <a16:creationId xmlns:a16="http://schemas.microsoft.com/office/drawing/2014/main" id="{39D3DDF4-699E-FC36-1083-9F32F0C980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1139" y="1820864"/>
                        <a:ext cx="50323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5" name="Object 35">
            <a:extLst>
              <a:ext uri="{FF2B5EF4-FFF2-40B4-BE49-F238E27FC236}">
                <a16:creationId xmlns:a16="http://schemas.microsoft.com/office/drawing/2014/main" id="{15016B1B-1CE2-DEC6-67E0-7D9618762B24}"/>
              </a:ext>
            </a:extLst>
          </p:cNvPr>
          <p:cNvGraphicFramePr>
            <a:graphicFrameLocks noChangeAspect="1"/>
          </p:cNvGraphicFramePr>
          <p:nvPr/>
        </p:nvGraphicFramePr>
        <p:xfrm>
          <a:off x="6586539" y="1820864"/>
          <a:ext cx="530225" cy="503237"/>
        </p:xfrm>
        <a:graphic>
          <a:graphicData uri="http://schemas.openxmlformats.org/presentationml/2006/ole">
            <mc:AlternateContent xmlns:mc="http://schemas.openxmlformats.org/markup-compatibility/2006">
              <mc:Choice xmlns:v="urn:schemas-microsoft-com:vml" Requires="v">
                <p:oleObj name="Equation" r:id="rId8" imgW="241300" imgH="228600" progId="">
                  <p:embed/>
                </p:oleObj>
              </mc:Choice>
              <mc:Fallback>
                <p:oleObj name="Equation" r:id="rId8" imgW="241300" imgH="228600" progId="">
                  <p:embed/>
                  <p:pic>
                    <p:nvPicPr>
                      <p:cNvPr id="18455" name="Object 35">
                        <a:extLst>
                          <a:ext uri="{FF2B5EF4-FFF2-40B4-BE49-F238E27FC236}">
                            <a16:creationId xmlns:a16="http://schemas.microsoft.com/office/drawing/2014/main" id="{15016B1B-1CE2-DEC6-67E0-7D9618762B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6539" y="1820864"/>
                        <a:ext cx="5302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6" name="Object 36">
            <a:extLst>
              <a:ext uri="{FF2B5EF4-FFF2-40B4-BE49-F238E27FC236}">
                <a16:creationId xmlns:a16="http://schemas.microsoft.com/office/drawing/2014/main" id="{170BD4C0-7A93-F7CD-4BD0-0D557F0B28E1}"/>
              </a:ext>
            </a:extLst>
          </p:cNvPr>
          <p:cNvGraphicFramePr>
            <a:graphicFrameLocks noChangeAspect="1"/>
          </p:cNvGraphicFramePr>
          <p:nvPr/>
        </p:nvGraphicFramePr>
        <p:xfrm>
          <a:off x="5276851" y="2574925"/>
          <a:ext cx="530225" cy="503238"/>
        </p:xfrm>
        <a:graphic>
          <a:graphicData uri="http://schemas.openxmlformats.org/presentationml/2006/ole">
            <mc:AlternateContent xmlns:mc="http://schemas.openxmlformats.org/markup-compatibility/2006">
              <mc:Choice xmlns:v="urn:schemas-microsoft-com:vml" Requires="v">
                <p:oleObj name="Equation" r:id="rId10" imgW="241300" imgH="228600" progId="">
                  <p:embed/>
                </p:oleObj>
              </mc:Choice>
              <mc:Fallback>
                <p:oleObj name="Equation" r:id="rId10" imgW="241300" imgH="228600" progId="">
                  <p:embed/>
                  <p:pic>
                    <p:nvPicPr>
                      <p:cNvPr id="18456" name="Object 36">
                        <a:extLst>
                          <a:ext uri="{FF2B5EF4-FFF2-40B4-BE49-F238E27FC236}">
                            <a16:creationId xmlns:a16="http://schemas.microsoft.com/office/drawing/2014/main" id="{170BD4C0-7A93-F7CD-4BD0-0D557F0B28E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76851" y="2574925"/>
                        <a:ext cx="5302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7" name="Object 37">
            <a:extLst>
              <a:ext uri="{FF2B5EF4-FFF2-40B4-BE49-F238E27FC236}">
                <a16:creationId xmlns:a16="http://schemas.microsoft.com/office/drawing/2014/main" id="{C4D6A41F-A0C6-17D6-7848-E350B3CAA9B1}"/>
              </a:ext>
            </a:extLst>
          </p:cNvPr>
          <p:cNvGraphicFramePr>
            <a:graphicFrameLocks noChangeAspect="1"/>
          </p:cNvGraphicFramePr>
          <p:nvPr/>
        </p:nvGraphicFramePr>
        <p:xfrm>
          <a:off x="6586539" y="2574925"/>
          <a:ext cx="530225" cy="503238"/>
        </p:xfrm>
        <a:graphic>
          <a:graphicData uri="http://schemas.openxmlformats.org/presentationml/2006/ole">
            <mc:AlternateContent xmlns:mc="http://schemas.openxmlformats.org/markup-compatibility/2006">
              <mc:Choice xmlns:v="urn:schemas-microsoft-com:vml" Requires="v">
                <p:oleObj name="Equation" r:id="rId12" imgW="241300" imgH="228600" progId="">
                  <p:embed/>
                </p:oleObj>
              </mc:Choice>
              <mc:Fallback>
                <p:oleObj name="Equation" r:id="rId12" imgW="241300" imgH="228600" progId="">
                  <p:embed/>
                  <p:pic>
                    <p:nvPicPr>
                      <p:cNvPr id="18457" name="Object 37">
                        <a:extLst>
                          <a:ext uri="{FF2B5EF4-FFF2-40B4-BE49-F238E27FC236}">
                            <a16:creationId xmlns:a16="http://schemas.microsoft.com/office/drawing/2014/main" id="{C4D6A41F-A0C6-17D6-7848-E350B3CAA9B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86539" y="2574925"/>
                        <a:ext cx="5302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9326" name="Rectangle 34">
            <a:extLst>
              <a:ext uri="{FF2B5EF4-FFF2-40B4-BE49-F238E27FC236}">
                <a16:creationId xmlns:a16="http://schemas.microsoft.com/office/drawing/2014/main" id="{5081723C-BE5A-3F01-2B72-567D7B21668B}"/>
              </a:ext>
            </a:extLst>
          </p:cNvPr>
          <p:cNvSpPr>
            <a:spLocks noGrp="1" noChangeArrowheads="1"/>
          </p:cNvSpPr>
          <p:nvPr>
            <p:ph type="title"/>
          </p:nvPr>
        </p:nvSpPr>
        <p:spPr/>
        <p:txBody>
          <a:bodyPr/>
          <a:lstStyle/>
          <a:p>
            <a:pPr eaLnBrk="1" hangingPunct="1"/>
            <a:r>
              <a:rPr lang="en-US" altLang="zh-CN"/>
              <a:t>2</a:t>
            </a:r>
            <a:r>
              <a:rPr lang="zh-CN" altLang="en-US"/>
              <a:t>、分块矩阵的数乘</a:t>
            </a:r>
          </a:p>
        </p:txBody>
      </p:sp>
      <p:sp>
        <p:nvSpPr>
          <p:cNvPr id="18471" name="Line 39">
            <a:extLst>
              <a:ext uri="{FF2B5EF4-FFF2-40B4-BE49-F238E27FC236}">
                <a16:creationId xmlns:a16="http://schemas.microsoft.com/office/drawing/2014/main" id="{D9798D8A-6267-A2CD-100B-3F8E52F80831}"/>
              </a:ext>
            </a:extLst>
          </p:cNvPr>
          <p:cNvSpPr>
            <a:spLocks noChangeShapeType="1"/>
          </p:cNvSpPr>
          <p:nvPr/>
        </p:nvSpPr>
        <p:spPr bwMode="auto">
          <a:xfrm>
            <a:off x="4973638" y="4652963"/>
            <a:ext cx="3382962"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8472" name="Line 40">
            <a:extLst>
              <a:ext uri="{FF2B5EF4-FFF2-40B4-BE49-F238E27FC236}">
                <a16:creationId xmlns:a16="http://schemas.microsoft.com/office/drawing/2014/main" id="{2B6E753C-CD04-7CA8-E18E-2B0745111F77}"/>
              </a:ext>
            </a:extLst>
          </p:cNvPr>
          <p:cNvSpPr>
            <a:spLocks noChangeShapeType="1"/>
          </p:cNvSpPr>
          <p:nvPr/>
        </p:nvSpPr>
        <p:spPr bwMode="auto">
          <a:xfrm>
            <a:off x="6661150" y="3675063"/>
            <a:ext cx="0" cy="143986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8480" name="Rectangle 48">
            <a:extLst>
              <a:ext uri="{FF2B5EF4-FFF2-40B4-BE49-F238E27FC236}">
                <a16:creationId xmlns:a16="http://schemas.microsoft.com/office/drawing/2014/main" id="{1E3BAE0B-205A-BB0C-5723-D552619C9AD1}"/>
              </a:ext>
            </a:extLst>
          </p:cNvPr>
          <p:cNvSpPr>
            <a:spLocks noChangeAspect="1" noChangeArrowheads="1"/>
          </p:cNvSpPr>
          <p:nvPr/>
        </p:nvSpPr>
        <p:spPr bwMode="auto">
          <a:xfrm>
            <a:off x="4979988" y="3700464"/>
            <a:ext cx="1617662" cy="904875"/>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18481" name="Rectangle 49">
            <a:extLst>
              <a:ext uri="{FF2B5EF4-FFF2-40B4-BE49-F238E27FC236}">
                <a16:creationId xmlns:a16="http://schemas.microsoft.com/office/drawing/2014/main" id="{FFE48EE6-F686-1D22-94D3-4315560613B1}"/>
              </a:ext>
            </a:extLst>
          </p:cNvPr>
          <p:cNvSpPr>
            <a:spLocks noChangeAspect="1" noChangeArrowheads="1"/>
          </p:cNvSpPr>
          <p:nvPr/>
        </p:nvSpPr>
        <p:spPr bwMode="auto">
          <a:xfrm>
            <a:off x="6724651" y="3700464"/>
            <a:ext cx="1617663" cy="904875"/>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18482" name="Rectangle 50">
            <a:extLst>
              <a:ext uri="{FF2B5EF4-FFF2-40B4-BE49-F238E27FC236}">
                <a16:creationId xmlns:a16="http://schemas.microsoft.com/office/drawing/2014/main" id="{D66A2E64-D3E0-9EF4-B702-19AE17201421}"/>
              </a:ext>
            </a:extLst>
          </p:cNvPr>
          <p:cNvSpPr>
            <a:spLocks noChangeAspect="1" noChangeArrowheads="1"/>
          </p:cNvSpPr>
          <p:nvPr/>
        </p:nvSpPr>
        <p:spPr bwMode="auto">
          <a:xfrm>
            <a:off x="4981576" y="4700588"/>
            <a:ext cx="1617663" cy="398462"/>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18483" name="Rectangle 51">
            <a:extLst>
              <a:ext uri="{FF2B5EF4-FFF2-40B4-BE49-F238E27FC236}">
                <a16:creationId xmlns:a16="http://schemas.microsoft.com/office/drawing/2014/main" id="{6FA8C3AD-DD2E-DB19-87F1-BF2C3436B69E}"/>
              </a:ext>
            </a:extLst>
          </p:cNvPr>
          <p:cNvSpPr>
            <a:spLocks noChangeAspect="1" noChangeArrowheads="1"/>
          </p:cNvSpPr>
          <p:nvPr/>
        </p:nvSpPr>
        <p:spPr bwMode="auto">
          <a:xfrm>
            <a:off x="6724651" y="4700588"/>
            <a:ext cx="1617663" cy="398462"/>
          </a:xfrm>
          <a:prstGeom prst="rect">
            <a:avLst/>
          </a:prstGeom>
          <a:solidFill>
            <a:srgbClr val="99CCFF"/>
          </a:solidFill>
          <a:ln w="28575">
            <a:solidFill>
              <a:schemeClr val="hlink"/>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graphicFrame>
        <p:nvGraphicFramePr>
          <p:cNvPr id="18484" name="Object 38">
            <a:extLst>
              <a:ext uri="{FF2B5EF4-FFF2-40B4-BE49-F238E27FC236}">
                <a16:creationId xmlns:a16="http://schemas.microsoft.com/office/drawing/2014/main" id="{329B4AB1-A4E1-FAC0-5500-79F2D8BBFEA0}"/>
              </a:ext>
            </a:extLst>
          </p:cNvPr>
          <p:cNvGraphicFramePr>
            <a:graphicFrameLocks noChangeAspect="1"/>
          </p:cNvGraphicFramePr>
          <p:nvPr/>
        </p:nvGraphicFramePr>
        <p:xfrm>
          <a:off x="5426075" y="3900489"/>
          <a:ext cx="725488" cy="503237"/>
        </p:xfrm>
        <a:graphic>
          <a:graphicData uri="http://schemas.openxmlformats.org/presentationml/2006/ole">
            <mc:AlternateContent xmlns:mc="http://schemas.openxmlformats.org/markup-compatibility/2006">
              <mc:Choice xmlns:v="urn:schemas-microsoft-com:vml" Requires="v">
                <p:oleObj name="Equation" r:id="rId14" imgW="330200" imgH="228600" progId="">
                  <p:embed/>
                </p:oleObj>
              </mc:Choice>
              <mc:Fallback>
                <p:oleObj name="Equation" r:id="rId14" imgW="330200" imgH="228600" progId="">
                  <p:embed/>
                  <p:pic>
                    <p:nvPicPr>
                      <p:cNvPr id="18484" name="Object 38">
                        <a:extLst>
                          <a:ext uri="{FF2B5EF4-FFF2-40B4-BE49-F238E27FC236}">
                            <a16:creationId xmlns:a16="http://schemas.microsoft.com/office/drawing/2014/main" id="{329B4AB1-A4E1-FAC0-5500-79F2D8BBFEA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26075" y="3900489"/>
                        <a:ext cx="72548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85" name="Object 39">
            <a:extLst>
              <a:ext uri="{FF2B5EF4-FFF2-40B4-BE49-F238E27FC236}">
                <a16:creationId xmlns:a16="http://schemas.microsoft.com/office/drawing/2014/main" id="{9F6555C3-5532-B9AE-F631-4C2A07CAE399}"/>
              </a:ext>
            </a:extLst>
          </p:cNvPr>
          <p:cNvGraphicFramePr>
            <a:graphicFrameLocks noChangeAspect="1"/>
          </p:cNvGraphicFramePr>
          <p:nvPr/>
        </p:nvGraphicFramePr>
        <p:xfrm>
          <a:off x="7170739" y="3900489"/>
          <a:ext cx="725487" cy="503237"/>
        </p:xfrm>
        <a:graphic>
          <a:graphicData uri="http://schemas.openxmlformats.org/presentationml/2006/ole">
            <mc:AlternateContent xmlns:mc="http://schemas.openxmlformats.org/markup-compatibility/2006">
              <mc:Choice xmlns:v="urn:schemas-microsoft-com:vml" Requires="v">
                <p:oleObj name="Equation" r:id="rId16" imgW="330200" imgH="228600" progId="">
                  <p:embed/>
                </p:oleObj>
              </mc:Choice>
              <mc:Fallback>
                <p:oleObj name="Equation" r:id="rId16" imgW="330200" imgH="228600" progId="">
                  <p:embed/>
                  <p:pic>
                    <p:nvPicPr>
                      <p:cNvPr id="18485" name="Object 39">
                        <a:extLst>
                          <a:ext uri="{FF2B5EF4-FFF2-40B4-BE49-F238E27FC236}">
                            <a16:creationId xmlns:a16="http://schemas.microsoft.com/office/drawing/2014/main" id="{9F6555C3-5532-B9AE-F631-4C2A07CAE39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70739" y="3900489"/>
                        <a:ext cx="72548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86" name="Object 40">
            <a:extLst>
              <a:ext uri="{FF2B5EF4-FFF2-40B4-BE49-F238E27FC236}">
                <a16:creationId xmlns:a16="http://schemas.microsoft.com/office/drawing/2014/main" id="{0E7D62EC-1F7D-C13D-35B1-C606479B382A}"/>
              </a:ext>
            </a:extLst>
          </p:cNvPr>
          <p:cNvGraphicFramePr>
            <a:graphicFrameLocks noChangeAspect="1"/>
          </p:cNvGraphicFramePr>
          <p:nvPr/>
        </p:nvGraphicFramePr>
        <p:xfrm>
          <a:off x="5426075" y="4633914"/>
          <a:ext cx="725488" cy="503237"/>
        </p:xfrm>
        <a:graphic>
          <a:graphicData uri="http://schemas.openxmlformats.org/presentationml/2006/ole">
            <mc:AlternateContent xmlns:mc="http://schemas.openxmlformats.org/markup-compatibility/2006">
              <mc:Choice xmlns:v="urn:schemas-microsoft-com:vml" Requires="v">
                <p:oleObj name="Equation" r:id="rId18" imgW="330200" imgH="228600" progId="">
                  <p:embed/>
                </p:oleObj>
              </mc:Choice>
              <mc:Fallback>
                <p:oleObj name="Equation" r:id="rId18" imgW="330200" imgH="228600" progId="">
                  <p:embed/>
                  <p:pic>
                    <p:nvPicPr>
                      <p:cNvPr id="18486" name="Object 40">
                        <a:extLst>
                          <a:ext uri="{FF2B5EF4-FFF2-40B4-BE49-F238E27FC236}">
                            <a16:creationId xmlns:a16="http://schemas.microsoft.com/office/drawing/2014/main" id="{0E7D62EC-1F7D-C13D-35B1-C606479B382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26075" y="4633914"/>
                        <a:ext cx="72548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87" name="Object 41">
            <a:extLst>
              <a:ext uri="{FF2B5EF4-FFF2-40B4-BE49-F238E27FC236}">
                <a16:creationId xmlns:a16="http://schemas.microsoft.com/office/drawing/2014/main" id="{3C8411BD-241B-565B-8AD6-6DC804446787}"/>
              </a:ext>
            </a:extLst>
          </p:cNvPr>
          <p:cNvGraphicFramePr>
            <a:graphicFrameLocks noChangeAspect="1"/>
          </p:cNvGraphicFramePr>
          <p:nvPr/>
        </p:nvGraphicFramePr>
        <p:xfrm>
          <a:off x="7156451" y="4633914"/>
          <a:ext cx="754063" cy="503237"/>
        </p:xfrm>
        <a:graphic>
          <a:graphicData uri="http://schemas.openxmlformats.org/presentationml/2006/ole">
            <mc:AlternateContent xmlns:mc="http://schemas.openxmlformats.org/markup-compatibility/2006">
              <mc:Choice xmlns:v="urn:schemas-microsoft-com:vml" Requires="v">
                <p:oleObj name="Equation" r:id="rId20" imgW="342751" imgH="228501" progId="">
                  <p:embed/>
                </p:oleObj>
              </mc:Choice>
              <mc:Fallback>
                <p:oleObj name="Equation" r:id="rId20" imgW="342751" imgH="228501" progId="">
                  <p:embed/>
                  <p:pic>
                    <p:nvPicPr>
                      <p:cNvPr id="18487" name="Object 41">
                        <a:extLst>
                          <a:ext uri="{FF2B5EF4-FFF2-40B4-BE49-F238E27FC236}">
                            <a16:creationId xmlns:a16="http://schemas.microsoft.com/office/drawing/2014/main" id="{3C8411BD-241B-565B-8AD6-6DC80444678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56451" y="4633914"/>
                        <a:ext cx="75406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48"/>
                                        </p:tgtEl>
                                        <p:attrNameLst>
                                          <p:attrName>style.visibility</p:attrName>
                                        </p:attrNameLst>
                                      </p:cBhvr>
                                      <p:to>
                                        <p:strVal val="visible"/>
                                      </p:to>
                                    </p:set>
                                    <p:animEffect transition="in" filter="wipe(left)">
                                      <p:cBhvr>
                                        <p:cTn id="7" dur="500"/>
                                        <p:tgtEl>
                                          <p:spTgt spid="18448"/>
                                        </p:tgtEl>
                                      </p:cBhvr>
                                    </p:animEffect>
                                  </p:childTnLst>
                                </p:cTn>
                              </p:par>
                              <p:par>
                                <p:cTn id="8" presetID="22" presetClass="entr" presetSubtype="8" fill="hold" nodeType="withEffect">
                                  <p:stCondLst>
                                    <p:cond delay="0"/>
                                  </p:stCondLst>
                                  <p:childTnLst>
                                    <p:set>
                                      <p:cBhvr>
                                        <p:cTn id="9" dur="1" fill="hold">
                                          <p:stCondLst>
                                            <p:cond delay="0"/>
                                          </p:stCondLst>
                                        </p:cTn>
                                        <p:tgtEl>
                                          <p:spTgt spid="18471"/>
                                        </p:tgtEl>
                                        <p:attrNameLst>
                                          <p:attrName>style.visibility</p:attrName>
                                        </p:attrNameLst>
                                      </p:cBhvr>
                                      <p:to>
                                        <p:strVal val="visible"/>
                                      </p:to>
                                    </p:set>
                                    <p:animEffect transition="in" filter="wipe(left)">
                                      <p:cBhvr>
                                        <p:cTn id="10" dur="500"/>
                                        <p:tgtEl>
                                          <p:spTgt spid="1847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8451"/>
                                        </p:tgtEl>
                                        <p:attrNameLst>
                                          <p:attrName>style.visibility</p:attrName>
                                        </p:attrNameLst>
                                      </p:cBhvr>
                                      <p:to>
                                        <p:strVal val="visible"/>
                                      </p:to>
                                    </p:set>
                                    <p:animEffect transition="in" filter="wipe(up)">
                                      <p:cBhvr>
                                        <p:cTn id="15" dur="500"/>
                                        <p:tgtEl>
                                          <p:spTgt spid="18451"/>
                                        </p:tgtEl>
                                      </p:cBhvr>
                                    </p:animEffect>
                                  </p:childTnLst>
                                </p:cTn>
                              </p:par>
                              <p:par>
                                <p:cTn id="16" presetID="22" presetClass="entr" presetSubtype="1" fill="hold" nodeType="withEffect">
                                  <p:stCondLst>
                                    <p:cond delay="0"/>
                                  </p:stCondLst>
                                  <p:childTnLst>
                                    <p:set>
                                      <p:cBhvr>
                                        <p:cTn id="17" dur="1" fill="hold">
                                          <p:stCondLst>
                                            <p:cond delay="0"/>
                                          </p:stCondLst>
                                        </p:cTn>
                                        <p:tgtEl>
                                          <p:spTgt spid="18472"/>
                                        </p:tgtEl>
                                        <p:attrNameLst>
                                          <p:attrName>style.visibility</p:attrName>
                                        </p:attrNameLst>
                                      </p:cBhvr>
                                      <p:to>
                                        <p:strVal val="visible"/>
                                      </p:to>
                                    </p:set>
                                    <p:animEffect transition="in" filter="wipe(up)">
                                      <p:cBhvr>
                                        <p:cTn id="18" dur="500"/>
                                        <p:tgtEl>
                                          <p:spTgt spid="1847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1844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845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847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8472"/>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84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4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4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4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4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4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4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48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4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8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xit" presetSubtype="16" fill="hold" grpId="1" nodeType="clickEffect">
                                  <p:stCondLst>
                                    <p:cond delay="0"/>
                                  </p:stCondLst>
                                  <p:childTnLst>
                                    <p:animEffect transition="out" filter="box(in)">
                                      <p:cBhvr>
                                        <p:cTn id="56" dur="500"/>
                                        <p:tgtEl>
                                          <p:spTgt spid="18436"/>
                                        </p:tgtEl>
                                      </p:cBhvr>
                                    </p:animEffect>
                                    <p:set>
                                      <p:cBhvr>
                                        <p:cTn id="57" dur="1" fill="hold">
                                          <p:stCondLst>
                                            <p:cond delay="499"/>
                                          </p:stCondLst>
                                        </p:cTn>
                                        <p:tgtEl>
                                          <p:spTgt spid="18436"/>
                                        </p:tgtEl>
                                        <p:attrNameLst>
                                          <p:attrName>style.visibility</p:attrName>
                                        </p:attrNameLst>
                                      </p:cBhvr>
                                      <p:to>
                                        <p:strVal val="hidden"/>
                                      </p:to>
                                    </p:set>
                                  </p:childTnLst>
                                </p:cTn>
                              </p:par>
                              <p:par>
                                <p:cTn id="58" presetID="4" presetClass="exit" presetSubtype="16" fill="hold" nodeType="withEffect">
                                  <p:stCondLst>
                                    <p:cond delay="0"/>
                                  </p:stCondLst>
                                  <p:childTnLst>
                                    <p:animEffect transition="out" filter="box(in)">
                                      <p:cBhvr>
                                        <p:cTn id="59" dur="500"/>
                                        <p:tgtEl>
                                          <p:spTgt spid="18454"/>
                                        </p:tgtEl>
                                      </p:cBhvr>
                                    </p:animEffect>
                                    <p:set>
                                      <p:cBhvr>
                                        <p:cTn id="60" dur="1" fill="hold">
                                          <p:stCondLst>
                                            <p:cond delay="499"/>
                                          </p:stCondLst>
                                        </p:cTn>
                                        <p:tgtEl>
                                          <p:spTgt spid="18454"/>
                                        </p:tgtEl>
                                        <p:attrNameLst>
                                          <p:attrName>style.visibility</p:attrName>
                                        </p:attrNameLst>
                                      </p:cBhvr>
                                      <p:to>
                                        <p:strVal val="hidden"/>
                                      </p:to>
                                    </p:set>
                                  </p:childTnLst>
                                </p:cTn>
                              </p:par>
                              <p:par>
                                <p:cTn id="61" presetID="4" presetClass="exit" presetSubtype="16" fill="hold" grpId="1" nodeType="withEffect">
                                  <p:stCondLst>
                                    <p:cond delay="0"/>
                                  </p:stCondLst>
                                  <p:childTnLst>
                                    <p:animEffect transition="out" filter="box(in)">
                                      <p:cBhvr>
                                        <p:cTn id="62" dur="500"/>
                                        <p:tgtEl>
                                          <p:spTgt spid="18480"/>
                                        </p:tgtEl>
                                      </p:cBhvr>
                                    </p:animEffect>
                                    <p:set>
                                      <p:cBhvr>
                                        <p:cTn id="63" dur="1" fill="hold">
                                          <p:stCondLst>
                                            <p:cond delay="499"/>
                                          </p:stCondLst>
                                        </p:cTn>
                                        <p:tgtEl>
                                          <p:spTgt spid="18480"/>
                                        </p:tgtEl>
                                        <p:attrNameLst>
                                          <p:attrName>style.visibility</p:attrName>
                                        </p:attrNameLst>
                                      </p:cBhvr>
                                      <p:to>
                                        <p:strVal val="hidden"/>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2" nodeType="clickEffect">
                                  <p:stCondLst>
                                    <p:cond delay="0"/>
                                  </p:stCondLst>
                                  <p:childTnLst>
                                    <p:set>
                                      <p:cBhvr>
                                        <p:cTn id="67" dur="1" fill="hold">
                                          <p:stCondLst>
                                            <p:cond delay="0"/>
                                          </p:stCondLst>
                                        </p:cTn>
                                        <p:tgtEl>
                                          <p:spTgt spid="18436"/>
                                        </p:tgtEl>
                                        <p:attrNameLst>
                                          <p:attrName>style.visibility</p:attrName>
                                        </p:attrNameLst>
                                      </p:cBhvr>
                                      <p:to>
                                        <p:strVal val="visible"/>
                                      </p:to>
                                    </p:set>
                                    <p:animEffect transition="in" filter="box(out)">
                                      <p:cBhvr>
                                        <p:cTn id="68" dur="500"/>
                                        <p:tgtEl>
                                          <p:spTgt spid="18436"/>
                                        </p:tgtEl>
                                      </p:cBhvr>
                                    </p:animEffect>
                                  </p:childTnLst>
                                </p:cTn>
                              </p:par>
                              <p:par>
                                <p:cTn id="69" presetID="4" presetClass="entr" presetSubtype="32" fill="hold" nodeType="withEffect">
                                  <p:stCondLst>
                                    <p:cond delay="0"/>
                                  </p:stCondLst>
                                  <p:childTnLst>
                                    <p:set>
                                      <p:cBhvr>
                                        <p:cTn id="70" dur="1" fill="hold">
                                          <p:stCondLst>
                                            <p:cond delay="0"/>
                                          </p:stCondLst>
                                        </p:cTn>
                                        <p:tgtEl>
                                          <p:spTgt spid="18454"/>
                                        </p:tgtEl>
                                        <p:attrNameLst>
                                          <p:attrName>style.visibility</p:attrName>
                                        </p:attrNameLst>
                                      </p:cBhvr>
                                      <p:to>
                                        <p:strVal val="visible"/>
                                      </p:to>
                                    </p:set>
                                    <p:animEffect transition="in" filter="box(out)">
                                      <p:cBhvr>
                                        <p:cTn id="71" dur="500"/>
                                        <p:tgtEl>
                                          <p:spTgt spid="18454"/>
                                        </p:tgtEl>
                                      </p:cBhvr>
                                    </p:animEffect>
                                  </p:childTnLst>
                                </p:cTn>
                              </p:par>
                              <p:par>
                                <p:cTn id="72" presetID="4" presetClass="entr" presetSubtype="32" fill="hold" grpId="2" nodeType="withEffect">
                                  <p:stCondLst>
                                    <p:cond delay="0"/>
                                  </p:stCondLst>
                                  <p:childTnLst>
                                    <p:set>
                                      <p:cBhvr>
                                        <p:cTn id="73" dur="1" fill="hold">
                                          <p:stCondLst>
                                            <p:cond delay="0"/>
                                          </p:stCondLst>
                                        </p:cTn>
                                        <p:tgtEl>
                                          <p:spTgt spid="18480"/>
                                        </p:tgtEl>
                                        <p:attrNameLst>
                                          <p:attrName>style.visibility</p:attrName>
                                        </p:attrNameLst>
                                      </p:cBhvr>
                                      <p:to>
                                        <p:strVal val="visible"/>
                                      </p:to>
                                    </p:set>
                                    <p:animEffect transition="in" filter="box(out)">
                                      <p:cBhvr>
                                        <p:cTn id="74" dur="500"/>
                                        <p:tgtEl>
                                          <p:spTgt spid="18480"/>
                                        </p:tgtEl>
                                      </p:cBhvr>
                                    </p:animEffect>
                                  </p:childTnLst>
                                </p:cTn>
                              </p:par>
                              <p:par>
                                <p:cTn id="75" presetID="4" presetClass="entr" presetSubtype="32" fill="hold" nodeType="withEffect">
                                  <p:stCondLst>
                                    <p:cond delay="0"/>
                                  </p:stCondLst>
                                  <p:childTnLst>
                                    <p:set>
                                      <p:cBhvr>
                                        <p:cTn id="76" dur="1" fill="hold">
                                          <p:stCondLst>
                                            <p:cond delay="0"/>
                                          </p:stCondLst>
                                        </p:cTn>
                                        <p:tgtEl>
                                          <p:spTgt spid="18484"/>
                                        </p:tgtEl>
                                        <p:attrNameLst>
                                          <p:attrName>style.visibility</p:attrName>
                                        </p:attrNameLst>
                                      </p:cBhvr>
                                      <p:to>
                                        <p:strVal val="visible"/>
                                      </p:to>
                                    </p:set>
                                    <p:animEffect transition="in" filter="box(out)">
                                      <p:cBhvr>
                                        <p:cTn id="77" dur="500"/>
                                        <p:tgtEl>
                                          <p:spTgt spid="1848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xit" presetSubtype="16" fill="hold" grpId="1" nodeType="clickEffect">
                                  <p:stCondLst>
                                    <p:cond delay="0"/>
                                  </p:stCondLst>
                                  <p:childTnLst>
                                    <p:animEffect transition="out" filter="box(in)">
                                      <p:cBhvr>
                                        <p:cTn id="81" dur="500"/>
                                        <p:tgtEl>
                                          <p:spTgt spid="18437"/>
                                        </p:tgtEl>
                                      </p:cBhvr>
                                    </p:animEffect>
                                    <p:set>
                                      <p:cBhvr>
                                        <p:cTn id="82" dur="1" fill="hold">
                                          <p:stCondLst>
                                            <p:cond delay="499"/>
                                          </p:stCondLst>
                                        </p:cTn>
                                        <p:tgtEl>
                                          <p:spTgt spid="18437"/>
                                        </p:tgtEl>
                                        <p:attrNameLst>
                                          <p:attrName>style.visibility</p:attrName>
                                        </p:attrNameLst>
                                      </p:cBhvr>
                                      <p:to>
                                        <p:strVal val="hidden"/>
                                      </p:to>
                                    </p:set>
                                  </p:childTnLst>
                                </p:cTn>
                              </p:par>
                              <p:par>
                                <p:cTn id="83" presetID="4" presetClass="exit" presetSubtype="16" fill="hold" nodeType="withEffect">
                                  <p:stCondLst>
                                    <p:cond delay="0"/>
                                  </p:stCondLst>
                                  <p:childTnLst>
                                    <p:animEffect transition="out" filter="box(in)">
                                      <p:cBhvr>
                                        <p:cTn id="84" dur="500"/>
                                        <p:tgtEl>
                                          <p:spTgt spid="18455"/>
                                        </p:tgtEl>
                                      </p:cBhvr>
                                    </p:animEffect>
                                    <p:set>
                                      <p:cBhvr>
                                        <p:cTn id="85" dur="1" fill="hold">
                                          <p:stCondLst>
                                            <p:cond delay="499"/>
                                          </p:stCondLst>
                                        </p:cTn>
                                        <p:tgtEl>
                                          <p:spTgt spid="18455"/>
                                        </p:tgtEl>
                                        <p:attrNameLst>
                                          <p:attrName>style.visibility</p:attrName>
                                        </p:attrNameLst>
                                      </p:cBhvr>
                                      <p:to>
                                        <p:strVal val="hidden"/>
                                      </p:to>
                                    </p:set>
                                  </p:childTnLst>
                                </p:cTn>
                              </p:par>
                              <p:par>
                                <p:cTn id="86" presetID="4" presetClass="exit" presetSubtype="16" fill="hold" grpId="1" nodeType="withEffect">
                                  <p:stCondLst>
                                    <p:cond delay="0"/>
                                  </p:stCondLst>
                                  <p:childTnLst>
                                    <p:animEffect transition="out" filter="box(in)">
                                      <p:cBhvr>
                                        <p:cTn id="87" dur="500"/>
                                        <p:tgtEl>
                                          <p:spTgt spid="18481"/>
                                        </p:tgtEl>
                                      </p:cBhvr>
                                    </p:animEffect>
                                    <p:set>
                                      <p:cBhvr>
                                        <p:cTn id="88" dur="1" fill="hold">
                                          <p:stCondLst>
                                            <p:cond delay="499"/>
                                          </p:stCondLst>
                                        </p:cTn>
                                        <p:tgtEl>
                                          <p:spTgt spid="18481"/>
                                        </p:tgtEl>
                                        <p:attrNameLst>
                                          <p:attrName>style.visibility</p:attrName>
                                        </p:attrNameLst>
                                      </p:cBhvr>
                                      <p:to>
                                        <p:strVal val="hidden"/>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grpId="2" nodeType="clickEffect">
                                  <p:stCondLst>
                                    <p:cond delay="0"/>
                                  </p:stCondLst>
                                  <p:childTnLst>
                                    <p:set>
                                      <p:cBhvr>
                                        <p:cTn id="92" dur="1" fill="hold">
                                          <p:stCondLst>
                                            <p:cond delay="0"/>
                                          </p:stCondLst>
                                        </p:cTn>
                                        <p:tgtEl>
                                          <p:spTgt spid="18437"/>
                                        </p:tgtEl>
                                        <p:attrNameLst>
                                          <p:attrName>style.visibility</p:attrName>
                                        </p:attrNameLst>
                                      </p:cBhvr>
                                      <p:to>
                                        <p:strVal val="visible"/>
                                      </p:to>
                                    </p:set>
                                    <p:animEffect transition="in" filter="box(out)">
                                      <p:cBhvr>
                                        <p:cTn id="93" dur="500"/>
                                        <p:tgtEl>
                                          <p:spTgt spid="18437"/>
                                        </p:tgtEl>
                                      </p:cBhvr>
                                    </p:animEffect>
                                  </p:childTnLst>
                                </p:cTn>
                              </p:par>
                              <p:par>
                                <p:cTn id="94" presetID="4" presetClass="entr" presetSubtype="32" fill="hold" nodeType="withEffect">
                                  <p:stCondLst>
                                    <p:cond delay="0"/>
                                  </p:stCondLst>
                                  <p:childTnLst>
                                    <p:set>
                                      <p:cBhvr>
                                        <p:cTn id="95" dur="1" fill="hold">
                                          <p:stCondLst>
                                            <p:cond delay="0"/>
                                          </p:stCondLst>
                                        </p:cTn>
                                        <p:tgtEl>
                                          <p:spTgt spid="18455"/>
                                        </p:tgtEl>
                                        <p:attrNameLst>
                                          <p:attrName>style.visibility</p:attrName>
                                        </p:attrNameLst>
                                      </p:cBhvr>
                                      <p:to>
                                        <p:strVal val="visible"/>
                                      </p:to>
                                    </p:set>
                                    <p:animEffect transition="in" filter="box(out)">
                                      <p:cBhvr>
                                        <p:cTn id="96" dur="500"/>
                                        <p:tgtEl>
                                          <p:spTgt spid="18455"/>
                                        </p:tgtEl>
                                      </p:cBhvr>
                                    </p:animEffect>
                                  </p:childTnLst>
                                </p:cTn>
                              </p:par>
                              <p:par>
                                <p:cTn id="97" presetID="4" presetClass="entr" presetSubtype="32" fill="hold" grpId="2" nodeType="withEffect">
                                  <p:stCondLst>
                                    <p:cond delay="0"/>
                                  </p:stCondLst>
                                  <p:childTnLst>
                                    <p:set>
                                      <p:cBhvr>
                                        <p:cTn id="98" dur="1" fill="hold">
                                          <p:stCondLst>
                                            <p:cond delay="0"/>
                                          </p:stCondLst>
                                        </p:cTn>
                                        <p:tgtEl>
                                          <p:spTgt spid="18481"/>
                                        </p:tgtEl>
                                        <p:attrNameLst>
                                          <p:attrName>style.visibility</p:attrName>
                                        </p:attrNameLst>
                                      </p:cBhvr>
                                      <p:to>
                                        <p:strVal val="visible"/>
                                      </p:to>
                                    </p:set>
                                    <p:animEffect transition="in" filter="box(out)">
                                      <p:cBhvr>
                                        <p:cTn id="99" dur="500"/>
                                        <p:tgtEl>
                                          <p:spTgt spid="18481"/>
                                        </p:tgtEl>
                                      </p:cBhvr>
                                    </p:animEffect>
                                  </p:childTnLst>
                                </p:cTn>
                              </p:par>
                              <p:par>
                                <p:cTn id="100" presetID="4" presetClass="entr" presetSubtype="32" fill="hold" nodeType="withEffect">
                                  <p:stCondLst>
                                    <p:cond delay="0"/>
                                  </p:stCondLst>
                                  <p:childTnLst>
                                    <p:set>
                                      <p:cBhvr>
                                        <p:cTn id="101" dur="1" fill="hold">
                                          <p:stCondLst>
                                            <p:cond delay="0"/>
                                          </p:stCondLst>
                                        </p:cTn>
                                        <p:tgtEl>
                                          <p:spTgt spid="18485"/>
                                        </p:tgtEl>
                                        <p:attrNameLst>
                                          <p:attrName>style.visibility</p:attrName>
                                        </p:attrNameLst>
                                      </p:cBhvr>
                                      <p:to>
                                        <p:strVal val="visible"/>
                                      </p:to>
                                    </p:set>
                                    <p:animEffect transition="in" filter="box(out)">
                                      <p:cBhvr>
                                        <p:cTn id="102" dur="500"/>
                                        <p:tgtEl>
                                          <p:spTgt spid="1848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4" fill="hold" nodeType="clickEffect">
                                  <p:stCondLst>
                                    <p:cond delay="0"/>
                                  </p:stCondLst>
                                  <p:childTnLst>
                                    <p:set>
                                      <p:cBhvr>
                                        <p:cTn id="106" dur="1" fill="hold">
                                          <p:stCondLst>
                                            <p:cond delay="0"/>
                                          </p:stCondLst>
                                        </p:cTn>
                                        <p:tgtEl>
                                          <p:spTgt spid="18486"/>
                                        </p:tgtEl>
                                        <p:attrNameLst>
                                          <p:attrName>style.visibility</p:attrName>
                                        </p:attrNameLst>
                                      </p:cBhvr>
                                      <p:to>
                                        <p:strVal val="visible"/>
                                      </p:to>
                                    </p:set>
                                    <p:anim calcmode="lin" valueType="num">
                                      <p:cBhvr additive="base">
                                        <p:cTn id="107" dur="500" fill="hold"/>
                                        <p:tgtEl>
                                          <p:spTgt spid="18486"/>
                                        </p:tgtEl>
                                        <p:attrNameLst>
                                          <p:attrName>ppt_x</p:attrName>
                                        </p:attrNameLst>
                                      </p:cBhvr>
                                      <p:tavLst>
                                        <p:tav tm="0">
                                          <p:val>
                                            <p:strVal val="#ppt_x"/>
                                          </p:val>
                                        </p:tav>
                                        <p:tav tm="100000">
                                          <p:val>
                                            <p:strVal val="#ppt_x"/>
                                          </p:val>
                                        </p:tav>
                                      </p:tavLst>
                                    </p:anim>
                                    <p:anim calcmode="lin" valueType="num">
                                      <p:cBhvr additive="base">
                                        <p:cTn id="108" dur="500" fill="hold"/>
                                        <p:tgtEl>
                                          <p:spTgt spid="18486"/>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18487"/>
                                        </p:tgtEl>
                                        <p:attrNameLst>
                                          <p:attrName>style.visibility</p:attrName>
                                        </p:attrNameLst>
                                      </p:cBhvr>
                                      <p:to>
                                        <p:strVal val="visible"/>
                                      </p:to>
                                    </p:set>
                                    <p:anim calcmode="lin" valueType="num">
                                      <p:cBhvr additive="base">
                                        <p:cTn id="111" dur="500" fill="hold"/>
                                        <p:tgtEl>
                                          <p:spTgt spid="18487"/>
                                        </p:tgtEl>
                                        <p:attrNameLst>
                                          <p:attrName>ppt_x</p:attrName>
                                        </p:attrNameLst>
                                      </p:cBhvr>
                                      <p:tavLst>
                                        <p:tav tm="0">
                                          <p:val>
                                            <p:strVal val="#ppt_x"/>
                                          </p:val>
                                        </p:tav>
                                        <p:tav tm="100000">
                                          <p:val>
                                            <p:strVal val="#ppt_x"/>
                                          </p:val>
                                        </p:tav>
                                      </p:tavLst>
                                    </p:anim>
                                    <p:anim calcmode="lin" valueType="num">
                                      <p:cBhvr additive="base">
                                        <p:cTn id="112" dur="500" fill="hold"/>
                                        <p:tgtEl>
                                          <p:spTgt spid="184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P spid="18436" grpId="1" animBg="1"/>
      <p:bldP spid="18436" grpId="2" animBg="1"/>
      <p:bldP spid="18437" grpId="0" animBg="1"/>
      <p:bldP spid="18437" grpId="1" animBg="1"/>
      <p:bldP spid="18437" grpId="2" animBg="1"/>
      <p:bldP spid="18440" grpId="0" animBg="1"/>
      <p:bldP spid="18441" grpId="0" animBg="1"/>
      <p:bldP spid="18480" grpId="0" animBg="1"/>
      <p:bldP spid="18480" grpId="1" animBg="1"/>
      <p:bldP spid="18480" grpId="2" animBg="1"/>
      <p:bldP spid="18481" grpId="0" animBg="1"/>
      <p:bldP spid="18481" grpId="1" animBg="1"/>
      <p:bldP spid="18481" grpId="2" animBg="1"/>
      <p:bldP spid="18482" grpId="0" animBg="1"/>
      <p:bldP spid="18483" grpId="0" animBg="1"/>
    </p:bld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6" name="Text Box 2">
            <a:extLst>
              <a:ext uri="{FF2B5EF4-FFF2-40B4-BE49-F238E27FC236}">
                <a16:creationId xmlns:a16="http://schemas.microsoft.com/office/drawing/2014/main" id="{B5BC7A86-733A-531E-14DB-B4FB25D36323}"/>
              </a:ext>
            </a:extLst>
          </p:cNvPr>
          <p:cNvSpPr txBox="1">
            <a:spLocks noChangeArrowheads="1"/>
          </p:cNvSpPr>
          <p:nvPr/>
        </p:nvSpPr>
        <p:spPr bwMode="auto">
          <a:xfrm>
            <a:off x="2209800" y="1628775"/>
            <a:ext cx="7772400" cy="457200"/>
          </a:xfrm>
          <a:prstGeom prst="rect">
            <a:avLst/>
          </a:prstGeom>
          <a:noFill/>
          <a:ln w="9525">
            <a:noFill/>
            <a:miter lim="800000"/>
            <a:headEnd/>
            <a:tailEnd/>
          </a:ln>
        </p:spPr>
        <p:txBody>
          <a:bodyPr>
            <a:spAutoFit/>
          </a:bodyPr>
          <a:lstStyle/>
          <a:p>
            <a:pPr fontAlgn="base">
              <a:spcBef>
                <a:spcPct val="0"/>
              </a:spcBef>
              <a:spcAft>
                <a:spcPct val="0"/>
              </a:spcAft>
              <a:defRPr/>
            </a:pPr>
            <a:r>
              <a:rPr lang="zh-CN" altLang="en-US" sz="2400" b="1" dirty="0">
                <a:solidFill>
                  <a:srgbClr val="9999FF">
                    <a:lumMod val="50000"/>
                  </a:srgbClr>
                </a:solidFill>
                <a:latin typeface="楷体_GB2312" pitchFamily="49" charset="-122"/>
                <a:ea typeface="楷体_GB2312" pitchFamily="49" charset="-122"/>
              </a:rPr>
              <a:t>    定理</a:t>
            </a:r>
            <a:r>
              <a:rPr lang="en-US" altLang="zh-CN" sz="2400" b="1" dirty="0">
                <a:solidFill>
                  <a:srgbClr val="9999FF">
                    <a:lumMod val="50000"/>
                  </a:srgbClr>
                </a:solidFill>
                <a:latin typeface="楷体_GB2312" pitchFamily="49" charset="-122"/>
                <a:ea typeface="楷体_GB2312" pitchFamily="49" charset="-122"/>
              </a:rPr>
              <a:t>2</a:t>
            </a:r>
            <a:r>
              <a:rPr lang="en-US" altLang="zh-CN" sz="2400" b="1" dirty="0">
                <a:solidFill>
                  <a:srgbClr val="000000"/>
                </a:solidFill>
                <a:latin typeface="楷体_GB2312" pitchFamily="49" charset="-122"/>
                <a:ea typeface="楷体_GB2312" pitchFamily="49" charset="-122"/>
              </a:rPr>
              <a:t> </a:t>
            </a:r>
            <a:r>
              <a:rPr lang="zh-CN" altLang="en-US" sz="2400" b="1" dirty="0">
                <a:solidFill>
                  <a:srgbClr val="000000"/>
                </a:solidFill>
                <a:latin typeface="楷体_GB2312" pitchFamily="49" charset="-122"/>
                <a:ea typeface="楷体_GB2312" pitchFamily="49" charset="-122"/>
              </a:rPr>
              <a:t>若</a:t>
            </a:r>
            <a:r>
              <a:rPr lang="en-US" altLang="zh-CN" sz="2400" b="1" i="1" dirty="0">
                <a:solidFill>
                  <a:srgbClr val="000000"/>
                </a:solidFill>
                <a:latin typeface="Symbol" pitchFamily="18" charset="2"/>
                <a:ea typeface="楷体_GB2312" pitchFamily="49" charset="-122"/>
              </a:rPr>
              <a:t>l </a:t>
            </a:r>
            <a:r>
              <a:rPr lang="zh-CN" altLang="en-US" sz="2400" b="1" dirty="0">
                <a:solidFill>
                  <a:srgbClr val="000000"/>
                </a:solidFill>
                <a:latin typeface="楷体_GB2312" pitchFamily="49" charset="-122"/>
                <a:ea typeface="楷体_GB2312" pitchFamily="49" charset="-122"/>
              </a:rPr>
              <a:t>是数，且</a:t>
            </a:r>
            <a:r>
              <a:rPr lang="zh-CN" altLang="en-US" sz="2400" b="1" i="1" dirty="0">
                <a:solidFill>
                  <a:srgbClr val="000000"/>
                </a:solidFill>
                <a:latin typeface="Times New Roman" pitchFamily="18" charset="0"/>
                <a:ea typeface="楷体_GB2312" pitchFamily="49" charset="-122"/>
              </a:rPr>
              <a:t> </a:t>
            </a:r>
          </a:p>
        </p:txBody>
      </p:sp>
      <p:graphicFrame>
        <p:nvGraphicFramePr>
          <p:cNvPr id="910339" name="Object 8">
            <a:extLst>
              <a:ext uri="{FF2B5EF4-FFF2-40B4-BE49-F238E27FC236}">
                <a16:creationId xmlns:a16="http://schemas.microsoft.com/office/drawing/2014/main" id="{668C90A4-AD58-30D5-0F4A-9C69B7A94CE6}"/>
              </a:ext>
            </a:extLst>
          </p:cNvPr>
          <p:cNvGraphicFramePr>
            <a:graphicFrameLocks noChangeAspect="1"/>
          </p:cNvGraphicFramePr>
          <p:nvPr/>
        </p:nvGraphicFramePr>
        <p:xfrm>
          <a:off x="5808664" y="1095375"/>
          <a:ext cx="2847975" cy="1562100"/>
        </p:xfrm>
        <a:graphic>
          <a:graphicData uri="http://schemas.openxmlformats.org/presentationml/2006/ole">
            <mc:AlternateContent xmlns:mc="http://schemas.openxmlformats.org/markup-compatibility/2006">
              <mc:Choice xmlns:v="urn:schemas-microsoft-com:vml" Requires="v">
                <p:oleObj name="Equation" r:id="rId3" imgW="1295400" imgH="711200" progId="">
                  <p:embed/>
                </p:oleObj>
              </mc:Choice>
              <mc:Fallback>
                <p:oleObj name="Equation" r:id="rId3" imgW="1295400" imgH="711200" progId="">
                  <p:embed/>
                  <p:pic>
                    <p:nvPicPr>
                      <p:cNvPr id="910339" name="Object 8">
                        <a:extLst>
                          <a:ext uri="{FF2B5EF4-FFF2-40B4-BE49-F238E27FC236}">
                            <a16:creationId xmlns:a16="http://schemas.microsoft.com/office/drawing/2014/main" id="{668C90A4-AD58-30D5-0F4A-9C69B7A94C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8664" y="1095375"/>
                        <a:ext cx="28479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0340" name="Text Box 4">
            <a:extLst>
              <a:ext uri="{FF2B5EF4-FFF2-40B4-BE49-F238E27FC236}">
                <a16:creationId xmlns:a16="http://schemas.microsoft.com/office/drawing/2014/main" id="{45A8BADD-FE95-F2C7-2026-592304C707F9}"/>
              </a:ext>
            </a:extLst>
          </p:cNvPr>
          <p:cNvSpPr txBox="1">
            <a:spLocks noChangeArrowheads="1"/>
          </p:cNvSpPr>
          <p:nvPr/>
        </p:nvSpPr>
        <p:spPr bwMode="auto">
          <a:xfrm>
            <a:off x="2209800" y="38100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Times New Roman" panose="02020603050405020304" pitchFamily="18" charset="0"/>
              </a:rPr>
              <a:t>则有</a:t>
            </a:r>
            <a:endParaRPr lang="zh-CN" altLang="en-US" b="1" i="1">
              <a:solidFill>
                <a:srgbClr val="000000"/>
              </a:solidFill>
              <a:latin typeface="Times New Roman" panose="02020603050405020304" pitchFamily="18" charset="0"/>
            </a:endParaRPr>
          </a:p>
        </p:txBody>
      </p:sp>
      <p:graphicFrame>
        <p:nvGraphicFramePr>
          <p:cNvPr id="20485" name="Object 9">
            <a:extLst>
              <a:ext uri="{FF2B5EF4-FFF2-40B4-BE49-F238E27FC236}">
                <a16:creationId xmlns:a16="http://schemas.microsoft.com/office/drawing/2014/main" id="{43179D01-9DF9-59AC-41AF-39BCDAF6C4E7}"/>
              </a:ext>
            </a:extLst>
          </p:cNvPr>
          <p:cNvGraphicFramePr>
            <a:graphicFrameLocks noChangeAspect="1"/>
          </p:cNvGraphicFramePr>
          <p:nvPr/>
        </p:nvGraphicFramePr>
        <p:xfrm>
          <a:off x="3957638" y="3357563"/>
          <a:ext cx="3490912" cy="1562100"/>
        </p:xfrm>
        <a:graphic>
          <a:graphicData uri="http://schemas.openxmlformats.org/presentationml/2006/ole">
            <mc:AlternateContent xmlns:mc="http://schemas.openxmlformats.org/markup-compatibility/2006">
              <mc:Choice xmlns:v="urn:schemas-microsoft-com:vml" Requires="v">
                <p:oleObj name="Equation" r:id="rId5" imgW="1587500" imgH="711200" progId="">
                  <p:embed/>
                </p:oleObj>
              </mc:Choice>
              <mc:Fallback>
                <p:oleObj name="Equation" r:id="rId5" imgW="1587500" imgH="711200" progId="">
                  <p:embed/>
                  <p:pic>
                    <p:nvPicPr>
                      <p:cNvPr id="20485" name="Object 9">
                        <a:extLst>
                          <a:ext uri="{FF2B5EF4-FFF2-40B4-BE49-F238E27FC236}">
                            <a16:creationId xmlns:a16="http://schemas.microsoft.com/office/drawing/2014/main" id="{43179D01-9DF9-59AC-41AF-39BCDAF6C4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7638" y="3357563"/>
                        <a:ext cx="3490912"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6" name="AutoShape 6">
            <a:extLst>
              <a:ext uri="{FF2B5EF4-FFF2-40B4-BE49-F238E27FC236}">
                <a16:creationId xmlns:a16="http://schemas.microsoft.com/office/drawing/2014/main" id="{E1D04073-2D82-17A2-254B-A2FF31DD628C}"/>
              </a:ext>
            </a:extLst>
          </p:cNvPr>
          <p:cNvSpPr>
            <a:spLocks noChangeArrowheads="1"/>
          </p:cNvSpPr>
          <p:nvPr/>
        </p:nvSpPr>
        <p:spPr bwMode="auto">
          <a:xfrm>
            <a:off x="7535864" y="5016511"/>
            <a:ext cx="2662237" cy="1827193"/>
          </a:xfrm>
          <a:prstGeom prst="cloudCallout">
            <a:avLst>
              <a:gd name="adj1" fmla="val -59778"/>
              <a:gd name="adj2" fmla="val -59440"/>
            </a:avLst>
          </a:prstGeom>
          <a:solidFill>
            <a:schemeClr val="accent1"/>
          </a:solidFill>
          <a:ln w="9525">
            <a:solidFill>
              <a:schemeClr val="tx1"/>
            </a:solidFill>
            <a:round/>
            <a:headEnd/>
            <a:tailEnd/>
          </a:ln>
        </p:spPr>
        <p:txBody>
          <a:bodyPr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Times New Roman" panose="02020603050405020304" pitchFamily="18" charset="0"/>
              </a:rPr>
              <a:t>形式上看成是普通的数乘运算！</a:t>
            </a:r>
          </a:p>
        </p:txBody>
      </p:sp>
      <p:pic>
        <p:nvPicPr>
          <p:cNvPr id="20487" name="Picture 7" descr="j0078625[1]">
            <a:extLst>
              <a:ext uri="{FF2B5EF4-FFF2-40B4-BE49-F238E27FC236}">
                <a16:creationId xmlns:a16="http://schemas.microsoft.com/office/drawing/2014/main" id="{D7E67BD2-81DB-CDE9-0D3B-715DFEB6C5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7801" y="4887913"/>
            <a:ext cx="582613"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ox(in)">
                                      <p:cBhvr>
                                        <p:cTn id="7" dur="500"/>
                                        <p:tgtEl>
                                          <p:spTgt spid="20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0487"/>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2" name="cashreg.wav"/>
                                        </p:tgtEl>
                                      </p:cMediaNode>
                                    </p:audio>
                                  </p:subTnLst>
                                </p:cTn>
                              </p:par>
                            </p:childTnLst>
                          </p:cTn>
                        </p:par>
                        <p:par>
                          <p:cTn id="12" fill="hold" nodeType="afterGroup">
                            <p:stCondLst>
                              <p:cond delay="0"/>
                            </p:stCondLst>
                            <p:childTnLst>
                              <p:par>
                                <p:cTn id="13" presetID="12" presetClass="entr" presetSubtype="4" fill="hold" grpId="0" nodeType="afterEffect">
                                  <p:stCondLst>
                                    <p:cond delay="0"/>
                                  </p:stCondLst>
                                  <p:iterate type="lt">
                                    <p:tmPct val="10000"/>
                                  </p:iterate>
                                  <p:childTnLst>
                                    <p:set>
                                      <p:cBhvr>
                                        <p:cTn id="14" dur="1" fill="hold">
                                          <p:stCondLst>
                                            <p:cond delay="0"/>
                                          </p:stCondLst>
                                        </p:cTn>
                                        <p:tgtEl>
                                          <p:spTgt spid="20486"/>
                                        </p:tgtEl>
                                        <p:attrNameLst>
                                          <p:attrName>style.visibility</p:attrName>
                                        </p:attrNameLst>
                                      </p:cBhvr>
                                      <p:to>
                                        <p:strVal val="visible"/>
                                      </p:to>
                                    </p:set>
                                    <p:animEffect transition="in" filter="slide(fromBottom)">
                                      <p:cBhvr>
                                        <p:cTn id="15"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62" name="Rectangle 2">
            <a:extLst>
              <a:ext uri="{FF2B5EF4-FFF2-40B4-BE49-F238E27FC236}">
                <a16:creationId xmlns:a16="http://schemas.microsoft.com/office/drawing/2014/main" id="{88A5A279-B349-639D-E4C1-2F86C506AECB}"/>
              </a:ext>
            </a:extLst>
          </p:cNvPr>
          <p:cNvSpPr>
            <a:spLocks noGrp="1" noChangeArrowheads="1"/>
          </p:cNvSpPr>
          <p:nvPr>
            <p:ph type="title"/>
          </p:nvPr>
        </p:nvSpPr>
        <p:spPr/>
        <p:txBody>
          <a:bodyPr/>
          <a:lstStyle/>
          <a:p>
            <a:pPr eaLnBrk="1" hangingPunct="1"/>
            <a:r>
              <a:rPr lang="en-US" altLang="zh-CN"/>
              <a:t>3</a:t>
            </a:r>
            <a:r>
              <a:rPr lang="zh-CN" altLang="en-US"/>
              <a:t>、分块矩阵的乘法</a:t>
            </a:r>
          </a:p>
        </p:txBody>
      </p:sp>
      <p:sp>
        <p:nvSpPr>
          <p:cNvPr id="214022" name="Text Box 4">
            <a:extLst>
              <a:ext uri="{FF2B5EF4-FFF2-40B4-BE49-F238E27FC236}">
                <a16:creationId xmlns:a16="http://schemas.microsoft.com/office/drawing/2014/main" id="{8497AF80-A74B-6359-70A8-3D0F4288C73E}"/>
              </a:ext>
            </a:extLst>
          </p:cNvPr>
          <p:cNvSpPr txBox="1">
            <a:spLocks noChangeArrowheads="1"/>
          </p:cNvSpPr>
          <p:nvPr/>
        </p:nvSpPr>
        <p:spPr bwMode="auto">
          <a:xfrm>
            <a:off x="1981201" y="1741488"/>
            <a:ext cx="8721725" cy="461962"/>
          </a:xfrm>
          <a:prstGeom prst="rect">
            <a:avLst/>
          </a:prstGeom>
          <a:noFill/>
          <a:ln w="9525">
            <a:noFill/>
            <a:miter lim="800000"/>
            <a:headEnd/>
            <a:tailEnd/>
          </a:ln>
        </p:spPr>
        <p:txBody>
          <a:bodyPr wrap="none">
            <a:spAutoFit/>
          </a:bodyPr>
          <a:lstStyle/>
          <a:p>
            <a:pPr fontAlgn="base">
              <a:spcBef>
                <a:spcPct val="0"/>
              </a:spcBef>
              <a:spcAft>
                <a:spcPct val="0"/>
              </a:spcAft>
              <a:defRPr/>
            </a:pPr>
            <a:r>
              <a:rPr lang="zh-CN" altLang="en-US" sz="2400" b="1" dirty="0">
                <a:solidFill>
                  <a:srgbClr val="9999FF">
                    <a:lumMod val="50000"/>
                  </a:srgbClr>
                </a:solidFill>
                <a:latin typeface="Times New Roman" pitchFamily="18" charset="0"/>
                <a:ea typeface="楷体_GB2312" pitchFamily="49" charset="-122"/>
              </a:rPr>
              <a:t>        定理</a:t>
            </a:r>
            <a:r>
              <a:rPr lang="en-US" altLang="zh-CN" sz="2400" b="1" dirty="0">
                <a:solidFill>
                  <a:srgbClr val="9999FF">
                    <a:lumMod val="50000"/>
                  </a:srgbClr>
                </a:solidFill>
                <a:latin typeface="Times New Roman" pitchFamily="18" charset="0"/>
                <a:ea typeface="楷体_GB2312" pitchFamily="49" charset="-122"/>
              </a:rPr>
              <a:t>3 </a:t>
            </a:r>
            <a:r>
              <a:rPr lang="zh-CN" altLang="en-US" sz="2400" b="1" dirty="0">
                <a:solidFill>
                  <a:srgbClr val="000000"/>
                </a:solidFill>
                <a:latin typeface="Times New Roman" pitchFamily="18" charset="0"/>
                <a:ea typeface="楷体_GB2312" pitchFamily="49" charset="-122"/>
              </a:rPr>
              <a:t>设 </a:t>
            </a:r>
            <a:r>
              <a:rPr lang="en-US" altLang="zh-CN" sz="2400" b="1" i="1" dirty="0">
                <a:solidFill>
                  <a:srgbClr val="000000"/>
                </a:solidFill>
                <a:latin typeface="Times New Roman" pitchFamily="18" charset="0"/>
                <a:ea typeface="楷体_GB2312" pitchFamily="49" charset="-122"/>
              </a:rPr>
              <a:t>A</a:t>
            </a:r>
            <a:r>
              <a:rPr lang="zh-CN" altLang="en-US" sz="2400" b="1" dirty="0">
                <a:solidFill>
                  <a:srgbClr val="000000"/>
                </a:solidFill>
                <a:latin typeface="Times New Roman" pitchFamily="18" charset="0"/>
                <a:ea typeface="楷体_GB2312" pitchFamily="49" charset="-122"/>
              </a:rPr>
              <a:t>为</a:t>
            </a:r>
            <a:r>
              <a:rPr lang="en-US" altLang="zh-CN" sz="2400" b="1" i="1" dirty="0" err="1">
                <a:solidFill>
                  <a:srgbClr val="000000"/>
                </a:solidFill>
                <a:latin typeface="Times New Roman" pitchFamily="18" charset="0"/>
                <a:ea typeface="楷体_GB2312" pitchFamily="49" charset="-122"/>
              </a:rPr>
              <a:t>m</a:t>
            </a:r>
            <a:r>
              <a:rPr lang="en-US" altLang="zh-CN" sz="2400" b="1" dirty="0" err="1">
                <a:solidFill>
                  <a:srgbClr val="000000"/>
                </a:solidFill>
                <a:latin typeface="Times New Roman" pitchFamily="18" charset="0"/>
                <a:ea typeface="楷体_GB2312" pitchFamily="49" charset="-122"/>
                <a:sym typeface="Symbol" pitchFamily="18" charset="2"/>
              </a:rPr>
              <a:t></a:t>
            </a:r>
            <a:r>
              <a:rPr lang="en-US" altLang="zh-CN" sz="2400" b="1" i="1" dirty="0" err="1">
                <a:solidFill>
                  <a:srgbClr val="000000"/>
                </a:solidFill>
                <a:latin typeface="Times New Roman" pitchFamily="18" charset="0"/>
                <a:ea typeface="楷体_GB2312" pitchFamily="49" charset="-122"/>
              </a:rPr>
              <a:t>l</a:t>
            </a:r>
            <a:r>
              <a:rPr lang="en-US" altLang="zh-CN" sz="2400" b="1" i="1" dirty="0">
                <a:solidFill>
                  <a:srgbClr val="000000"/>
                </a:solidFill>
                <a:latin typeface="Times New Roman" pitchFamily="18" charset="0"/>
                <a:ea typeface="楷体_GB2312" pitchFamily="49" charset="-122"/>
              </a:rPr>
              <a:t> </a:t>
            </a:r>
            <a:r>
              <a:rPr lang="zh-CN" altLang="en-US" sz="2400" b="1" dirty="0">
                <a:solidFill>
                  <a:srgbClr val="000000"/>
                </a:solidFill>
                <a:latin typeface="楷体_GB2312" pitchFamily="49" charset="-122"/>
                <a:ea typeface="楷体_GB2312" pitchFamily="49" charset="-122"/>
              </a:rPr>
              <a:t>矩阵，</a:t>
            </a:r>
            <a:r>
              <a:rPr lang="en-US" altLang="zh-CN" sz="2400" b="1" i="1" dirty="0">
                <a:solidFill>
                  <a:srgbClr val="000000"/>
                </a:solidFill>
                <a:latin typeface="Times New Roman" pitchFamily="18" charset="0"/>
                <a:ea typeface="楷体_GB2312" pitchFamily="49" charset="-122"/>
              </a:rPr>
              <a:t>B</a:t>
            </a:r>
            <a:r>
              <a:rPr lang="zh-CN" altLang="en-US" sz="2400" b="1" dirty="0">
                <a:solidFill>
                  <a:srgbClr val="000000"/>
                </a:solidFill>
                <a:latin typeface="楷体_GB2312" pitchFamily="49" charset="-122"/>
                <a:ea typeface="楷体_GB2312" pitchFamily="49" charset="-122"/>
              </a:rPr>
              <a:t>为</a:t>
            </a:r>
            <a:r>
              <a:rPr lang="en-US" altLang="zh-CN" sz="2400" b="1" i="1" dirty="0">
                <a:solidFill>
                  <a:srgbClr val="000000"/>
                </a:solidFill>
                <a:latin typeface="Times New Roman" pitchFamily="18" charset="0"/>
                <a:ea typeface="楷体_GB2312" pitchFamily="49" charset="-122"/>
              </a:rPr>
              <a:t>l </a:t>
            </a:r>
            <a:r>
              <a:rPr lang="en-US" altLang="zh-CN" sz="2400" b="1" dirty="0">
                <a:solidFill>
                  <a:srgbClr val="000000"/>
                </a:solidFill>
                <a:latin typeface="Times New Roman" pitchFamily="18" charset="0"/>
                <a:ea typeface="楷体_GB2312" pitchFamily="49" charset="-122"/>
                <a:sym typeface="Symbol" pitchFamily="18" charset="2"/>
              </a:rPr>
              <a:t></a:t>
            </a:r>
            <a:r>
              <a:rPr lang="en-US" altLang="zh-CN" sz="2400" b="1" i="1" dirty="0">
                <a:solidFill>
                  <a:srgbClr val="000000"/>
                </a:solidFill>
                <a:latin typeface="Times New Roman" pitchFamily="18" charset="0"/>
                <a:ea typeface="楷体_GB2312" pitchFamily="49" charset="-122"/>
              </a:rPr>
              <a:t>n</a:t>
            </a:r>
            <a:r>
              <a:rPr lang="zh-CN" altLang="en-US" sz="2400" b="1" dirty="0">
                <a:solidFill>
                  <a:srgbClr val="000000"/>
                </a:solidFill>
                <a:latin typeface="Times New Roman" pitchFamily="18" charset="0"/>
                <a:ea typeface="楷体_GB2312" pitchFamily="49" charset="-122"/>
              </a:rPr>
              <a:t>矩阵</a:t>
            </a:r>
            <a:r>
              <a:rPr lang="zh-CN" altLang="en-US" sz="2400" b="1" i="1" dirty="0">
                <a:solidFill>
                  <a:srgbClr val="000000"/>
                </a:solidFill>
                <a:latin typeface="Times New Roman" pitchFamily="18" charset="0"/>
                <a:ea typeface="楷体_GB2312" pitchFamily="49" charset="-122"/>
              </a:rPr>
              <a:t> </a:t>
            </a:r>
            <a:r>
              <a:rPr lang="zh-CN" altLang="en-US" sz="2400" b="1" dirty="0">
                <a:solidFill>
                  <a:srgbClr val="000000"/>
                </a:solidFill>
                <a:latin typeface="Times New Roman" pitchFamily="18" charset="0"/>
                <a:ea typeface="楷体_GB2312" pitchFamily="49" charset="-122"/>
              </a:rPr>
              <a:t>，把 </a:t>
            </a:r>
            <a:r>
              <a:rPr lang="en-US" altLang="zh-CN" sz="2400" b="1" i="1" dirty="0">
                <a:solidFill>
                  <a:srgbClr val="000000"/>
                </a:solidFill>
                <a:latin typeface="Times New Roman" pitchFamily="18" charset="0"/>
                <a:ea typeface="楷体_GB2312" pitchFamily="49" charset="-122"/>
              </a:rPr>
              <a:t>A</a:t>
            </a:r>
            <a:r>
              <a:rPr lang="zh-CN" altLang="en-US" sz="2400" b="1" dirty="0">
                <a:solidFill>
                  <a:srgbClr val="000000"/>
                </a:solidFill>
                <a:latin typeface="Times New Roman" pitchFamily="18" charset="0"/>
                <a:ea typeface="楷体_GB2312" pitchFamily="49" charset="-122"/>
              </a:rPr>
              <a:t>、</a:t>
            </a:r>
            <a:r>
              <a:rPr lang="en-US" altLang="zh-CN" sz="2400" b="1" i="1" dirty="0">
                <a:solidFill>
                  <a:srgbClr val="000000"/>
                </a:solidFill>
                <a:latin typeface="Times New Roman" pitchFamily="18" charset="0"/>
                <a:ea typeface="楷体_GB2312" pitchFamily="49" charset="-122"/>
              </a:rPr>
              <a:t>B </a:t>
            </a:r>
            <a:r>
              <a:rPr lang="zh-CN" altLang="en-US" sz="2400" b="1" dirty="0">
                <a:solidFill>
                  <a:srgbClr val="000000"/>
                </a:solidFill>
                <a:latin typeface="Times New Roman" pitchFamily="18" charset="0"/>
                <a:ea typeface="楷体_GB2312" pitchFamily="49" charset="-122"/>
              </a:rPr>
              <a:t>分块如下：</a:t>
            </a:r>
          </a:p>
        </p:txBody>
      </p:sp>
      <p:graphicFrame>
        <p:nvGraphicFramePr>
          <p:cNvPr id="29701" name="Object 11">
            <a:extLst>
              <a:ext uri="{FF2B5EF4-FFF2-40B4-BE49-F238E27FC236}">
                <a16:creationId xmlns:a16="http://schemas.microsoft.com/office/drawing/2014/main" id="{DAFC3CB0-2A28-7589-E287-8EAAA5F17D28}"/>
              </a:ext>
            </a:extLst>
          </p:cNvPr>
          <p:cNvGraphicFramePr>
            <a:graphicFrameLocks noChangeAspect="1"/>
          </p:cNvGraphicFramePr>
          <p:nvPr/>
        </p:nvGraphicFramePr>
        <p:xfrm>
          <a:off x="1981201" y="2205038"/>
          <a:ext cx="7515225" cy="2335212"/>
        </p:xfrm>
        <a:graphic>
          <a:graphicData uri="http://schemas.openxmlformats.org/presentationml/2006/ole">
            <mc:AlternateContent xmlns:mc="http://schemas.openxmlformats.org/markup-compatibility/2006">
              <mc:Choice xmlns:v="urn:schemas-microsoft-com:vml" Requires="v">
                <p:oleObj name="Equation" r:id="rId3" imgW="3759200" imgH="1168400" progId="">
                  <p:embed/>
                </p:oleObj>
              </mc:Choice>
              <mc:Fallback>
                <p:oleObj name="Equation" r:id="rId3" imgW="3759200" imgH="1168400" progId="">
                  <p:embed/>
                  <p:pic>
                    <p:nvPicPr>
                      <p:cNvPr id="29701" name="Object 11">
                        <a:extLst>
                          <a:ext uri="{FF2B5EF4-FFF2-40B4-BE49-F238E27FC236}">
                            <a16:creationId xmlns:a16="http://schemas.microsoft.com/office/drawing/2014/main" id="{DAFC3CB0-2A28-7589-E287-8EAAA5F17D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2205038"/>
                        <a:ext cx="7515225" cy="233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2" name="Object 12">
            <a:extLst>
              <a:ext uri="{FF2B5EF4-FFF2-40B4-BE49-F238E27FC236}">
                <a16:creationId xmlns:a16="http://schemas.microsoft.com/office/drawing/2014/main" id="{221B90BA-D460-FB6E-B4E2-525EA5489B46}"/>
              </a:ext>
            </a:extLst>
          </p:cNvPr>
          <p:cNvGraphicFramePr>
            <a:graphicFrameLocks noChangeAspect="1"/>
          </p:cNvGraphicFramePr>
          <p:nvPr/>
        </p:nvGraphicFramePr>
        <p:xfrm>
          <a:off x="1981201" y="4724401"/>
          <a:ext cx="7185025" cy="1878013"/>
        </p:xfrm>
        <a:graphic>
          <a:graphicData uri="http://schemas.openxmlformats.org/presentationml/2006/ole">
            <mc:AlternateContent xmlns:mc="http://schemas.openxmlformats.org/markup-compatibility/2006">
              <mc:Choice xmlns:v="urn:schemas-microsoft-com:vml" Requires="v">
                <p:oleObj name="Equation" r:id="rId5" imgW="3594100" imgH="939800" progId="">
                  <p:embed/>
                </p:oleObj>
              </mc:Choice>
              <mc:Fallback>
                <p:oleObj name="Equation" r:id="rId5" imgW="3594100" imgH="939800" progId="">
                  <p:embed/>
                  <p:pic>
                    <p:nvPicPr>
                      <p:cNvPr id="29702" name="Object 12">
                        <a:extLst>
                          <a:ext uri="{FF2B5EF4-FFF2-40B4-BE49-F238E27FC236}">
                            <a16:creationId xmlns:a16="http://schemas.microsoft.com/office/drawing/2014/main" id="{221B90BA-D460-FB6E-B4E2-525EA5489B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1" y="4724401"/>
                        <a:ext cx="7185025"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5" name="Rectangle 9">
            <a:extLst>
              <a:ext uri="{FF2B5EF4-FFF2-40B4-BE49-F238E27FC236}">
                <a16:creationId xmlns:a16="http://schemas.microsoft.com/office/drawing/2014/main" id="{C3170B16-BBB9-A490-1158-B78412F72BB5}"/>
              </a:ext>
            </a:extLst>
          </p:cNvPr>
          <p:cNvSpPr>
            <a:spLocks noChangeArrowheads="1"/>
          </p:cNvSpPr>
          <p:nvPr/>
        </p:nvSpPr>
        <p:spPr bwMode="auto">
          <a:xfrm>
            <a:off x="7572375" y="1700214"/>
            <a:ext cx="2952750" cy="504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29706" name="Rectangle 10">
            <a:extLst>
              <a:ext uri="{FF2B5EF4-FFF2-40B4-BE49-F238E27FC236}">
                <a16:creationId xmlns:a16="http://schemas.microsoft.com/office/drawing/2014/main" id="{FFD257E0-4BDA-4618-1EE4-AF6C451CE04C}"/>
              </a:ext>
            </a:extLst>
          </p:cNvPr>
          <p:cNvSpPr>
            <a:spLocks noChangeArrowheads="1"/>
          </p:cNvSpPr>
          <p:nvPr/>
        </p:nvSpPr>
        <p:spPr bwMode="auto">
          <a:xfrm>
            <a:off x="2855913" y="2205039"/>
            <a:ext cx="2952750" cy="504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29708" name="Rectangle 12">
            <a:extLst>
              <a:ext uri="{FF2B5EF4-FFF2-40B4-BE49-F238E27FC236}">
                <a16:creationId xmlns:a16="http://schemas.microsoft.com/office/drawing/2014/main" id="{6EA38500-814C-6F9F-3B18-B83C76144C71}"/>
              </a:ext>
            </a:extLst>
          </p:cNvPr>
          <p:cNvSpPr>
            <a:spLocks noChangeArrowheads="1"/>
          </p:cNvSpPr>
          <p:nvPr/>
        </p:nvSpPr>
        <p:spPr bwMode="auto">
          <a:xfrm>
            <a:off x="2525713" y="2708276"/>
            <a:ext cx="4318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29710" name="Rectangle 14">
            <a:extLst>
              <a:ext uri="{FF2B5EF4-FFF2-40B4-BE49-F238E27FC236}">
                <a16:creationId xmlns:a16="http://schemas.microsoft.com/office/drawing/2014/main" id="{076B32E5-0BA7-78F8-042A-182B6AE51FBD}"/>
              </a:ext>
            </a:extLst>
          </p:cNvPr>
          <p:cNvSpPr>
            <a:spLocks noChangeArrowheads="1"/>
          </p:cNvSpPr>
          <p:nvPr/>
        </p:nvSpPr>
        <p:spPr bwMode="auto">
          <a:xfrm>
            <a:off x="6542088" y="2205039"/>
            <a:ext cx="2952750" cy="504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29711" name="Rectangle 15">
            <a:extLst>
              <a:ext uri="{FF2B5EF4-FFF2-40B4-BE49-F238E27FC236}">
                <a16:creationId xmlns:a16="http://schemas.microsoft.com/office/drawing/2014/main" id="{0E581D79-2F17-BBD8-07D3-F7DB0401AFA9}"/>
              </a:ext>
            </a:extLst>
          </p:cNvPr>
          <p:cNvSpPr>
            <a:spLocks noChangeArrowheads="1"/>
          </p:cNvSpPr>
          <p:nvPr/>
        </p:nvSpPr>
        <p:spPr bwMode="auto">
          <a:xfrm>
            <a:off x="6340475" y="2708276"/>
            <a:ext cx="3175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graphicFrame>
        <p:nvGraphicFramePr>
          <p:cNvPr id="29712" name="Object 13">
            <a:extLst>
              <a:ext uri="{FF2B5EF4-FFF2-40B4-BE49-F238E27FC236}">
                <a16:creationId xmlns:a16="http://schemas.microsoft.com/office/drawing/2014/main" id="{B8D4F9E9-9D5E-C96F-D411-9EE28BD17F76}"/>
              </a:ext>
            </a:extLst>
          </p:cNvPr>
          <p:cNvGraphicFramePr>
            <a:graphicFrameLocks noChangeAspect="1"/>
          </p:cNvGraphicFramePr>
          <p:nvPr/>
        </p:nvGraphicFramePr>
        <p:xfrm>
          <a:off x="7213601" y="333375"/>
          <a:ext cx="2843213" cy="1397000"/>
        </p:xfrm>
        <a:graphic>
          <a:graphicData uri="http://schemas.openxmlformats.org/presentationml/2006/ole">
            <mc:AlternateContent xmlns:mc="http://schemas.openxmlformats.org/markup-compatibility/2006">
              <mc:Choice xmlns:v="urn:schemas-microsoft-com:vml" Requires="v">
                <p:oleObj name="Equation" r:id="rId7" imgW="1422400" imgH="698500" progId="">
                  <p:embed/>
                </p:oleObj>
              </mc:Choice>
              <mc:Fallback>
                <p:oleObj name="Equation" r:id="rId7" imgW="1422400" imgH="698500" progId="">
                  <p:embed/>
                  <p:pic>
                    <p:nvPicPr>
                      <p:cNvPr id="29712" name="Object 13">
                        <a:extLst>
                          <a:ext uri="{FF2B5EF4-FFF2-40B4-BE49-F238E27FC236}">
                            <a16:creationId xmlns:a16="http://schemas.microsoft.com/office/drawing/2014/main" id="{B8D4F9E9-9D5E-C96F-D411-9EE28BD17F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3601" y="333375"/>
                        <a:ext cx="2843213"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3" name="Rectangle 17">
            <a:extLst>
              <a:ext uri="{FF2B5EF4-FFF2-40B4-BE49-F238E27FC236}">
                <a16:creationId xmlns:a16="http://schemas.microsoft.com/office/drawing/2014/main" id="{8D4C91C0-CC94-2C09-2E0D-13AD4D74CD70}"/>
              </a:ext>
            </a:extLst>
          </p:cNvPr>
          <p:cNvSpPr>
            <a:spLocks noChangeArrowheads="1"/>
          </p:cNvSpPr>
          <p:nvPr/>
        </p:nvSpPr>
        <p:spPr bwMode="auto">
          <a:xfrm>
            <a:off x="6527800" y="765176"/>
            <a:ext cx="2952750" cy="504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29714" name="Rectangle 18">
            <a:extLst>
              <a:ext uri="{FF2B5EF4-FFF2-40B4-BE49-F238E27FC236}">
                <a16:creationId xmlns:a16="http://schemas.microsoft.com/office/drawing/2014/main" id="{424AE0A5-881D-7643-BC29-B52F0F836EAF}"/>
              </a:ext>
            </a:extLst>
          </p:cNvPr>
          <p:cNvSpPr>
            <a:spLocks noChangeArrowheads="1"/>
          </p:cNvSpPr>
          <p:nvPr/>
        </p:nvSpPr>
        <p:spPr bwMode="auto">
          <a:xfrm>
            <a:off x="6527800" y="1270001"/>
            <a:ext cx="2952750" cy="504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29715" name="Rectangle 19">
            <a:extLst>
              <a:ext uri="{FF2B5EF4-FFF2-40B4-BE49-F238E27FC236}">
                <a16:creationId xmlns:a16="http://schemas.microsoft.com/office/drawing/2014/main" id="{A53B50C0-9742-1AF2-EBFB-D33B3709BE57}"/>
              </a:ext>
            </a:extLst>
          </p:cNvPr>
          <p:cNvSpPr>
            <a:spLocks noChangeArrowheads="1"/>
          </p:cNvSpPr>
          <p:nvPr/>
        </p:nvSpPr>
        <p:spPr bwMode="auto">
          <a:xfrm>
            <a:off x="6094413" y="2565401"/>
            <a:ext cx="3314700" cy="1871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1000"/>
                                        <p:tgtEl>
                                          <p:spTgt spid="29705"/>
                                        </p:tgtEl>
                                      </p:cBhvr>
                                    </p:animEffect>
                                    <p:set>
                                      <p:cBhvr>
                                        <p:cTn id="7" dur="1" fill="hold">
                                          <p:stCondLst>
                                            <p:cond delay="999"/>
                                          </p:stCondLst>
                                        </p:cTn>
                                        <p:tgtEl>
                                          <p:spTgt spid="2970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701"/>
                                        </p:tgtEl>
                                        <p:attrNameLst>
                                          <p:attrName>style.visibility</p:attrName>
                                        </p:attrNameLst>
                                      </p:cBhvr>
                                      <p:to>
                                        <p:strVal val="visible"/>
                                      </p:to>
                                    </p:set>
                                    <p:animEffect transition="in" filter="wipe(left)">
                                      <p:cBhvr>
                                        <p:cTn id="12" dur="500"/>
                                        <p:tgtEl>
                                          <p:spTgt spid="297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8" fill="hold" grpId="0" nodeType="clickEffect">
                                  <p:stCondLst>
                                    <p:cond delay="0"/>
                                  </p:stCondLst>
                                  <p:childTnLst>
                                    <p:animEffect transition="out" filter="wipe(left)">
                                      <p:cBhvr>
                                        <p:cTn id="16" dur="1000"/>
                                        <p:tgtEl>
                                          <p:spTgt spid="29708"/>
                                        </p:tgtEl>
                                      </p:cBhvr>
                                    </p:animEffect>
                                    <p:set>
                                      <p:cBhvr>
                                        <p:cTn id="17" dur="1" fill="hold">
                                          <p:stCondLst>
                                            <p:cond delay="999"/>
                                          </p:stCondLst>
                                        </p:cTn>
                                        <p:tgtEl>
                                          <p:spTgt spid="2970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8" fill="hold" grpId="0" nodeType="clickEffect">
                                  <p:stCondLst>
                                    <p:cond delay="0"/>
                                  </p:stCondLst>
                                  <p:childTnLst>
                                    <p:animEffect transition="out" filter="wipe(left)">
                                      <p:cBhvr>
                                        <p:cTn id="21" dur="1000"/>
                                        <p:tgtEl>
                                          <p:spTgt spid="29706"/>
                                        </p:tgtEl>
                                      </p:cBhvr>
                                    </p:animEffect>
                                    <p:set>
                                      <p:cBhvr>
                                        <p:cTn id="22" dur="1" fill="hold">
                                          <p:stCondLst>
                                            <p:cond delay="999"/>
                                          </p:stCondLst>
                                        </p:cTn>
                                        <p:tgtEl>
                                          <p:spTgt spid="2970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712"/>
                                        </p:tgtEl>
                                        <p:attrNameLst>
                                          <p:attrName>style.visibility</p:attrName>
                                        </p:attrNameLst>
                                      </p:cBhvr>
                                      <p:to>
                                        <p:strVal val="visible"/>
                                      </p:to>
                                    </p:set>
                                    <p:animEffect transition="in" filter="wipe(left)">
                                      <p:cBhvr>
                                        <p:cTn id="27" dur="500"/>
                                        <p:tgtEl>
                                          <p:spTgt spid="297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8" fill="hold" grpId="0" nodeType="clickEffect">
                                  <p:stCondLst>
                                    <p:cond delay="0"/>
                                  </p:stCondLst>
                                  <p:childTnLst>
                                    <p:animEffect transition="out" filter="wipe(left)">
                                      <p:cBhvr>
                                        <p:cTn id="31" dur="1000"/>
                                        <p:tgtEl>
                                          <p:spTgt spid="29713"/>
                                        </p:tgtEl>
                                      </p:cBhvr>
                                    </p:animEffect>
                                    <p:set>
                                      <p:cBhvr>
                                        <p:cTn id="32" dur="1" fill="hold">
                                          <p:stCondLst>
                                            <p:cond delay="999"/>
                                          </p:stCondLst>
                                        </p:cTn>
                                        <p:tgtEl>
                                          <p:spTgt spid="29713"/>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xit" presetSubtype="8" fill="hold" grpId="0" nodeType="clickEffect">
                                  <p:stCondLst>
                                    <p:cond delay="0"/>
                                  </p:stCondLst>
                                  <p:childTnLst>
                                    <p:animEffect transition="out" filter="wipe(left)">
                                      <p:cBhvr>
                                        <p:cTn id="36" dur="500"/>
                                        <p:tgtEl>
                                          <p:spTgt spid="29715"/>
                                        </p:tgtEl>
                                      </p:cBhvr>
                                    </p:animEffect>
                                    <p:set>
                                      <p:cBhvr>
                                        <p:cTn id="37" dur="1" fill="hold">
                                          <p:stCondLst>
                                            <p:cond delay="499"/>
                                          </p:stCondLst>
                                        </p:cTn>
                                        <p:tgtEl>
                                          <p:spTgt spid="29715"/>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xit" presetSubtype="8" fill="hold" grpId="0" nodeType="clickEffect">
                                  <p:stCondLst>
                                    <p:cond delay="0"/>
                                  </p:stCondLst>
                                  <p:childTnLst>
                                    <p:animEffect transition="out" filter="wipe(left)">
                                      <p:cBhvr>
                                        <p:cTn id="41" dur="1000"/>
                                        <p:tgtEl>
                                          <p:spTgt spid="29711"/>
                                        </p:tgtEl>
                                      </p:cBhvr>
                                    </p:animEffect>
                                    <p:set>
                                      <p:cBhvr>
                                        <p:cTn id="42" dur="1" fill="hold">
                                          <p:stCondLst>
                                            <p:cond delay="999"/>
                                          </p:stCondLst>
                                        </p:cTn>
                                        <p:tgtEl>
                                          <p:spTgt spid="2971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xit" presetSubtype="8" fill="hold" grpId="0" nodeType="clickEffect">
                                  <p:stCondLst>
                                    <p:cond delay="0"/>
                                  </p:stCondLst>
                                  <p:childTnLst>
                                    <p:animEffect transition="out" filter="wipe(left)">
                                      <p:cBhvr>
                                        <p:cTn id="46" dur="1000"/>
                                        <p:tgtEl>
                                          <p:spTgt spid="29710"/>
                                        </p:tgtEl>
                                      </p:cBhvr>
                                    </p:animEffect>
                                    <p:set>
                                      <p:cBhvr>
                                        <p:cTn id="47" dur="1" fill="hold">
                                          <p:stCondLst>
                                            <p:cond delay="999"/>
                                          </p:stCondLst>
                                        </p:cTn>
                                        <p:tgtEl>
                                          <p:spTgt spid="29710"/>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xit" presetSubtype="8" fill="hold" grpId="0" nodeType="clickEffect">
                                  <p:stCondLst>
                                    <p:cond delay="0"/>
                                  </p:stCondLst>
                                  <p:childTnLst>
                                    <p:animEffect transition="out" filter="wipe(left)">
                                      <p:cBhvr>
                                        <p:cTn id="51" dur="1000"/>
                                        <p:tgtEl>
                                          <p:spTgt spid="29714"/>
                                        </p:tgtEl>
                                      </p:cBhvr>
                                    </p:animEffect>
                                    <p:set>
                                      <p:cBhvr>
                                        <p:cTn id="52" dur="1" fill="hold">
                                          <p:stCondLst>
                                            <p:cond delay="999"/>
                                          </p:stCondLst>
                                        </p:cTn>
                                        <p:tgtEl>
                                          <p:spTgt spid="29714"/>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29702"/>
                                        </p:tgtEl>
                                        <p:attrNameLst>
                                          <p:attrName>style.visibility</p:attrName>
                                        </p:attrNameLst>
                                      </p:cBhvr>
                                      <p:to>
                                        <p:strVal val="visible"/>
                                      </p:to>
                                    </p:set>
                                    <p:animEffect transition="in" filter="checkerboard(across)">
                                      <p:cBhvr>
                                        <p:cTn id="57" dur="500"/>
                                        <p:tgtEl>
                                          <p:spTgt spid="29702"/>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5" grpId="0" animBg="1"/>
      <p:bldP spid="29706" grpId="0" animBg="1"/>
      <p:bldP spid="29708" grpId="0" animBg="1"/>
      <p:bldP spid="29710" grpId="0" animBg="1"/>
      <p:bldP spid="29711" grpId="0" animBg="1"/>
      <p:bldP spid="29713" grpId="0" animBg="1"/>
      <p:bldP spid="29714" grpId="0" animBg="1"/>
      <p:bldP spid="29715"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13A180-0D5D-A6C0-8864-C2C48F670AA1}"/>
              </a:ext>
            </a:extLst>
          </p:cNvPr>
          <p:cNvSpPr txBox="1"/>
          <p:nvPr/>
        </p:nvSpPr>
        <p:spPr>
          <a:xfrm>
            <a:off x="2738439" y="714376"/>
            <a:ext cx="5000625" cy="523875"/>
          </a:xfrm>
          <a:prstGeom prst="rect">
            <a:avLst/>
          </a:prstGeom>
          <a:noFill/>
        </p:spPr>
        <p:txBody>
          <a:bodyPr>
            <a:spAutoFit/>
          </a:bodyPr>
          <a:lstStyle/>
          <a:p>
            <a:pPr fontAlgn="base">
              <a:spcBef>
                <a:spcPct val="0"/>
              </a:spcBef>
              <a:spcAft>
                <a:spcPct val="0"/>
              </a:spcAft>
              <a:defRPr/>
            </a:pPr>
            <a:r>
              <a:rPr lang="zh-CN" altLang="en-US" sz="2800" b="1" dirty="0">
                <a:solidFill>
                  <a:srgbClr val="9999FF">
                    <a:lumMod val="50000"/>
                  </a:srgbClr>
                </a:solidFill>
                <a:latin typeface="Arial" charset="0"/>
                <a:ea typeface="楷体_GB2312" pitchFamily="49" charset="-122"/>
              </a:rPr>
              <a:t>例</a:t>
            </a:r>
            <a:r>
              <a:rPr lang="en-US" altLang="zh-CN" sz="2800" b="1" dirty="0">
                <a:solidFill>
                  <a:srgbClr val="9999FF">
                    <a:lumMod val="50000"/>
                  </a:srgbClr>
                </a:solidFill>
                <a:latin typeface="Arial" charset="0"/>
                <a:ea typeface="楷体_GB2312" pitchFamily="49" charset="-122"/>
              </a:rPr>
              <a:t>1 </a:t>
            </a:r>
            <a:r>
              <a:rPr lang="zh-CN" altLang="en-US" sz="2800" b="1" dirty="0">
                <a:solidFill>
                  <a:srgbClr val="000000"/>
                </a:solidFill>
                <a:latin typeface="Arial" charset="0"/>
                <a:ea typeface="楷体_GB2312" pitchFamily="49" charset="-122"/>
              </a:rPr>
              <a:t>设有</a:t>
            </a:r>
          </a:p>
        </p:txBody>
      </p:sp>
      <p:graphicFrame>
        <p:nvGraphicFramePr>
          <p:cNvPr id="6871046" name="Object 6">
            <a:extLst>
              <a:ext uri="{FF2B5EF4-FFF2-40B4-BE49-F238E27FC236}">
                <a16:creationId xmlns:a16="http://schemas.microsoft.com/office/drawing/2014/main" id="{3ABC222D-533F-12CC-B6FA-9D547D84A8AF}"/>
              </a:ext>
            </a:extLst>
          </p:cNvPr>
          <p:cNvGraphicFramePr>
            <a:graphicFrameLocks noChangeAspect="1"/>
          </p:cNvGraphicFramePr>
          <p:nvPr/>
        </p:nvGraphicFramePr>
        <p:xfrm>
          <a:off x="1970088" y="1714501"/>
          <a:ext cx="3867150" cy="2112963"/>
        </p:xfrm>
        <a:graphic>
          <a:graphicData uri="http://schemas.openxmlformats.org/presentationml/2006/ole">
            <mc:AlternateContent xmlns:mc="http://schemas.openxmlformats.org/markup-compatibility/2006">
              <mc:Choice xmlns:v="urn:schemas-microsoft-com:vml" Requires="v">
                <p:oleObj name="公式" r:id="rId2" imgW="1371600" imgH="914400" progId="Equation.3">
                  <p:embed/>
                </p:oleObj>
              </mc:Choice>
              <mc:Fallback>
                <p:oleObj name="公式" r:id="rId2" imgW="1371600" imgH="914400" progId="Equation.3">
                  <p:embed/>
                  <p:pic>
                    <p:nvPicPr>
                      <p:cNvPr id="6871046" name="Object 6">
                        <a:extLst>
                          <a:ext uri="{FF2B5EF4-FFF2-40B4-BE49-F238E27FC236}">
                            <a16:creationId xmlns:a16="http://schemas.microsoft.com/office/drawing/2014/main" id="{3ABC222D-533F-12CC-B6FA-9D547D84A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088" y="1714501"/>
                        <a:ext cx="3867150" cy="211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6">
            <a:extLst>
              <a:ext uri="{FF2B5EF4-FFF2-40B4-BE49-F238E27FC236}">
                <a16:creationId xmlns:a16="http://schemas.microsoft.com/office/drawing/2014/main" id="{D78A6A03-2865-CCBE-FCA6-89EAA32EFEA1}"/>
              </a:ext>
            </a:extLst>
          </p:cNvPr>
          <p:cNvGraphicFramePr>
            <a:graphicFrameLocks noChangeAspect="1"/>
          </p:cNvGraphicFramePr>
          <p:nvPr/>
        </p:nvGraphicFramePr>
        <p:xfrm>
          <a:off x="6096000" y="1804989"/>
          <a:ext cx="4071938" cy="2052637"/>
        </p:xfrm>
        <a:graphic>
          <a:graphicData uri="http://schemas.openxmlformats.org/presentationml/2006/ole">
            <mc:AlternateContent xmlns:mc="http://schemas.openxmlformats.org/markup-compatibility/2006">
              <mc:Choice xmlns:v="urn:schemas-microsoft-com:vml" Requires="v">
                <p:oleObj name="公式" r:id="rId4" imgW="1485900" imgH="914400" progId="Equation.3">
                  <p:embed/>
                </p:oleObj>
              </mc:Choice>
              <mc:Fallback>
                <p:oleObj name="公式" r:id="rId4" imgW="1485900" imgH="914400" progId="Equation.3">
                  <p:embed/>
                  <p:pic>
                    <p:nvPicPr>
                      <p:cNvPr id="3" name="Object 6">
                        <a:extLst>
                          <a:ext uri="{FF2B5EF4-FFF2-40B4-BE49-F238E27FC236}">
                            <a16:creationId xmlns:a16="http://schemas.microsoft.com/office/drawing/2014/main" id="{D78A6A03-2865-CCBE-FCA6-89EAA32EFE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804989"/>
                        <a:ext cx="4071938" cy="205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6" name="直接连接符 5">
            <a:extLst>
              <a:ext uri="{FF2B5EF4-FFF2-40B4-BE49-F238E27FC236}">
                <a16:creationId xmlns:a16="http://schemas.microsoft.com/office/drawing/2014/main" id="{22889C5C-50D6-A656-5BA1-7679E56680B2}"/>
              </a:ext>
            </a:extLst>
          </p:cNvPr>
          <p:cNvCxnSpPr/>
          <p:nvPr/>
        </p:nvCxnSpPr>
        <p:spPr>
          <a:xfrm>
            <a:off x="2952750" y="2714625"/>
            <a:ext cx="2571750" cy="1588"/>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A0388D7-FB19-B661-16F5-3D81C14BA1AC}"/>
              </a:ext>
            </a:extLst>
          </p:cNvPr>
          <p:cNvCxnSpPr/>
          <p:nvPr/>
        </p:nvCxnSpPr>
        <p:spPr>
          <a:xfrm rot="16200000" flipH="1">
            <a:off x="3238501" y="2714626"/>
            <a:ext cx="1857375"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DF224BE-A476-9503-7782-C7BA68C15575}"/>
              </a:ext>
            </a:extLst>
          </p:cNvPr>
          <p:cNvCxnSpPr/>
          <p:nvPr/>
        </p:nvCxnSpPr>
        <p:spPr>
          <a:xfrm>
            <a:off x="7096125" y="2857500"/>
            <a:ext cx="2571750" cy="1588"/>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C21136F-A419-53F6-ED21-D0CA5E0773E2}"/>
              </a:ext>
            </a:extLst>
          </p:cNvPr>
          <p:cNvCxnSpPr/>
          <p:nvPr/>
        </p:nvCxnSpPr>
        <p:spPr>
          <a:xfrm rot="16200000" flipH="1">
            <a:off x="7381876" y="2857501"/>
            <a:ext cx="1857375"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12393" name="矩形 8">
            <a:extLst>
              <a:ext uri="{FF2B5EF4-FFF2-40B4-BE49-F238E27FC236}">
                <a16:creationId xmlns:a16="http://schemas.microsoft.com/office/drawing/2014/main" id="{BB2463C3-C540-CC1C-E665-47ADF19C8114}"/>
              </a:ext>
            </a:extLst>
          </p:cNvPr>
          <p:cNvSpPr>
            <a:spLocks noChangeArrowheads="1"/>
          </p:cNvSpPr>
          <p:nvPr/>
        </p:nvSpPr>
        <p:spPr bwMode="auto">
          <a:xfrm>
            <a:off x="2024064" y="4333876"/>
            <a:ext cx="296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800" b="1">
                <a:solidFill>
                  <a:srgbClr val="000000"/>
                </a:solidFill>
              </a:rPr>
              <a:t>求－４</a:t>
            </a:r>
            <a:r>
              <a:rPr lang="en-US" altLang="zh-CN" sz="2800" b="1" i="1">
                <a:solidFill>
                  <a:srgbClr val="000000"/>
                </a:solidFill>
                <a:latin typeface="Times New Roman" panose="02020603050405020304" pitchFamily="18" charset="0"/>
                <a:cs typeface="Times New Roman" panose="02020603050405020304" pitchFamily="18" charset="0"/>
              </a:rPr>
              <a:t>A+B </a:t>
            </a:r>
            <a:r>
              <a:rPr lang="zh-CN" altLang="en-US" sz="2800" b="1">
                <a:solidFill>
                  <a:srgbClr val="000000"/>
                </a:solidFill>
                <a:latin typeface="Times New Roman" panose="02020603050405020304" pitchFamily="18" charset="0"/>
                <a:cs typeface="Times New Roman" panose="02020603050405020304" pitchFamily="18" charset="0"/>
              </a:rPr>
              <a:t>和</a:t>
            </a:r>
            <a:r>
              <a:rPr lang="en-US" altLang="zh-CN" sz="2800" b="1" i="1">
                <a:solidFill>
                  <a:srgbClr val="000000"/>
                </a:solidFill>
                <a:latin typeface="Times New Roman" panose="02020603050405020304" pitchFamily="18" charset="0"/>
                <a:cs typeface="Times New Roman" panose="02020603050405020304" pitchFamily="18" charset="0"/>
              </a:rPr>
              <a:t>AB.</a:t>
            </a:r>
            <a:endParaRPr lang="zh-CN" altLang="en-US" sz="2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710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TextBox 1">
            <a:extLst>
              <a:ext uri="{FF2B5EF4-FFF2-40B4-BE49-F238E27FC236}">
                <a16:creationId xmlns:a16="http://schemas.microsoft.com/office/drawing/2014/main" id="{BAFF7799-2EF5-9DBB-21F6-24283A2F4A64}"/>
              </a:ext>
            </a:extLst>
          </p:cNvPr>
          <p:cNvSpPr txBox="1">
            <a:spLocks noChangeArrowheads="1"/>
          </p:cNvSpPr>
          <p:nvPr/>
        </p:nvSpPr>
        <p:spPr bwMode="auto">
          <a:xfrm>
            <a:off x="2809875" y="500063"/>
            <a:ext cx="371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rPr>
              <a:t>解：用分块矩阵运算，令</a:t>
            </a:r>
          </a:p>
        </p:txBody>
      </p:sp>
      <p:graphicFrame>
        <p:nvGraphicFramePr>
          <p:cNvPr id="3" name="Object 6">
            <a:extLst>
              <a:ext uri="{FF2B5EF4-FFF2-40B4-BE49-F238E27FC236}">
                <a16:creationId xmlns:a16="http://schemas.microsoft.com/office/drawing/2014/main" id="{7A0914A3-AF51-D78C-40CF-B23617F2785D}"/>
              </a:ext>
            </a:extLst>
          </p:cNvPr>
          <p:cNvGraphicFramePr>
            <a:graphicFrameLocks noChangeAspect="1"/>
          </p:cNvGraphicFramePr>
          <p:nvPr/>
        </p:nvGraphicFramePr>
        <p:xfrm>
          <a:off x="2595564" y="1357314"/>
          <a:ext cx="2268537" cy="1000125"/>
        </p:xfrm>
        <a:graphic>
          <a:graphicData uri="http://schemas.openxmlformats.org/presentationml/2006/ole">
            <mc:AlternateContent xmlns:mc="http://schemas.openxmlformats.org/markup-compatibility/2006">
              <mc:Choice xmlns:v="urn:schemas-microsoft-com:vml" Requires="v">
                <p:oleObj name="公式" r:id="rId2" imgW="812447" imgH="457002" progId="Equation.3">
                  <p:embed/>
                </p:oleObj>
              </mc:Choice>
              <mc:Fallback>
                <p:oleObj name="公式" r:id="rId2" imgW="812447" imgH="457002" progId="Equation.3">
                  <p:embed/>
                  <p:pic>
                    <p:nvPicPr>
                      <p:cNvPr id="3" name="Object 6">
                        <a:extLst>
                          <a:ext uri="{FF2B5EF4-FFF2-40B4-BE49-F238E27FC236}">
                            <a16:creationId xmlns:a16="http://schemas.microsoft.com/office/drawing/2014/main" id="{7A0914A3-AF51-D78C-40CF-B23617F27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564" y="1357314"/>
                        <a:ext cx="2268537"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6">
            <a:extLst>
              <a:ext uri="{FF2B5EF4-FFF2-40B4-BE49-F238E27FC236}">
                <a16:creationId xmlns:a16="http://schemas.microsoft.com/office/drawing/2014/main" id="{BF4DBC35-D17A-B070-4628-4AD5BAC35D46}"/>
              </a:ext>
            </a:extLst>
          </p:cNvPr>
          <p:cNvGraphicFramePr>
            <a:graphicFrameLocks noChangeAspect="1"/>
          </p:cNvGraphicFramePr>
          <p:nvPr/>
        </p:nvGraphicFramePr>
        <p:xfrm>
          <a:off x="4749800" y="1357313"/>
          <a:ext cx="3100388" cy="1071562"/>
        </p:xfrm>
        <a:graphic>
          <a:graphicData uri="http://schemas.openxmlformats.org/presentationml/2006/ole">
            <mc:AlternateContent xmlns:mc="http://schemas.openxmlformats.org/markup-compatibility/2006">
              <mc:Choice xmlns:v="urn:schemas-microsoft-com:vml" Requires="v">
                <p:oleObj name="公式" r:id="rId4" imgW="977900" imgH="457200" progId="Equation.3">
                  <p:embed/>
                </p:oleObj>
              </mc:Choice>
              <mc:Fallback>
                <p:oleObj name="公式" r:id="rId4" imgW="977900" imgH="457200" progId="Equation.3">
                  <p:embed/>
                  <p:pic>
                    <p:nvPicPr>
                      <p:cNvPr id="4" name="Object 6">
                        <a:extLst>
                          <a:ext uri="{FF2B5EF4-FFF2-40B4-BE49-F238E27FC236}">
                            <a16:creationId xmlns:a16="http://schemas.microsoft.com/office/drawing/2014/main" id="{BF4DBC35-D17A-B070-4628-4AD5BAC35D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9800" y="1357313"/>
                        <a:ext cx="3100388"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6">
            <a:extLst>
              <a:ext uri="{FF2B5EF4-FFF2-40B4-BE49-F238E27FC236}">
                <a16:creationId xmlns:a16="http://schemas.microsoft.com/office/drawing/2014/main" id="{A49845EF-A763-A5CC-3B15-9DF09119767C}"/>
              </a:ext>
            </a:extLst>
          </p:cNvPr>
          <p:cNvGraphicFramePr>
            <a:graphicFrameLocks noChangeAspect="1"/>
          </p:cNvGraphicFramePr>
          <p:nvPr/>
        </p:nvGraphicFramePr>
        <p:xfrm>
          <a:off x="8167689" y="1357314"/>
          <a:ext cx="2193925" cy="1055687"/>
        </p:xfrm>
        <a:graphic>
          <a:graphicData uri="http://schemas.openxmlformats.org/presentationml/2006/ole">
            <mc:AlternateContent xmlns:mc="http://schemas.openxmlformats.org/markup-compatibility/2006">
              <mc:Choice xmlns:v="urn:schemas-microsoft-com:vml" Requires="v">
                <p:oleObj name="公式" r:id="rId6" imgW="863225" imgH="482391" progId="Equation.3">
                  <p:embed/>
                </p:oleObj>
              </mc:Choice>
              <mc:Fallback>
                <p:oleObj name="公式" r:id="rId6" imgW="863225" imgH="482391" progId="Equation.3">
                  <p:embed/>
                  <p:pic>
                    <p:nvPicPr>
                      <p:cNvPr id="5" name="Object 6">
                        <a:extLst>
                          <a:ext uri="{FF2B5EF4-FFF2-40B4-BE49-F238E27FC236}">
                            <a16:creationId xmlns:a16="http://schemas.microsoft.com/office/drawing/2014/main" id="{A49845EF-A763-A5CC-3B15-9DF0911976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7689" y="1357314"/>
                        <a:ext cx="2193925" cy="105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BA4F1924-4309-13A0-680C-B40209FF1954}"/>
              </a:ext>
            </a:extLst>
          </p:cNvPr>
          <p:cNvSpPr txBox="1">
            <a:spLocks noChangeArrowheads="1"/>
          </p:cNvSpPr>
          <p:nvPr/>
        </p:nvSpPr>
        <p:spPr bwMode="auto">
          <a:xfrm>
            <a:off x="7739063" y="1643063"/>
            <a:ext cx="57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rPr>
              <a:t>则</a:t>
            </a:r>
          </a:p>
        </p:txBody>
      </p:sp>
      <p:graphicFrame>
        <p:nvGraphicFramePr>
          <p:cNvPr id="6871046" name="Object 6">
            <a:extLst>
              <a:ext uri="{FF2B5EF4-FFF2-40B4-BE49-F238E27FC236}">
                <a16:creationId xmlns:a16="http://schemas.microsoft.com/office/drawing/2014/main" id="{9A7193D3-46A0-8284-B9CF-3F48BDE22E53}"/>
              </a:ext>
            </a:extLst>
          </p:cNvPr>
          <p:cNvGraphicFramePr>
            <a:graphicFrameLocks noChangeAspect="1"/>
          </p:cNvGraphicFramePr>
          <p:nvPr/>
        </p:nvGraphicFramePr>
        <p:xfrm>
          <a:off x="2651125" y="2786064"/>
          <a:ext cx="2444750" cy="1000125"/>
        </p:xfrm>
        <a:graphic>
          <a:graphicData uri="http://schemas.openxmlformats.org/presentationml/2006/ole">
            <mc:AlternateContent xmlns:mc="http://schemas.openxmlformats.org/markup-compatibility/2006">
              <mc:Choice xmlns:v="urn:schemas-microsoft-com:vml" Requires="v">
                <p:oleObj name="公式" r:id="rId8" imgW="876300" imgH="457200" progId="Equation.3">
                  <p:embed/>
                </p:oleObj>
              </mc:Choice>
              <mc:Fallback>
                <p:oleObj name="公式" r:id="rId8" imgW="876300" imgH="457200" progId="Equation.3">
                  <p:embed/>
                  <p:pic>
                    <p:nvPicPr>
                      <p:cNvPr id="6871046" name="Object 6">
                        <a:extLst>
                          <a:ext uri="{FF2B5EF4-FFF2-40B4-BE49-F238E27FC236}">
                            <a16:creationId xmlns:a16="http://schemas.microsoft.com/office/drawing/2014/main" id="{9A7193D3-46A0-8284-B9CF-3F48BDE22E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51125" y="2786064"/>
                        <a:ext cx="24447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id="{679AED8E-4E26-48F7-536A-92738814851F}"/>
              </a:ext>
            </a:extLst>
          </p:cNvPr>
          <p:cNvGraphicFramePr>
            <a:graphicFrameLocks noChangeAspect="1"/>
          </p:cNvGraphicFramePr>
          <p:nvPr/>
        </p:nvGraphicFramePr>
        <p:xfrm>
          <a:off x="5013325" y="2786063"/>
          <a:ext cx="2857500" cy="1071562"/>
        </p:xfrm>
        <a:graphic>
          <a:graphicData uri="http://schemas.openxmlformats.org/presentationml/2006/ole">
            <mc:AlternateContent xmlns:mc="http://schemas.openxmlformats.org/markup-compatibility/2006">
              <mc:Choice xmlns:v="urn:schemas-microsoft-com:vml" Requires="v">
                <p:oleObj name="公式" r:id="rId10" imgW="901700" imgH="457200" progId="Equation.3">
                  <p:embed/>
                </p:oleObj>
              </mc:Choice>
              <mc:Fallback>
                <p:oleObj name="公式" r:id="rId10" imgW="901700" imgH="457200" progId="Equation.3">
                  <p:embed/>
                  <p:pic>
                    <p:nvPicPr>
                      <p:cNvPr id="7" name="Object 6">
                        <a:extLst>
                          <a:ext uri="{FF2B5EF4-FFF2-40B4-BE49-F238E27FC236}">
                            <a16:creationId xmlns:a16="http://schemas.microsoft.com/office/drawing/2014/main" id="{679AED8E-4E26-48F7-536A-9273881485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13325" y="2786063"/>
                        <a:ext cx="2857500"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069B6F17-DB25-4FB6-117F-3BDD2C692F6E}"/>
              </a:ext>
            </a:extLst>
          </p:cNvPr>
          <p:cNvGraphicFramePr>
            <a:graphicFrameLocks noChangeAspect="1"/>
          </p:cNvGraphicFramePr>
          <p:nvPr/>
        </p:nvGraphicFramePr>
        <p:xfrm>
          <a:off x="8229600" y="2786064"/>
          <a:ext cx="2355850" cy="1055687"/>
        </p:xfrm>
        <a:graphic>
          <a:graphicData uri="http://schemas.openxmlformats.org/presentationml/2006/ole">
            <mc:AlternateContent xmlns:mc="http://schemas.openxmlformats.org/markup-compatibility/2006">
              <mc:Choice xmlns:v="urn:schemas-microsoft-com:vml" Requires="v">
                <p:oleObj name="公式" r:id="rId12" imgW="927100" imgH="482600" progId="Equation.3">
                  <p:embed/>
                </p:oleObj>
              </mc:Choice>
              <mc:Fallback>
                <p:oleObj name="公式" r:id="rId12" imgW="927100" imgH="482600" progId="Equation.3">
                  <p:embed/>
                  <p:pic>
                    <p:nvPicPr>
                      <p:cNvPr id="8" name="Object 6">
                        <a:extLst>
                          <a:ext uri="{FF2B5EF4-FFF2-40B4-BE49-F238E27FC236}">
                            <a16:creationId xmlns:a16="http://schemas.microsoft.com/office/drawing/2014/main" id="{069B6F17-DB25-4FB6-117F-3BDD2C692F6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29600" y="2786064"/>
                        <a:ext cx="2355850" cy="105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9">
            <a:extLst>
              <a:ext uri="{FF2B5EF4-FFF2-40B4-BE49-F238E27FC236}">
                <a16:creationId xmlns:a16="http://schemas.microsoft.com/office/drawing/2014/main" id="{1C98F79E-BAA0-866D-5D3F-05F5FB4363A3}"/>
              </a:ext>
            </a:extLst>
          </p:cNvPr>
          <p:cNvSpPr txBox="1">
            <a:spLocks noChangeArrowheads="1"/>
          </p:cNvSpPr>
          <p:nvPr/>
        </p:nvSpPr>
        <p:spPr bwMode="auto">
          <a:xfrm>
            <a:off x="7810500" y="3071813"/>
            <a:ext cx="57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rPr>
              <a:t>则</a:t>
            </a:r>
          </a:p>
        </p:txBody>
      </p:sp>
      <p:sp>
        <p:nvSpPr>
          <p:cNvPr id="11" name="TextBox 10">
            <a:extLst>
              <a:ext uri="{FF2B5EF4-FFF2-40B4-BE49-F238E27FC236}">
                <a16:creationId xmlns:a16="http://schemas.microsoft.com/office/drawing/2014/main" id="{A559E412-A260-9E9C-4120-79CA6F8179A2}"/>
              </a:ext>
            </a:extLst>
          </p:cNvPr>
          <p:cNvSpPr txBox="1">
            <a:spLocks noChangeArrowheads="1"/>
          </p:cNvSpPr>
          <p:nvPr/>
        </p:nvSpPr>
        <p:spPr bwMode="auto">
          <a:xfrm>
            <a:off x="2595563" y="4467226"/>
            <a:ext cx="1071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rPr>
              <a:t>于是</a:t>
            </a:r>
          </a:p>
        </p:txBody>
      </p:sp>
      <p:graphicFrame>
        <p:nvGraphicFramePr>
          <p:cNvPr id="9" name="Object 6">
            <a:extLst>
              <a:ext uri="{FF2B5EF4-FFF2-40B4-BE49-F238E27FC236}">
                <a16:creationId xmlns:a16="http://schemas.microsoft.com/office/drawing/2014/main" id="{17C5199B-05E1-3501-92CF-A89C03B074C0}"/>
              </a:ext>
            </a:extLst>
          </p:cNvPr>
          <p:cNvGraphicFramePr>
            <a:graphicFrameLocks noChangeAspect="1"/>
          </p:cNvGraphicFramePr>
          <p:nvPr/>
        </p:nvGraphicFramePr>
        <p:xfrm>
          <a:off x="3430589" y="4286250"/>
          <a:ext cx="4097337" cy="1055688"/>
        </p:xfrm>
        <a:graphic>
          <a:graphicData uri="http://schemas.openxmlformats.org/presentationml/2006/ole">
            <mc:AlternateContent xmlns:mc="http://schemas.openxmlformats.org/markup-compatibility/2006">
              <mc:Choice xmlns:v="urn:schemas-microsoft-com:vml" Requires="v">
                <p:oleObj name="公式" r:id="rId14" imgW="1612900" imgH="482600" progId="Equation.3">
                  <p:embed/>
                </p:oleObj>
              </mc:Choice>
              <mc:Fallback>
                <p:oleObj name="公式" r:id="rId14" imgW="1612900" imgH="482600" progId="Equation.3">
                  <p:embed/>
                  <p:pic>
                    <p:nvPicPr>
                      <p:cNvPr id="9" name="Object 6">
                        <a:extLst>
                          <a:ext uri="{FF2B5EF4-FFF2-40B4-BE49-F238E27FC236}">
                            <a16:creationId xmlns:a16="http://schemas.microsoft.com/office/drawing/2014/main" id="{17C5199B-05E1-3501-92CF-A89C03B074C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30589" y="4286250"/>
                        <a:ext cx="4097337" cy="105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6">
            <a:extLst>
              <a:ext uri="{FF2B5EF4-FFF2-40B4-BE49-F238E27FC236}">
                <a16:creationId xmlns:a16="http://schemas.microsoft.com/office/drawing/2014/main" id="{A6E35B4D-371D-4EA1-BB3C-922EC1325AE6}"/>
              </a:ext>
            </a:extLst>
          </p:cNvPr>
          <p:cNvGraphicFramePr>
            <a:graphicFrameLocks noChangeAspect="1"/>
          </p:cNvGraphicFramePr>
          <p:nvPr/>
        </p:nvGraphicFramePr>
        <p:xfrm>
          <a:off x="7485063" y="4302125"/>
          <a:ext cx="1968500" cy="1055688"/>
        </p:xfrm>
        <a:graphic>
          <a:graphicData uri="http://schemas.openxmlformats.org/presentationml/2006/ole">
            <mc:AlternateContent xmlns:mc="http://schemas.openxmlformats.org/markup-compatibility/2006">
              <mc:Choice xmlns:v="urn:schemas-microsoft-com:vml" Requires="v">
                <p:oleObj name="公式" r:id="rId16" imgW="774364" imgH="482391" progId="Equation.3">
                  <p:embed/>
                </p:oleObj>
              </mc:Choice>
              <mc:Fallback>
                <p:oleObj name="公式" r:id="rId16" imgW="774364" imgH="482391" progId="Equation.3">
                  <p:embed/>
                  <p:pic>
                    <p:nvPicPr>
                      <p:cNvPr id="12" name="Object 6">
                        <a:extLst>
                          <a:ext uri="{FF2B5EF4-FFF2-40B4-BE49-F238E27FC236}">
                            <a16:creationId xmlns:a16="http://schemas.microsoft.com/office/drawing/2014/main" id="{A6E35B4D-371D-4EA1-BB3C-922EC1325AE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85063" y="4302125"/>
                        <a:ext cx="1968500" cy="105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6">
            <a:extLst>
              <a:ext uri="{FF2B5EF4-FFF2-40B4-BE49-F238E27FC236}">
                <a16:creationId xmlns:a16="http://schemas.microsoft.com/office/drawing/2014/main" id="{798E46C9-0D8B-38C1-5BF5-523AC95C6BB3}"/>
              </a:ext>
            </a:extLst>
          </p:cNvPr>
          <p:cNvGraphicFramePr>
            <a:graphicFrameLocks noChangeAspect="1"/>
          </p:cNvGraphicFramePr>
          <p:nvPr/>
        </p:nvGraphicFramePr>
        <p:xfrm>
          <a:off x="4805363" y="5588000"/>
          <a:ext cx="4291012" cy="1055688"/>
        </p:xfrm>
        <a:graphic>
          <a:graphicData uri="http://schemas.openxmlformats.org/presentationml/2006/ole">
            <mc:AlternateContent xmlns:mc="http://schemas.openxmlformats.org/markup-compatibility/2006">
              <mc:Choice xmlns:v="urn:schemas-microsoft-com:vml" Requires="v">
                <p:oleObj name="公式" r:id="rId18" imgW="1688367" imgH="482391" progId="Equation.3">
                  <p:embed/>
                </p:oleObj>
              </mc:Choice>
              <mc:Fallback>
                <p:oleObj name="公式" r:id="rId18" imgW="1688367" imgH="482391" progId="Equation.3">
                  <p:embed/>
                  <p:pic>
                    <p:nvPicPr>
                      <p:cNvPr id="13" name="Object 6">
                        <a:extLst>
                          <a:ext uri="{FF2B5EF4-FFF2-40B4-BE49-F238E27FC236}">
                            <a16:creationId xmlns:a16="http://schemas.microsoft.com/office/drawing/2014/main" id="{798E46C9-0D8B-38C1-5BF5-523AC95C6BB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05363" y="5588000"/>
                        <a:ext cx="4291012" cy="105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87104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6">
            <a:extLst>
              <a:ext uri="{FF2B5EF4-FFF2-40B4-BE49-F238E27FC236}">
                <a16:creationId xmlns:a16="http://schemas.microsoft.com/office/drawing/2014/main" id="{A82DCD74-E7DC-43A6-A10C-3AE3FD90F5D6}"/>
              </a:ext>
            </a:extLst>
          </p:cNvPr>
          <p:cNvGraphicFramePr>
            <a:graphicFrameLocks noChangeAspect="1"/>
          </p:cNvGraphicFramePr>
          <p:nvPr/>
        </p:nvGraphicFramePr>
        <p:xfrm>
          <a:off x="2695575" y="928689"/>
          <a:ext cx="3829050" cy="1214437"/>
        </p:xfrm>
        <a:graphic>
          <a:graphicData uri="http://schemas.openxmlformats.org/presentationml/2006/ole">
            <mc:AlternateContent xmlns:mc="http://schemas.openxmlformats.org/markup-compatibility/2006">
              <mc:Choice xmlns:v="urn:schemas-microsoft-com:vml" Requires="v">
                <p:oleObj name="公式" r:id="rId2" imgW="1371600" imgH="457200" progId="Equation.3">
                  <p:embed/>
                </p:oleObj>
              </mc:Choice>
              <mc:Fallback>
                <p:oleObj name="公式" r:id="rId2" imgW="1371600" imgH="457200" progId="Equation.3">
                  <p:embed/>
                  <p:pic>
                    <p:nvPicPr>
                      <p:cNvPr id="4" name="Object 6">
                        <a:extLst>
                          <a:ext uri="{FF2B5EF4-FFF2-40B4-BE49-F238E27FC236}">
                            <a16:creationId xmlns:a16="http://schemas.microsoft.com/office/drawing/2014/main" id="{A82DCD74-E7DC-43A6-A10C-3AE3FD90F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575" y="928689"/>
                        <a:ext cx="3829050"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6">
            <a:extLst>
              <a:ext uri="{FF2B5EF4-FFF2-40B4-BE49-F238E27FC236}">
                <a16:creationId xmlns:a16="http://schemas.microsoft.com/office/drawing/2014/main" id="{8536F7F6-8949-F7E5-5CE4-722B48CDB3CB}"/>
              </a:ext>
            </a:extLst>
          </p:cNvPr>
          <p:cNvGraphicFramePr>
            <a:graphicFrameLocks noChangeAspect="1"/>
          </p:cNvGraphicFramePr>
          <p:nvPr/>
        </p:nvGraphicFramePr>
        <p:xfrm>
          <a:off x="6453188" y="928689"/>
          <a:ext cx="1841500" cy="1214437"/>
        </p:xfrm>
        <a:graphic>
          <a:graphicData uri="http://schemas.openxmlformats.org/presentationml/2006/ole">
            <mc:AlternateContent xmlns:mc="http://schemas.openxmlformats.org/markup-compatibility/2006">
              <mc:Choice xmlns:v="urn:schemas-microsoft-com:vml" Requires="v">
                <p:oleObj name="公式" r:id="rId4" imgW="660400" imgH="457200" progId="Equation.3">
                  <p:embed/>
                </p:oleObj>
              </mc:Choice>
              <mc:Fallback>
                <p:oleObj name="公式" r:id="rId4" imgW="660400" imgH="457200" progId="Equation.3">
                  <p:embed/>
                  <p:pic>
                    <p:nvPicPr>
                      <p:cNvPr id="5" name="Object 6">
                        <a:extLst>
                          <a:ext uri="{FF2B5EF4-FFF2-40B4-BE49-F238E27FC236}">
                            <a16:creationId xmlns:a16="http://schemas.microsoft.com/office/drawing/2014/main" id="{8536F7F6-8949-F7E5-5CE4-722B48CDB3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3188" y="928689"/>
                        <a:ext cx="1841500"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a:extLst>
              <a:ext uri="{FF2B5EF4-FFF2-40B4-BE49-F238E27FC236}">
                <a16:creationId xmlns:a16="http://schemas.microsoft.com/office/drawing/2014/main" id="{595A6AFD-61E8-1233-0405-B8BA24E1BE00}"/>
              </a:ext>
            </a:extLst>
          </p:cNvPr>
          <p:cNvGraphicFramePr>
            <a:graphicFrameLocks noChangeAspect="1"/>
          </p:cNvGraphicFramePr>
          <p:nvPr/>
        </p:nvGraphicFramePr>
        <p:xfrm>
          <a:off x="8185150" y="928689"/>
          <a:ext cx="2197100" cy="1214437"/>
        </p:xfrm>
        <a:graphic>
          <a:graphicData uri="http://schemas.openxmlformats.org/presentationml/2006/ole">
            <mc:AlternateContent xmlns:mc="http://schemas.openxmlformats.org/markup-compatibility/2006">
              <mc:Choice xmlns:v="urn:schemas-microsoft-com:vml" Requires="v">
                <p:oleObj name="公式" r:id="rId6" imgW="787400" imgH="457200" progId="Equation.3">
                  <p:embed/>
                </p:oleObj>
              </mc:Choice>
              <mc:Fallback>
                <p:oleObj name="公式" r:id="rId6" imgW="787400" imgH="457200" progId="Equation.3">
                  <p:embed/>
                  <p:pic>
                    <p:nvPicPr>
                      <p:cNvPr id="6" name="Object 6">
                        <a:extLst>
                          <a:ext uri="{FF2B5EF4-FFF2-40B4-BE49-F238E27FC236}">
                            <a16:creationId xmlns:a16="http://schemas.microsoft.com/office/drawing/2014/main" id="{595A6AFD-61E8-1233-0405-B8BA24E1BE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5150" y="928689"/>
                        <a:ext cx="2197100"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id="{F98DED94-8C3D-BD2C-4FF8-91A50721C989}"/>
              </a:ext>
            </a:extLst>
          </p:cNvPr>
          <p:cNvGraphicFramePr>
            <a:graphicFrameLocks noChangeAspect="1"/>
          </p:cNvGraphicFramePr>
          <p:nvPr/>
        </p:nvGraphicFramePr>
        <p:xfrm>
          <a:off x="2297114" y="2643188"/>
          <a:ext cx="4872037" cy="1200150"/>
        </p:xfrm>
        <a:graphic>
          <a:graphicData uri="http://schemas.openxmlformats.org/presentationml/2006/ole">
            <mc:AlternateContent xmlns:mc="http://schemas.openxmlformats.org/markup-compatibility/2006">
              <mc:Choice xmlns:v="urn:schemas-microsoft-com:vml" Requires="v">
                <p:oleObj name="公式" r:id="rId8" imgW="1536700" imgH="457200" progId="Equation.3">
                  <p:embed/>
                </p:oleObj>
              </mc:Choice>
              <mc:Fallback>
                <p:oleObj name="公式" r:id="rId8" imgW="1536700" imgH="457200" progId="Equation.3">
                  <p:embed/>
                  <p:pic>
                    <p:nvPicPr>
                      <p:cNvPr id="7" name="Object 6">
                        <a:extLst>
                          <a:ext uri="{FF2B5EF4-FFF2-40B4-BE49-F238E27FC236}">
                            <a16:creationId xmlns:a16="http://schemas.microsoft.com/office/drawing/2014/main" id="{F98DED94-8C3D-BD2C-4FF8-91A50721C9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7114" y="2643188"/>
                        <a:ext cx="48720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3FBC0923-BBC1-3916-CA61-C9E603417DE0}"/>
              </a:ext>
            </a:extLst>
          </p:cNvPr>
          <p:cNvGraphicFramePr>
            <a:graphicFrameLocks noChangeAspect="1"/>
          </p:cNvGraphicFramePr>
          <p:nvPr/>
        </p:nvGraphicFramePr>
        <p:xfrm>
          <a:off x="7083425" y="2643189"/>
          <a:ext cx="2012950" cy="1285875"/>
        </p:xfrm>
        <a:graphic>
          <a:graphicData uri="http://schemas.openxmlformats.org/presentationml/2006/ole">
            <mc:AlternateContent xmlns:mc="http://schemas.openxmlformats.org/markup-compatibility/2006">
              <mc:Choice xmlns:v="urn:schemas-microsoft-com:vml" Requires="v">
                <p:oleObj name="公式" r:id="rId10" imgW="634725" imgH="457002" progId="Equation.3">
                  <p:embed/>
                </p:oleObj>
              </mc:Choice>
              <mc:Fallback>
                <p:oleObj name="公式" r:id="rId10" imgW="634725" imgH="457002" progId="Equation.3">
                  <p:embed/>
                  <p:pic>
                    <p:nvPicPr>
                      <p:cNvPr id="8" name="Object 6">
                        <a:extLst>
                          <a:ext uri="{FF2B5EF4-FFF2-40B4-BE49-F238E27FC236}">
                            <a16:creationId xmlns:a16="http://schemas.microsoft.com/office/drawing/2014/main" id="{3FBC0923-BBC1-3916-CA61-C9E603417D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83425" y="2643189"/>
                        <a:ext cx="201295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6">
            <a:extLst>
              <a:ext uri="{FF2B5EF4-FFF2-40B4-BE49-F238E27FC236}">
                <a16:creationId xmlns:a16="http://schemas.microsoft.com/office/drawing/2014/main" id="{788BFC76-8521-69C6-4669-7DDF335B4A23}"/>
              </a:ext>
            </a:extLst>
          </p:cNvPr>
          <p:cNvGraphicFramePr>
            <a:graphicFrameLocks noChangeAspect="1"/>
          </p:cNvGraphicFramePr>
          <p:nvPr/>
        </p:nvGraphicFramePr>
        <p:xfrm>
          <a:off x="4437063" y="4357689"/>
          <a:ext cx="2444750" cy="1285875"/>
        </p:xfrm>
        <a:graphic>
          <a:graphicData uri="http://schemas.openxmlformats.org/presentationml/2006/ole">
            <mc:AlternateContent xmlns:mc="http://schemas.openxmlformats.org/markup-compatibility/2006">
              <mc:Choice xmlns:v="urn:schemas-microsoft-com:vml" Requires="v">
                <p:oleObj name="公式" r:id="rId12" imgW="876300" imgH="457200" progId="Equation.3">
                  <p:embed/>
                </p:oleObj>
              </mc:Choice>
              <mc:Fallback>
                <p:oleObj name="公式" r:id="rId12" imgW="876300" imgH="457200" progId="Equation.3">
                  <p:embed/>
                  <p:pic>
                    <p:nvPicPr>
                      <p:cNvPr id="9" name="Object 6">
                        <a:extLst>
                          <a:ext uri="{FF2B5EF4-FFF2-40B4-BE49-F238E27FC236}">
                            <a16:creationId xmlns:a16="http://schemas.microsoft.com/office/drawing/2014/main" id="{788BFC76-8521-69C6-4669-7DDF335B4A2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37063" y="4357689"/>
                        <a:ext cx="244475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71046" name="Object 6">
            <a:extLst>
              <a:ext uri="{FF2B5EF4-FFF2-40B4-BE49-F238E27FC236}">
                <a16:creationId xmlns:a16="http://schemas.microsoft.com/office/drawing/2014/main" id="{85DB76B8-CCAC-62D6-1208-41CE37BCF136}"/>
              </a:ext>
            </a:extLst>
          </p:cNvPr>
          <p:cNvGraphicFramePr>
            <a:graphicFrameLocks noChangeAspect="1"/>
          </p:cNvGraphicFramePr>
          <p:nvPr/>
        </p:nvGraphicFramePr>
        <p:xfrm>
          <a:off x="3309939" y="714375"/>
          <a:ext cx="5500687" cy="1500188"/>
        </p:xfrm>
        <a:graphic>
          <a:graphicData uri="http://schemas.openxmlformats.org/presentationml/2006/ole">
            <mc:AlternateContent xmlns:mc="http://schemas.openxmlformats.org/markup-compatibility/2006">
              <mc:Choice xmlns:v="urn:schemas-microsoft-com:vml" Requires="v">
                <p:oleObj name="公式" r:id="rId2" imgW="2108200" imgH="482600" progId="Equation.3">
                  <p:embed/>
                </p:oleObj>
              </mc:Choice>
              <mc:Fallback>
                <p:oleObj name="公式" r:id="rId2" imgW="2108200" imgH="482600" progId="Equation.3">
                  <p:embed/>
                  <p:pic>
                    <p:nvPicPr>
                      <p:cNvPr id="6871046" name="Object 6">
                        <a:extLst>
                          <a:ext uri="{FF2B5EF4-FFF2-40B4-BE49-F238E27FC236}">
                            <a16:creationId xmlns:a16="http://schemas.microsoft.com/office/drawing/2014/main" id="{85DB76B8-CCAC-62D6-1208-41CE37BCF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939" y="714375"/>
                        <a:ext cx="5500687" cy="150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6">
            <a:extLst>
              <a:ext uri="{FF2B5EF4-FFF2-40B4-BE49-F238E27FC236}">
                <a16:creationId xmlns:a16="http://schemas.microsoft.com/office/drawing/2014/main" id="{38CC77E7-10D7-0BBF-5687-81D093567329}"/>
              </a:ext>
            </a:extLst>
          </p:cNvPr>
          <p:cNvGraphicFramePr>
            <a:graphicFrameLocks noChangeAspect="1"/>
          </p:cNvGraphicFramePr>
          <p:nvPr/>
        </p:nvGraphicFramePr>
        <p:xfrm>
          <a:off x="4595814" y="2855913"/>
          <a:ext cx="4714875" cy="2716212"/>
        </p:xfrm>
        <a:graphic>
          <a:graphicData uri="http://schemas.openxmlformats.org/presentationml/2006/ole">
            <mc:AlternateContent xmlns:mc="http://schemas.openxmlformats.org/markup-compatibility/2006">
              <mc:Choice xmlns:v="urn:schemas-microsoft-com:vml" Requires="v">
                <p:oleObj name="公式" r:id="rId4" imgW="1333500" imgH="914400" progId="Equation.3">
                  <p:embed/>
                </p:oleObj>
              </mc:Choice>
              <mc:Fallback>
                <p:oleObj name="公式" r:id="rId4" imgW="1333500" imgH="914400" progId="Equation.3">
                  <p:embed/>
                  <p:pic>
                    <p:nvPicPr>
                      <p:cNvPr id="2" name="Object 6">
                        <a:extLst>
                          <a:ext uri="{FF2B5EF4-FFF2-40B4-BE49-F238E27FC236}">
                            <a16:creationId xmlns:a16="http://schemas.microsoft.com/office/drawing/2014/main" id="{38CC77E7-10D7-0BBF-5687-81D0935673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5814" y="2855913"/>
                        <a:ext cx="4714875" cy="271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6">
            <a:extLst>
              <a:ext uri="{FF2B5EF4-FFF2-40B4-BE49-F238E27FC236}">
                <a16:creationId xmlns:a16="http://schemas.microsoft.com/office/drawing/2014/main" id="{E69BCF5C-29D4-14AE-1812-45AE55655FA3}"/>
              </a:ext>
            </a:extLst>
          </p:cNvPr>
          <p:cNvGraphicFramePr>
            <a:graphicFrameLocks noChangeAspect="1"/>
          </p:cNvGraphicFramePr>
          <p:nvPr/>
        </p:nvGraphicFramePr>
        <p:xfrm>
          <a:off x="4651376" y="2855913"/>
          <a:ext cx="4659313" cy="2716212"/>
        </p:xfrm>
        <a:graphic>
          <a:graphicData uri="http://schemas.openxmlformats.org/presentationml/2006/ole">
            <mc:AlternateContent xmlns:mc="http://schemas.openxmlformats.org/markup-compatibility/2006">
              <mc:Choice xmlns:v="urn:schemas-microsoft-com:vml" Requires="v">
                <p:oleObj name="公式" r:id="rId6" imgW="1371600" imgH="914400" progId="Equation.3">
                  <p:embed/>
                </p:oleObj>
              </mc:Choice>
              <mc:Fallback>
                <p:oleObj name="公式" r:id="rId6" imgW="1371600" imgH="914400" progId="Equation.3">
                  <p:embed/>
                  <p:pic>
                    <p:nvPicPr>
                      <p:cNvPr id="3" name="Object 6">
                        <a:extLst>
                          <a:ext uri="{FF2B5EF4-FFF2-40B4-BE49-F238E27FC236}">
                            <a16:creationId xmlns:a16="http://schemas.microsoft.com/office/drawing/2014/main" id="{E69BCF5C-29D4-14AE-1812-45AE55655F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1376" y="2855913"/>
                        <a:ext cx="4659313" cy="271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6">
            <a:extLst>
              <a:ext uri="{FF2B5EF4-FFF2-40B4-BE49-F238E27FC236}">
                <a16:creationId xmlns:a16="http://schemas.microsoft.com/office/drawing/2014/main" id="{E84529BC-4CFA-8CDC-DA59-0FE8370945C5}"/>
              </a:ext>
            </a:extLst>
          </p:cNvPr>
          <p:cNvGraphicFramePr>
            <a:graphicFrameLocks noChangeAspect="1"/>
          </p:cNvGraphicFramePr>
          <p:nvPr/>
        </p:nvGraphicFramePr>
        <p:xfrm>
          <a:off x="4524376" y="2857501"/>
          <a:ext cx="4786313" cy="2716213"/>
        </p:xfrm>
        <a:graphic>
          <a:graphicData uri="http://schemas.openxmlformats.org/presentationml/2006/ole">
            <mc:AlternateContent xmlns:mc="http://schemas.openxmlformats.org/markup-compatibility/2006">
              <mc:Choice xmlns:v="urn:schemas-microsoft-com:vml" Requires="v">
                <p:oleObj name="公式" r:id="rId8" imgW="1219200" imgH="914400" progId="Equation.3">
                  <p:embed/>
                </p:oleObj>
              </mc:Choice>
              <mc:Fallback>
                <p:oleObj name="公式" r:id="rId8" imgW="1219200" imgH="914400" progId="Equation.3">
                  <p:embed/>
                  <p:pic>
                    <p:nvPicPr>
                      <p:cNvPr id="4" name="Object 6">
                        <a:extLst>
                          <a:ext uri="{FF2B5EF4-FFF2-40B4-BE49-F238E27FC236}">
                            <a16:creationId xmlns:a16="http://schemas.microsoft.com/office/drawing/2014/main" id="{E84529BC-4CFA-8CDC-DA59-0FE8370945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24376" y="2857501"/>
                        <a:ext cx="4786313" cy="271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166D9A7F-5155-3BC6-E137-0A226D672B76}"/>
              </a:ext>
            </a:extLst>
          </p:cNvPr>
          <p:cNvSpPr txBox="1">
            <a:spLocks noChangeArrowheads="1"/>
          </p:cNvSpPr>
          <p:nvPr/>
        </p:nvSpPr>
        <p:spPr bwMode="auto">
          <a:xfrm>
            <a:off x="2452688" y="1143001"/>
            <a:ext cx="1071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rPr>
              <a:t>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710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6">
            <a:extLst>
              <a:ext uri="{FF2B5EF4-FFF2-40B4-BE49-F238E27FC236}">
                <a16:creationId xmlns:a16="http://schemas.microsoft.com/office/drawing/2014/main" id="{172FA04A-5D73-147D-C159-0D16AB0F89B9}"/>
              </a:ext>
            </a:extLst>
          </p:cNvPr>
          <p:cNvGraphicFramePr>
            <a:graphicFrameLocks noChangeAspect="1"/>
          </p:cNvGraphicFramePr>
          <p:nvPr/>
        </p:nvGraphicFramePr>
        <p:xfrm>
          <a:off x="3024188" y="928689"/>
          <a:ext cx="3148012" cy="1411287"/>
        </p:xfrm>
        <a:graphic>
          <a:graphicData uri="http://schemas.openxmlformats.org/presentationml/2006/ole">
            <mc:AlternateContent xmlns:mc="http://schemas.openxmlformats.org/markup-compatibility/2006">
              <mc:Choice xmlns:v="urn:schemas-microsoft-com:vml" Requires="v">
                <p:oleObj name="公式" r:id="rId2" imgW="927100" imgH="482600" progId="Equation.3">
                  <p:embed/>
                </p:oleObj>
              </mc:Choice>
              <mc:Fallback>
                <p:oleObj name="公式" r:id="rId2" imgW="927100" imgH="482600" progId="Equation.3">
                  <p:embed/>
                  <p:pic>
                    <p:nvPicPr>
                      <p:cNvPr id="5" name="Object 6">
                        <a:extLst>
                          <a:ext uri="{FF2B5EF4-FFF2-40B4-BE49-F238E27FC236}">
                            <a16:creationId xmlns:a16="http://schemas.microsoft.com/office/drawing/2014/main" id="{172FA04A-5D73-147D-C159-0D16AB0F8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8" y="928689"/>
                        <a:ext cx="3148012" cy="141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818C5E86-78B9-7636-834B-826D7EA3EA9A}"/>
              </a:ext>
            </a:extLst>
          </p:cNvPr>
          <p:cNvGraphicFramePr>
            <a:graphicFrameLocks noChangeAspect="1"/>
          </p:cNvGraphicFramePr>
          <p:nvPr/>
        </p:nvGraphicFramePr>
        <p:xfrm>
          <a:off x="6081713" y="928689"/>
          <a:ext cx="2157412" cy="1411287"/>
        </p:xfrm>
        <a:graphic>
          <a:graphicData uri="http://schemas.openxmlformats.org/presentationml/2006/ole">
            <mc:AlternateContent xmlns:mc="http://schemas.openxmlformats.org/markup-compatibility/2006">
              <mc:Choice xmlns:v="urn:schemas-microsoft-com:vml" Requires="v">
                <p:oleObj name="公式" r:id="rId4" imgW="634725" imgH="482391" progId="Equation.3">
                  <p:embed/>
                </p:oleObj>
              </mc:Choice>
              <mc:Fallback>
                <p:oleObj name="公式" r:id="rId4" imgW="634725" imgH="482391" progId="Equation.3">
                  <p:embed/>
                  <p:pic>
                    <p:nvPicPr>
                      <p:cNvPr id="8" name="Object 6">
                        <a:extLst>
                          <a:ext uri="{FF2B5EF4-FFF2-40B4-BE49-F238E27FC236}">
                            <a16:creationId xmlns:a16="http://schemas.microsoft.com/office/drawing/2014/main" id="{818C5E86-78B9-7636-834B-826D7EA3EA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1713" y="928689"/>
                        <a:ext cx="2157412" cy="141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DDDD91AB-08E0-EDAB-35AE-900EE871EED1}"/>
              </a:ext>
            </a:extLst>
          </p:cNvPr>
          <p:cNvSpPr txBox="1">
            <a:spLocks noChangeArrowheads="1"/>
          </p:cNvSpPr>
          <p:nvPr/>
        </p:nvSpPr>
        <p:spPr bwMode="auto">
          <a:xfrm>
            <a:off x="2595563" y="823913"/>
            <a:ext cx="1071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b="1">
                <a:solidFill>
                  <a:srgbClr val="000000"/>
                </a:solidFill>
              </a:rPr>
              <a:t>2</a:t>
            </a:r>
            <a:r>
              <a:rPr lang="zh-CN" altLang="en-US" b="1">
                <a:solidFill>
                  <a:srgbClr val="000000"/>
                </a:solidFill>
              </a:rPr>
              <a:t>）</a:t>
            </a:r>
          </a:p>
        </p:txBody>
      </p:sp>
      <p:graphicFrame>
        <p:nvGraphicFramePr>
          <p:cNvPr id="4" name="Object 6">
            <a:extLst>
              <a:ext uri="{FF2B5EF4-FFF2-40B4-BE49-F238E27FC236}">
                <a16:creationId xmlns:a16="http://schemas.microsoft.com/office/drawing/2014/main" id="{132046CD-7E99-86A2-EA21-A1C570B09BDE}"/>
              </a:ext>
            </a:extLst>
          </p:cNvPr>
          <p:cNvGraphicFramePr>
            <a:graphicFrameLocks noChangeAspect="1"/>
          </p:cNvGraphicFramePr>
          <p:nvPr/>
        </p:nvGraphicFramePr>
        <p:xfrm>
          <a:off x="3810000" y="2463801"/>
          <a:ext cx="5932488" cy="1465263"/>
        </p:xfrm>
        <a:graphic>
          <a:graphicData uri="http://schemas.openxmlformats.org/presentationml/2006/ole">
            <mc:AlternateContent xmlns:mc="http://schemas.openxmlformats.org/markup-compatibility/2006">
              <mc:Choice xmlns:v="urn:schemas-microsoft-com:vml" Requires="v">
                <p:oleObj name="公式" r:id="rId6" imgW="2108200" imgH="482600" progId="Equation.3">
                  <p:embed/>
                </p:oleObj>
              </mc:Choice>
              <mc:Fallback>
                <p:oleObj name="公式" r:id="rId6" imgW="2108200" imgH="482600" progId="Equation.3">
                  <p:embed/>
                  <p:pic>
                    <p:nvPicPr>
                      <p:cNvPr id="4" name="Object 6">
                        <a:extLst>
                          <a:ext uri="{FF2B5EF4-FFF2-40B4-BE49-F238E27FC236}">
                            <a16:creationId xmlns:a16="http://schemas.microsoft.com/office/drawing/2014/main" id="{132046CD-7E99-86A2-EA21-A1C570B09B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2463801"/>
                        <a:ext cx="5932488"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id="{820C5C5D-3337-88E2-EF53-A24B60F01B33}"/>
              </a:ext>
            </a:extLst>
          </p:cNvPr>
          <p:cNvGraphicFramePr>
            <a:graphicFrameLocks noChangeAspect="1"/>
          </p:cNvGraphicFramePr>
          <p:nvPr/>
        </p:nvGraphicFramePr>
        <p:xfrm>
          <a:off x="3860801" y="4286250"/>
          <a:ext cx="3521075" cy="1500188"/>
        </p:xfrm>
        <a:graphic>
          <a:graphicData uri="http://schemas.openxmlformats.org/presentationml/2006/ole">
            <mc:AlternateContent xmlns:mc="http://schemas.openxmlformats.org/markup-compatibility/2006">
              <mc:Choice xmlns:v="urn:schemas-microsoft-com:vml" Requires="v">
                <p:oleObj name="公式" r:id="rId8" imgW="1244600" imgH="482600" progId="Equation.3">
                  <p:embed/>
                </p:oleObj>
              </mc:Choice>
              <mc:Fallback>
                <p:oleObj name="公式" r:id="rId8" imgW="1244600" imgH="482600" progId="Equation.3">
                  <p:embed/>
                  <p:pic>
                    <p:nvPicPr>
                      <p:cNvPr id="7" name="Object 6">
                        <a:extLst>
                          <a:ext uri="{FF2B5EF4-FFF2-40B4-BE49-F238E27FC236}">
                            <a16:creationId xmlns:a16="http://schemas.microsoft.com/office/drawing/2014/main" id="{820C5C5D-3337-88E2-EF53-A24B60F01B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0801" y="4286250"/>
                        <a:ext cx="3521075" cy="150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A219AB-9807-346A-1B4A-DFDF843358BE}"/>
              </a:ext>
            </a:extLst>
          </p:cNvPr>
          <p:cNvSpPr txBox="1">
            <a:spLocks noChangeArrowheads="1"/>
          </p:cNvSpPr>
          <p:nvPr/>
        </p:nvSpPr>
        <p:spPr bwMode="auto">
          <a:xfrm>
            <a:off x="2024063" y="1000126"/>
            <a:ext cx="571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rPr>
              <a:t>而</a:t>
            </a:r>
          </a:p>
        </p:txBody>
      </p:sp>
      <p:graphicFrame>
        <p:nvGraphicFramePr>
          <p:cNvPr id="5" name="Object 6">
            <a:extLst>
              <a:ext uri="{FF2B5EF4-FFF2-40B4-BE49-F238E27FC236}">
                <a16:creationId xmlns:a16="http://schemas.microsoft.com/office/drawing/2014/main" id="{133A1C41-DB2D-6617-2FF5-1263B89E8243}"/>
              </a:ext>
            </a:extLst>
          </p:cNvPr>
          <p:cNvGraphicFramePr>
            <a:graphicFrameLocks noChangeAspect="1"/>
          </p:cNvGraphicFramePr>
          <p:nvPr/>
        </p:nvGraphicFramePr>
        <p:xfrm>
          <a:off x="2882901" y="642939"/>
          <a:ext cx="3281363" cy="1285875"/>
        </p:xfrm>
        <a:graphic>
          <a:graphicData uri="http://schemas.openxmlformats.org/presentationml/2006/ole">
            <mc:AlternateContent xmlns:mc="http://schemas.openxmlformats.org/markup-compatibility/2006">
              <mc:Choice xmlns:v="urn:schemas-microsoft-com:vml" Requires="v">
                <p:oleObj name="公式" r:id="rId2" imgW="914400" imgH="457200" progId="Equation.3">
                  <p:embed/>
                </p:oleObj>
              </mc:Choice>
              <mc:Fallback>
                <p:oleObj name="公式" r:id="rId2" imgW="914400" imgH="457200" progId="Equation.3">
                  <p:embed/>
                  <p:pic>
                    <p:nvPicPr>
                      <p:cNvPr id="5" name="Object 6">
                        <a:extLst>
                          <a:ext uri="{FF2B5EF4-FFF2-40B4-BE49-F238E27FC236}">
                            <a16:creationId xmlns:a16="http://schemas.microsoft.com/office/drawing/2014/main" id="{133A1C41-DB2D-6617-2FF5-1263B89E8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901" y="642939"/>
                        <a:ext cx="3281363"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71046" name="Object 6">
            <a:extLst>
              <a:ext uri="{FF2B5EF4-FFF2-40B4-BE49-F238E27FC236}">
                <a16:creationId xmlns:a16="http://schemas.microsoft.com/office/drawing/2014/main" id="{0CE0EE89-7795-34C3-C789-50E17FC0D1C2}"/>
              </a:ext>
            </a:extLst>
          </p:cNvPr>
          <p:cNvGraphicFramePr>
            <a:graphicFrameLocks noChangeAspect="1"/>
          </p:cNvGraphicFramePr>
          <p:nvPr/>
        </p:nvGraphicFramePr>
        <p:xfrm>
          <a:off x="5995989" y="642939"/>
          <a:ext cx="1957387" cy="1285875"/>
        </p:xfrm>
        <a:graphic>
          <a:graphicData uri="http://schemas.openxmlformats.org/presentationml/2006/ole">
            <mc:AlternateContent xmlns:mc="http://schemas.openxmlformats.org/markup-compatibility/2006">
              <mc:Choice xmlns:v="urn:schemas-microsoft-com:vml" Requires="v">
                <p:oleObj name="公式" r:id="rId4" imgW="545863" imgH="457002" progId="Equation.3">
                  <p:embed/>
                </p:oleObj>
              </mc:Choice>
              <mc:Fallback>
                <p:oleObj name="公式" r:id="rId4" imgW="545863" imgH="457002" progId="Equation.3">
                  <p:embed/>
                  <p:pic>
                    <p:nvPicPr>
                      <p:cNvPr id="6871046" name="Object 6">
                        <a:extLst>
                          <a:ext uri="{FF2B5EF4-FFF2-40B4-BE49-F238E27FC236}">
                            <a16:creationId xmlns:a16="http://schemas.microsoft.com/office/drawing/2014/main" id="{0CE0EE89-7795-34C3-C789-50E17FC0D1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5989" y="642939"/>
                        <a:ext cx="1957387"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id="{5F0100D3-ADC3-7E10-40C9-B250B46FFFAC}"/>
              </a:ext>
            </a:extLst>
          </p:cNvPr>
          <p:cNvGraphicFramePr>
            <a:graphicFrameLocks noChangeAspect="1"/>
          </p:cNvGraphicFramePr>
          <p:nvPr/>
        </p:nvGraphicFramePr>
        <p:xfrm>
          <a:off x="7742239" y="642939"/>
          <a:ext cx="2547937" cy="1285875"/>
        </p:xfrm>
        <a:graphic>
          <a:graphicData uri="http://schemas.openxmlformats.org/presentationml/2006/ole">
            <mc:AlternateContent xmlns:mc="http://schemas.openxmlformats.org/markup-compatibility/2006">
              <mc:Choice xmlns:v="urn:schemas-microsoft-com:vml" Requires="v">
                <p:oleObj name="公式" r:id="rId6" imgW="711200" imgH="457200" progId="Equation.3">
                  <p:embed/>
                </p:oleObj>
              </mc:Choice>
              <mc:Fallback>
                <p:oleObj name="公式" r:id="rId6" imgW="711200" imgH="457200" progId="Equation.3">
                  <p:embed/>
                  <p:pic>
                    <p:nvPicPr>
                      <p:cNvPr id="7" name="Object 6">
                        <a:extLst>
                          <a:ext uri="{FF2B5EF4-FFF2-40B4-BE49-F238E27FC236}">
                            <a16:creationId xmlns:a16="http://schemas.microsoft.com/office/drawing/2014/main" id="{5F0100D3-ADC3-7E10-40C9-B250B46FFF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2239" y="642939"/>
                        <a:ext cx="2547937"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B5585D14-6B31-B524-0533-1916BB06282A}"/>
              </a:ext>
            </a:extLst>
          </p:cNvPr>
          <p:cNvGraphicFramePr>
            <a:graphicFrameLocks noChangeAspect="1"/>
          </p:cNvGraphicFramePr>
          <p:nvPr/>
        </p:nvGraphicFramePr>
        <p:xfrm>
          <a:off x="2709864" y="2286000"/>
          <a:ext cx="3741737" cy="1214438"/>
        </p:xfrm>
        <a:graphic>
          <a:graphicData uri="http://schemas.openxmlformats.org/presentationml/2006/ole">
            <mc:AlternateContent xmlns:mc="http://schemas.openxmlformats.org/markup-compatibility/2006">
              <mc:Choice xmlns:v="urn:schemas-microsoft-com:vml" Requires="v">
                <p:oleObj name="公式" r:id="rId8" imgW="1041400" imgH="457200" progId="Equation.3">
                  <p:embed/>
                </p:oleObj>
              </mc:Choice>
              <mc:Fallback>
                <p:oleObj name="公式" r:id="rId8" imgW="1041400" imgH="457200" progId="Equation.3">
                  <p:embed/>
                  <p:pic>
                    <p:nvPicPr>
                      <p:cNvPr id="8" name="Object 6">
                        <a:extLst>
                          <a:ext uri="{FF2B5EF4-FFF2-40B4-BE49-F238E27FC236}">
                            <a16:creationId xmlns:a16="http://schemas.microsoft.com/office/drawing/2014/main" id="{B5585D14-6B31-B524-0533-1916BB0628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9864" y="2286000"/>
                        <a:ext cx="3741737"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6">
            <a:extLst>
              <a:ext uri="{FF2B5EF4-FFF2-40B4-BE49-F238E27FC236}">
                <a16:creationId xmlns:a16="http://schemas.microsoft.com/office/drawing/2014/main" id="{0B5182A8-85EB-8D42-5BE7-1C842B494229}"/>
              </a:ext>
            </a:extLst>
          </p:cNvPr>
          <p:cNvGraphicFramePr>
            <a:graphicFrameLocks noChangeAspect="1"/>
          </p:cNvGraphicFramePr>
          <p:nvPr/>
        </p:nvGraphicFramePr>
        <p:xfrm>
          <a:off x="6246813" y="2286000"/>
          <a:ext cx="1778000" cy="1214438"/>
        </p:xfrm>
        <a:graphic>
          <a:graphicData uri="http://schemas.openxmlformats.org/presentationml/2006/ole">
            <mc:AlternateContent xmlns:mc="http://schemas.openxmlformats.org/markup-compatibility/2006">
              <mc:Choice xmlns:v="urn:schemas-microsoft-com:vml" Requires="v">
                <p:oleObj name="公式" r:id="rId10" imgW="495085" imgH="457002" progId="Equation.3">
                  <p:embed/>
                </p:oleObj>
              </mc:Choice>
              <mc:Fallback>
                <p:oleObj name="公式" r:id="rId10" imgW="495085" imgH="457002" progId="Equation.3">
                  <p:embed/>
                  <p:pic>
                    <p:nvPicPr>
                      <p:cNvPr id="9" name="Object 6">
                        <a:extLst>
                          <a:ext uri="{FF2B5EF4-FFF2-40B4-BE49-F238E27FC236}">
                            <a16:creationId xmlns:a16="http://schemas.microsoft.com/office/drawing/2014/main" id="{0B5182A8-85EB-8D42-5BE7-1C842B49422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6813" y="2286000"/>
                        <a:ext cx="1778000"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6">
            <a:extLst>
              <a:ext uri="{FF2B5EF4-FFF2-40B4-BE49-F238E27FC236}">
                <a16:creationId xmlns:a16="http://schemas.microsoft.com/office/drawing/2014/main" id="{7632AC37-F762-C760-D6CA-AF853290863B}"/>
              </a:ext>
            </a:extLst>
          </p:cNvPr>
          <p:cNvGraphicFramePr>
            <a:graphicFrameLocks noChangeAspect="1"/>
          </p:cNvGraphicFramePr>
          <p:nvPr/>
        </p:nvGraphicFramePr>
        <p:xfrm>
          <a:off x="7810501" y="2286000"/>
          <a:ext cx="2460625" cy="1214438"/>
        </p:xfrm>
        <a:graphic>
          <a:graphicData uri="http://schemas.openxmlformats.org/presentationml/2006/ole">
            <mc:AlternateContent xmlns:mc="http://schemas.openxmlformats.org/markup-compatibility/2006">
              <mc:Choice xmlns:v="urn:schemas-microsoft-com:vml" Requires="v">
                <p:oleObj name="公式" r:id="rId12" imgW="685800" imgH="457200" progId="Equation.3">
                  <p:embed/>
                </p:oleObj>
              </mc:Choice>
              <mc:Fallback>
                <p:oleObj name="公式" r:id="rId12" imgW="685800" imgH="457200" progId="Equation.3">
                  <p:embed/>
                  <p:pic>
                    <p:nvPicPr>
                      <p:cNvPr id="10" name="Object 6">
                        <a:extLst>
                          <a:ext uri="{FF2B5EF4-FFF2-40B4-BE49-F238E27FC236}">
                            <a16:creationId xmlns:a16="http://schemas.microsoft.com/office/drawing/2014/main" id="{7632AC37-F762-C760-D6CA-AF853290863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10501" y="2286000"/>
                        <a:ext cx="2460625"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6">
            <a:extLst>
              <a:ext uri="{FF2B5EF4-FFF2-40B4-BE49-F238E27FC236}">
                <a16:creationId xmlns:a16="http://schemas.microsoft.com/office/drawing/2014/main" id="{066D85F5-15FB-20BF-7FAB-0900E8FBD916}"/>
              </a:ext>
            </a:extLst>
          </p:cNvPr>
          <p:cNvGraphicFramePr>
            <a:graphicFrameLocks noChangeAspect="1"/>
          </p:cNvGraphicFramePr>
          <p:nvPr/>
        </p:nvGraphicFramePr>
        <p:xfrm>
          <a:off x="1914525" y="3857626"/>
          <a:ext cx="4324350" cy="1285875"/>
        </p:xfrm>
        <a:graphic>
          <a:graphicData uri="http://schemas.openxmlformats.org/presentationml/2006/ole">
            <mc:AlternateContent xmlns:mc="http://schemas.openxmlformats.org/markup-compatibility/2006">
              <mc:Choice xmlns:v="urn:schemas-microsoft-com:vml" Requires="v">
                <p:oleObj name="公式" r:id="rId14" imgW="1206500" imgH="457200" progId="Equation.3">
                  <p:embed/>
                </p:oleObj>
              </mc:Choice>
              <mc:Fallback>
                <p:oleObj name="公式" r:id="rId14" imgW="1206500" imgH="457200" progId="Equation.3">
                  <p:embed/>
                  <p:pic>
                    <p:nvPicPr>
                      <p:cNvPr id="11" name="Object 6">
                        <a:extLst>
                          <a:ext uri="{FF2B5EF4-FFF2-40B4-BE49-F238E27FC236}">
                            <a16:creationId xmlns:a16="http://schemas.microsoft.com/office/drawing/2014/main" id="{066D85F5-15FB-20BF-7FAB-0900E8FBD91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14525" y="3857626"/>
                        <a:ext cx="432435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6">
            <a:extLst>
              <a:ext uri="{FF2B5EF4-FFF2-40B4-BE49-F238E27FC236}">
                <a16:creationId xmlns:a16="http://schemas.microsoft.com/office/drawing/2014/main" id="{9FC6332E-75D4-F138-8AC4-607FDA2E94BD}"/>
              </a:ext>
            </a:extLst>
          </p:cNvPr>
          <p:cNvGraphicFramePr>
            <a:graphicFrameLocks noChangeAspect="1"/>
          </p:cNvGraphicFramePr>
          <p:nvPr/>
        </p:nvGraphicFramePr>
        <p:xfrm>
          <a:off x="6073775" y="3857625"/>
          <a:ext cx="2736850" cy="1214438"/>
        </p:xfrm>
        <a:graphic>
          <a:graphicData uri="http://schemas.openxmlformats.org/presentationml/2006/ole">
            <mc:AlternateContent xmlns:mc="http://schemas.openxmlformats.org/markup-compatibility/2006">
              <mc:Choice xmlns:v="urn:schemas-microsoft-com:vml" Requires="v">
                <p:oleObj name="公式" r:id="rId16" imgW="762000" imgH="457200" progId="Equation.3">
                  <p:embed/>
                </p:oleObj>
              </mc:Choice>
              <mc:Fallback>
                <p:oleObj name="公式" r:id="rId16" imgW="762000" imgH="457200" progId="Equation.3">
                  <p:embed/>
                  <p:pic>
                    <p:nvPicPr>
                      <p:cNvPr id="12" name="Object 6">
                        <a:extLst>
                          <a:ext uri="{FF2B5EF4-FFF2-40B4-BE49-F238E27FC236}">
                            <a16:creationId xmlns:a16="http://schemas.microsoft.com/office/drawing/2014/main" id="{9FC6332E-75D4-F138-8AC4-607FDA2E94B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73775" y="3857625"/>
                        <a:ext cx="2736850"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6">
            <a:extLst>
              <a:ext uri="{FF2B5EF4-FFF2-40B4-BE49-F238E27FC236}">
                <a16:creationId xmlns:a16="http://schemas.microsoft.com/office/drawing/2014/main" id="{67BDDFE7-46ED-435F-C24F-1F239B715049}"/>
              </a:ext>
            </a:extLst>
          </p:cNvPr>
          <p:cNvGraphicFramePr>
            <a:graphicFrameLocks noChangeAspect="1"/>
          </p:cNvGraphicFramePr>
          <p:nvPr/>
        </p:nvGraphicFramePr>
        <p:xfrm>
          <a:off x="3881438" y="5357814"/>
          <a:ext cx="2690812" cy="1214437"/>
        </p:xfrm>
        <a:graphic>
          <a:graphicData uri="http://schemas.openxmlformats.org/presentationml/2006/ole">
            <mc:AlternateContent xmlns:mc="http://schemas.openxmlformats.org/markup-compatibility/2006">
              <mc:Choice xmlns:v="urn:schemas-microsoft-com:vml" Requires="v">
                <p:oleObj name="公式" r:id="rId18" imgW="749300" imgH="457200" progId="Equation.3">
                  <p:embed/>
                </p:oleObj>
              </mc:Choice>
              <mc:Fallback>
                <p:oleObj name="公式" r:id="rId18" imgW="749300" imgH="457200" progId="Equation.3">
                  <p:embed/>
                  <p:pic>
                    <p:nvPicPr>
                      <p:cNvPr id="13" name="Object 6">
                        <a:extLst>
                          <a:ext uri="{FF2B5EF4-FFF2-40B4-BE49-F238E27FC236}">
                            <a16:creationId xmlns:a16="http://schemas.microsoft.com/office/drawing/2014/main" id="{67BDDFE7-46ED-435F-C24F-1F239B71504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1438" y="5357814"/>
                        <a:ext cx="2690812"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710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771855E7-9F7D-D6A4-E60C-B2D5008174A9}"/>
              </a:ext>
            </a:extLst>
          </p:cNvPr>
          <p:cNvGraphicFramePr>
            <a:graphicFrameLocks noChangeAspect="1"/>
          </p:cNvGraphicFramePr>
          <p:nvPr/>
        </p:nvGraphicFramePr>
        <p:xfrm>
          <a:off x="4092575" y="3000375"/>
          <a:ext cx="3932238" cy="2571750"/>
        </p:xfrm>
        <a:graphic>
          <a:graphicData uri="http://schemas.openxmlformats.org/presentationml/2006/ole">
            <mc:AlternateContent xmlns:mc="http://schemas.openxmlformats.org/markup-compatibility/2006">
              <mc:Choice xmlns:v="urn:schemas-microsoft-com:vml" Requires="v">
                <p:oleObj name="公式" r:id="rId2" imgW="1143000" imgH="914400" progId="Equation.3">
                  <p:embed/>
                </p:oleObj>
              </mc:Choice>
              <mc:Fallback>
                <p:oleObj name="公式" r:id="rId2" imgW="1143000" imgH="914400" progId="Equation.3">
                  <p:embed/>
                  <p:pic>
                    <p:nvPicPr>
                      <p:cNvPr id="7" name="Object 6">
                        <a:extLst>
                          <a:ext uri="{FF2B5EF4-FFF2-40B4-BE49-F238E27FC236}">
                            <a16:creationId xmlns:a16="http://schemas.microsoft.com/office/drawing/2014/main" id="{771855E7-9F7D-D6A4-E60C-B2D500817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2575" y="3000375"/>
                        <a:ext cx="3932238"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6">
            <a:extLst>
              <a:ext uri="{FF2B5EF4-FFF2-40B4-BE49-F238E27FC236}">
                <a16:creationId xmlns:a16="http://schemas.microsoft.com/office/drawing/2014/main" id="{5E7C36D4-AAA2-DEF4-C7F4-674889FD096E}"/>
              </a:ext>
            </a:extLst>
          </p:cNvPr>
          <p:cNvGraphicFramePr>
            <a:graphicFrameLocks noChangeAspect="1"/>
          </p:cNvGraphicFramePr>
          <p:nvPr/>
        </p:nvGraphicFramePr>
        <p:xfrm>
          <a:off x="4051300" y="3000375"/>
          <a:ext cx="4116388" cy="2571750"/>
        </p:xfrm>
        <a:graphic>
          <a:graphicData uri="http://schemas.openxmlformats.org/presentationml/2006/ole">
            <mc:AlternateContent xmlns:mc="http://schemas.openxmlformats.org/markup-compatibility/2006">
              <mc:Choice xmlns:v="urn:schemas-microsoft-com:vml" Requires="v">
                <p:oleObj name="公式" r:id="rId4" imgW="1155700" imgH="914400" progId="Equation.3">
                  <p:embed/>
                </p:oleObj>
              </mc:Choice>
              <mc:Fallback>
                <p:oleObj name="公式" r:id="rId4" imgW="1155700" imgH="914400" progId="Equation.3">
                  <p:embed/>
                  <p:pic>
                    <p:nvPicPr>
                      <p:cNvPr id="5" name="Object 6">
                        <a:extLst>
                          <a:ext uri="{FF2B5EF4-FFF2-40B4-BE49-F238E27FC236}">
                            <a16:creationId xmlns:a16="http://schemas.microsoft.com/office/drawing/2014/main" id="{5E7C36D4-AAA2-DEF4-C7F4-674889FD09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1300" y="3000375"/>
                        <a:ext cx="4116388"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6">
            <a:extLst>
              <a:ext uri="{FF2B5EF4-FFF2-40B4-BE49-F238E27FC236}">
                <a16:creationId xmlns:a16="http://schemas.microsoft.com/office/drawing/2014/main" id="{9837E905-91B2-9A7E-48CC-BA417DE680C5}"/>
              </a:ext>
            </a:extLst>
          </p:cNvPr>
          <p:cNvGraphicFramePr>
            <a:graphicFrameLocks noChangeAspect="1"/>
          </p:cNvGraphicFramePr>
          <p:nvPr/>
        </p:nvGraphicFramePr>
        <p:xfrm>
          <a:off x="4060826" y="3000375"/>
          <a:ext cx="4035425" cy="2571750"/>
        </p:xfrm>
        <a:graphic>
          <a:graphicData uri="http://schemas.openxmlformats.org/presentationml/2006/ole">
            <mc:AlternateContent xmlns:mc="http://schemas.openxmlformats.org/markup-compatibility/2006">
              <mc:Choice xmlns:v="urn:schemas-microsoft-com:vml" Requires="v">
                <p:oleObj name="公式" r:id="rId6" imgW="1130300" imgH="914400" progId="Equation.3">
                  <p:embed/>
                </p:oleObj>
              </mc:Choice>
              <mc:Fallback>
                <p:oleObj name="公式" r:id="rId6" imgW="1130300" imgH="914400" progId="Equation.3">
                  <p:embed/>
                  <p:pic>
                    <p:nvPicPr>
                      <p:cNvPr id="4" name="Object 6">
                        <a:extLst>
                          <a:ext uri="{FF2B5EF4-FFF2-40B4-BE49-F238E27FC236}">
                            <a16:creationId xmlns:a16="http://schemas.microsoft.com/office/drawing/2014/main" id="{9837E905-91B2-9A7E-48CC-BA417DE680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0826" y="3000375"/>
                        <a:ext cx="403542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965A2C16-D991-6160-7CD9-5016DD07FBDE}"/>
              </a:ext>
            </a:extLst>
          </p:cNvPr>
          <p:cNvGraphicFramePr>
            <a:graphicFrameLocks noChangeAspect="1"/>
          </p:cNvGraphicFramePr>
          <p:nvPr/>
        </p:nvGraphicFramePr>
        <p:xfrm>
          <a:off x="3519488" y="857250"/>
          <a:ext cx="4203700" cy="1500188"/>
        </p:xfrm>
        <a:graphic>
          <a:graphicData uri="http://schemas.openxmlformats.org/presentationml/2006/ole">
            <mc:AlternateContent xmlns:mc="http://schemas.openxmlformats.org/markup-compatibility/2006">
              <mc:Choice xmlns:v="urn:schemas-microsoft-com:vml" Requires="v">
                <p:oleObj name="公式" r:id="rId8" imgW="1485900" imgH="482600" progId="Equation.3">
                  <p:embed/>
                </p:oleObj>
              </mc:Choice>
              <mc:Fallback>
                <p:oleObj name="公式" r:id="rId8" imgW="1485900" imgH="482600" progId="Equation.3">
                  <p:embed/>
                  <p:pic>
                    <p:nvPicPr>
                      <p:cNvPr id="8" name="Object 6">
                        <a:extLst>
                          <a:ext uri="{FF2B5EF4-FFF2-40B4-BE49-F238E27FC236}">
                            <a16:creationId xmlns:a16="http://schemas.microsoft.com/office/drawing/2014/main" id="{965A2C16-D991-6160-7CD9-5016DD07FB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19488" y="857250"/>
                        <a:ext cx="4203700" cy="150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71046" name="Object 6">
            <a:extLst>
              <a:ext uri="{FF2B5EF4-FFF2-40B4-BE49-F238E27FC236}">
                <a16:creationId xmlns:a16="http://schemas.microsoft.com/office/drawing/2014/main" id="{4A3D5B69-E1B8-A20A-D965-3D42909BA235}"/>
              </a:ext>
            </a:extLst>
          </p:cNvPr>
          <p:cNvGraphicFramePr>
            <a:graphicFrameLocks noChangeAspect="1"/>
          </p:cNvGraphicFramePr>
          <p:nvPr/>
        </p:nvGraphicFramePr>
        <p:xfrm>
          <a:off x="4024314" y="3000375"/>
          <a:ext cx="4071937" cy="2571750"/>
        </p:xfrm>
        <a:graphic>
          <a:graphicData uri="http://schemas.openxmlformats.org/presentationml/2006/ole">
            <mc:AlternateContent xmlns:mc="http://schemas.openxmlformats.org/markup-compatibility/2006">
              <mc:Choice xmlns:v="urn:schemas-microsoft-com:vml" Requires="v">
                <p:oleObj name="公式" r:id="rId10" imgW="1130300" imgH="914400" progId="Equation.3">
                  <p:embed/>
                </p:oleObj>
              </mc:Choice>
              <mc:Fallback>
                <p:oleObj name="公式" r:id="rId10" imgW="1130300" imgH="914400" progId="Equation.3">
                  <p:embed/>
                  <p:pic>
                    <p:nvPicPr>
                      <p:cNvPr id="6871046" name="Object 6">
                        <a:extLst>
                          <a:ext uri="{FF2B5EF4-FFF2-40B4-BE49-F238E27FC236}">
                            <a16:creationId xmlns:a16="http://schemas.microsoft.com/office/drawing/2014/main" id="{4A3D5B69-E1B8-A20A-D965-3D42909BA23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24314" y="3000375"/>
                        <a:ext cx="4071937"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a:extLst>
              <a:ext uri="{FF2B5EF4-FFF2-40B4-BE49-F238E27FC236}">
                <a16:creationId xmlns:a16="http://schemas.microsoft.com/office/drawing/2014/main" id="{E398CF97-2BF6-097C-2DDD-C69C3F8E9B53}"/>
              </a:ext>
            </a:extLst>
          </p:cNvPr>
          <p:cNvSpPr txBox="1">
            <a:spLocks noChangeArrowheads="1"/>
          </p:cNvSpPr>
          <p:nvPr/>
        </p:nvSpPr>
        <p:spPr bwMode="auto">
          <a:xfrm>
            <a:off x="2524125" y="1323976"/>
            <a:ext cx="857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rPr>
              <a:t>于是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710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463618" name="Object 2">
            <a:extLst>
              <a:ext uri="{FF2B5EF4-FFF2-40B4-BE49-F238E27FC236}">
                <a16:creationId xmlns:a16="http://schemas.microsoft.com/office/drawing/2014/main" id="{DB64EE4F-D84F-2A0D-A2D6-01FE46AFCBBA}"/>
              </a:ext>
            </a:extLst>
          </p:cNvPr>
          <p:cNvGraphicFramePr>
            <a:graphicFrameLocks noChangeAspect="1"/>
          </p:cNvGraphicFramePr>
          <p:nvPr/>
        </p:nvGraphicFramePr>
        <p:xfrm>
          <a:off x="3784601" y="2798763"/>
          <a:ext cx="3554413" cy="2862262"/>
        </p:xfrm>
        <a:graphic>
          <a:graphicData uri="http://schemas.openxmlformats.org/presentationml/2006/ole">
            <mc:AlternateContent xmlns:mc="http://schemas.openxmlformats.org/markup-compatibility/2006">
              <mc:Choice xmlns:v="urn:schemas-microsoft-com:vml" Requires="v">
                <p:oleObj name="公式" r:id="rId2" imgW="1168400" imgH="939800" progId="Equation.3">
                  <p:embed/>
                </p:oleObj>
              </mc:Choice>
              <mc:Fallback>
                <p:oleObj name="公式" r:id="rId2" imgW="1168400" imgH="939800" progId="Equation.3">
                  <p:embed/>
                  <p:pic>
                    <p:nvPicPr>
                      <p:cNvPr id="4463618" name="Object 2">
                        <a:extLst>
                          <a:ext uri="{FF2B5EF4-FFF2-40B4-BE49-F238E27FC236}">
                            <a16:creationId xmlns:a16="http://schemas.microsoft.com/office/drawing/2014/main" id="{DB64EE4F-D84F-2A0D-A2D6-01FE46AFC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4601" y="2798763"/>
                        <a:ext cx="355441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71075" name="组合 9">
            <a:extLst>
              <a:ext uri="{FF2B5EF4-FFF2-40B4-BE49-F238E27FC236}">
                <a16:creationId xmlns:a16="http://schemas.microsoft.com/office/drawing/2014/main" id="{FD4702ED-84EC-298E-729D-CB9C0F3256F0}"/>
              </a:ext>
            </a:extLst>
          </p:cNvPr>
          <p:cNvGrpSpPr>
            <a:grpSpLocks/>
          </p:cNvGrpSpPr>
          <p:nvPr/>
        </p:nvGrpSpPr>
        <p:grpSpPr bwMode="auto">
          <a:xfrm>
            <a:off x="2208214" y="1268414"/>
            <a:ext cx="8245475" cy="954087"/>
            <a:chOff x="323528" y="1465620"/>
            <a:chExt cx="8245390" cy="953972"/>
          </a:xfrm>
        </p:grpSpPr>
        <p:sp>
          <p:nvSpPr>
            <p:cNvPr id="771077" name="矩形 3">
              <a:extLst>
                <a:ext uri="{FF2B5EF4-FFF2-40B4-BE49-F238E27FC236}">
                  <a16:creationId xmlns:a16="http://schemas.microsoft.com/office/drawing/2014/main" id="{C9115130-BD0D-F904-BA63-041413AC1687}"/>
                </a:ext>
              </a:extLst>
            </p:cNvPr>
            <p:cNvSpPr>
              <a:spLocks noChangeArrowheads="1"/>
            </p:cNvSpPr>
            <p:nvPr/>
          </p:nvSpPr>
          <p:spPr bwMode="auto">
            <a:xfrm>
              <a:off x="323528" y="1465620"/>
              <a:ext cx="8245390" cy="95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sz="2800" b="1">
                  <a:solidFill>
                    <a:srgbClr val="000000"/>
                  </a:solidFill>
                  <a:latin typeface="Times New Roman" panose="02020603050405020304" pitchFamily="18" charset="0"/>
                </a:rPr>
                <a:t>6. </a:t>
              </a:r>
              <a:r>
                <a:rPr kumimoji="1" lang="zh-CN" altLang="en-US" sz="2800" b="1">
                  <a:solidFill>
                    <a:srgbClr val="000000"/>
                  </a:solidFill>
                  <a:latin typeface="Times New Roman" panose="02020603050405020304" pitchFamily="18" charset="0"/>
                </a:rPr>
                <a:t>若方阵                     中                 </a:t>
              </a: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则称为</a:t>
              </a:r>
              <a:r>
                <a:rPr kumimoji="1" lang="zh-CN" altLang="en-US" sz="2800" b="1">
                  <a:solidFill>
                    <a:srgbClr val="FF0000"/>
                  </a:solidFill>
                  <a:latin typeface="Times New Roman" panose="02020603050405020304" pitchFamily="18" charset="0"/>
                </a:rPr>
                <a:t>对称矩阵</a:t>
              </a:r>
              <a:endParaRPr kumimoji="1" lang="en-US" altLang="zh-CN" sz="2800" b="1">
                <a:solidFill>
                  <a:srgbClr val="FF0000"/>
                </a:solidFill>
                <a:latin typeface="Times New Roman" panose="02020603050405020304" pitchFamily="18" charset="0"/>
              </a:endParaRPr>
            </a:p>
            <a:p>
              <a:pPr eaLnBrk="1" fontAlgn="base" hangingPunct="1">
                <a:spcBef>
                  <a:spcPct val="0"/>
                </a:spcBef>
                <a:spcAft>
                  <a:spcPct val="0"/>
                </a:spcAft>
              </a:pPr>
              <a:r>
                <a:rPr kumimoji="1" lang="en-US" altLang="zh-CN" sz="2800" b="1">
                  <a:solidFill>
                    <a:srgbClr val="D60093"/>
                  </a:solidFill>
                  <a:latin typeface="Times New Roman" panose="02020603050405020304" pitchFamily="18" charset="0"/>
                </a:rPr>
                <a:t>(</a:t>
              </a:r>
              <a:r>
                <a:rPr lang="en-US" altLang="zh-CN" sz="2800" i="1">
                  <a:solidFill>
                    <a:srgbClr val="D60093"/>
                  </a:solidFill>
                  <a:latin typeface="Times New Roman" panose="02020603050405020304" pitchFamily="18" charset="0"/>
                  <a:ea typeface="宋体" panose="02010600030101010101" pitchFamily="2" charset="-122"/>
                  <a:cs typeface="Times New Roman" panose="02020603050405020304" pitchFamily="18" charset="0"/>
                </a:rPr>
                <a:t>symmetric matrix</a:t>
              </a:r>
              <a:r>
                <a:rPr kumimoji="1" lang="en-US" altLang="zh-CN" sz="2800" b="1">
                  <a:solidFill>
                    <a:srgbClr val="D60093"/>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a:t>
              </a:r>
            </a:p>
          </p:txBody>
        </p:sp>
        <p:graphicFrame>
          <p:nvGraphicFramePr>
            <p:cNvPr id="771078" name="Object 5">
              <a:extLst>
                <a:ext uri="{FF2B5EF4-FFF2-40B4-BE49-F238E27FC236}">
                  <a16:creationId xmlns:a16="http://schemas.microsoft.com/office/drawing/2014/main" id="{77F4A2B6-5D12-EED2-EF2B-3B615848516A}"/>
                </a:ext>
              </a:extLst>
            </p:cNvPr>
            <p:cNvGraphicFramePr>
              <a:graphicFrameLocks noChangeAspect="1"/>
            </p:cNvGraphicFramePr>
            <p:nvPr/>
          </p:nvGraphicFramePr>
          <p:xfrm>
            <a:off x="4212031" y="1470197"/>
            <a:ext cx="1368152" cy="590651"/>
          </p:xfrm>
          <a:graphic>
            <a:graphicData uri="http://schemas.openxmlformats.org/presentationml/2006/ole">
              <mc:AlternateContent xmlns:mc="http://schemas.openxmlformats.org/markup-compatibility/2006">
                <mc:Choice xmlns:v="urn:schemas-microsoft-com:vml" Requires="v">
                  <p:oleObj name="公式" r:id="rId4" imgW="508000" imgH="241300" progId="Equation.3">
                    <p:embed/>
                  </p:oleObj>
                </mc:Choice>
                <mc:Fallback>
                  <p:oleObj name="公式" r:id="rId4" imgW="508000" imgH="241300" progId="Equation.3">
                    <p:embed/>
                    <p:pic>
                      <p:nvPicPr>
                        <p:cNvPr id="771078" name="Object 5">
                          <a:extLst>
                            <a:ext uri="{FF2B5EF4-FFF2-40B4-BE49-F238E27FC236}">
                              <a16:creationId xmlns:a16="http://schemas.microsoft.com/office/drawing/2014/main" id="{77F4A2B6-5D12-EED2-EF2B-3B61584851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2031" y="1470197"/>
                          <a:ext cx="1368152" cy="590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1079" name="Object 7">
              <a:extLst>
                <a:ext uri="{FF2B5EF4-FFF2-40B4-BE49-F238E27FC236}">
                  <a16:creationId xmlns:a16="http://schemas.microsoft.com/office/drawing/2014/main" id="{6DF230B5-AD0E-ED0C-9115-D3DF4AE52719}"/>
                </a:ext>
              </a:extLst>
            </p:cNvPr>
            <p:cNvGraphicFramePr>
              <a:graphicFrameLocks noChangeAspect="1"/>
            </p:cNvGraphicFramePr>
            <p:nvPr/>
          </p:nvGraphicFramePr>
          <p:xfrm>
            <a:off x="1979814" y="1469668"/>
            <a:ext cx="1675878" cy="591180"/>
          </p:xfrm>
          <a:graphic>
            <a:graphicData uri="http://schemas.openxmlformats.org/presentationml/2006/ole">
              <mc:AlternateContent xmlns:mc="http://schemas.openxmlformats.org/markup-compatibility/2006">
                <mc:Choice xmlns:v="urn:schemas-microsoft-com:vml" Requires="v">
                  <p:oleObj name="公式" r:id="rId6" imgW="622030" imgH="241195" progId="Equation.3">
                    <p:embed/>
                  </p:oleObj>
                </mc:Choice>
                <mc:Fallback>
                  <p:oleObj name="公式" r:id="rId6" imgW="622030" imgH="241195" progId="Equation.3">
                    <p:embed/>
                    <p:pic>
                      <p:nvPicPr>
                        <p:cNvPr id="771079" name="Object 7">
                          <a:extLst>
                            <a:ext uri="{FF2B5EF4-FFF2-40B4-BE49-F238E27FC236}">
                              <a16:creationId xmlns:a16="http://schemas.microsoft.com/office/drawing/2014/main" id="{6DF230B5-AD0E-ED0C-9115-D3DF4AE527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814" y="1469668"/>
                          <a:ext cx="1675878" cy="59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 name="TextBox 10">
            <a:extLst>
              <a:ext uri="{FF2B5EF4-FFF2-40B4-BE49-F238E27FC236}">
                <a16:creationId xmlns:a16="http://schemas.microsoft.com/office/drawing/2014/main" id="{25CAA4F6-D38D-8E07-DC3F-44509107D1B2}"/>
              </a:ext>
            </a:extLst>
          </p:cNvPr>
          <p:cNvSpPr txBox="1">
            <a:spLocks noChangeArrowheads="1"/>
          </p:cNvSpPr>
          <p:nvPr/>
        </p:nvSpPr>
        <p:spPr bwMode="auto">
          <a:xfrm>
            <a:off x="5448301" y="1700214"/>
            <a:ext cx="10080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800" b="1">
                <a:solidFill>
                  <a:srgbClr val="000000"/>
                </a:solidFill>
                <a:ea typeface="宋体" panose="02010600030101010101" pitchFamily="2" charset="-122"/>
              </a:rPr>
              <a:t>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63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9557" name="Rectangle 2">
            <a:extLst>
              <a:ext uri="{FF2B5EF4-FFF2-40B4-BE49-F238E27FC236}">
                <a16:creationId xmlns:a16="http://schemas.microsoft.com/office/drawing/2014/main" id="{6898A8F2-50BF-8294-3853-30A5213D4AD2}"/>
              </a:ext>
            </a:extLst>
          </p:cNvPr>
          <p:cNvSpPr>
            <a:spLocks noGrp="1" noChangeArrowheads="1"/>
          </p:cNvSpPr>
          <p:nvPr>
            <p:ph type="title"/>
          </p:nvPr>
        </p:nvSpPr>
        <p:spPr/>
        <p:txBody>
          <a:bodyPr/>
          <a:lstStyle/>
          <a:p>
            <a:pPr eaLnBrk="1" hangingPunct="1">
              <a:defRPr/>
            </a:pPr>
            <a:r>
              <a:rPr lang="zh-CN" altLang="en-US" sz="3200" dirty="0">
                <a:solidFill>
                  <a:schemeClr val="accent1">
                    <a:lumMod val="50000"/>
                  </a:schemeClr>
                </a:solidFill>
              </a:rPr>
              <a:t>三、按行分块以及按列分块</a:t>
            </a:r>
          </a:p>
        </p:txBody>
      </p:sp>
      <p:sp>
        <p:nvSpPr>
          <p:cNvPr id="31747" name="Rectangle 3">
            <a:extLst>
              <a:ext uri="{FF2B5EF4-FFF2-40B4-BE49-F238E27FC236}">
                <a16:creationId xmlns:a16="http://schemas.microsoft.com/office/drawing/2014/main" id="{108C1AB9-F77E-7800-5A76-1FF639D898FF}"/>
              </a:ext>
            </a:extLst>
          </p:cNvPr>
          <p:cNvSpPr>
            <a:spLocks noGrp="1" noChangeArrowheads="1"/>
          </p:cNvSpPr>
          <p:nvPr>
            <p:ph type="body" idx="1"/>
          </p:nvPr>
        </p:nvSpPr>
        <p:spPr>
          <a:xfrm>
            <a:off x="1981200" y="1639888"/>
            <a:ext cx="8229600" cy="4007251"/>
          </a:xfrm>
        </p:spPr>
        <p:txBody>
          <a:bodyPr>
            <a:spAutoFit/>
          </a:bodyPr>
          <a:lstStyle/>
          <a:p>
            <a:pPr eaLnBrk="1" hangingPunct="1">
              <a:buFont typeface="Wingdings" panose="05000000000000000000" pitchFamily="2" charset="2"/>
              <a:buNone/>
            </a:pPr>
            <a:r>
              <a:rPr lang="en-US" altLang="zh-CN" i="1"/>
              <a:t>m</a:t>
            </a:r>
            <a:r>
              <a:rPr lang="en-US" altLang="zh-CN">
                <a:sym typeface="Symbol" panose="05050102010706020507" pitchFamily="18" charset="2"/>
              </a:rPr>
              <a:t></a:t>
            </a:r>
            <a:r>
              <a:rPr lang="en-US" altLang="zh-CN" i="1"/>
              <a:t>n </a:t>
            </a:r>
            <a:r>
              <a:rPr lang="zh-CN" altLang="en-US"/>
              <a:t>矩阵 </a:t>
            </a:r>
            <a:r>
              <a:rPr lang="en-US" altLang="zh-CN" i="1"/>
              <a:t>A </a:t>
            </a:r>
            <a:r>
              <a:rPr lang="zh-CN" altLang="en-US"/>
              <a:t>有</a:t>
            </a:r>
            <a:r>
              <a:rPr lang="en-US" altLang="zh-CN" i="1"/>
              <a:t>m </a:t>
            </a:r>
            <a:r>
              <a:rPr lang="zh-CN" altLang="en-US"/>
              <a:t>行 </a:t>
            </a:r>
            <a:r>
              <a:rPr lang="en-US" altLang="zh-CN" i="1"/>
              <a:t>n</a:t>
            </a:r>
            <a:r>
              <a:rPr lang="en-US" altLang="zh-CN"/>
              <a:t> </a:t>
            </a:r>
            <a:r>
              <a:rPr lang="zh-CN" altLang="en-US"/>
              <a:t>列，若将第 </a:t>
            </a:r>
            <a:r>
              <a:rPr lang="en-US" altLang="zh-CN" i="1"/>
              <a:t>i </a:t>
            </a:r>
            <a:r>
              <a:rPr lang="zh-CN" altLang="en-US"/>
              <a:t>行记作</a:t>
            </a:r>
          </a:p>
          <a:p>
            <a:pPr eaLnBrk="1" hangingPunct="1">
              <a:buFont typeface="Wingdings" panose="05000000000000000000" pitchFamily="2" charset="2"/>
              <a:buNone/>
            </a:pPr>
            <a:endParaRPr lang="zh-CN" altLang="en-US"/>
          </a:p>
          <a:p>
            <a:pPr eaLnBrk="1" hangingPunct="1">
              <a:buFont typeface="Wingdings" panose="05000000000000000000" pitchFamily="2" charset="2"/>
              <a:buNone/>
            </a:pPr>
            <a:endParaRPr lang="zh-CN" altLang="en-US"/>
          </a:p>
          <a:p>
            <a:pPr eaLnBrk="1" hangingPunct="1">
              <a:buFont typeface="Wingdings" panose="05000000000000000000" pitchFamily="2" charset="2"/>
              <a:buNone/>
            </a:pPr>
            <a:r>
              <a:rPr lang="zh-CN" altLang="en-US"/>
              <a:t>若将第 </a:t>
            </a:r>
            <a:r>
              <a:rPr lang="en-US" altLang="zh-CN" i="1"/>
              <a:t>j </a:t>
            </a:r>
            <a:r>
              <a:rPr lang="zh-CN" altLang="en-US"/>
              <a:t>列记作</a:t>
            </a:r>
          </a:p>
          <a:p>
            <a:pPr eaLnBrk="1" hangingPunct="1">
              <a:buFont typeface="Wingdings" panose="05000000000000000000" pitchFamily="2" charset="2"/>
              <a:buNone/>
            </a:pPr>
            <a:endParaRPr lang="zh-CN" altLang="en-US"/>
          </a:p>
          <a:p>
            <a:pPr eaLnBrk="1" hangingPunct="1">
              <a:buFont typeface="Wingdings" panose="05000000000000000000" pitchFamily="2" charset="2"/>
              <a:buNone/>
            </a:pPr>
            <a:endParaRPr lang="zh-CN" altLang="en-US"/>
          </a:p>
          <a:p>
            <a:pPr eaLnBrk="1" hangingPunct="1">
              <a:buFont typeface="Wingdings" panose="05000000000000000000" pitchFamily="2" charset="2"/>
              <a:buNone/>
            </a:pPr>
            <a:endParaRPr lang="zh-CN" altLang="en-US"/>
          </a:p>
          <a:p>
            <a:pPr eaLnBrk="1" hangingPunct="1">
              <a:buFont typeface="Wingdings" panose="05000000000000000000" pitchFamily="2" charset="2"/>
              <a:buNone/>
            </a:pPr>
            <a:endParaRPr lang="zh-CN" altLang="en-US"/>
          </a:p>
          <a:p>
            <a:pPr eaLnBrk="1" hangingPunct="1">
              <a:buFont typeface="Wingdings" panose="05000000000000000000" pitchFamily="2" charset="2"/>
              <a:buNone/>
            </a:pPr>
            <a:r>
              <a:rPr lang="zh-CN" altLang="en-US"/>
              <a:t>则</a:t>
            </a:r>
          </a:p>
        </p:txBody>
      </p:sp>
      <p:graphicFrame>
        <p:nvGraphicFramePr>
          <p:cNvPr id="919556" name="Object 11">
            <a:extLst>
              <a:ext uri="{FF2B5EF4-FFF2-40B4-BE49-F238E27FC236}">
                <a16:creationId xmlns:a16="http://schemas.microsoft.com/office/drawing/2014/main" id="{5BE4C169-92DA-8C4F-4795-E2B78AB78BD3}"/>
              </a:ext>
            </a:extLst>
          </p:cNvPr>
          <p:cNvGraphicFramePr>
            <a:graphicFrameLocks noChangeAspect="1"/>
          </p:cNvGraphicFramePr>
          <p:nvPr/>
        </p:nvGraphicFramePr>
        <p:xfrm>
          <a:off x="7586663" y="1628775"/>
          <a:ext cx="2901950" cy="528638"/>
        </p:xfrm>
        <a:graphic>
          <a:graphicData uri="http://schemas.openxmlformats.org/presentationml/2006/ole">
            <mc:AlternateContent xmlns:mc="http://schemas.openxmlformats.org/markup-compatibility/2006">
              <mc:Choice xmlns:v="urn:schemas-microsoft-com:vml" Requires="v">
                <p:oleObj name="Equation" r:id="rId2" imgW="1320227" imgH="241195" progId="">
                  <p:embed/>
                </p:oleObj>
              </mc:Choice>
              <mc:Fallback>
                <p:oleObj name="Equation" r:id="rId2" imgW="1320227" imgH="241195" progId="">
                  <p:embed/>
                  <p:pic>
                    <p:nvPicPr>
                      <p:cNvPr id="919556" name="Object 11">
                        <a:extLst>
                          <a:ext uri="{FF2B5EF4-FFF2-40B4-BE49-F238E27FC236}">
                            <a16:creationId xmlns:a16="http://schemas.microsoft.com/office/drawing/2014/main" id="{5BE4C169-92DA-8C4F-4795-E2B78AB78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6663" y="1628775"/>
                        <a:ext cx="290195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9557" name="Object 12">
            <a:extLst>
              <a:ext uri="{FF2B5EF4-FFF2-40B4-BE49-F238E27FC236}">
                <a16:creationId xmlns:a16="http://schemas.microsoft.com/office/drawing/2014/main" id="{BB6FA406-E0ED-B320-4BC2-EB382A8F6B3D}"/>
              </a:ext>
            </a:extLst>
          </p:cNvPr>
          <p:cNvGraphicFramePr>
            <a:graphicFrameLocks noChangeAspect="1"/>
          </p:cNvGraphicFramePr>
          <p:nvPr/>
        </p:nvGraphicFramePr>
        <p:xfrm>
          <a:off x="2416176" y="4383089"/>
          <a:ext cx="7280275" cy="2098675"/>
        </p:xfrm>
        <a:graphic>
          <a:graphicData uri="http://schemas.openxmlformats.org/presentationml/2006/ole">
            <mc:AlternateContent xmlns:mc="http://schemas.openxmlformats.org/markup-compatibility/2006">
              <mc:Choice xmlns:v="urn:schemas-microsoft-com:vml" Requires="v">
                <p:oleObj name="Equation" r:id="rId4" imgW="3302000" imgH="952500" progId="">
                  <p:embed/>
                </p:oleObj>
              </mc:Choice>
              <mc:Fallback>
                <p:oleObj name="Equation" r:id="rId4" imgW="3302000" imgH="952500" progId="">
                  <p:embed/>
                  <p:pic>
                    <p:nvPicPr>
                      <p:cNvPr id="919557" name="Object 12">
                        <a:extLst>
                          <a:ext uri="{FF2B5EF4-FFF2-40B4-BE49-F238E27FC236}">
                            <a16:creationId xmlns:a16="http://schemas.microsoft.com/office/drawing/2014/main" id="{BB6FA406-E0ED-B320-4BC2-EB382A8F6B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6176" y="4383089"/>
                        <a:ext cx="7280275" cy="209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0" name="Object 13">
            <a:extLst>
              <a:ext uri="{FF2B5EF4-FFF2-40B4-BE49-F238E27FC236}">
                <a16:creationId xmlns:a16="http://schemas.microsoft.com/office/drawing/2014/main" id="{86280E0E-9C3C-46FC-80FF-52ED6376EDED}"/>
              </a:ext>
            </a:extLst>
          </p:cNvPr>
          <p:cNvGraphicFramePr>
            <a:graphicFrameLocks noChangeAspect="1"/>
          </p:cNvGraphicFramePr>
          <p:nvPr/>
        </p:nvGraphicFramePr>
        <p:xfrm>
          <a:off x="4170364" y="2081214"/>
          <a:ext cx="1709737" cy="2211387"/>
        </p:xfrm>
        <a:graphic>
          <a:graphicData uri="http://schemas.openxmlformats.org/presentationml/2006/ole">
            <mc:AlternateContent xmlns:mc="http://schemas.openxmlformats.org/markup-compatibility/2006">
              <mc:Choice xmlns:v="urn:schemas-microsoft-com:vml" Requires="v">
                <p:oleObj name="Equation" r:id="rId6" imgW="774364" imgH="1002865" progId="">
                  <p:embed/>
                </p:oleObj>
              </mc:Choice>
              <mc:Fallback>
                <p:oleObj name="Equation" r:id="rId6" imgW="774364" imgH="1002865" progId="">
                  <p:embed/>
                  <p:pic>
                    <p:nvPicPr>
                      <p:cNvPr id="31750" name="Object 13">
                        <a:extLst>
                          <a:ext uri="{FF2B5EF4-FFF2-40B4-BE49-F238E27FC236}">
                            <a16:creationId xmlns:a16="http://schemas.microsoft.com/office/drawing/2014/main" id="{86280E0E-9C3C-46FC-80FF-52ED6376ED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0364" y="2081214"/>
                        <a:ext cx="1709737" cy="221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1" name="Rectangle 7">
            <a:extLst>
              <a:ext uri="{FF2B5EF4-FFF2-40B4-BE49-F238E27FC236}">
                <a16:creationId xmlns:a16="http://schemas.microsoft.com/office/drawing/2014/main" id="{83CAC534-C5AB-DC77-9EB1-C1DB1229230A}"/>
              </a:ext>
            </a:extLst>
          </p:cNvPr>
          <p:cNvSpPr>
            <a:spLocks noChangeArrowheads="1"/>
          </p:cNvSpPr>
          <p:nvPr/>
        </p:nvSpPr>
        <p:spPr bwMode="auto">
          <a:xfrm>
            <a:off x="5448301" y="1557338"/>
            <a:ext cx="4968875" cy="576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31752" name="Line 8">
            <a:extLst>
              <a:ext uri="{FF2B5EF4-FFF2-40B4-BE49-F238E27FC236}">
                <a16:creationId xmlns:a16="http://schemas.microsoft.com/office/drawing/2014/main" id="{D2AD83CA-70B0-E00E-5513-91893D6FFB61}"/>
              </a:ext>
            </a:extLst>
          </p:cNvPr>
          <p:cNvSpPr>
            <a:spLocks noChangeShapeType="1"/>
          </p:cNvSpPr>
          <p:nvPr/>
        </p:nvSpPr>
        <p:spPr bwMode="auto">
          <a:xfrm>
            <a:off x="3071814" y="4941888"/>
            <a:ext cx="28797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31753" name="Line 9">
            <a:extLst>
              <a:ext uri="{FF2B5EF4-FFF2-40B4-BE49-F238E27FC236}">
                <a16:creationId xmlns:a16="http://schemas.microsoft.com/office/drawing/2014/main" id="{629E21B2-9935-A16B-6EFC-42E12234D35C}"/>
              </a:ext>
            </a:extLst>
          </p:cNvPr>
          <p:cNvSpPr>
            <a:spLocks noChangeShapeType="1"/>
          </p:cNvSpPr>
          <p:nvPr/>
        </p:nvSpPr>
        <p:spPr bwMode="auto">
          <a:xfrm>
            <a:off x="3071814" y="5445125"/>
            <a:ext cx="28797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31754" name="Line 10">
            <a:extLst>
              <a:ext uri="{FF2B5EF4-FFF2-40B4-BE49-F238E27FC236}">
                <a16:creationId xmlns:a16="http://schemas.microsoft.com/office/drawing/2014/main" id="{700680CE-FABE-F165-0B57-D1EFB168976C}"/>
              </a:ext>
            </a:extLst>
          </p:cNvPr>
          <p:cNvSpPr>
            <a:spLocks noChangeShapeType="1"/>
          </p:cNvSpPr>
          <p:nvPr/>
        </p:nvSpPr>
        <p:spPr bwMode="auto">
          <a:xfrm>
            <a:off x="3071814" y="5949950"/>
            <a:ext cx="28797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31755" name="Line 11">
            <a:extLst>
              <a:ext uri="{FF2B5EF4-FFF2-40B4-BE49-F238E27FC236}">
                <a16:creationId xmlns:a16="http://schemas.microsoft.com/office/drawing/2014/main" id="{8F521594-FEA0-6184-464E-422B147FFC5C}"/>
              </a:ext>
            </a:extLst>
          </p:cNvPr>
          <p:cNvSpPr>
            <a:spLocks noChangeShapeType="1"/>
          </p:cNvSpPr>
          <p:nvPr/>
        </p:nvSpPr>
        <p:spPr bwMode="auto">
          <a:xfrm>
            <a:off x="3835400" y="4437064"/>
            <a:ext cx="0" cy="20161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31756" name="Line 12">
            <a:extLst>
              <a:ext uri="{FF2B5EF4-FFF2-40B4-BE49-F238E27FC236}">
                <a16:creationId xmlns:a16="http://schemas.microsoft.com/office/drawing/2014/main" id="{24E26BAC-E1DA-EC52-25C3-C2098CF3F96A}"/>
              </a:ext>
            </a:extLst>
          </p:cNvPr>
          <p:cNvSpPr>
            <a:spLocks noChangeShapeType="1"/>
          </p:cNvSpPr>
          <p:nvPr/>
        </p:nvSpPr>
        <p:spPr bwMode="auto">
          <a:xfrm>
            <a:off x="4568825" y="4437064"/>
            <a:ext cx="0" cy="20161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31757" name="Line 13">
            <a:extLst>
              <a:ext uri="{FF2B5EF4-FFF2-40B4-BE49-F238E27FC236}">
                <a16:creationId xmlns:a16="http://schemas.microsoft.com/office/drawing/2014/main" id="{C02D0AC9-B293-8F48-B28E-5A276787DDC1}"/>
              </a:ext>
            </a:extLst>
          </p:cNvPr>
          <p:cNvSpPr>
            <a:spLocks noChangeShapeType="1"/>
          </p:cNvSpPr>
          <p:nvPr/>
        </p:nvSpPr>
        <p:spPr bwMode="auto">
          <a:xfrm>
            <a:off x="5303838" y="4437064"/>
            <a:ext cx="0" cy="20161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31758" name="Rectangle 14">
            <a:extLst>
              <a:ext uri="{FF2B5EF4-FFF2-40B4-BE49-F238E27FC236}">
                <a16:creationId xmlns:a16="http://schemas.microsoft.com/office/drawing/2014/main" id="{AFB385EF-7D08-FA53-13B6-C5B1403BA8F8}"/>
              </a:ext>
            </a:extLst>
          </p:cNvPr>
          <p:cNvSpPr>
            <a:spLocks noChangeArrowheads="1"/>
          </p:cNvSpPr>
          <p:nvPr/>
        </p:nvSpPr>
        <p:spPr bwMode="auto">
          <a:xfrm>
            <a:off x="6096000" y="4365625"/>
            <a:ext cx="1079500" cy="2159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31759" name="Rectangle 15">
            <a:extLst>
              <a:ext uri="{FF2B5EF4-FFF2-40B4-BE49-F238E27FC236}">
                <a16:creationId xmlns:a16="http://schemas.microsoft.com/office/drawing/2014/main" id="{6A04FC5E-343E-7F5E-E80F-8291333F027B}"/>
              </a:ext>
            </a:extLst>
          </p:cNvPr>
          <p:cNvSpPr>
            <a:spLocks noChangeArrowheads="1"/>
          </p:cNvSpPr>
          <p:nvPr/>
        </p:nvSpPr>
        <p:spPr bwMode="auto">
          <a:xfrm>
            <a:off x="7219950" y="4429125"/>
            <a:ext cx="2590800" cy="2159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16" name="椭圆形标注 15">
            <a:extLst>
              <a:ext uri="{FF2B5EF4-FFF2-40B4-BE49-F238E27FC236}">
                <a16:creationId xmlns:a16="http://schemas.microsoft.com/office/drawing/2014/main" id="{D2FB92F0-AD90-41FA-AC66-F67DF2E1F72D}"/>
              </a:ext>
            </a:extLst>
          </p:cNvPr>
          <p:cNvSpPr/>
          <p:nvPr/>
        </p:nvSpPr>
        <p:spPr>
          <a:xfrm>
            <a:off x="6310313" y="2714625"/>
            <a:ext cx="2000250" cy="1214438"/>
          </a:xfrm>
          <a:prstGeom prst="wedgeEllipseCallout">
            <a:avLst>
              <a:gd name="adj1" fmla="val -23796"/>
              <a:gd name="adj2" fmla="val 8931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sz="3200" b="1" dirty="0">
                <a:solidFill>
                  <a:srgbClr val="FFFF00"/>
                </a:solidFill>
                <a:latin typeface="Times New Roman"/>
                <a:ea typeface="楷体_GB2312"/>
              </a:rPr>
              <a:t>行分块矩阵</a:t>
            </a:r>
          </a:p>
        </p:txBody>
      </p:sp>
      <p:sp>
        <p:nvSpPr>
          <p:cNvPr id="17" name="椭圆形标注 16">
            <a:extLst>
              <a:ext uri="{FF2B5EF4-FFF2-40B4-BE49-F238E27FC236}">
                <a16:creationId xmlns:a16="http://schemas.microsoft.com/office/drawing/2014/main" id="{52AF292A-BD0F-DA17-AF09-134796E068FE}"/>
              </a:ext>
            </a:extLst>
          </p:cNvPr>
          <p:cNvSpPr/>
          <p:nvPr/>
        </p:nvSpPr>
        <p:spPr>
          <a:xfrm>
            <a:off x="8524875" y="2857501"/>
            <a:ext cx="2000250" cy="1223963"/>
          </a:xfrm>
          <a:prstGeom prst="wedgeEllipseCallout">
            <a:avLst>
              <a:gd name="adj1" fmla="val -45141"/>
              <a:gd name="adj2" fmla="val 12605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zh-CN" altLang="en-US" sz="3200" b="1" dirty="0">
                <a:solidFill>
                  <a:srgbClr val="FFFF00"/>
                </a:solidFill>
                <a:latin typeface="Times New Roman"/>
                <a:ea typeface="楷体_GB2312"/>
              </a:rPr>
              <a:t>列分块矩阵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752"/>
                                        </p:tgtEl>
                                        <p:attrNameLst>
                                          <p:attrName>style.visibility</p:attrName>
                                        </p:attrNameLst>
                                      </p:cBhvr>
                                      <p:to>
                                        <p:strVal val="visible"/>
                                      </p:to>
                                    </p:set>
                                    <p:animEffect transition="in" filter="wipe(left)">
                                      <p:cBhvr>
                                        <p:cTn id="7" dur="500"/>
                                        <p:tgtEl>
                                          <p:spTgt spid="31752"/>
                                        </p:tgtEl>
                                      </p:cBhvr>
                                    </p:animEffect>
                                  </p:childTnLst>
                                </p:cTn>
                              </p:par>
                              <p:par>
                                <p:cTn id="8" presetID="22" presetClass="entr" presetSubtype="8" fill="hold" nodeType="withEffect">
                                  <p:stCondLst>
                                    <p:cond delay="0"/>
                                  </p:stCondLst>
                                  <p:childTnLst>
                                    <p:set>
                                      <p:cBhvr>
                                        <p:cTn id="9" dur="1" fill="hold">
                                          <p:stCondLst>
                                            <p:cond delay="0"/>
                                          </p:stCondLst>
                                        </p:cTn>
                                        <p:tgtEl>
                                          <p:spTgt spid="31753"/>
                                        </p:tgtEl>
                                        <p:attrNameLst>
                                          <p:attrName>style.visibility</p:attrName>
                                        </p:attrNameLst>
                                      </p:cBhvr>
                                      <p:to>
                                        <p:strVal val="visible"/>
                                      </p:to>
                                    </p:set>
                                    <p:animEffect transition="in" filter="wipe(left)">
                                      <p:cBhvr>
                                        <p:cTn id="10" dur="500"/>
                                        <p:tgtEl>
                                          <p:spTgt spid="31753"/>
                                        </p:tgtEl>
                                      </p:cBhvr>
                                    </p:animEffect>
                                  </p:childTnLst>
                                </p:cTn>
                              </p:par>
                              <p:par>
                                <p:cTn id="11" presetID="22" presetClass="entr" presetSubtype="8" fill="hold" nodeType="withEffect">
                                  <p:stCondLst>
                                    <p:cond delay="0"/>
                                  </p:stCondLst>
                                  <p:childTnLst>
                                    <p:set>
                                      <p:cBhvr>
                                        <p:cTn id="12" dur="1" fill="hold">
                                          <p:stCondLst>
                                            <p:cond delay="0"/>
                                          </p:stCondLst>
                                        </p:cTn>
                                        <p:tgtEl>
                                          <p:spTgt spid="31754"/>
                                        </p:tgtEl>
                                        <p:attrNameLst>
                                          <p:attrName>style.visibility</p:attrName>
                                        </p:attrNameLst>
                                      </p:cBhvr>
                                      <p:to>
                                        <p:strVal val="visible"/>
                                      </p:to>
                                    </p:set>
                                    <p:animEffect transition="in" filter="wipe(left)">
                                      <p:cBhvr>
                                        <p:cTn id="13" dur="500"/>
                                        <p:tgtEl>
                                          <p:spTgt spid="3175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xit" presetSubtype="10" fill="hold" grpId="0" nodeType="clickEffect">
                                  <p:stCondLst>
                                    <p:cond delay="0"/>
                                  </p:stCondLst>
                                  <p:childTnLst>
                                    <p:animEffect transition="out" filter="blinds(horizontal)">
                                      <p:cBhvr>
                                        <p:cTn id="17" dur="500"/>
                                        <p:tgtEl>
                                          <p:spTgt spid="31751"/>
                                        </p:tgtEl>
                                      </p:cBhvr>
                                    </p:animEffect>
                                    <p:set>
                                      <p:cBhvr>
                                        <p:cTn id="18" dur="1" fill="hold">
                                          <p:stCondLst>
                                            <p:cond delay="499"/>
                                          </p:stCondLst>
                                        </p:cTn>
                                        <p:tgtEl>
                                          <p:spTgt spid="31751"/>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xit" presetSubtype="8" fill="hold" grpId="0" nodeType="clickEffect">
                                  <p:stCondLst>
                                    <p:cond delay="0"/>
                                  </p:stCondLst>
                                  <p:childTnLst>
                                    <p:animEffect transition="out" filter="wipe(left)">
                                      <p:cBhvr>
                                        <p:cTn id="22" dur="500"/>
                                        <p:tgtEl>
                                          <p:spTgt spid="31758"/>
                                        </p:tgtEl>
                                      </p:cBhvr>
                                    </p:animEffect>
                                    <p:set>
                                      <p:cBhvr>
                                        <p:cTn id="23" dur="1" fill="hold">
                                          <p:stCondLst>
                                            <p:cond delay="499"/>
                                          </p:stCondLst>
                                        </p:cTn>
                                        <p:tgtEl>
                                          <p:spTgt spid="31758"/>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nodeType="clickEffect">
                                  <p:stCondLst>
                                    <p:cond delay="0"/>
                                  </p:stCondLst>
                                  <p:childTnLst>
                                    <p:set>
                                      <p:cBhvr>
                                        <p:cTn id="31" dur="1" fill="hold">
                                          <p:stCondLst>
                                            <p:cond delay="0"/>
                                          </p:stCondLst>
                                        </p:cTn>
                                        <p:tgtEl>
                                          <p:spTgt spid="31752"/>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31753"/>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31754"/>
                                        </p:tgtEl>
                                        <p:attrNameLst>
                                          <p:attrName>style.visibility</p:attrName>
                                        </p:attrNameLst>
                                      </p:cBhvr>
                                      <p:to>
                                        <p:strVal val="hidden"/>
                                      </p:to>
                                    </p:set>
                                  </p:childTnLst>
                                </p:cTn>
                              </p:par>
                            </p:childTnLst>
                          </p:cTn>
                        </p:par>
                        <p:par>
                          <p:cTn id="36" fill="hold" nodeType="afterGroup">
                            <p:stCondLst>
                              <p:cond delay="0"/>
                            </p:stCondLst>
                            <p:childTnLst>
                              <p:par>
                                <p:cTn id="37" presetID="22" presetClass="entr" presetSubtype="1" fill="hold" nodeType="afterEffect">
                                  <p:stCondLst>
                                    <p:cond delay="0"/>
                                  </p:stCondLst>
                                  <p:childTnLst>
                                    <p:set>
                                      <p:cBhvr>
                                        <p:cTn id="38" dur="1" fill="hold">
                                          <p:stCondLst>
                                            <p:cond delay="0"/>
                                          </p:stCondLst>
                                        </p:cTn>
                                        <p:tgtEl>
                                          <p:spTgt spid="31755"/>
                                        </p:tgtEl>
                                        <p:attrNameLst>
                                          <p:attrName>style.visibility</p:attrName>
                                        </p:attrNameLst>
                                      </p:cBhvr>
                                      <p:to>
                                        <p:strVal val="visible"/>
                                      </p:to>
                                    </p:set>
                                    <p:animEffect transition="in" filter="wipe(up)">
                                      <p:cBhvr>
                                        <p:cTn id="39" dur="500"/>
                                        <p:tgtEl>
                                          <p:spTgt spid="31755"/>
                                        </p:tgtEl>
                                      </p:cBhvr>
                                    </p:animEffect>
                                  </p:childTnLst>
                                </p:cTn>
                              </p:par>
                              <p:par>
                                <p:cTn id="40" presetID="22" presetClass="entr" presetSubtype="1" fill="hold" nodeType="withEffect">
                                  <p:stCondLst>
                                    <p:cond delay="0"/>
                                  </p:stCondLst>
                                  <p:childTnLst>
                                    <p:set>
                                      <p:cBhvr>
                                        <p:cTn id="41" dur="1" fill="hold">
                                          <p:stCondLst>
                                            <p:cond delay="0"/>
                                          </p:stCondLst>
                                        </p:cTn>
                                        <p:tgtEl>
                                          <p:spTgt spid="31756"/>
                                        </p:tgtEl>
                                        <p:attrNameLst>
                                          <p:attrName>style.visibility</p:attrName>
                                        </p:attrNameLst>
                                      </p:cBhvr>
                                      <p:to>
                                        <p:strVal val="visible"/>
                                      </p:to>
                                    </p:set>
                                    <p:animEffect transition="in" filter="wipe(up)">
                                      <p:cBhvr>
                                        <p:cTn id="42" dur="500"/>
                                        <p:tgtEl>
                                          <p:spTgt spid="31756"/>
                                        </p:tgtEl>
                                      </p:cBhvr>
                                    </p:animEffect>
                                  </p:childTnLst>
                                </p:cTn>
                              </p:par>
                              <p:par>
                                <p:cTn id="43" presetID="22" presetClass="entr" presetSubtype="1" fill="hold" nodeType="withEffect">
                                  <p:stCondLst>
                                    <p:cond delay="0"/>
                                  </p:stCondLst>
                                  <p:childTnLst>
                                    <p:set>
                                      <p:cBhvr>
                                        <p:cTn id="44" dur="1" fill="hold">
                                          <p:stCondLst>
                                            <p:cond delay="0"/>
                                          </p:stCondLst>
                                        </p:cTn>
                                        <p:tgtEl>
                                          <p:spTgt spid="31757"/>
                                        </p:tgtEl>
                                        <p:attrNameLst>
                                          <p:attrName>style.visibility</p:attrName>
                                        </p:attrNameLst>
                                      </p:cBhvr>
                                      <p:to>
                                        <p:strVal val="visible"/>
                                      </p:to>
                                    </p:set>
                                    <p:animEffect transition="in" filter="wipe(up)">
                                      <p:cBhvr>
                                        <p:cTn id="45" dur="500"/>
                                        <p:tgtEl>
                                          <p:spTgt spid="3175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50" dur="500"/>
                                        <p:tgtEl>
                                          <p:spTgt spid="31747">
                                            <p:txEl>
                                              <p:pRg st="3" end="3"/>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1750"/>
                                        </p:tgtEl>
                                        <p:attrNameLst>
                                          <p:attrName>style.visibility</p:attrName>
                                        </p:attrNameLst>
                                      </p:cBhvr>
                                      <p:to>
                                        <p:strVal val="visible"/>
                                      </p:to>
                                    </p:set>
                                    <p:animEffect transition="in" filter="blinds(horizontal)">
                                      <p:cBhvr>
                                        <p:cTn id="53" dur="500"/>
                                        <p:tgtEl>
                                          <p:spTgt spid="3175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xit" presetSubtype="8" fill="hold" grpId="0" nodeType="clickEffect">
                                  <p:stCondLst>
                                    <p:cond delay="0"/>
                                  </p:stCondLst>
                                  <p:childTnLst>
                                    <p:animEffect transition="out" filter="wipe(left)">
                                      <p:cBhvr>
                                        <p:cTn id="57" dur="500"/>
                                        <p:tgtEl>
                                          <p:spTgt spid="31759"/>
                                        </p:tgtEl>
                                      </p:cBhvr>
                                    </p:animEffect>
                                    <p:set>
                                      <p:cBhvr>
                                        <p:cTn id="58" dur="1" fill="hold">
                                          <p:stCondLst>
                                            <p:cond delay="499"/>
                                          </p:stCondLst>
                                        </p:cTn>
                                        <p:tgtEl>
                                          <p:spTgt spid="31759"/>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animBg="1"/>
      <p:bldP spid="31758" grpId="0" animBg="1"/>
      <p:bldP spid="31759" grpId="0" animBg="1"/>
      <p:bldP spid="16" grpId="0" animBg="1"/>
      <p:bldP spid="17" grpId="0" animBg="1"/>
    </p:bld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0578" name="Rectangle 3">
            <a:extLst>
              <a:ext uri="{FF2B5EF4-FFF2-40B4-BE49-F238E27FC236}">
                <a16:creationId xmlns:a16="http://schemas.microsoft.com/office/drawing/2014/main" id="{D49ACA0F-5064-ACBE-17F0-56D7A5B933E5}"/>
              </a:ext>
            </a:extLst>
          </p:cNvPr>
          <p:cNvSpPr>
            <a:spLocks noGrp="1" noChangeArrowheads="1"/>
          </p:cNvSpPr>
          <p:nvPr>
            <p:ph type="body" idx="1"/>
          </p:nvPr>
        </p:nvSpPr>
        <p:spPr>
          <a:xfrm>
            <a:off x="1981200" y="815975"/>
            <a:ext cx="8229600" cy="1100138"/>
          </a:xfrm>
        </p:spPr>
        <p:txBody>
          <a:bodyPr/>
          <a:lstStyle/>
          <a:p>
            <a:pPr eaLnBrk="1" hangingPunct="1">
              <a:buFont typeface="Wingdings" panose="05000000000000000000" pitchFamily="2" charset="2"/>
              <a:buNone/>
            </a:pPr>
            <a:r>
              <a:rPr lang="zh-CN" altLang="en-US"/>
              <a:t>于是设 </a:t>
            </a:r>
            <a:r>
              <a:rPr lang="en-US" altLang="zh-CN" i="1"/>
              <a:t>A </a:t>
            </a:r>
            <a:r>
              <a:rPr lang="zh-CN" altLang="en-US"/>
              <a:t>为 </a:t>
            </a:r>
            <a:r>
              <a:rPr lang="en-US" altLang="zh-CN" i="1"/>
              <a:t>m</a:t>
            </a:r>
            <a:r>
              <a:rPr lang="en-US" altLang="zh-CN">
                <a:sym typeface="Symbol" panose="05050102010706020507" pitchFamily="18" charset="2"/>
              </a:rPr>
              <a:t></a:t>
            </a:r>
            <a:r>
              <a:rPr lang="en-US" altLang="zh-CN" i="1"/>
              <a:t>s </a:t>
            </a:r>
            <a:r>
              <a:rPr lang="zh-CN" altLang="en-US"/>
              <a:t>矩阵，</a:t>
            </a:r>
            <a:r>
              <a:rPr lang="en-US" altLang="zh-CN" i="1"/>
              <a:t>B </a:t>
            </a:r>
            <a:r>
              <a:rPr lang="zh-CN" altLang="en-US"/>
              <a:t>为 </a:t>
            </a:r>
            <a:r>
              <a:rPr lang="en-US" altLang="zh-CN" i="1"/>
              <a:t>s </a:t>
            </a:r>
            <a:r>
              <a:rPr lang="en-US" altLang="zh-CN">
                <a:sym typeface="Symbol" panose="05050102010706020507" pitchFamily="18" charset="2"/>
              </a:rPr>
              <a:t></a:t>
            </a:r>
            <a:r>
              <a:rPr lang="en-US" altLang="zh-CN" i="1"/>
              <a:t>n </a:t>
            </a:r>
            <a:r>
              <a:rPr lang="zh-CN" altLang="en-US"/>
              <a:t>矩阵，若把 </a:t>
            </a:r>
            <a:r>
              <a:rPr lang="en-US" altLang="zh-CN" i="1"/>
              <a:t>A </a:t>
            </a:r>
            <a:r>
              <a:rPr lang="zh-CN" altLang="en-US"/>
              <a:t>按行分块，</a:t>
            </a:r>
            <a:endParaRPr lang="en-US" altLang="zh-CN"/>
          </a:p>
          <a:p>
            <a:pPr eaLnBrk="1" hangingPunct="1">
              <a:buFont typeface="Wingdings" panose="05000000000000000000" pitchFamily="2" charset="2"/>
              <a:buNone/>
            </a:pPr>
            <a:r>
              <a:rPr lang="zh-CN" altLang="en-US"/>
              <a:t>把 </a:t>
            </a:r>
            <a:r>
              <a:rPr lang="en-US" altLang="zh-CN" i="1"/>
              <a:t>B </a:t>
            </a:r>
            <a:r>
              <a:rPr lang="zh-CN" altLang="en-US"/>
              <a:t>按列块，则</a:t>
            </a:r>
          </a:p>
        </p:txBody>
      </p:sp>
      <p:sp>
        <p:nvSpPr>
          <p:cNvPr id="920579" name="Rectangle 7">
            <a:extLst>
              <a:ext uri="{FF2B5EF4-FFF2-40B4-BE49-F238E27FC236}">
                <a16:creationId xmlns:a16="http://schemas.microsoft.com/office/drawing/2014/main" id="{B587D03E-5BB0-6372-8D0B-4267979EC293}"/>
              </a:ext>
            </a:extLst>
          </p:cNvPr>
          <p:cNvSpPr>
            <a:spLocks noChangeArrowheads="1"/>
          </p:cNvSpPr>
          <p:nvPr/>
        </p:nvSpPr>
        <p:spPr bwMode="auto">
          <a:xfrm>
            <a:off x="7391401" y="1514475"/>
            <a:ext cx="3097213" cy="215900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graphicFrame>
        <p:nvGraphicFramePr>
          <p:cNvPr id="10" name="Object 10">
            <a:extLst>
              <a:ext uri="{FF2B5EF4-FFF2-40B4-BE49-F238E27FC236}">
                <a16:creationId xmlns:a16="http://schemas.microsoft.com/office/drawing/2014/main" id="{A4AF8B2E-60D2-2A29-6DA6-7DEAE2AE06C1}"/>
              </a:ext>
            </a:extLst>
          </p:cNvPr>
          <p:cNvGraphicFramePr>
            <a:graphicFrameLocks noChangeAspect="1"/>
          </p:cNvGraphicFramePr>
          <p:nvPr/>
        </p:nvGraphicFramePr>
        <p:xfrm>
          <a:off x="1703388" y="2582863"/>
          <a:ext cx="4032250" cy="2233612"/>
        </p:xfrm>
        <a:graphic>
          <a:graphicData uri="http://schemas.openxmlformats.org/presentationml/2006/ole">
            <mc:AlternateContent xmlns:mc="http://schemas.openxmlformats.org/markup-compatibility/2006">
              <mc:Choice xmlns:v="urn:schemas-microsoft-com:vml" Requires="v">
                <p:oleObj name="公式" r:id="rId2" imgW="1397000" imgH="939800" progId="Equation.3">
                  <p:embed/>
                </p:oleObj>
              </mc:Choice>
              <mc:Fallback>
                <p:oleObj name="公式" r:id="rId2" imgW="1397000" imgH="939800" progId="Equation.3">
                  <p:embed/>
                  <p:pic>
                    <p:nvPicPr>
                      <p:cNvPr id="10" name="Object 10">
                        <a:extLst>
                          <a:ext uri="{FF2B5EF4-FFF2-40B4-BE49-F238E27FC236}">
                            <a16:creationId xmlns:a16="http://schemas.microsoft.com/office/drawing/2014/main" id="{A4AF8B2E-60D2-2A29-6DA6-7DEAE2AE0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8" y="2582863"/>
                        <a:ext cx="4032250" cy="223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75" name="Object 11">
            <a:extLst>
              <a:ext uri="{FF2B5EF4-FFF2-40B4-BE49-F238E27FC236}">
                <a16:creationId xmlns:a16="http://schemas.microsoft.com/office/drawing/2014/main" id="{31331B37-B1AD-5CEE-F953-6388850621F7}"/>
              </a:ext>
            </a:extLst>
          </p:cNvPr>
          <p:cNvGraphicFramePr>
            <a:graphicFrameLocks noChangeAspect="1"/>
          </p:cNvGraphicFramePr>
          <p:nvPr/>
        </p:nvGraphicFramePr>
        <p:xfrm>
          <a:off x="6580189" y="2565401"/>
          <a:ext cx="3908425" cy="2246313"/>
        </p:xfrm>
        <a:graphic>
          <a:graphicData uri="http://schemas.openxmlformats.org/presentationml/2006/ole">
            <mc:AlternateContent xmlns:mc="http://schemas.openxmlformats.org/markup-compatibility/2006">
              <mc:Choice xmlns:v="urn:schemas-microsoft-com:vml" Requires="v">
                <p:oleObj name="公式" r:id="rId4" imgW="1346200" imgH="939800" progId="Equation.3">
                  <p:embed/>
                </p:oleObj>
              </mc:Choice>
              <mc:Fallback>
                <p:oleObj name="公式" r:id="rId4" imgW="1346200" imgH="939800" progId="Equation.3">
                  <p:embed/>
                  <p:pic>
                    <p:nvPicPr>
                      <p:cNvPr id="216075" name="Object 11">
                        <a:extLst>
                          <a:ext uri="{FF2B5EF4-FFF2-40B4-BE49-F238E27FC236}">
                            <a16:creationId xmlns:a16="http://schemas.microsoft.com/office/drawing/2014/main" id="{31331B37-B1AD-5CEE-F953-6388850621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0189" y="2565401"/>
                        <a:ext cx="3908425" cy="224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8">
            <a:extLst>
              <a:ext uri="{FF2B5EF4-FFF2-40B4-BE49-F238E27FC236}">
                <a16:creationId xmlns:a16="http://schemas.microsoft.com/office/drawing/2014/main" id="{1A5D4C25-8653-4574-7F59-B1A9D5732631}"/>
              </a:ext>
            </a:extLst>
          </p:cNvPr>
          <p:cNvSpPr>
            <a:spLocks noChangeShapeType="1"/>
          </p:cNvSpPr>
          <p:nvPr/>
        </p:nvSpPr>
        <p:spPr bwMode="auto">
          <a:xfrm>
            <a:off x="2640014" y="3213100"/>
            <a:ext cx="28797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3" name="Line 9">
            <a:extLst>
              <a:ext uri="{FF2B5EF4-FFF2-40B4-BE49-F238E27FC236}">
                <a16:creationId xmlns:a16="http://schemas.microsoft.com/office/drawing/2014/main" id="{112DB131-7B10-EDCC-ECDD-F6C611673BC6}"/>
              </a:ext>
            </a:extLst>
          </p:cNvPr>
          <p:cNvSpPr>
            <a:spLocks noChangeShapeType="1"/>
          </p:cNvSpPr>
          <p:nvPr/>
        </p:nvSpPr>
        <p:spPr bwMode="auto">
          <a:xfrm>
            <a:off x="2640014" y="3716338"/>
            <a:ext cx="28797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4" name="Line 10">
            <a:extLst>
              <a:ext uri="{FF2B5EF4-FFF2-40B4-BE49-F238E27FC236}">
                <a16:creationId xmlns:a16="http://schemas.microsoft.com/office/drawing/2014/main" id="{12B3FD89-F4D8-E54A-0F37-71F08589E1F9}"/>
              </a:ext>
            </a:extLst>
          </p:cNvPr>
          <p:cNvSpPr>
            <a:spLocks noChangeShapeType="1"/>
          </p:cNvSpPr>
          <p:nvPr/>
        </p:nvSpPr>
        <p:spPr bwMode="auto">
          <a:xfrm>
            <a:off x="2640014" y="4221163"/>
            <a:ext cx="28797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5" name="Line 11">
            <a:extLst>
              <a:ext uri="{FF2B5EF4-FFF2-40B4-BE49-F238E27FC236}">
                <a16:creationId xmlns:a16="http://schemas.microsoft.com/office/drawing/2014/main" id="{E0F011B1-A967-08DB-33E7-359F21442C5B}"/>
              </a:ext>
            </a:extLst>
          </p:cNvPr>
          <p:cNvSpPr>
            <a:spLocks noChangeShapeType="1"/>
          </p:cNvSpPr>
          <p:nvPr/>
        </p:nvSpPr>
        <p:spPr bwMode="auto">
          <a:xfrm>
            <a:off x="8012113" y="2636839"/>
            <a:ext cx="0" cy="20161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6" name="Line 12">
            <a:extLst>
              <a:ext uri="{FF2B5EF4-FFF2-40B4-BE49-F238E27FC236}">
                <a16:creationId xmlns:a16="http://schemas.microsoft.com/office/drawing/2014/main" id="{F7E5EBE6-5DA3-12F7-0CF5-DF16CEBB66A6}"/>
              </a:ext>
            </a:extLst>
          </p:cNvPr>
          <p:cNvSpPr>
            <a:spLocks noChangeShapeType="1"/>
          </p:cNvSpPr>
          <p:nvPr/>
        </p:nvSpPr>
        <p:spPr bwMode="auto">
          <a:xfrm>
            <a:off x="8745538" y="2636839"/>
            <a:ext cx="0" cy="20161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7" name="Line 13">
            <a:extLst>
              <a:ext uri="{FF2B5EF4-FFF2-40B4-BE49-F238E27FC236}">
                <a16:creationId xmlns:a16="http://schemas.microsoft.com/office/drawing/2014/main" id="{B92FBAA2-369D-231E-81AA-DC7A487B36DF}"/>
              </a:ext>
            </a:extLst>
          </p:cNvPr>
          <p:cNvSpPr>
            <a:spLocks noChangeShapeType="1"/>
          </p:cNvSpPr>
          <p:nvPr/>
        </p:nvSpPr>
        <p:spPr bwMode="auto">
          <a:xfrm>
            <a:off x="9480550" y="2636839"/>
            <a:ext cx="0" cy="20161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aphicFrame>
        <p:nvGraphicFramePr>
          <p:cNvPr id="216076" name="Object 12">
            <a:extLst>
              <a:ext uri="{FF2B5EF4-FFF2-40B4-BE49-F238E27FC236}">
                <a16:creationId xmlns:a16="http://schemas.microsoft.com/office/drawing/2014/main" id="{6518A209-03C4-D9F2-B149-D0C724EB3AE0}"/>
              </a:ext>
            </a:extLst>
          </p:cNvPr>
          <p:cNvGraphicFramePr>
            <a:graphicFrameLocks noChangeAspect="1"/>
          </p:cNvGraphicFramePr>
          <p:nvPr/>
        </p:nvGraphicFramePr>
        <p:xfrm>
          <a:off x="5602288" y="2636839"/>
          <a:ext cx="925512" cy="2160587"/>
        </p:xfrm>
        <a:graphic>
          <a:graphicData uri="http://schemas.openxmlformats.org/presentationml/2006/ole">
            <mc:AlternateContent xmlns:mc="http://schemas.openxmlformats.org/markup-compatibility/2006">
              <mc:Choice xmlns:v="urn:schemas-microsoft-com:vml" Requires="v">
                <p:oleObj name="公式" r:id="rId6" imgW="495085" imgH="1015559" progId="Equation.3">
                  <p:embed/>
                </p:oleObj>
              </mc:Choice>
              <mc:Fallback>
                <p:oleObj name="公式" r:id="rId6" imgW="495085" imgH="1015559" progId="Equation.3">
                  <p:embed/>
                  <p:pic>
                    <p:nvPicPr>
                      <p:cNvPr id="216076" name="Object 12">
                        <a:extLst>
                          <a:ext uri="{FF2B5EF4-FFF2-40B4-BE49-F238E27FC236}">
                            <a16:creationId xmlns:a16="http://schemas.microsoft.com/office/drawing/2014/main" id="{6518A209-03C4-D9F2-B149-D0C724EB3A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2288" y="2636839"/>
                        <a:ext cx="925512" cy="216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77" name="Object 13">
            <a:extLst>
              <a:ext uri="{FF2B5EF4-FFF2-40B4-BE49-F238E27FC236}">
                <a16:creationId xmlns:a16="http://schemas.microsoft.com/office/drawing/2014/main" id="{517CC75A-28C2-D550-95D1-0800678464CD}"/>
              </a:ext>
            </a:extLst>
          </p:cNvPr>
          <p:cNvGraphicFramePr>
            <a:graphicFrameLocks noChangeAspect="1"/>
          </p:cNvGraphicFramePr>
          <p:nvPr/>
        </p:nvGraphicFramePr>
        <p:xfrm>
          <a:off x="7005638" y="4941888"/>
          <a:ext cx="2978150" cy="487362"/>
        </p:xfrm>
        <a:graphic>
          <a:graphicData uri="http://schemas.openxmlformats.org/presentationml/2006/ole">
            <mc:AlternateContent xmlns:mc="http://schemas.openxmlformats.org/markup-compatibility/2006">
              <mc:Choice xmlns:v="urn:schemas-microsoft-com:vml" Requires="v">
                <p:oleObj name="公式" r:id="rId8" imgW="1016000" imgH="228600" progId="Equation.3">
                  <p:embed/>
                </p:oleObj>
              </mc:Choice>
              <mc:Fallback>
                <p:oleObj name="公式" r:id="rId8" imgW="1016000" imgH="228600" progId="Equation.3">
                  <p:embed/>
                  <p:pic>
                    <p:nvPicPr>
                      <p:cNvPr id="216077" name="Object 13">
                        <a:extLst>
                          <a:ext uri="{FF2B5EF4-FFF2-40B4-BE49-F238E27FC236}">
                            <a16:creationId xmlns:a16="http://schemas.microsoft.com/office/drawing/2014/main" id="{517CC75A-28C2-D550-95D1-0800678464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05638" y="4941888"/>
                        <a:ext cx="2978150"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60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1607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par>
                                <p:cTn id="34" presetID="22" presetClass="entr" presetSubtype="1"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16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9">
            <a:extLst>
              <a:ext uri="{FF2B5EF4-FFF2-40B4-BE49-F238E27FC236}">
                <a16:creationId xmlns:a16="http://schemas.microsoft.com/office/drawing/2014/main" id="{A42E4B03-778C-A09C-390A-4D60F49986F9}"/>
              </a:ext>
            </a:extLst>
          </p:cNvPr>
          <p:cNvGraphicFramePr>
            <a:graphicFrameLocks noChangeAspect="1"/>
          </p:cNvGraphicFramePr>
          <p:nvPr/>
        </p:nvGraphicFramePr>
        <p:xfrm>
          <a:off x="2900364" y="3695700"/>
          <a:ext cx="5932487" cy="2109788"/>
        </p:xfrm>
        <a:graphic>
          <a:graphicData uri="http://schemas.openxmlformats.org/presentationml/2006/ole">
            <mc:AlternateContent xmlns:mc="http://schemas.openxmlformats.org/markup-compatibility/2006">
              <mc:Choice xmlns:v="urn:schemas-microsoft-com:vml" Requires="v">
                <p:oleObj name="Equation" r:id="rId2" imgW="2819400" imgH="1003300" progId="">
                  <p:embed/>
                </p:oleObj>
              </mc:Choice>
              <mc:Fallback>
                <p:oleObj name="Equation" r:id="rId2" imgW="2819400" imgH="1003300" progId="">
                  <p:embed/>
                  <p:pic>
                    <p:nvPicPr>
                      <p:cNvPr id="4" name="Object 9">
                        <a:extLst>
                          <a:ext uri="{FF2B5EF4-FFF2-40B4-BE49-F238E27FC236}">
                            <a16:creationId xmlns:a16="http://schemas.microsoft.com/office/drawing/2014/main" id="{A42E4B03-778C-A09C-390A-4D60F4998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364" y="3695700"/>
                        <a:ext cx="5932487" cy="210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9">
            <a:extLst>
              <a:ext uri="{FF2B5EF4-FFF2-40B4-BE49-F238E27FC236}">
                <a16:creationId xmlns:a16="http://schemas.microsoft.com/office/drawing/2014/main" id="{7C242CC9-9D1E-FBAF-F075-824C15E016C4}"/>
              </a:ext>
            </a:extLst>
          </p:cNvPr>
          <p:cNvSpPr>
            <a:spLocks noChangeArrowheads="1"/>
          </p:cNvSpPr>
          <p:nvPr/>
        </p:nvSpPr>
        <p:spPr bwMode="auto">
          <a:xfrm>
            <a:off x="2308226" y="4019550"/>
            <a:ext cx="1008063" cy="215900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6" name="Rectangle 10">
            <a:extLst>
              <a:ext uri="{FF2B5EF4-FFF2-40B4-BE49-F238E27FC236}">
                <a16:creationId xmlns:a16="http://schemas.microsoft.com/office/drawing/2014/main" id="{5E175ABA-F7FB-EA0F-9B25-CE70396DD77A}"/>
              </a:ext>
            </a:extLst>
          </p:cNvPr>
          <p:cNvSpPr>
            <a:spLocks noChangeArrowheads="1"/>
          </p:cNvSpPr>
          <p:nvPr/>
        </p:nvSpPr>
        <p:spPr bwMode="auto">
          <a:xfrm>
            <a:off x="3330576" y="4725988"/>
            <a:ext cx="3095625" cy="2159000"/>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 name="Rectangle 11">
            <a:extLst>
              <a:ext uri="{FF2B5EF4-FFF2-40B4-BE49-F238E27FC236}">
                <a16:creationId xmlns:a16="http://schemas.microsoft.com/office/drawing/2014/main" id="{815A2C6B-AFD1-3313-541A-628828876076}"/>
              </a:ext>
            </a:extLst>
          </p:cNvPr>
          <p:cNvSpPr>
            <a:spLocks noChangeArrowheads="1"/>
          </p:cNvSpPr>
          <p:nvPr/>
        </p:nvSpPr>
        <p:spPr bwMode="auto">
          <a:xfrm>
            <a:off x="6456364" y="4019550"/>
            <a:ext cx="15843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graphicFrame>
        <p:nvGraphicFramePr>
          <p:cNvPr id="32773" name="Object 8">
            <a:extLst>
              <a:ext uri="{FF2B5EF4-FFF2-40B4-BE49-F238E27FC236}">
                <a16:creationId xmlns:a16="http://schemas.microsoft.com/office/drawing/2014/main" id="{B7C69174-9C62-9A14-EB58-4A44227D6B28}"/>
              </a:ext>
            </a:extLst>
          </p:cNvPr>
          <p:cNvGraphicFramePr>
            <a:graphicFrameLocks noChangeAspect="1"/>
          </p:cNvGraphicFramePr>
          <p:nvPr/>
        </p:nvGraphicFramePr>
        <p:xfrm>
          <a:off x="1979614" y="1341439"/>
          <a:ext cx="8550275" cy="2003425"/>
        </p:xfrm>
        <a:graphic>
          <a:graphicData uri="http://schemas.openxmlformats.org/presentationml/2006/ole">
            <mc:AlternateContent xmlns:mc="http://schemas.openxmlformats.org/markup-compatibility/2006">
              <mc:Choice xmlns:v="urn:schemas-microsoft-com:vml" Requires="v">
                <p:oleObj name="Equation" r:id="rId4" imgW="4064000" imgH="952500" progId="">
                  <p:embed/>
                </p:oleObj>
              </mc:Choice>
              <mc:Fallback>
                <p:oleObj name="Equation" r:id="rId4" imgW="4064000" imgH="952500" progId="">
                  <p:embed/>
                  <p:pic>
                    <p:nvPicPr>
                      <p:cNvPr id="32773" name="Object 8">
                        <a:extLst>
                          <a:ext uri="{FF2B5EF4-FFF2-40B4-BE49-F238E27FC236}">
                            <a16:creationId xmlns:a16="http://schemas.microsoft.com/office/drawing/2014/main" id="{B7C69174-9C62-9A14-EB58-4A44227D6B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4" y="1341439"/>
                        <a:ext cx="8550275" cy="200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8" fill="hold" grpId="0" nodeType="clickEffect" nodePh="1">
                                  <p:stCondLst>
                                    <p:cond delay="0"/>
                                  </p:stCondLst>
                                  <p:endCondLst>
                                    <p:cond evt="begin" delay="0">
                                      <p:tn val="10"/>
                                    </p:cond>
                                  </p:endCondLst>
                                  <p:childTnLst>
                                    <p:animEffect transition="out" filter="wipe(left)">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8" fill="hold" grpId="0" nodeType="clickEffect">
                                  <p:stCondLst>
                                    <p:cond delay="0"/>
                                  </p:stCondLst>
                                  <p:childTnLst>
                                    <p:animEffect transition="out" filter="wipe(left)">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8" fill="hold" grpId="0" nodeType="clickEffect">
                                  <p:stCondLst>
                                    <p:cond delay="0"/>
                                  </p:stCondLst>
                                  <p:childTnLst>
                                    <p:animEffect transition="out" filter="wipe(left)">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2773"/>
                                        </p:tgtEl>
                                        <p:attrNameLst>
                                          <p:attrName>style.visibility</p:attrName>
                                        </p:attrNameLst>
                                      </p:cBhvr>
                                      <p:to>
                                        <p:strVal val="visible"/>
                                      </p:to>
                                    </p:set>
                                    <p:animEffect transition="in" filter="wipe(left)">
                                      <p:cBhvr>
                                        <p:cTn id="27" dur="5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7" name="Rectangle 7">
            <a:extLst>
              <a:ext uri="{FF2B5EF4-FFF2-40B4-BE49-F238E27FC236}">
                <a16:creationId xmlns:a16="http://schemas.microsoft.com/office/drawing/2014/main" id="{755362BB-B074-8EF6-4E0B-B43E13DADC31}"/>
              </a:ext>
            </a:extLst>
          </p:cNvPr>
          <p:cNvSpPr>
            <a:spLocks noChangeArrowheads="1"/>
          </p:cNvSpPr>
          <p:nvPr/>
        </p:nvSpPr>
        <p:spPr bwMode="auto">
          <a:xfrm>
            <a:off x="3216276" y="1341439"/>
            <a:ext cx="1871663" cy="50323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30728" name="Rectangle 8">
            <a:extLst>
              <a:ext uri="{FF2B5EF4-FFF2-40B4-BE49-F238E27FC236}">
                <a16:creationId xmlns:a16="http://schemas.microsoft.com/office/drawing/2014/main" id="{7DC6258F-7B5D-540F-4751-F5DD535B133B}"/>
              </a:ext>
            </a:extLst>
          </p:cNvPr>
          <p:cNvSpPr>
            <a:spLocks noChangeArrowheads="1"/>
          </p:cNvSpPr>
          <p:nvPr/>
        </p:nvSpPr>
        <p:spPr bwMode="auto">
          <a:xfrm>
            <a:off x="7075489" y="1268414"/>
            <a:ext cx="503237" cy="15128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22628" name="Rectangle 2">
            <a:extLst>
              <a:ext uri="{FF2B5EF4-FFF2-40B4-BE49-F238E27FC236}">
                <a16:creationId xmlns:a16="http://schemas.microsoft.com/office/drawing/2014/main" id="{A2B97464-7119-8BAA-B1B2-B3D8C92F7568}"/>
              </a:ext>
            </a:extLst>
          </p:cNvPr>
          <p:cNvSpPr>
            <a:spLocks noGrp="1" noChangeArrowheads="1"/>
          </p:cNvSpPr>
          <p:nvPr>
            <p:ph type="title"/>
          </p:nvPr>
        </p:nvSpPr>
        <p:spPr/>
        <p:txBody>
          <a:bodyPr/>
          <a:lstStyle/>
          <a:p>
            <a:pPr eaLnBrk="1" hangingPunct="1"/>
            <a:r>
              <a:rPr lang="zh-CN" altLang="en-US" sz="3200">
                <a:solidFill>
                  <a:srgbClr val="0000CC"/>
                </a:solidFill>
              </a:rPr>
              <a:t>四、分块矩阵的转置</a:t>
            </a:r>
          </a:p>
        </p:txBody>
      </p:sp>
      <p:sp>
        <p:nvSpPr>
          <p:cNvPr id="10247" name="Rectangle 3">
            <a:extLst>
              <a:ext uri="{FF2B5EF4-FFF2-40B4-BE49-F238E27FC236}">
                <a16:creationId xmlns:a16="http://schemas.microsoft.com/office/drawing/2014/main" id="{B1905FF3-46E3-B95E-8140-E44BB85DF1E5}"/>
              </a:ext>
            </a:extLst>
          </p:cNvPr>
          <p:cNvSpPr>
            <a:spLocks noGrp="1" noChangeArrowheads="1"/>
          </p:cNvSpPr>
          <p:nvPr>
            <p:ph type="body" idx="1"/>
          </p:nvPr>
        </p:nvSpPr>
        <p:spPr>
          <a:xfrm>
            <a:off x="1981200" y="1803400"/>
            <a:ext cx="8229600" cy="3886200"/>
          </a:xfrm>
        </p:spPr>
        <p:txBody>
          <a:bodyPr/>
          <a:lstStyle/>
          <a:p>
            <a:pPr eaLnBrk="1" hangingPunct="1">
              <a:buFont typeface="Wingdings" panose="05000000000000000000" pitchFamily="2" charset="2"/>
              <a:buNone/>
            </a:pPr>
            <a:r>
              <a:rPr lang="zh-CN" altLang="en-US"/>
              <a:t>若                                       ，则</a:t>
            </a:r>
          </a:p>
          <a:p>
            <a:pPr eaLnBrk="1" hangingPunct="1">
              <a:buFont typeface="Wingdings" panose="05000000000000000000" pitchFamily="2" charset="2"/>
              <a:buNone/>
            </a:pPr>
            <a:endParaRPr lang="zh-CN" altLang="en-US"/>
          </a:p>
          <a:p>
            <a:pPr eaLnBrk="1" hangingPunct="1">
              <a:buFont typeface="Wingdings" panose="05000000000000000000" pitchFamily="2" charset="2"/>
              <a:buNone/>
            </a:pPr>
            <a:endParaRPr lang="zh-CN" altLang="en-US"/>
          </a:p>
          <a:p>
            <a:pPr eaLnBrk="1" hangingPunct="1">
              <a:buFont typeface="Wingdings" panose="05000000000000000000" pitchFamily="2" charset="2"/>
              <a:buNone/>
            </a:pPr>
            <a:endParaRPr lang="zh-CN" altLang="en-US"/>
          </a:p>
          <a:p>
            <a:pPr eaLnBrk="1" hangingPunct="1">
              <a:buFont typeface="Wingdings" panose="05000000000000000000" pitchFamily="2" charset="2"/>
              <a:buNone/>
            </a:pPr>
            <a:r>
              <a:rPr lang="zh-CN" altLang="en-US"/>
              <a:t>例如：</a:t>
            </a:r>
          </a:p>
        </p:txBody>
      </p:sp>
      <p:graphicFrame>
        <p:nvGraphicFramePr>
          <p:cNvPr id="922630" name="Object 14">
            <a:extLst>
              <a:ext uri="{FF2B5EF4-FFF2-40B4-BE49-F238E27FC236}">
                <a16:creationId xmlns:a16="http://schemas.microsoft.com/office/drawing/2014/main" id="{6C5F04BD-EED2-00EA-2D10-887DFB3B79E6}"/>
              </a:ext>
            </a:extLst>
          </p:cNvPr>
          <p:cNvGraphicFramePr>
            <a:graphicFrameLocks noChangeAspect="1"/>
          </p:cNvGraphicFramePr>
          <p:nvPr/>
        </p:nvGraphicFramePr>
        <p:xfrm>
          <a:off x="2455864" y="1295400"/>
          <a:ext cx="2847975" cy="1563688"/>
        </p:xfrm>
        <a:graphic>
          <a:graphicData uri="http://schemas.openxmlformats.org/presentationml/2006/ole">
            <mc:AlternateContent xmlns:mc="http://schemas.openxmlformats.org/markup-compatibility/2006">
              <mc:Choice xmlns:v="urn:schemas-microsoft-com:vml" Requires="v">
                <p:oleObj name="Equation" r:id="rId2" imgW="1295400" imgH="711200" progId="">
                  <p:embed/>
                </p:oleObj>
              </mc:Choice>
              <mc:Fallback>
                <p:oleObj name="Equation" r:id="rId2" imgW="1295400" imgH="711200" progId="">
                  <p:embed/>
                  <p:pic>
                    <p:nvPicPr>
                      <p:cNvPr id="922630" name="Object 14">
                        <a:extLst>
                          <a:ext uri="{FF2B5EF4-FFF2-40B4-BE49-F238E27FC236}">
                            <a16:creationId xmlns:a16="http://schemas.microsoft.com/office/drawing/2014/main" id="{6C5F04BD-EED2-00EA-2D10-887DFB3B79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5864" y="1295400"/>
                        <a:ext cx="2847975"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5" name="Object 15">
            <a:extLst>
              <a:ext uri="{FF2B5EF4-FFF2-40B4-BE49-F238E27FC236}">
                <a16:creationId xmlns:a16="http://schemas.microsoft.com/office/drawing/2014/main" id="{F813604E-2664-0CDB-8CAE-97779925A8BC}"/>
              </a:ext>
            </a:extLst>
          </p:cNvPr>
          <p:cNvGraphicFramePr>
            <a:graphicFrameLocks noChangeAspect="1"/>
          </p:cNvGraphicFramePr>
          <p:nvPr/>
        </p:nvGraphicFramePr>
        <p:xfrm>
          <a:off x="6096000" y="1254125"/>
          <a:ext cx="3016250" cy="1619250"/>
        </p:xfrm>
        <a:graphic>
          <a:graphicData uri="http://schemas.openxmlformats.org/presentationml/2006/ole">
            <mc:AlternateContent xmlns:mc="http://schemas.openxmlformats.org/markup-compatibility/2006">
              <mc:Choice xmlns:v="urn:schemas-microsoft-com:vml" Requires="v">
                <p:oleObj name="Equation" r:id="rId4" imgW="1371600" imgH="736600" progId="">
                  <p:embed/>
                </p:oleObj>
              </mc:Choice>
              <mc:Fallback>
                <p:oleObj name="Equation" r:id="rId4" imgW="1371600" imgH="736600" progId="">
                  <p:embed/>
                  <p:pic>
                    <p:nvPicPr>
                      <p:cNvPr id="30725" name="Object 15">
                        <a:extLst>
                          <a:ext uri="{FF2B5EF4-FFF2-40B4-BE49-F238E27FC236}">
                            <a16:creationId xmlns:a16="http://schemas.microsoft.com/office/drawing/2014/main" id="{F813604E-2664-0CDB-8CAE-97779925A8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254125"/>
                        <a:ext cx="30162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0" name="Object 16">
            <a:extLst>
              <a:ext uri="{FF2B5EF4-FFF2-40B4-BE49-F238E27FC236}">
                <a16:creationId xmlns:a16="http://schemas.microsoft.com/office/drawing/2014/main" id="{054CC898-F04A-7152-B43E-CF71E801EEAB}"/>
              </a:ext>
            </a:extLst>
          </p:cNvPr>
          <p:cNvGraphicFramePr>
            <a:graphicFrameLocks noChangeAspect="1"/>
          </p:cNvGraphicFramePr>
          <p:nvPr/>
        </p:nvGraphicFramePr>
        <p:xfrm>
          <a:off x="2886076" y="3090863"/>
          <a:ext cx="5921375" cy="1562100"/>
        </p:xfrm>
        <a:graphic>
          <a:graphicData uri="http://schemas.openxmlformats.org/presentationml/2006/ole">
            <mc:AlternateContent xmlns:mc="http://schemas.openxmlformats.org/markup-compatibility/2006">
              <mc:Choice xmlns:v="urn:schemas-microsoft-com:vml" Requires="v">
                <p:oleObj name="Equation" r:id="rId6" imgW="2692400" imgH="711200" progId="">
                  <p:embed/>
                </p:oleObj>
              </mc:Choice>
              <mc:Fallback>
                <p:oleObj name="Equation" r:id="rId6" imgW="2692400" imgH="711200" progId="">
                  <p:embed/>
                  <p:pic>
                    <p:nvPicPr>
                      <p:cNvPr id="10250" name="Object 16">
                        <a:extLst>
                          <a:ext uri="{FF2B5EF4-FFF2-40B4-BE49-F238E27FC236}">
                            <a16:creationId xmlns:a16="http://schemas.microsoft.com/office/drawing/2014/main" id="{054CC898-F04A-7152-B43E-CF71E801EE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6076" y="3090863"/>
                        <a:ext cx="59213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5" name="Line 11">
            <a:extLst>
              <a:ext uri="{FF2B5EF4-FFF2-40B4-BE49-F238E27FC236}">
                <a16:creationId xmlns:a16="http://schemas.microsoft.com/office/drawing/2014/main" id="{32C50A46-119A-8046-A29B-D69AFC54B3F3}"/>
              </a:ext>
            </a:extLst>
          </p:cNvPr>
          <p:cNvSpPr>
            <a:spLocks noChangeShapeType="1"/>
          </p:cNvSpPr>
          <p:nvPr/>
        </p:nvSpPr>
        <p:spPr bwMode="auto">
          <a:xfrm>
            <a:off x="4243388" y="3141663"/>
            <a:ext cx="0" cy="143986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31756" name="Line 12">
            <a:extLst>
              <a:ext uri="{FF2B5EF4-FFF2-40B4-BE49-F238E27FC236}">
                <a16:creationId xmlns:a16="http://schemas.microsoft.com/office/drawing/2014/main" id="{DEDF71CA-3CF5-947D-67AA-8DD4D78029E5}"/>
              </a:ext>
            </a:extLst>
          </p:cNvPr>
          <p:cNvSpPr>
            <a:spLocks noChangeShapeType="1"/>
          </p:cNvSpPr>
          <p:nvPr/>
        </p:nvSpPr>
        <p:spPr bwMode="auto">
          <a:xfrm>
            <a:off x="4976813" y="3141663"/>
            <a:ext cx="0" cy="143986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31757" name="Line 13">
            <a:extLst>
              <a:ext uri="{FF2B5EF4-FFF2-40B4-BE49-F238E27FC236}">
                <a16:creationId xmlns:a16="http://schemas.microsoft.com/office/drawing/2014/main" id="{F3DEA14F-BAEA-ECD8-A8D2-D61E11F124D5}"/>
              </a:ext>
            </a:extLst>
          </p:cNvPr>
          <p:cNvSpPr>
            <a:spLocks noChangeShapeType="1"/>
          </p:cNvSpPr>
          <p:nvPr/>
        </p:nvSpPr>
        <p:spPr bwMode="auto">
          <a:xfrm>
            <a:off x="5711825" y="3141663"/>
            <a:ext cx="0" cy="143986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0254" name="Rectangle 14">
            <a:extLst>
              <a:ext uri="{FF2B5EF4-FFF2-40B4-BE49-F238E27FC236}">
                <a16:creationId xmlns:a16="http://schemas.microsoft.com/office/drawing/2014/main" id="{08CB6C1D-7367-2B50-272B-796939B72CDD}"/>
              </a:ext>
            </a:extLst>
          </p:cNvPr>
          <p:cNvSpPr>
            <a:spLocks noChangeArrowheads="1"/>
          </p:cNvSpPr>
          <p:nvPr/>
        </p:nvSpPr>
        <p:spPr bwMode="auto">
          <a:xfrm>
            <a:off x="6456364" y="3644900"/>
            <a:ext cx="2447925"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graphicFrame>
        <p:nvGraphicFramePr>
          <p:cNvPr id="2" name="Object 17">
            <a:extLst>
              <a:ext uri="{FF2B5EF4-FFF2-40B4-BE49-F238E27FC236}">
                <a16:creationId xmlns:a16="http://schemas.microsoft.com/office/drawing/2014/main" id="{6544CB10-7D83-D098-B07B-C288C91A681C}"/>
              </a:ext>
            </a:extLst>
          </p:cNvPr>
          <p:cNvGraphicFramePr>
            <a:graphicFrameLocks noChangeAspect="1"/>
          </p:cNvGraphicFramePr>
          <p:nvPr/>
        </p:nvGraphicFramePr>
        <p:xfrm>
          <a:off x="2886075" y="4776788"/>
          <a:ext cx="4217988" cy="2093912"/>
        </p:xfrm>
        <a:graphic>
          <a:graphicData uri="http://schemas.openxmlformats.org/presentationml/2006/ole">
            <mc:AlternateContent xmlns:mc="http://schemas.openxmlformats.org/markup-compatibility/2006">
              <mc:Choice xmlns:v="urn:schemas-microsoft-com:vml" Requires="v">
                <p:oleObj name="Equation" r:id="rId8" imgW="1916868" imgH="952087" progId="">
                  <p:embed/>
                </p:oleObj>
              </mc:Choice>
              <mc:Fallback>
                <p:oleObj name="Equation" r:id="rId8" imgW="1916868" imgH="952087" progId="">
                  <p:embed/>
                  <p:pic>
                    <p:nvPicPr>
                      <p:cNvPr id="2" name="Object 17">
                        <a:extLst>
                          <a:ext uri="{FF2B5EF4-FFF2-40B4-BE49-F238E27FC236}">
                            <a16:creationId xmlns:a16="http://schemas.microsoft.com/office/drawing/2014/main" id="{6544CB10-7D83-D098-B07B-C288C91A681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6075" y="4776788"/>
                        <a:ext cx="4217988" cy="209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638" name="Line 8">
            <a:extLst>
              <a:ext uri="{FF2B5EF4-FFF2-40B4-BE49-F238E27FC236}">
                <a16:creationId xmlns:a16="http://schemas.microsoft.com/office/drawing/2014/main" id="{FFDD1274-10CF-F1BD-1CE4-E6BA49C2771E}"/>
              </a:ext>
            </a:extLst>
          </p:cNvPr>
          <p:cNvSpPr>
            <a:spLocks noChangeShapeType="1"/>
          </p:cNvSpPr>
          <p:nvPr/>
        </p:nvSpPr>
        <p:spPr bwMode="auto">
          <a:xfrm>
            <a:off x="3721100" y="5348288"/>
            <a:ext cx="2159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922639" name="Line 9">
            <a:extLst>
              <a:ext uri="{FF2B5EF4-FFF2-40B4-BE49-F238E27FC236}">
                <a16:creationId xmlns:a16="http://schemas.microsoft.com/office/drawing/2014/main" id="{C5DCCB39-65A6-E85D-7707-2A8D3181C8D5}"/>
              </a:ext>
            </a:extLst>
          </p:cNvPr>
          <p:cNvSpPr>
            <a:spLocks noChangeShapeType="1"/>
          </p:cNvSpPr>
          <p:nvPr/>
        </p:nvSpPr>
        <p:spPr bwMode="auto">
          <a:xfrm>
            <a:off x="3721100" y="5851525"/>
            <a:ext cx="2159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922640" name="Line 10">
            <a:extLst>
              <a:ext uri="{FF2B5EF4-FFF2-40B4-BE49-F238E27FC236}">
                <a16:creationId xmlns:a16="http://schemas.microsoft.com/office/drawing/2014/main" id="{2F8FBF44-FE0D-FF7E-B486-D056AF9A6C6E}"/>
              </a:ext>
            </a:extLst>
          </p:cNvPr>
          <p:cNvSpPr>
            <a:spLocks noChangeShapeType="1"/>
          </p:cNvSpPr>
          <p:nvPr/>
        </p:nvSpPr>
        <p:spPr bwMode="auto">
          <a:xfrm>
            <a:off x="3721100" y="6356350"/>
            <a:ext cx="2159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0259" name="Rectangle 19">
            <a:extLst>
              <a:ext uri="{FF2B5EF4-FFF2-40B4-BE49-F238E27FC236}">
                <a16:creationId xmlns:a16="http://schemas.microsoft.com/office/drawing/2014/main" id="{FCE17FD0-2EC9-8121-7798-6123BB98F563}"/>
              </a:ext>
            </a:extLst>
          </p:cNvPr>
          <p:cNvSpPr>
            <a:spLocks noChangeArrowheads="1"/>
          </p:cNvSpPr>
          <p:nvPr/>
        </p:nvSpPr>
        <p:spPr bwMode="auto">
          <a:xfrm>
            <a:off x="3432176" y="4724400"/>
            <a:ext cx="2447925" cy="2133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30726" name="AutoShape 6">
            <a:extLst>
              <a:ext uri="{FF2B5EF4-FFF2-40B4-BE49-F238E27FC236}">
                <a16:creationId xmlns:a16="http://schemas.microsoft.com/office/drawing/2014/main" id="{3E9496F4-DF9B-214C-66EE-C8B9EB55824A}"/>
              </a:ext>
            </a:extLst>
          </p:cNvPr>
          <p:cNvSpPr>
            <a:spLocks noChangeArrowheads="1"/>
          </p:cNvSpPr>
          <p:nvPr/>
        </p:nvSpPr>
        <p:spPr bwMode="auto">
          <a:xfrm>
            <a:off x="6959600" y="3429001"/>
            <a:ext cx="4032250" cy="2016125"/>
          </a:xfrm>
          <a:prstGeom prst="cloudCallout">
            <a:avLst>
              <a:gd name="adj1" fmla="val -37764"/>
              <a:gd name="adj2" fmla="val -79764"/>
            </a:avLst>
          </a:prstGeom>
          <a:solidFill>
            <a:schemeClr val="accent1"/>
          </a:solidFill>
          <a:ln w="9525">
            <a:solidFill>
              <a:schemeClr val="tx1"/>
            </a:solidFill>
            <a:round/>
            <a:headEnd/>
            <a:tailEnd/>
          </a:ln>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FFFF00"/>
                </a:solidFill>
                <a:latin typeface="Times New Roman" panose="02020603050405020304" pitchFamily="18" charset="0"/>
              </a:rPr>
              <a:t>分块矩阵不仅形式上进行转置，</a:t>
            </a:r>
          </a:p>
          <a:p>
            <a:pPr eaLnBrk="1" fontAlgn="base" hangingPunct="1">
              <a:spcBef>
                <a:spcPct val="0"/>
              </a:spcBef>
              <a:spcAft>
                <a:spcPct val="0"/>
              </a:spcAft>
            </a:pPr>
            <a:r>
              <a:rPr lang="zh-CN" altLang="en-US" b="1">
                <a:solidFill>
                  <a:srgbClr val="FFFF00"/>
                </a:solidFill>
                <a:latin typeface="Times New Roman" panose="02020603050405020304" pitchFamily="18" charset="0"/>
              </a:rPr>
              <a:t>而且每一个子块也进行转置．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ox(in)">
                                      <p:cBhvr>
                                        <p:cTn id="7" dur="500"/>
                                        <p:tgtEl>
                                          <p:spTgt spid="30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7"/>
                                        </p:tgtEl>
                                        <p:attrNameLst>
                                          <p:attrName>style.visibility</p:attrName>
                                        </p:attrNameLst>
                                      </p:cBhvr>
                                      <p:to>
                                        <p:strVal val="visible"/>
                                      </p:to>
                                    </p:set>
                                    <p:animEffect transition="in" filter="wipe(left)">
                                      <p:cBhvr>
                                        <p:cTn id="12" dur="500"/>
                                        <p:tgtEl>
                                          <p:spTgt spid="307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728"/>
                                        </p:tgtEl>
                                        <p:attrNameLst>
                                          <p:attrName>style.visibility</p:attrName>
                                        </p:attrNameLst>
                                      </p:cBhvr>
                                      <p:to>
                                        <p:strVal val="visible"/>
                                      </p:to>
                                    </p:set>
                                    <p:animEffect transition="in" filter="wipe(up)">
                                      <p:cBhvr>
                                        <p:cTn id="17" dur="500"/>
                                        <p:tgtEl>
                                          <p:spTgt spid="307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iterate type="lt">
                                    <p:tmPct val="10000"/>
                                  </p:iterate>
                                  <p:childTnLst>
                                    <p:set>
                                      <p:cBhvr>
                                        <p:cTn id="21" dur="1" fill="hold">
                                          <p:stCondLst>
                                            <p:cond delay="0"/>
                                          </p:stCondLst>
                                        </p:cTn>
                                        <p:tgtEl>
                                          <p:spTgt spid="30726">
                                            <p:bg/>
                                          </p:spTgt>
                                        </p:tgtEl>
                                        <p:attrNameLst>
                                          <p:attrName>style.visibility</p:attrName>
                                        </p:attrNameLst>
                                      </p:cBhvr>
                                      <p:to>
                                        <p:strVal val="visible"/>
                                      </p:to>
                                    </p:set>
                                    <p:animEffect transition="in" filter="slide(fromBottom)">
                                      <p:cBhvr>
                                        <p:cTn id="22" dur="500"/>
                                        <p:tgtEl>
                                          <p:spTgt spid="30726">
                                            <p:bg/>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iterate type="lt">
                                    <p:tmPct val="10000"/>
                                  </p:iterate>
                                  <p:childTnLst>
                                    <p:set>
                                      <p:cBhvr>
                                        <p:cTn id="26" dur="1" fill="hold">
                                          <p:stCondLst>
                                            <p:cond delay="0"/>
                                          </p:stCondLst>
                                        </p:cTn>
                                        <p:tgtEl>
                                          <p:spTgt spid="30726">
                                            <p:txEl>
                                              <p:pRg st="0" end="0"/>
                                            </p:txEl>
                                          </p:spTgt>
                                        </p:tgtEl>
                                        <p:attrNameLst>
                                          <p:attrName>style.visibility</p:attrName>
                                        </p:attrNameLst>
                                      </p:cBhvr>
                                      <p:to>
                                        <p:strVal val="visible"/>
                                      </p:to>
                                    </p:set>
                                    <p:animEffect transition="in" filter="slide(fromBottom)">
                                      <p:cBhvr>
                                        <p:cTn id="27" dur="500"/>
                                        <p:tgtEl>
                                          <p:spTgt spid="3072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iterate type="lt">
                                    <p:tmPct val="10000"/>
                                  </p:iterate>
                                  <p:childTnLst>
                                    <p:set>
                                      <p:cBhvr>
                                        <p:cTn id="31" dur="1" fill="hold">
                                          <p:stCondLst>
                                            <p:cond delay="0"/>
                                          </p:stCondLst>
                                        </p:cTn>
                                        <p:tgtEl>
                                          <p:spTgt spid="30726">
                                            <p:txEl>
                                              <p:pRg st="1" end="1"/>
                                            </p:txEl>
                                          </p:spTgt>
                                        </p:tgtEl>
                                        <p:attrNameLst>
                                          <p:attrName>style.visibility</p:attrName>
                                        </p:attrNameLst>
                                      </p:cBhvr>
                                      <p:to>
                                        <p:strVal val="visible"/>
                                      </p:to>
                                    </p:set>
                                    <p:animEffect transition="in" filter="slide(fromBottom)">
                                      <p:cBhvr>
                                        <p:cTn id="32" dur="500"/>
                                        <p:tgtEl>
                                          <p:spTgt spid="3072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iterate type="lt">
                                    <p:tmAbs val="0"/>
                                  </p:iterate>
                                  <p:childTnLst>
                                    <p:set>
                                      <p:cBhvr>
                                        <p:cTn id="36" dur="1" fill="hold">
                                          <p:stCondLst>
                                            <p:cond delay="0"/>
                                          </p:stCondLst>
                                        </p:cTn>
                                        <p:tgtEl>
                                          <p:spTgt spid="30726">
                                            <p:txEl>
                                              <p:pRg st="0" end="0"/>
                                            </p:txEl>
                                          </p:spTgt>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30726">
                                            <p:txEl>
                                              <p:pRg st="1" end="1"/>
                                            </p:txEl>
                                          </p:spTgt>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0726">
                                            <p:bg/>
                                          </p:spTgt>
                                        </p:tgtEl>
                                        <p:attrNameLst>
                                          <p:attrName>style.visibility</p:attrName>
                                        </p:attrNameLst>
                                      </p:cBhvr>
                                      <p:to>
                                        <p:strVal val="hidden"/>
                                      </p:to>
                                    </p:set>
                                  </p:childTnLst>
                                </p:cTn>
                              </p:par>
                            </p:childTnLst>
                          </p:cTn>
                        </p:par>
                        <p:par>
                          <p:cTn id="41" fill="hold" nodeType="afterGroup">
                            <p:stCondLst>
                              <p:cond delay="0"/>
                            </p:stCondLst>
                            <p:childTnLst>
                              <p:par>
                                <p:cTn id="42" presetID="2" presetClass="entr" presetSubtype="8" fill="hold" nodeType="afterEffect">
                                  <p:stCondLst>
                                    <p:cond delay="0"/>
                                  </p:stCondLst>
                                  <p:childTnLst>
                                    <p:set>
                                      <p:cBhvr>
                                        <p:cTn id="43" dur="1" fill="hold">
                                          <p:stCondLst>
                                            <p:cond delay="0"/>
                                          </p:stCondLst>
                                        </p:cTn>
                                        <p:tgtEl>
                                          <p:spTgt spid="10247">
                                            <p:txEl>
                                              <p:pRg st="4" end="4"/>
                                            </p:txEl>
                                          </p:spTgt>
                                        </p:tgtEl>
                                        <p:attrNameLst>
                                          <p:attrName>style.visibility</p:attrName>
                                        </p:attrNameLst>
                                      </p:cBhvr>
                                      <p:to>
                                        <p:strVal val="visible"/>
                                      </p:to>
                                    </p:set>
                                    <p:anim calcmode="lin" valueType="num">
                                      <p:cBhvr additive="base">
                                        <p:cTn id="44" dur="500" fill="hold"/>
                                        <p:tgtEl>
                                          <p:spTgt spid="10247">
                                            <p:txEl>
                                              <p:pRg st="4" end="4"/>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02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0250"/>
                                        </p:tgtEl>
                                        <p:attrNameLst>
                                          <p:attrName>style.visibility</p:attrName>
                                        </p:attrNameLst>
                                      </p:cBhvr>
                                      <p:to>
                                        <p:strVal val="visible"/>
                                      </p:to>
                                    </p:set>
                                    <p:animEffect transition="in" filter="wipe(left)">
                                      <p:cBhvr>
                                        <p:cTn id="50" dur="500"/>
                                        <p:tgtEl>
                                          <p:spTgt spid="1025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31755"/>
                                        </p:tgtEl>
                                        <p:attrNameLst>
                                          <p:attrName>style.visibility</p:attrName>
                                        </p:attrNameLst>
                                      </p:cBhvr>
                                      <p:to>
                                        <p:strVal val="visible"/>
                                      </p:to>
                                    </p:set>
                                    <p:animEffect transition="in" filter="wipe(up)">
                                      <p:cBhvr>
                                        <p:cTn id="55" dur="500"/>
                                        <p:tgtEl>
                                          <p:spTgt spid="31755"/>
                                        </p:tgtEl>
                                      </p:cBhvr>
                                    </p:animEffect>
                                  </p:childTnLst>
                                </p:cTn>
                              </p:par>
                              <p:par>
                                <p:cTn id="56" presetID="22" presetClass="entr" presetSubtype="1" fill="hold" nodeType="withEffect">
                                  <p:stCondLst>
                                    <p:cond delay="0"/>
                                  </p:stCondLst>
                                  <p:childTnLst>
                                    <p:set>
                                      <p:cBhvr>
                                        <p:cTn id="57" dur="1" fill="hold">
                                          <p:stCondLst>
                                            <p:cond delay="0"/>
                                          </p:stCondLst>
                                        </p:cTn>
                                        <p:tgtEl>
                                          <p:spTgt spid="31756"/>
                                        </p:tgtEl>
                                        <p:attrNameLst>
                                          <p:attrName>style.visibility</p:attrName>
                                        </p:attrNameLst>
                                      </p:cBhvr>
                                      <p:to>
                                        <p:strVal val="visible"/>
                                      </p:to>
                                    </p:set>
                                    <p:animEffect transition="in" filter="wipe(up)">
                                      <p:cBhvr>
                                        <p:cTn id="58" dur="500"/>
                                        <p:tgtEl>
                                          <p:spTgt spid="31756"/>
                                        </p:tgtEl>
                                      </p:cBhvr>
                                    </p:animEffect>
                                  </p:childTnLst>
                                </p:cTn>
                              </p:par>
                              <p:par>
                                <p:cTn id="59" presetID="22" presetClass="entr" presetSubtype="1" fill="hold" nodeType="withEffect">
                                  <p:stCondLst>
                                    <p:cond delay="0"/>
                                  </p:stCondLst>
                                  <p:childTnLst>
                                    <p:set>
                                      <p:cBhvr>
                                        <p:cTn id="60" dur="1" fill="hold">
                                          <p:stCondLst>
                                            <p:cond delay="0"/>
                                          </p:stCondLst>
                                        </p:cTn>
                                        <p:tgtEl>
                                          <p:spTgt spid="31757"/>
                                        </p:tgtEl>
                                        <p:attrNameLst>
                                          <p:attrName>style.visibility</p:attrName>
                                        </p:attrNameLst>
                                      </p:cBhvr>
                                      <p:to>
                                        <p:strVal val="visible"/>
                                      </p:to>
                                    </p:set>
                                    <p:animEffect transition="in" filter="wipe(up)">
                                      <p:cBhvr>
                                        <p:cTn id="61" dur="500"/>
                                        <p:tgtEl>
                                          <p:spTgt spid="3175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xit" presetSubtype="8" fill="hold" grpId="0" nodeType="clickEffect">
                                  <p:stCondLst>
                                    <p:cond delay="0"/>
                                  </p:stCondLst>
                                  <p:childTnLst>
                                    <p:animEffect transition="out" filter="wipe(left)">
                                      <p:cBhvr>
                                        <p:cTn id="65" dur="500"/>
                                        <p:tgtEl>
                                          <p:spTgt spid="10254"/>
                                        </p:tgtEl>
                                      </p:cBhvr>
                                    </p:animEffect>
                                    <p:set>
                                      <p:cBhvr>
                                        <p:cTn id="66" dur="1" fill="hold">
                                          <p:stCondLst>
                                            <p:cond delay="499"/>
                                          </p:stCondLst>
                                        </p:cTn>
                                        <p:tgtEl>
                                          <p:spTgt spid="10254"/>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ipe(left)">
                                      <p:cBhvr>
                                        <p:cTn id="71" dur="500"/>
                                        <p:tgtEl>
                                          <p:spTgt spid="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xit" presetSubtype="8" fill="hold" grpId="0" nodeType="clickEffect">
                                  <p:stCondLst>
                                    <p:cond delay="0"/>
                                  </p:stCondLst>
                                  <p:childTnLst>
                                    <p:animEffect transition="out" filter="wipe(left)">
                                      <p:cBhvr>
                                        <p:cTn id="75" dur="500"/>
                                        <p:tgtEl>
                                          <p:spTgt spid="10259"/>
                                        </p:tgtEl>
                                      </p:cBhvr>
                                    </p:animEffect>
                                    <p:set>
                                      <p:cBhvr>
                                        <p:cTn id="76" dur="1" fill="hold">
                                          <p:stCondLst>
                                            <p:cond delay="499"/>
                                          </p:stCondLst>
                                        </p:cTn>
                                        <p:tgtEl>
                                          <p:spTgt spid="102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animBg="1"/>
      <p:bldP spid="30728" grpId="0" animBg="1"/>
      <p:bldP spid="10254" grpId="0" animBg="1"/>
      <p:bldP spid="10259" grpId="0" animBg="1"/>
      <p:bldP spid="30726" grpId="0" build="p" animBg="1" autoUpdateAnimBg="0"/>
      <p:bldP spid="30726" grpId="1" build="allAtOnce" animBg="1"/>
    </p:bld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9" name="Rectangle 9">
            <a:extLst>
              <a:ext uri="{FF2B5EF4-FFF2-40B4-BE49-F238E27FC236}">
                <a16:creationId xmlns:a16="http://schemas.microsoft.com/office/drawing/2014/main" id="{2FEB4412-5AFA-09A6-4871-ACF0917585AB}"/>
              </a:ext>
            </a:extLst>
          </p:cNvPr>
          <p:cNvSpPr>
            <a:spLocks noChangeArrowheads="1"/>
          </p:cNvSpPr>
          <p:nvPr/>
        </p:nvSpPr>
        <p:spPr bwMode="auto">
          <a:xfrm>
            <a:off x="3998913" y="4546600"/>
            <a:ext cx="431800"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40970" name="Rectangle 10">
            <a:extLst>
              <a:ext uri="{FF2B5EF4-FFF2-40B4-BE49-F238E27FC236}">
                <a16:creationId xmlns:a16="http://schemas.microsoft.com/office/drawing/2014/main" id="{B06D8A60-173E-4478-E778-00F6F95F4E43}"/>
              </a:ext>
            </a:extLst>
          </p:cNvPr>
          <p:cNvSpPr>
            <a:spLocks noChangeArrowheads="1"/>
          </p:cNvSpPr>
          <p:nvPr/>
        </p:nvSpPr>
        <p:spPr bwMode="auto">
          <a:xfrm>
            <a:off x="3592514" y="4130675"/>
            <a:ext cx="395287" cy="3952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40971" name="Rectangle 11">
            <a:extLst>
              <a:ext uri="{FF2B5EF4-FFF2-40B4-BE49-F238E27FC236}">
                <a16:creationId xmlns:a16="http://schemas.microsoft.com/office/drawing/2014/main" id="{AEB6B532-F0AB-25F3-705C-43AE5A6C2D1C}"/>
              </a:ext>
            </a:extLst>
          </p:cNvPr>
          <p:cNvSpPr>
            <a:spLocks noChangeArrowheads="1"/>
          </p:cNvSpPr>
          <p:nvPr/>
        </p:nvSpPr>
        <p:spPr bwMode="auto">
          <a:xfrm>
            <a:off x="4459288" y="4997451"/>
            <a:ext cx="863600" cy="936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923653" name="Rectangle 2">
            <a:extLst>
              <a:ext uri="{FF2B5EF4-FFF2-40B4-BE49-F238E27FC236}">
                <a16:creationId xmlns:a16="http://schemas.microsoft.com/office/drawing/2014/main" id="{3AB38E86-9125-993F-FE2E-06CA265C0A31}"/>
              </a:ext>
            </a:extLst>
          </p:cNvPr>
          <p:cNvSpPr>
            <a:spLocks noGrp="1" noChangeArrowheads="1"/>
          </p:cNvSpPr>
          <p:nvPr>
            <p:ph type="title"/>
          </p:nvPr>
        </p:nvSpPr>
        <p:spPr/>
        <p:txBody>
          <a:bodyPr/>
          <a:lstStyle/>
          <a:p>
            <a:r>
              <a:rPr lang="zh-CN" altLang="en-US" sz="3200">
                <a:solidFill>
                  <a:srgbClr val="0000CC"/>
                </a:solidFill>
              </a:rPr>
              <a:t>五、分块对角矩阵</a:t>
            </a:r>
            <a:endParaRPr lang="en-US" altLang="zh-CN" sz="3200">
              <a:solidFill>
                <a:srgbClr val="0000CC"/>
              </a:solidFill>
            </a:endParaRPr>
          </a:p>
        </p:txBody>
      </p:sp>
      <p:sp>
        <p:nvSpPr>
          <p:cNvPr id="40963" name="Rectangle 3">
            <a:extLst>
              <a:ext uri="{FF2B5EF4-FFF2-40B4-BE49-F238E27FC236}">
                <a16:creationId xmlns:a16="http://schemas.microsoft.com/office/drawing/2014/main" id="{8BC3DEB8-106F-1951-56E8-D98A98476B43}"/>
              </a:ext>
            </a:extLst>
          </p:cNvPr>
          <p:cNvSpPr>
            <a:spLocks noGrp="1" noChangeArrowheads="1"/>
          </p:cNvSpPr>
          <p:nvPr>
            <p:ph type="body" idx="1"/>
          </p:nvPr>
        </p:nvSpPr>
        <p:spPr>
          <a:xfrm>
            <a:off x="1981200" y="1639889"/>
            <a:ext cx="8229600" cy="3563937"/>
          </a:xfrm>
        </p:spPr>
        <p:txBody>
          <a:bodyPr>
            <a:spAutoFit/>
          </a:bodyPr>
          <a:lstStyle/>
          <a:p>
            <a:pPr marL="457200" indent="-457200">
              <a:buNone/>
            </a:pPr>
            <a:r>
              <a:rPr lang="zh-CN" altLang="en-US">
                <a:solidFill>
                  <a:srgbClr val="0000FF"/>
                </a:solidFill>
              </a:rPr>
              <a:t>定义：</a:t>
            </a:r>
            <a:r>
              <a:rPr lang="zh-CN" altLang="en-US"/>
              <a:t>设 </a:t>
            </a:r>
            <a:r>
              <a:rPr lang="en-US" altLang="zh-CN" i="1"/>
              <a:t>A</a:t>
            </a:r>
            <a:r>
              <a:rPr lang="en-US" altLang="zh-CN"/>
              <a:t> </a:t>
            </a:r>
            <a:r>
              <a:rPr lang="zh-CN" altLang="en-US"/>
              <a:t>是 </a:t>
            </a:r>
            <a:r>
              <a:rPr lang="en-US" altLang="zh-CN" i="1"/>
              <a:t>n</a:t>
            </a:r>
            <a:r>
              <a:rPr lang="en-US" altLang="zh-CN"/>
              <a:t> </a:t>
            </a:r>
            <a:r>
              <a:rPr lang="zh-CN" altLang="en-US"/>
              <a:t>阶矩阵，若</a:t>
            </a:r>
          </a:p>
          <a:p>
            <a:pPr marL="457200" indent="-457200">
              <a:buClr>
                <a:srgbClr val="FF0000"/>
              </a:buClr>
              <a:buSzTx/>
              <a:buFont typeface="Wingdings" panose="05000000000000000000" pitchFamily="2" charset="2"/>
              <a:buAutoNum type="arabicPeriod"/>
            </a:pPr>
            <a:r>
              <a:rPr lang="zh-CN" altLang="en-US"/>
              <a:t> </a:t>
            </a:r>
            <a:r>
              <a:rPr lang="en-US" altLang="zh-CN" i="1"/>
              <a:t>A</a:t>
            </a:r>
            <a:r>
              <a:rPr lang="en-US" altLang="zh-CN"/>
              <a:t> </a:t>
            </a:r>
            <a:r>
              <a:rPr lang="zh-CN" altLang="en-US"/>
              <a:t>的分块矩阵只有在对角线上有非零子块，</a:t>
            </a:r>
          </a:p>
          <a:p>
            <a:pPr marL="457200" indent="-457200">
              <a:buClr>
                <a:srgbClr val="FF0000"/>
              </a:buClr>
              <a:buSzTx/>
              <a:buFont typeface="Wingdings" panose="05000000000000000000" pitchFamily="2" charset="2"/>
              <a:buAutoNum type="arabicPeriod"/>
            </a:pPr>
            <a:r>
              <a:rPr lang="zh-CN" altLang="en-US"/>
              <a:t>其余子块都为零矩阵，</a:t>
            </a:r>
          </a:p>
          <a:p>
            <a:pPr marL="457200" indent="-457200">
              <a:buClr>
                <a:srgbClr val="FF0000"/>
              </a:buClr>
              <a:buSzTx/>
              <a:buFont typeface="Wingdings" panose="05000000000000000000" pitchFamily="2" charset="2"/>
              <a:buAutoNum type="arabicPeriod"/>
            </a:pPr>
            <a:r>
              <a:rPr lang="zh-CN" altLang="en-US"/>
              <a:t>对角线上的子块都是方阵，</a:t>
            </a:r>
          </a:p>
          <a:p>
            <a:pPr marL="457200" indent="-457200">
              <a:buNone/>
            </a:pPr>
            <a:r>
              <a:rPr lang="zh-CN" altLang="en-US"/>
              <a:t>那么称 </a:t>
            </a:r>
            <a:r>
              <a:rPr lang="en-US" altLang="zh-CN" i="1"/>
              <a:t>A</a:t>
            </a:r>
            <a:r>
              <a:rPr lang="en-US" altLang="zh-CN"/>
              <a:t> </a:t>
            </a:r>
            <a:r>
              <a:rPr lang="zh-CN" altLang="en-US"/>
              <a:t>为</a:t>
            </a:r>
            <a:r>
              <a:rPr lang="zh-CN" altLang="en-US">
                <a:solidFill>
                  <a:srgbClr val="FF0000"/>
                </a:solidFill>
              </a:rPr>
              <a:t>分块对角矩阵</a:t>
            </a:r>
            <a:r>
              <a:rPr lang="zh-CN" altLang="en-US"/>
              <a:t>．</a:t>
            </a:r>
          </a:p>
          <a:p>
            <a:pPr marL="457200" indent="-457200">
              <a:buNone/>
            </a:pPr>
            <a:endParaRPr lang="en-US" altLang="zh-CN"/>
          </a:p>
          <a:p>
            <a:pPr marL="457200" indent="-457200">
              <a:buNone/>
            </a:pPr>
            <a:endParaRPr lang="zh-CN" altLang="en-US"/>
          </a:p>
          <a:p>
            <a:pPr marL="457200" indent="-457200">
              <a:buNone/>
            </a:pPr>
            <a:r>
              <a:rPr lang="zh-CN" altLang="en-US"/>
              <a:t>例如：</a:t>
            </a:r>
          </a:p>
        </p:txBody>
      </p:sp>
      <p:graphicFrame>
        <p:nvGraphicFramePr>
          <p:cNvPr id="923655" name="Object 5">
            <a:extLst>
              <a:ext uri="{FF2B5EF4-FFF2-40B4-BE49-F238E27FC236}">
                <a16:creationId xmlns:a16="http://schemas.microsoft.com/office/drawing/2014/main" id="{D0F066F8-7B7A-6C4D-C1FD-28C0E5C853A7}"/>
              </a:ext>
            </a:extLst>
          </p:cNvPr>
          <p:cNvGraphicFramePr>
            <a:graphicFrameLocks noChangeAspect="1"/>
          </p:cNvGraphicFramePr>
          <p:nvPr/>
        </p:nvGraphicFramePr>
        <p:xfrm>
          <a:off x="2998788" y="4097338"/>
          <a:ext cx="6121400" cy="1852612"/>
        </p:xfrm>
        <a:graphic>
          <a:graphicData uri="http://schemas.openxmlformats.org/presentationml/2006/ole">
            <mc:AlternateContent xmlns:mc="http://schemas.openxmlformats.org/markup-compatibility/2006">
              <mc:Choice xmlns:v="urn:schemas-microsoft-com:vml" Requires="v">
                <p:oleObj name="Equation" r:id="rId2" imgW="3060700" imgH="927100" progId="">
                  <p:embed/>
                </p:oleObj>
              </mc:Choice>
              <mc:Fallback>
                <p:oleObj name="Equation" r:id="rId2" imgW="3060700" imgH="927100" progId="">
                  <p:embed/>
                  <p:pic>
                    <p:nvPicPr>
                      <p:cNvPr id="923655" name="Object 5">
                        <a:extLst>
                          <a:ext uri="{FF2B5EF4-FFF2-40B4-BE49-F238E27FC236}">
                            <a16:creationId xmlns:a16="http://schemas.microsoft.com/office/drawing/2014/main" id="{D0F066F8-7B7A-6C4D-C1FD-28C0E5C8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788" y="4097338"/>
                        <a:ext cx="6121400" cy="185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5" name="Line 5">
            <a:extLst>
              <a:ext uri="{FF2B5EF4-FFF2-40B4-BE49-F238E27FC236}">
                <a16:creationId xmlns:a16="http://schemas.microsoft.com/office/drawing/2014/main" id="{91899602-88FA-D79D-08CF-90D65FDCEA9B}"/>
              </a:ext>
            </a:extLst>
          </p:cNvPr>
          <p:cNvSpPr>
            <a:spLocks noChangeShapeType="1"/>
          </p:cNvSpPr>
          <p:nvPr/>
        </p:nvSpPr>
        <p:spPr bwMode="auto">
          <a:xfrm>
            <a:off x="3590925" y="4549775"/>
            <a:ext cx="17287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40966" name="Line 6">
            <a:extLst>
              <a:ext uri="{FF2B5EF4-FFF2-40B4-BE49-F238E27FC236}">
                <a16:creationId xmlns:a16="http://schemas.microsoft.com/office/drawing/2014/main" id="{AC94586B-1F24-8617-B6A8-333BDF816A9E}"/>
              </a:ext>
            </a:extLst>
          </p:cNvPr>
          <p:cNvSpPr>
            <a:spLocks noChangeShapeType="1"/>
          </p:cNvSpPr>
          <p:nvPr/>
        </p:nvSpPr>
        <p:spPr bwMode="auto">
          <a:xfrm>
            <a:off x="3590925" y="5005388"/>
            <a:ext cx="17287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40967" name="Line 7">
            <a:extLst>
              <a:ext uri="{FF2B5EF4-FFF2-40B4-BE49-F238E27FC236}">
                <a16:creationId xmlns:a16="http://schemas.microsoft.com/office/drawing/2014/main" id="{134DA09B-82D5-14CE-015E-866F2DEA6AD1}"/>
              </a:ext>
            </a:extLst>
          </p:cNvPr>
          <p:cNvSpPr>
            <a:spLocks noChangeShapeType="1"/>
          </p:cNvSpPr>
          <p:nvPr/>
        </p:nvSpPr>
        <p:spPr bwMode="auto">
          <a:xfrm>
            <a:off x="4008438" y="4133851"/>
            <a:ext cx="0" cy="18002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40968" name="Line 8">
            <a:extLst>
              <a:ext uri="{FF2B5EF4-FFF2-40B4-BE49-F238E27FC236}">
                <a16:creationId xmlns:a16="http://schemas.microsoft.com/office/drawing/2014/main" id="{4E56A8BA-B102-A319-3523-E0DF756BC574}"/>
              </a:ext>
            </a:extLst>
          </p:cNvPr>
          <p:cNvSpPr>
            <a:spLocks noChangeShapeType="1"/>
          </p:cNvSpPr>
          <p:nvPr/>
        </p:nvSpPr>
        <p:spPr bwMode="auto">
          <a:xfrm>
            <a:off x="4440238" y="4149726"/>
            <a:ext cx="0" cy="18002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40972" name="Rectangle 12">
            <a:extLst>
              <a:ext uri="{FF2B5EF4-FFF2-40B4-BE49-F238E27FC236}">
                <a16:creationId xmlns:a16="http://schemas.microsoft.com/office/drawing/2014/main" id="{48A26504-B0D6-7BBE-EF5E-732DFA801187}"/>
              </a:ext>
            </a:extLst>
          </p:cNvPr>
          <p:cNvSpPr>
            <a:spLocks noChangeArrowheads="1"/>
          </p:cNvSpPr>
          <p:nvPr/>
        </p:nvSpPr>
        <p:spPr bwMode="auto">
          <a:xfrm>
            <a:off x="5384800" y="4251325"/>
            <a:ext cx="2160588" cy="1512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40973" name="Rectangle 13">
            <a:extLst>
              <a:ext uri="{FF2B5EF4-FFF2-40B4-BE49-F238E27FC236}">
                <a16:creationId xmlns:a16="http://schemas.microsoft.com/office/drawing/2014/main" id="{D77E0CFF-EAAC-A806-1901-D02A748DFCD9}"/>
              </a:ext>
            </a:extLst>
          </p:cNvPr>
          <p:cNvSpPr>
            <a:spLocks noChangeArrowheads="1"/>
          </p:cNvSpPr>
          <p:nvPr/>
        </p:nvSpPr>
        <p:spPr bwMode="auto">
          <a:xfrm>
            <a:off x="7535864" y="4251325"/>
            <a:ext cx="2160587" cy="1512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iterate type="lt">
                                    <p:tmPct val="0"/>
                                  </p:iterate>
                                  <p:childTnLst>
                                    <p:set>
                                      <p:cBhvr>
                                        <p:cTn id="6" dur="1" fill="hold">
                                          <p:stCondLst>
                                            <p:cond delay="0"/>
                                          </p:stCondLst>
                                        </p:cTn>
                                        <p:tgtEl>
                                          <p:spTgt spid="40965"/>
                                        </p:tgtEl>
                                        <p:attrNameLst>
                                          <p:attrName>style.visibility</p:attrName>
                                        </p:attrNameLst>
                                      </p:cBhvr>
                                      <p:to>
                                        <p:strVal val="visible"/>
                                      </p:to>
                                    </p:set>
                                    <p:animEffect transition="in" filter="wipe(left)">
                                      <p:cBhvr>
                                        <p:cTn id="7" dur="500"/>
                                        <p:tgtEl>
                                          <p:spTgt spid="40965"/>
                                        </p:tgtEl>
                                      </p:cBhvr>
                                    </p:animEffect>
                                  </p:childTnLst>
                                </p:cTn>
                              </p:par>
                              <p:par>
                                <p:cTn id="8" presetID="22" presetClass="entr" presetSubtype="8" fill="hold" nodeType="withEffect">
                                  <p:stCondLst>
                                    <p:cond delay="0"/>
                                  </p:stCondLst>
                                  <p:iterate type="lt">
                                    <p:tmPct val="0"/>
                                  </p:iterate>
                                  <p:childTnLst>
                                    <p:set>
                                      <p:cBhvr>
                                        <p:cTn id="9" dur="1" fill="hold">
                                          <p:stCondLst>
                                            <p:cond delay="0"/>
                                          </p:stCondLst>
                                        </p:cTn>
                                        <p:tgtEl>
                                          <p:spTgt spid="40966"/>
                                        </p:tgtEl>
                                        <p:attrNameLst>
                                          <p:attrName>style.visibility</p:attrName>
                                        </p:attrNameLst>
                                      </p:cBhvr>
                                      <p:to>
                                        <p:strVal val="visible"/>
                                      </p:to>
                                    </p:set>
                                    <p:animEffect transition="in" filter="wipe(left)">
                                      <p:cBhvr>
                                        <p:cTn id="10" dur="500"/>
                                        <p:tgtEl>
                                          <p:spTgt spid="4096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iterate type="lt">
                                    <p:tmPct val="0"/>
                                  </p:iterate>
                                  <p:childTnLst>
                                    <p:set>
                                      <p:cBhvr>
                                        <p:cTn id="14" dur="1" fill="hold">
                                          <p:stCondLst>
                                            <p:cond delay="0"/>
                                          </p:stCondLst>
                                        </p:cTn>
                                        <p:tgtEl>
                                          <p:spTgt spid="40967"/>
                                        </p:tgtEl>
                                        <p:attrNameLst>
                                          <p:attrName>style.visibility</p:attrName>
                                        </p:attrNameLst>
                                      </p:cBhvr>
                                      <p:to>
                                        <p:strVal val="visible"/>
                                      </p:to>
                                    </p:set>
                                    <p:animEffect transition="in" filter="wipe(up)">
                                      <p:cBhvr>
                                        <p:cTn id="15" dur="500"/>
                                        <p:tgtEl>
                                          <p:spTgt spid="40967"/>
                                        </p:tgtEl>
                                      </p:cBhvr>
                                    </p:animEffect>
                                  </p:childTnLst>
                                </p:cTn>
                              </p:par>
                              <p:par>
                                <p:cTn id="16" presetID="22" presetClass="entr" presetSubtype="1" fill="hold" nodeType="withEffect">
                                  <p:stCondLst>
                                    <p:cond delay="0"/>
                                  </p:stCondLst>
                                  <p:iterate type="lt">
                                    <p:tmPct val="0"/>
                                  </p:iterate>
                                  <p:childTnLst>
                                    <p:set>
                                      <p:cBhvr>
                                        <p:cTn id="17" dur="1" fill="hold">
                                          <p:stCondLst>
                                            <p:cond delay="0"/>
                                          </p:stCondLst>
                                        </p:cTn>
                                        <p:tgtEl>
                                          <p:spTgt spid="40968"/>
                                        </p:tgtEl>
                                        <p:attrNameLst>
                                          <p:attrName>style.visibility</p:attrName>
                                        </p:attrNameLst>
                                      </p:cBhvr>
                                      <p:to>
                                        <p:strVal val="visible"/>
                                      </p:to>
                                    </p:set>
                                    <p:animEffect transition="in" filter="wipe(up)">
                                      <p:cBhvr>
                                        <p:cTn id="18" dur="500"/>
                                        <p:tgtEl>
                                          <p:spTgt spid="409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xit" presetSubtype="8" fill="hold" grpId="0" nodeType="clickEffect">
                                  <p:stCondLst>
                                    <p:cond delay="0"/>
                                  </p:stCondLst>
                                  <p:childTnLst>
                                    <p:animEffect transition="out" filter="wipe(left)">
                                      <p:cBhvr>
                                        <p:cTn id="22" dur="500"/>
                                        <p:tgtEl>
                                          <p:spTgt spid="40972"/>
                                        </p:tgtEl>
                                      </p:cBhvr>
                                    </p:animEffect>
                                    <p:set>
                                      <p:cBhvr>
                                        <p:cTn id="23" dur="1" fill="hold">
                                          <p:stCondLst>
                                            <p:cond delay="499"/>
                                          </p:stCondLst>
                                        </p:cTn>
                                        <p:tgtEl>
                                          <p:spTgt spid="40972"/>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iterate type="lt">
                                    <p:tmPct val="0"/>
                                  </p:iterate>
                                  <p:childTnLst>
                                    <p:set>
                                      <p:cBhvr>
                                        <p:cTn id="27" dur="1" fill="hold">
                                          <p:stCondLst>
                                            <p:cond delay="0"/>
                                          </p:stCondLst>
                                        </p:cTn>
                                        <p:tgtEl>
                                          <p:spTgt spid="40970"/>
                                        </p:tgtEl>
                                        <p:attrNameLst>
                                          <p:attrName>style.visibility</p:attrName>
                                        </p:attrNameLst>
                                      </p:cBhvr>
                                      <p:to>
                                        <p:strVal val="visible"/>
                                      </p:to>
                                    </p:set>
                                    <p:animEffect transition="in" filter="strips(downRight)">
                                      <p:cBhvr>
                                        <p:cTn id="28" dur="500"/>
                                        <p:tgtEl>
                                          <p:spTgt spid="40970"/>
                                        </p:tgtEl>
                                      </p:cBhvr>
                                    </p:animEffect>
                                  </p:childTnLst>
                                </p:cTn>
                              </p:par>
                            </p:childTnLst>
                          </p:cTn>
                        </p:par>
                        <p:par>
                          <p:cTn id="29" fill="hold" nodeType="afterGroup">
                            <p:stCondLst>
                              <p:cond delay="500"/>
                            </p:stCondLst>
                            <p:childTnLst>
                              <p:par>
                                <p:cTn id="30" presetID="18" presetClass="entr" presetSubtype="6" fill="hold" grpId="0" nodeType="afterEffect">
                                  <p:stCondLst>
                                    <p:cond delay="0"/>
                                  </p:stCondLst>
                                  <p:iterate type="lt">
                                    <p:tmPct val="0"/>
                                  </p:iterate>
                                  <p:childTnLst>
                                    <p:set>
                                      <p:cBhvr>
                                        <p:cTn id="31" dur="1" fill="hold">
                                          <p:stCondLst>
                                            <p:cond delay="0"/>
                                          </p:stCondLst>
                                        </p:cTn>
                                        <p:tgtEl>
                                          <p:spTgt spid="40969"/>
                                        </p:tgtEl>
                                        <p:attrNameLst>
                                          <p:attrName>style.visibility</p:attrName>
                                        </p:attrNameLst>
                                      </p:cBhvr>
                                      <p:to>
                                        <p:strVal val="visible"/>
                                      </p:to>
                                    </p:set>
                                    <p:animEffect transition="in" filter="strips(downRight)">
                                      <p:cBhvr>
                                        <p:cTn id="32" dur="500"/>
                                        <p:tgtEl>
                                          <p:spTgt spid="40969"/>
                                        </p:tgtEl>
                                      </p:cBhvr>
                                    </p:animEffect>
                                  </p:childTnLst>
                                </p:cTn>
                              </p:par>
                            </p:childTnLst>
                          </p:cTn>
                        </p:par>
                        <p:par>
                          <p:cTn id="33" fill="hold" nodeType="afterGroup">
                            <p:stCondLst>
                              <p:cond delay="1000"/>
                            </p:stCondLst>
                            <p:childTnLst>
                              <p:par>
                                <p:cTn id="34" presetID="18" presetClass="entr" presetSubtype="6" fill="hold" grpId="0" nodeType="afterEffect">
                                  <p:stCondLst>
                                    <p:cond delay="0"/>
                                  </p:stCondLst>
                                  <p:iterate type="lt">
                                    <p:tmPct val="0"/>
                                  </p:iterate>
                                  <p:childTnLst>
                                    <p:set>
                                      <p:cBhvr>
                                        <p:cTn id="35" dur="1" fill="hold">
                                          <p:stCondLst>
                                            <p:cond delay="0"/>
                                          </p:stCondLst>
                                        </p:cTn>
                                        <p:tgtEl>
                                          <p:spTgt spid="40971"/>
                                        </p:tgtEl>
                                        <p:attrNameLst>
                                          <p:attrName>style.visibility</p:attrName>
                                        </p:attrNameLst>
                                      </p:cBhvr>
                                      <p:to>
                                        <p:strVal val="visible"/>
                                      </p:to>
                                    </p:set>
                                    <p:animEffect transition="in" filter="strips(downRight)">
                                      <p:cBhvr>
                                        <p:cTn id="36" dur="500"/>
                                        <p:tgtEl>
                                          <p:spTgt spid="409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nodeType="clickEffect">
                                  <p:stCondLst>
                                    <p:cond delay="0"/>
                                  </p:stCondLst>
                                  <p:childTnLst>
                                    <p:set>
                                      <p:cBhvr>
                                        <p:cTn id="40" dur="1" fill="hold">
                                          <p:stCondLst>
                                            <p:cond delay="0"/>
                                          </p:stCondLst>
                                        </p:cTn>
                                        <p:tgtEl>
                                          <p:spTgt spid="40963">
                                            <p:txEl>
                                              <p:pRg st="0" end="0"/>
                                            </p:txEl>
                                          </p:spTgt>
                                        </p:tgtEl>
                                        <p:attrNameLst>
                                          <p:attrName>style.visibility</p:attrName>
                                        </p:attrNameLst>
                                      </p:cBhvr>
                                      <p:to>
                                        <p:strVal val="visible"/>
                                      </p:to>
                                    </p:set>
                                    <p:animEffect transition="in" filter="slide(fromBottom)">
                                      <p:cBhvr>
                                        <p:cTn id="41" dur="500"/>
                                        <p:tgtEl>
                                          <p:spTgt spid="40963">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nodeType="clickEffect">
                                  <p:stCondLst>
                                    <p:cond delay="0"/>
                                  </p:stCondLst>
                                  <p:childTnLst>
                                    <p:set>
                                      <p:cBhvr>
                                        <p:cTn id="45" dur="1" fill="hold">
                                          <p:stCondLst>
                                            <p:cond delay="0"/>
                                          </p:stCondLst>
                                        </p:cTn>
                                        <p:tgtEl>
                                          <p:spTgt spid="40963">
                                            <p:txEl>
                                              <p:pRg st="1" end="1"/>
                                            </p:txEl>
                                          </p:spTgt>
                                        </p:tgtEl>
                                        <p:attrNameLst>
                                          <p:attrName>style.visibility</p:attrName>
                                        </p:attrNameLst>
                                      </p:cBhvr>
                                      <p:to>
                                        <p:strVal val="visible"/>
                                      </p:to>
                                    </p:set>
                                    <p:animEffect transition="in" filter="slide(fromBottom)">
                                      <p:cBhvr>
                                        <p:cTn id="46" dur="500"/>
                                        <p:tgtEl>
                                          <p:spTgt spid="40963">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nodeType="clickEffect">
                                  <p:stCondLst>
                                    <p:cond delay="0"/>
                                  </p:stCondLst>
                                  <p:childTnLst>
                                    <p:set>
                                      <p:cBhvr>
                                        <p:cTn id="50" dur="1" fill="hold">
                                          <p:stCondLst>
                                            <p:cond delay="0"/>
                                          </p:stCondLst>
                                        </p:cTn>
                                        <p:tgtEl>
                                          <p:spTgt spid="40963">
                                            <p:txEl>
                                              <p:pRg st="2" end="2"/>
                                            </p:txEl>
                                          </p:spTgt>
                                        </p:tgtEl>
                                        <p:attrNameLst>
                                          <p:attrName>style.visibility</p:attrName>
                                        </p:attrNameLst>
                                      </p:cBhvr>
                                      <p:to>
                                        <p:strVal val="visible"/>
                                      </p:to>
                                    </p:set>
                                    <p:animEffect transition="in" filter="slide(fromBottom)">
                                      <p:cBhvr>
                                        <p:cTn id="51" dur="500"/>
                                        <p:tgtEl>
                                          <p:spTgt spid="40963">
                                            <p:txEl>
                                              <p:pRg st="2" end="2"/>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nodeType="clickEffect">
                                  <p:stCondLst>
                                    <p:cond delay="0"/>
                                  </p:stCondLst>
                                  <p:childTnLst>
                                    <p:set>
                                      <p:cBhvr>
                                        <p:cTn id="55" dur="1" fill="hold">
                                          <p:stCondLst>
                                            <p:cond delay="0"/>
                                          </p:stCondLst>
                                        </p:cTn>
                                        <p:tgtEl>
                                          <p:spTgt spid="40963">
                                            <p:txEl>
                                              <p:pRg st="3" end="3"/>
                                            </p:txEl>
                                          </p:spTgt>
                                        </p:tgtEl>
                                        <p:attrNameLst>
                                          <p:attrName>style.visibility</p:attrName>
                                        </p:attrNameLst>
                                      </p:cBhvr>
                                      <p:to>
                                        <p:strVal val="visible"/>
                                      </p:to>
                                    </p:set>
                                    <p:animEffect transition="in" filter="slide(fromBottom)">
                                      <p:cBhvr>
                                        <p:cTn id="56" dur="500"/>
                                        <p:tgtEl>
                                          <p:spTgt spid="40963">
                                            <p:txEl>
                                              <p:pRg st="3" end="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4" fill="hold" nodeType="clickEffect">
                                  <p:stCondLst>
                                    <p:cond delay="0"/>
                                  </p:stCondLst>
                                  <p:childTnLst>
                                    <p:set>
                                      <p:cBhvr>
                                        <p:cTn id="60" dur="1" fill="hold">
                                          <p:stCondLst>
                                            <p:cond delay="0"/>
                                          </p:stCondLst>
                                        </p:cTn>
                                        <p:tgtEl>
                                          <p:spTgt spid="40963">
                                            <p:txEl>
                                              <p:pRg st="4" end="4"/>
                                            </p:txEl>
                                          </p:spTgt>
                                        </p:tgtEl>
                                        <p:attrNameLst>
                                          <p:attrName>style.visibility</p:attrName>
                                        </p:attrNameLst>
                                      </p:cBhvr>
                                      <p:to>
                                        <p:strVal val="visible"/>
                                      </p:to>
                                    </p:set>
                                    <p:animEffect transition="in" filter="slide(fromBottom)">
                                      <p:cBhvr>
                                        <p:cTn id="61" dur="500"/>
                                        <p:tgtEl>
                                          <p:spTgt spid="40963">
                                            <p:txEl>
                                              <p:pRg st="4" end="4"/>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1" presetClass="exit" presetSubtype="0" fill="hold" nodeType="clickEffect">
                                  <p:stCondLst>
                                    <p:cond delay="0"/>
                                  </p:stCondLst>
                                  <p:iterate type="lt">
                                    <p:tmPct val="5000"/>
                                  </p:iterate>
                                  <p:childTnLst>
                                    <p:anim calcmode="lin" valueType="num">
                                      <p:cBhvr>
                                        <p:cTn id="65" dur="1000"/>
                                        <p:tgtEl>
                                          <p:spTgt spid="40965"/>
                                        </p:tgtEl>
                                        <p:attrNameLst>
                                          <p:attrName>ppt_w</p:attrName>
                                        </p:attrNameLst>
                                      </p:cBhvr>
                                      <p:tavLst>
                                        <p:tav tm="0">
                                          <p:val>
                                            <p:strVal val="ppt_w"/>
                                          </p:val>
                                        </p:tav>
                                        <p:tav tm="100000">
                                          <p:val>
                                            <p:fltVal val="0"/>
                                          </p:val>
                                        </p:tav>
                                      </p:tavLst>
                                    </p:anim>
                                    <p:anim calcmode="lin" valueType="num">
                                      <p:cBhvr>
                                        <p:cTn id="66" dur="1000"/>
                                        <p:tgtEl>
                                          <p:spTgt spid="40965"/>
                                        </p:tgtEl>
                                        <p:attrNameLst>
                                          <p:attrName>ppt_h</p:attrName>
                                        </p:attrNameLst>
                                      </p:cBhvr>
                                      <p:tavLst>
                                        <p:tav tm="0">
                                          <p:val>
                                            <p:strVal val="ppt_h"/>
                                          </p:val>
                                        </p:tav>
                                        <p:tav tm="100000">
                                          <p:val>
                                            <p:fltVal val="0"/>
                                          </p:val>
                                        </p:tav>
                                      </p:tavLst>
                                    </p:anim>
                                    <p:anim calcmode="lin" valueType="num">
                                      <p:cBhvr>
                                        <p:cTn id="67" dur="1000"/>
                                        <p:tgtEl>
                                          <p:spTgt spid="40965"/>
                                        </p:tgtEl>
                                        <p:attrNameLst>
                                          <p:attrName>style.rotation</p:attrName>
                                        </p:attrNameLst>
                                      </p:cBhvr>
                                      <p:tavLst>
                                        <p:tav tm="0">
                                          <p:val>
                                            <p:fltVal val="0"/>
                                          </p:val>
                                        </p:tav>
                                        <p:tav tm="100000">
                                          <p:val>
                                            <p:fltVal val="90"/>
                                          </p:val>
                                        </p:tav>
                                      </p:tavLst>
                                    </p:anim>
                                    <p:animEffect transition="out" filter="fade">
                                      <p:cBhvr>
                                        <p:cTn id="68" dur="1000"/>
                                        <p:tgtEl>
                                          <p:spTgt spid="40965"/>
                                        </p:tgtEl>
                                      </p:cBhvr>
                                    </p:animEffect>
                                    <p:set>
                                      <p:cBhvr>
                                        <p:cTn id="69" dur="1" fill="hold">
                                          <p:stCondLst>
                                            <p:cond delay="999"/>
                                          </p:stCondLst>
                                        </p:cTn>
                                        <p:tgtEl>
                                          <p:spTgt spid="40965"/>
                                        </p:tgtEl>
                                        <p:attrNameLst>
                                          <p:attrName>style.visibility</p:attrName>
                                        </p:attrNameLst>
                                      </p:cBhvr>
                                      <p:to>
                                        <p:strVal val="hidden"/>
                                      </p:to>
                                    </p:set>
                                  </p:childTnLst>
                                </p:cTn>
                              </p:par>
                              <p:par>
                                <p:cTn id="70" presetID="31" presetClass="exit" presetSubtype="0" fill="hold" nodeType="withEffect">
                                  <p:stCondLst>
                                    <p:cond delay="0"/>
                                  </p:stCondLst>
                                  <p:iterate type="lt">
                                    <p:tmPct val="5000"/>
                                  </p:iterate>
                                  <p:childTnLst>
                                    <p:anim calcmode="lin" valueType="num">
                                      <p:cBhvr>
                                        <p:cTn id="71" dur="1000"/>
                                        <p:tgtEl>
                                          <p:spTgt spid="40966"/>
                                        </p:tgtEl>
                                        <p:attrNameLst>
                                          <p:attrName>ppt_w</p:attrName>
                                        </p:attrNameLst>
                                      </p:cBhvr>
                                      <p:tavLst>
                                        <p:tav tm="0">
                                          <p:val>
                                            <p:strVal val="ppt_w"/>
                                          </p:val>
                                        </p:tav>
                                        <p:tav tm="100000">
                                          <p:val>
                                            <p:fltVal val="0"/>
                                          </p:val>
                                        </p:tav>
                                      </p:tavLst>
                                    </p:anim>
                                    <p:anim calcmode="lin" valueType="num">
                                      <p:cBhvr>
                                        <p:cTn id="72" dur="1000"/>
                                        <p:tgtEl>
                                          <p:spTgt spid="40966"/>
                                        </p:tgtEl>
                                        <p:attrNameLst>
                                          <p:attrName>ppt_h</p:attrName>
                                        </p:attrNameLst>
                                      </p:cBhvr>
                                      <p:tavLst>
                                        <p:tav tm="0">
                                          <p:val>
                                            <p:strVal val="ppt_h"/>
                                          </p:val>
                                        </p:tav>
                                        <p:tav tm="100000">
                                          <p:val>
                                            <p:fltVal val="0"/>
                                          </p:val>
                                        </p:tav>
                                      </p:tavLst>
                                    </p:anim>
                                    <p:anim calcmode="lin" valueType="num">
                                      <p:cBhvr>
                                        <p:cTn id="73" dur="1000"/>
                                        <p:tgtEl>
                                          <p:spTgt spid="40966"/>
                                        </p:tgtEl>
                                        <p:attrNameLst>
                                          <p:attrName>style.rotation</p:attrName>
                                        </p:attrNameLst>
                                      </p:cBhvr>
                                      <p:tavLst>
                                        <p:tav tm="0">
                                          <p:val>
                                            <p:fltVal val="0"/>
                                          </p:val>
                                        </p:tav>
                                        <p:tav tm="100000">
                                          <p:val>
                                            <p:fltVal val="90"/>
                                          </p:val>
                                        </p:tav>
                                      </p:tavLst>
                                    </p:anim>
                                    <p:animEffect transition="out" filter="fade">
                                      <p:cBhvr>
                                        <p:cTn id="74" dur="1000"/>
                                        <p:tgtEl>
                                          <p:spTgt spid="40966"/>
                                        </p:tgtEl>
                                      </p:cBhvr>
                                    </p:animEffect>
                                    <p:set>
                                      <p:cBhvr>
                                        <p:cTn id="75" dur="1" fill="hold">
                                          <p:stCondLst>
                                            <p:cond delay="999"/>
                                          </p:stCondLst>
                                        </p:cTn>
                                        <p:tgtEl>
                                          <p:spTgt spid="40966"/>
                                        </p:tgtEl>
                                        <p:attrNameLst>
                                          <p:attrName>style.visibility</p:attrName>
                                        </p:attrNameLst>
                                      </p:cBhvr>
                                      <p:to>
                                        <p:strVal val="hidden"/>
                                      </p:to>
                                    </p:set>
                                  </p:childTnLst>
                                </p:cTn>
                              </p:par>
                              <p:par>
                                <p:cTn id="76" presetID="31" presetClass="exit" presetSubtype="0" fill="hold" nodeType="withEffect">
                                  <p:stCondLst>
                                    <p:cond delay="0"/>
                                  </p:stCondLst>
                                  <p:iterate type="lt">
                                    <p:tmPct val="5000"/>
                                  </p:iterate>
                                  <p:childTnLst>
                                    <p:anim calcmode="lin" valueType="num">
                                      <p:cBhvr>
                                        <p:cTn id="77" dur="1000"/>
                                        <p:tgtEl>
                                          <p:spTgt spid="40967"/>
                                        </p:tgtEl>
                                        <p:attrNameLst>
                                          <p:attrName>ppt_w</p:attrName>
                                        </p:attrNameLst>
                                      </p:cBhvr>
                                      <p:tavLst>
                                        <p:tav tm="0">
                                          <p:val>
                                            <p:strVal val="ppt_w"/>
                                          </p:val>
                                        </p:tav>
                                        <p:tav tm="100000">
                                          <p:val>
                                            <p:fltVal val="0"/>
                                          </p:val>
                                        </p:tav>
                                      </p:tavLst>
                                    </p:anim>
                                    <p:anim calcmode="lin" valueType="num">
                                      <p:cBhvr>
                                        <p:cTn id="78" dur="1000"/>
                                        <p:tgtEl>
                                          <p:spTgt spid="40967"/>
                                        </p:tgtEl>
                                        <p:attrNameLst>
                                          <p:attrName>ppt_h</p:attrName>
                                        </p:attrNameLst>
                                      </p:cBhvr>
                                      <p:tavLst>
                                        <p:tav tm="0">
                                          <p:val>
                                            <p:strVal val="ppt_h"/>
                                          </p:val>
                                        </p:tav>
                                        <p:tav tm="100000">
                                          <p:val>
                                            <p:fltVal val="0"/>
                                          </p:val>
                                        </p:tav>
                                      </p:tavLst>
                                    </p:anim>
                                    <p:anim calcmode="lin" valueType="num">
                                      <p:cBhvr>
                                        <p:cTn id="79" dur="1000"/>
                                        <p:tgtEl>
                                          <p:spTgt spid="40967"/>
                                        </p:tgtEl>
                                        <p:attrNameLst>
                                          <p:attrName>style.rotation</p:attrName>
                                        </p:attrNameLst>
                                      </p:cBhvr>
                                      <p:tavLst>
                                        <p:tav tm="0">
                                          <p:val>
                                            <p:fltVal val="0"/>
                                          </p:val>
                                        </p:tav>
                                        <p:tav tm="100000">
                                          <p:val>
                                            <p:fltVal val="90"/>
                                          </p:val>
                                        </p:tav>
                                      </p:tavLst>
                                    </p:anim>
                                    <p:animEffect transition="out" filter="fade">
                                      <p:cBhvr>
                                        <p:cTn id="80" dur="1000"/>
                                        <p:tgtEl>
                                          <p:spTgt spid="40967"/>
                                        </p:tgtEl>
                                      </p:cBhvr>
                                    </p:animEffect>
                                    <p:set>
                                      <p:cBhvr>
                                        <p:cTn id="81" dur="1" fill="hold">
                                          <p:stCondLst>
                                            <p:cond delay="999"/>
                                          </p:stCondLst>
                                        </p:cTn>
                                        <p:tgtEl>
                                          <p:spTgt spid="40967"/>
                                        </p:tgtEl>
                                        <p:attrNameLst>
                                          <p:attrName>style.visibility</p:attrName>
                                        </p:attrNameLst>
                                      </p:cBhvr>
                                      <p:to>
                                        <p:strVal val="hidden"/>
                                      </p:to>
                                    </p:set>
                                  </p:childTnLst>
                                </p:cTn>
                              </p:par>
                              <p:par>
                                <p:cTn id="82" presetID="31" presetClass="exit" presetSubtype="0" fill="hold" nodeType="withEffect">
                                  <p:stCondLst>
                                    <p:cond delay="0"/>
                                  </p:stCondLst>
                                  <p:iterate type="lt">
                                    <p:tmPct val="5000"/>
                                  </p:iterate>
                                  <p:childTnLst>
                                    <p:anim calcmode="lin" valueType="num">
                                      <p:cBhvr>
                                        <p:cTn id="83" dur="1000"/>
                                        <p:tgtEl>
                                          <p:spTgt spid="40968"/>
                                        </p:tgtEl>
                                        <p:attrNameLst>
                                          <p:attrName>ppt_w</p:attrName>
                                        </p:attrNameLst>
                                      </p:cBhvr>
                                      <p:tavLst>
                                        <p:tav tm="0">
                                          <p:val>
                                            <p:strVal val="ppt_w"/>
                                          </p:val>
                                        </p:tav>
                                        <p:tav tm="100000">
                                          <p:val>
                                            <p:fltVal val="0"/>
                                          </p:val>
                                        </p:tav>
                                      </p:tavLst>
                                    </p:anim>
                                    <p:anim calcmode="lin" valueType="num">
                                      <p:cBhvr>
                                        <p:cTn id="84" dur="1000"/>
                                        <p:tgtEl>
                                          <p:spTgt spid="40968"/>
                                        </p:tgtEl>
                                        <p:attrNameLst>
                                          <p:attrName>ppt_h</p:attrName>
                                        </p:attrNameLst>
                                      </p:cBhvr>
                                      <p:tavLst>
                                        <p:tav tm="0">
                                          <p:val>
                                            <p:strVal val="ppt_h"/>
                                          </p:val>
                                        </p:tav>
                                        <p:tav tm="100000">
                                          <p:val>
                                            <p:fltVal val="0"/>
                                          </p:val>
                                        </p:tav>
                                      </p:tavLst>
                                    </p:anim>
                                    <p:anim calcmode="lin" valueType="num">
                                      <p:cBhvr>
                                        <p:cTn id="85" dur="1000"/>
                                        <p:tgtEl>
                                          <p:spTgt spid="40968"/>
                                        </p:tgtEl>
                                        <p:attrNameLst>
                                          <p:attrName>style.rotation</p:attrName>
                                        </p:attrNameLst>
                                      </p:cBhvr>
                                      <p:tavLst>
                                        <p:tav tm="0">
                                          <p:val>
                                            <p:fltVal val="0"/>
                                          </p:val>
                                        </p:tav>
                                        <p:tav tm="100000">
                                          <p:val>
                                            <p:fltVal val="90"/>
                                          </p:val>
                                        </p:tav>
                                      </p:tavLst>
                                    </p:anim>
                                    <p:animEffect transition="out" filter="fade">
                                      <p:cBhvr>
                                        <p:cTn id="86" dur="1000"/>
                                        <p:tgtEl>
                                          <p:spTgt spid="40968"/>
                                        </p:tgtEl>
                                      </p:cBhvr>
                                    </p:animEffect>
                                    <p:set>
                                      <p:cBhvr>
                                        <p:cTn id="87" dur="1" fill="hold">
                                          <p:stCondLst>
                                            <p:cond delay="999"/>
                                          </p:stCondLst>
                                        </p:cTn>
                                        <p:tgtEl>
                                          <p:spTgt spid="40968"/>
                                        </p:tgtEl>
                                        <p:attrNameLst>
                                          <p:attrName>style.visibility</p:attrName>
                                        </p:attrNameLst>
                                      </p:cBhvr>
                                      <p:to>
                                        <p:strVal val="hidden"/>
                                      </p:to>
                                    </p:set>
                                  </p:childTnLst>
                                </p:cTn>
                              </p:par>
                              <p:par>
                                <p:cTn id="88" presetID="31" presetClass="exit" presetSubtype="0" fill="hold" grpId="1" nodeType="withEffect">
                                  <p:stCondLst>
                                    <p:cond delay="0"/>
                                  </p:stCondLst>
                                  <p:iterate type="lt">
                                    <p:tmPct val="5000"/>
                                  </p:iterate>
                                  <p:childTnLst>
                                    <p:anim calcmode="lin" valueType="num">
                                      <p:cBhvr>
                                        <p:cTn id="89" dur="1000"/>
                                        <p:tgtEl>
                                          <p:spTgt spid="40969"/>
                                        </p:tgtEl>
                                        <p:attrNameLst>
                                          <p:attrName>ppt_w</p:attrName>
                                        </p:attrNameLst>
                                      </p:cBhvr>
                                      <p:tavLst>
                                        <p:tav tm="0">
                                          <p:val>
                                            <p:strVal val="ppt_w"/>
                                          </p:val>
                                        </p:tav>
                                        <p:tav tm="100000">
                                          <p:val>
                                            <p:fltVal val="0"/>
                                          </p:val>
                                        </p:tav>
                                      </p:tavLst>
                                    </p:anim>
                                    <p:anim calcmode="lin" valueType="num">
                                      <p:cBhvr>
                                        <p:cTn id="90" dur="1000"/>
                                        <p:tgtEl>
                                          <p:spTgt spid="40969"/>
                                        </p:tgtEl>
                                        <p:attrNameLst>
                                          <p:attrName>ppt_h</p:attrName>
                                        </p:attrNameLst>
                                      </p:cBhvr>
                                      <p:tavLst>
                                        <p:tav tm="0">
                                          <p:val>
                                            <p:strVal val="ppt_h"/>
                                          </p:val>
                                        </p:tav>
                                        <p:tav tm="100000">
                                          <p:val>
                                            <p:fltVal val="0"/>
                                          </p:val>
                                        </p:tav>
                                      </p:tavLst>
                                    </p:anim>
                                    <p:anim calcmode="lin" valueType="num">
                                      <p:cBhvr>
                                        <p:cTn id="91" dur="1000"/>
                                        <p:tgtEl>
                                          <p:spTgt spid="40969"/>
                                        </p:tgtEl>
                                        <p:attrNameLst>
                                          <p:attrName>style.rotation</p:attrName>
                                        </p:attrNameLst>
                                      </p:cBhvr>
                                      <p:tavLst>
                                        <p:tav tm="0">
                                          <p:val>
                                            <p:fltVal val="0"/>
                                          </p:val>
                                        </p:tav>
                                        <p:tav tm="100000">
                                          <p:val>
                                            <p:fltVal val="90"/>
                                          </p:val>
                                        </p:tav>
                                      </p:tavLst>
                                    </p:anim>
                                    <p:animEffect transition="out" filter="fade">
                                      <p:cBhvr>
                                        <p:cTn id="92" dur="1000"/>
                                        <p:tgtEl>
                                          <p:spTgt spid="40969"/>
                                        </p:tgtEl>
                                      </p:cBhvr>
                                    </p:animEffect>
                                    <p:set>
                                      <p:cBhvr>
                                        <p:cTn id="93" dur="1" fill="hold">
                                          <p:stCondLst>
                                            <p:cond delay="999"/>
                                          </p:stCondLst>
                                        </p:cTn>
                                        <p:tgtEl>
                                          <p:spTgt spid="40969"/>
                                        </p:tgtEl>
                                        <p:attrNameLst>
                                          <p:attrName>style.visibility</p:attrName>
                                        </p:attrNameLst>
                                      </p:cBhvr>
                                      <p:to>
                                        <p:strVal val="hidden"/>
                                      </p:to>
                                    </p:set>
                                  </p:childTnLst>
                                </p:cTn>
                              </p:par>
                              <p:par>
                                <p:cTn id="94" presetID="31" presetClass="exit" presetSubtype="0" fill="hold" grpId="1" nodeType="withEffect">
                                  <p:stCondLst>
                                    <p:cond delay="0"/>
                                  </p:stCondLst>
                                  <p:iterate type="lt">
                                    <p:tmPct val="5000"/>
                                  </p:iterate>
                                  <p:childTnLst>
                                    <p:anim calcmode="lin" valueType="num">
                                      <p:cBhvr>
                                        <p:cTn id="95" dur="1000"/>
                                        <p:tgtEl>
                                          <p:spTgt spid="40970"/>
                                        </p:tgtEl>
                                        <p:attrNameLst>
                                          <p:attrName>ppt_w</p:attrName>
                                        </p:attrNameLst>
                                      </p:cBhvr>
                                      <p:tavLst>
                                        <p:tav tm="0">
                                          <p:val>
                                            <p:strVal val="ppt_w"/>
                                          </p:val>
                                        </p:tav>
                                        <p:tav tm="100000">
                                          <p:val>
                                            <p:fltVal val="0"/>
                                          </p:val>
                                        </p:tav>
                                      </p:tavLst>
                                    </p:anim>
                                    <p:anim calcmode="lin" valueType="num">
                                      <p:cBhvr>
                                        <p:cTn id="96" dur="1000"/>
                                        <p:tgtEl>
                                          <p:spTgt spid="40970"/>
                                        </p:tgtEl>
                                        <p:attrNameLst>
                                          <p:attrName>ppt_h</p:attrName>
                                        </p:attrNameLst>
                                      </p:cBhvr>
                                      <p:tavLst>
                                        <p:tav tm="0">
                                          <p:val>
                                            <p:strVal val="ppt_h"/>
                                          </p:val>
                                        </p:tav>
                                        <p:tav tm="100000">
                                          <p:val>
                                            <p:fltVal val="0"/>
                                          </p:val>
                                        </p:tav>
                                      </p:tavLst>
                                    </p:anim>
                                    <p:anim calcmode="lin" valueType="num">
                                      <p:cBhvr>
                                        <p:cTn id="97" dur="1000"/>
                                        <p:tgtEl>
                                          <p:spTgt spid="40970"/>
                                        </p:tgtEl>
                                        <p:attrNameLst>
                                          <p:attrName>style.rotation</p:attrName>
                                        </p:attrNameLst>
                                      </p:cBhvr>
                                      <p:tavLst>
                                        <p:tav tm="0">
                                          <p:val>
                                            <p:fltVal val="0"/>
                                          </p:val>
                                        </p:tav>
                                        <p:tav tm="100000">
                                          <p:val>
                                            <p:fltVal val="90"/>
                                          </p:val>
                                        </p:tav>
                                      </p:tavLst>
                                    </p:anim>
                                    <p:animEffect transition="out" filter="fade">
                                      <p:cBhvr>
                                        <p:cTn id="98" dur="1000"/>
                                        <p:tgtEl>
                                          <p:spTgt spid="40970"/>
                                        </p:tgtEl>
                                      </p:cBhvr>
                                    </p:animEffect>
                                    <p:set>
                                      <p:cBhvr>
                                        <p:cTn id="99" dur="1" fill="hold">
                                          <p:stCondLst>
                                            <p:cond delay="999"/>
                                          </p:stCondLst>
                                        </p:cTn>
                                        <p:tgtEl>
                                          <p:spTgt spid="40970"/>
                                        </p:tgtEl>
                                        <p:attrNameLst>
                                          <p:attrName>style.visibility</p:attrName>
                                        </p:attrNameLst>
                                      </p:cBhvr>
                                      <p:to>
                                        <p:strVal val="hidden"/>
                                      </p:to>
                                    </p:set>
                                  </p:childTnLst>
                                </p:cTn>
                              </p:par>
                              <p:par>
                                <p:cTn id="100" presetID="31" presetClass="exit" presetSubtype="0" fill="hold" grpId="1" nodeType="withEffect">
                                  <p:stCondLst>
                                    <p:cond delay="0"/>
                                  </p:stCondLst>
                                  <p:iterate type="lt">
                                    <p:tmPct val="5000"/>
                                  </p:iterate>
                                  <p:childTnLst>
                                    <p:anim calcmode="lin" valueType="num">
                                      <p:cBhvr>
                                        <p:cTn id="101" dur="1000"/>
                                        <p:tgtEl>
                                          <p:spTgt spid="40971"/>
                                        </p:tgtEl>
                                        <p:attrNameLst>
                                          <p:attrName>ppt_w</p:attrName>
                                        </p:attrNameLst>
                                      </p:cBhvr>
                                      <p:tavLst>
                                        <p:tav tm="0">
                                          <p:val>
                                            <p:strVal val="ppt_w"/>
                                          </p:val>
                                        </p:tav>
                                        <p:tav tm="100000">
                                          <p:val>
                                            <p:fltVal val="0"/>
                                          </p:val>
                                        </p:tav>
                                      </p:tavLst>
                                    </p:anim>
                                    <p:anim calcmode="lin" valueType="num">
                                      <p:cBhvr>
                                        <p:cTn id="102" dur="1000"/>
                                        <p:tgtEl>
                                          <p:spTgt spid="40971"/>
                                        </p:tgtEl>
                                        <p:attrNameLst>
                                          <p:attrName>ppt_h</p:attrName>
                                        </p:attrNameLst>
                                      </p:cBhvr>
                                      <p:tavLst>
                                        <p:tav tm="0">
                                          <p:val>
                                            <p:strVal val="ppt_h"/>
                                          </p:val>
                                        </p:tav>
                                        <p:tav tm="100000">
                                          <p:val>
                                            <p:fltVal val="0"/>
                                          </p:val>
                                        </p:tav>
                                      </p:tavLst>
                                    </p:anim>
                                    <p:anim calcmode="lin" valueType="num">
                                      <p:cBhvr>
                                        <p:cTn id="103" dur="1000"/>
                                        <p:tgtEl>
                                          <p:spTgt spid="40971"/>
                                        </p:tgtEl>
                                        <p:attrNameLst>
                                          <p:attrName>style.rotation</p:attrName>
                                        </p:attrNameLst>
                                      </p:cBhvr>
                                      <p:tavLst>
                                        <p:tav tm="0">
                                          <p:val>
                                            <p:fltVal val="0"/>
                                          </p:val>
                                        </p:tav>
                                        <p:tav tm="100000">
                                          <p:val>
                                            <p:fltVal val="90"/>
                                          </p:val>
                                        </p:tav>
                                      </p:tavLst>
                                    </p:anim>
                                    <p:animEffect transition="out" filter="fade">
                                      <p:cBhvr>
                                        <p:cTn id="104" dur="1000"/>
                                        <p:tgtEl>
                                          <p:spTgt spid="40971"/>
                                        </p:tgtEl>
                                      </p:cBhvr>
                                    </p:animEffect>
                                    <p:set>
                                      <p:cBhvr>
                                        <p:cTn id="105" dur="1" fill="hold">
                                          <p:stCondLst>
                                            <p:cond delay="999"/>
                                          </p:stCondLst>
                                        </p:cTn>
                                        <p:tgtEl>
                                          <p:spTgt spid="40971"/>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32" fill="hold" nodeType="clickEffect">
                                  <p:stCondLst>
                                    <p:cond delay="0"/>
                                  </p:stCondLst>
                                  <p:iterate type="lt">
                                    <p:tmPct val="0"/>
                                  </p:iterate>
                                  <p:childTnLst>
                                    <p:set>
                                      <p:cBhvr>
                                        <p:cTn id="109" dur="1" fill="hold">
                                          <p:stCondLst>
                                            <p:cond delay="0"/>
                                          </p:stCondLst>
                                        </p:cTn>
                                        <p:tgtEl>
                                          <p:spTgt spid="40966"/>
                                        </p:tgtEl>
                                        <p:attrNameLst>
                                          <p:attrName>style.visibility</p:attrName>
                                        </p:attrNameLst>
                                      </p:cBhvr>
                                      <p:to>
                                        <p:strVal val="visible"/>
                                      </p:to>
                                    </p:set>
                                    <p:animEffect transition="in" filter="box(out)">
                                      <p:cBhvr>
                                        <p:cTn id="110" dur="500"/>
                                        <p:tgtEl>
                                          <p:spTgt spid="40966"/>
                                        </p:tgtEl>
                                      </p:cBhvr>
                                    </p:animEffect>
                                  </p:childTnLst>
                                </p:cTn>
                              </p:par>
                              <p:par>
                                <p:cTn id="111" presetID="4" presetClass="entr" presetSubtype="32" fill="hold" nodeType="withEffect">
                                  <p:stCondLst>
                                    <p:cond delay="0"/>
                                  </p:stCondLst>
                                  <p:iterate type="lt">
                                    <p:tmPct val="0"/>
                                  </p:iterate>
                                  <p:childTnLst>
                                    <p:set>
                                      <p:cBhvr>
                                        <p:cTn id="112" dur="1" fill="hold">
                                          <p:stCondLst>
                                            <p:cond delay="0"/>
                                          </p:stCondLst>
                                        </p:cTn>
                                        <p:tgtEl>
                                          <p:spTgt spid="40968"/>
                                        </p:tgtEl>
                                        <p:attrNameLst>
                                          <p:attrName>style.visibility</p:attrName>
                                        </p:attrNameLst>
                                      </p:cBhvr>
                                      <p:to>
                                        <p:strVal val="visible"/>
                                      </p:to>
                                    </p:set>
                                    <p:animEffect transition="in" filter="box(out)">
                                      <p:cBhvr>
                                        <p:cTn id="113" dur="500"/>
                                        <p:tgtEl>
                                          <p:spTgt spid="4096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xit" presetSubtype="8" fill="hold" grpId="0" nodeType="clickEffect">
                                  <p:stCondLst>
                                    <p:cond delay="0"/>
                                  </p:stCondLst>
                                  <p:childTnLst>
                                    <p:animEffect transition="out" filter="wipe(left)">
                                      <p:cBhvr>
                                        <p:cTn id="117" dur="500"/>
                                        <p:tgtEl>
                                          <p:spTgt spid="40973"/>
                                        </p:tgtEl>
                                      </p:cBhvr>
                                    </p:animEffect>
                                    <p:set>
                                      <p:cBhvr>
                                        <p:cTn id="118" dur="1" fill="hold">
                                          <p:stCondLst>
                                            <p:cond delay="499"/>
                                          </p:stCondLst>
                                        </p:cTn>
                                        <p:tgtEl>
                                          <p:spTgt spid="409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9" grpId="0" animBg="1"/>
      <p:bldP spid="40969" grpId="1" animBg="1"/>
      <p:bldP spid="40970" grpId="0" animBg="1"/>
      <p:bldP spid="40970" grpId="1" animBg="1"/>
      <p:bldP spid="40971" grpId="0" animBg="1"/>
      <p:bldP spid="40971" grpId="1" animBg="1"/>
      <p:bldP spid="40972" grpId="0" animBg="1"/>
      <p:bldP spid="40973" grpId="0" animBg="1"/>
    </p:bld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4674" name="Rectangle 2">
            <a:extLst>
              <a:ext uri="{FF2B5EF4-FFF2-40B4-BE49-F238E27FC236}">
                <a16:creationId xmlns:a16="http://schemas.microsoft.com/office/drawing/2014/main" id="{C2C99356-53E1-3749-464C-4982DBFB45FF}"/>
              </a:ext>
            </a:extLst>
          </p:cNvPr>
          <p:cNvSpPr>
            <a:spLocks noGrp="1" noChangeArrowheads="1"/>
          </p:cNvSpPr>
          <p:nvPr>
            <p:ph type="title"/>
          </p:nvPr>
        </p:nvSpPr>
        <p:spPr/>
        <p:txBody>
          <a:bodyPr/>
          <a:lstStyle/>
          <a:p>
            <a:r>
              <a:rPr lang="en-US" altLang="zh-CN" sz="3200"/>
              <a:t>2</a:t>
            </a:r>
            <a:r>
              <a:rPr lang="zh-CN" altLang="en-US" sz="3200"/>
              <a:t>、分块对角矩阵的性质</a:t>
            </a:r>
            <a:endParaRPr lang="en-US" altLang="zh-CN" sz="3200"/>
          </a:p>
        </p:txBody>
      </p:sp>
      <p:sp>
        <p:nvSpPr>
          <p:cNvPr id="41987" name="Rectangle 3">
            <a:extLst>
              <a:ext uri="{FF2B5EF4-FFF2-40B4-BE49-F238E27FC236}">
                <a16:creationId xmlns:a16="http://schemas.microsoft.com/office/drawing/2014/main" id="{17CA93EE-B7AE-60F8-02C0-A5F0B18743C4}"/>
              </a:ext>
            </a:extLst>
          </p:cNvPr>
          <p:cNvSpPr>
            <a:spLocks noGrp="1" noChangeArrowheads="1"/>
          </p:cNvSpPr>
          <p:nvPr>
            <p:ph type="body" idx="1"/>
          </p:nvPr>
        </p:nvSpPr>
        <p:spPr/>
        <p:txBody>
          <a:bodyPr/>
          <a:lstStyle/>
          <a:p>
            <a:endParaRPr lang="en-US" altLang="zh-CN"/>
          </a:p>
          <a:p>
            <a:endParaRPr lang="en-US" altLang="zh-CN"/>
          </a:p>
          <a:p>
            <a:endParaRPr lang="en-US" altLang="zh-CN"/>
          </a:p>
          <a:p>
            <a:endParaRPr lang="en-US" altLang="zh-CN"/>
          </a:p>
          <a:p>
            <a:pPr>
              <a:buClr>
                <a:srgbClr val="FF0000"/>
              </a:buClr>
            </a:pPr>
            <a:r>
              <a:rPr lang="en-US" altLang="zh-CN"/>
              <a:t>| </a:t>
            </a:r>
            <a:r>
              <a:rPr lang="en-US" altLang="zh-CN" i="1"/>
              <a:t>A </a:t>
            </a:r>
            <a:r>
              <a:rPr lang="en-US" altLang="zh-CN"/>
              <a:t>| = | </a:t>
            </a:r>
            <a:r>
              <a:rPr lang="en-US" altLang="zh-CN" i="1"/>
              <a:t>A</a:t>
            </a:r>
            <a:r>
              <a:rPr lang="en-US" altLang="zh-CN" baseline="-25000"/>
              <a:t>1</a:t>
            </a:r>
            <a:r>
              <a:rPr lang="en-US" altLang="zh-CN" i="1"/>
              <a:t> </a:t>
            </a:r>
            <a:r>
              <a:rPr lang="en-US" altLang="zh-CN"/>
              <a:t>| | </a:t>
            </a:r>
            <a:r>
              <a:rPr lang="en-US" altLang="zh-CN" i="1"/>
              <a:t>A</a:t>
            </a:r>
            <a:r>
              <a:rPr lang="en-US" altLang="zh-CN" baseline="-25000"/>
              <a:t>2</a:t>
            </a:r>
            <a:r>
              <a:rPr lang="en-US" altLang="zh-CN" i="1"/>
              <a:t> </a:t>
            </a:r>
            <a:r>
              <a:rPr lang="en-US" altLang="zh-CN"/>
              <a:t>| … | </a:t>
            </a:r>
            <a:r>
              <a:rPr lang="en-US" altLang="zh-CN" i="1"/>
              <a:t>A</a:t>
            </a:r>
            <a:r>
              <a:rPr lang="en-US" altLang="zh-CN" i="1" baseline="-25000"/>
              <a:t>s</a:t>
            </a:r>
            <a:r>
              <a:rPr lang="en-US" altLang="zh-CN" i="1"/>
              <a:t> </a:t>
            </a:r>
            <a:r>
              <a:rPr lang="en-US" altLang="zh-CN"/>
              <a:t>| </a:t>
            </a:r>
          </a:p>
          <a:p>
            <a:pPr>
              <a:buClr>
                <a:srgbClr val="FF0000"/>
              </a:buClr>
            </a:pPr>
            <a:r>
              <a:rPr lang="zh-CN" altLang="en-US"/>
              <a:t>若</a:t>
            </a:r>
            <a:r>
              <a:rPr lang="en-US" altLang="zh-CN"/>
              <a:t>| </a:t>
            </a:r>
            <a:r>
              <a:rPr lang="en-US" altLang="zh-CN" i="1"/>
              <a:t>A</a:t>
            </a:r>
            <a:r>
              <a:rPr lang="en-US" altLang="zh-CN" i="1" baseline="-25000"/>
              <a:t>s</a:t>
            </a:r>
            <a:r>
              <a:rPr lang="en-US" altLang="zh-CN" i="1"/>
              <a:t> </a:t>
            </a:r>
            <a:r>
              <a:rPr lang="en-US" altLang="zh-CN"/>
              <a:t>| </a:t>
            </a:r>
            <a:r>
              <a:rPr lang="zh-CN" altLang="en-US"/>
              <a:t>≠</a:t>
            </a:r>
            <a:r>
              <a:rPr lang="en-US" altLang="zh-CN"/>
              <a:t>0</a:t>
            </a:r>
            <a:r>
              <a:rPr lang="zh-CN" altLang="en-US"/>
              <a:t>，则 </a:t>
            </a:r>
            <a:r>
              <a:rPr lang="en-US" altLang="zh-CN"/>
              <a:t>| </a:t>
            </a:r>
            <a:r>
              <a:rPr lang="en-US" altLang="zh-CN" i="1"/>
              <a:t>A </a:t>
            </a:r>
            <a:r>
              <a:rPr lang="en-US" altLang="zh-CN"/>
              <a:t>| </a:t>
            </a:r>
            <a:r>
              <a:rPr lang="zh-CN" altLang="en-US"/>
              <a:t>≠</a:t>
            </a:r>
            <a:r>
              <a:rPr lang="en-US" altLang="zh-CN"/>
              <a:t>0</a:t>
            </a:r>
            <a:r>
              <a:rPr lang="zh-CN" altLang="en-US"/>
              <a:t>，并且</a:t>
            </a:r>
          </a:p>
        </p:txBody>
      </p:sp>
      <p:graphicFrame>
        <p:nvGraphicFramePr>
          <p:cNvPr id="924676" name="Object 8">
            <a:extLst>
              <a:ext uri="{FF2B5EF4-FFF2-40B4-BE49-F238E27FC236}">
                <a16:creationId xmlns:a16="http://schemas.microsoft.com/office/drawing/2014/main" id="{65A1DABD-3B21-182B-6B3B-73D760439699}"/>
              </a:ext>
            </a:extLst>
          </p:cNvPr>
          <p:cNvGraphicFramePr>
            <a:graphicFrameLocks noChangeAspect="1"/>
          </p:cNvGraphicFramePr>
          <p:nvPr/>
        </p:nvGraphicFramePr>
        <p:xfrm>
          <a:off x="4038601" y="1484313"/>
          <a:ext cx="3021013" cy="1878012"/>
        </p:xfrm>
        <a:graphic>
          <a:graphicData uri="http://schemas.openxmlformats.org/presentationml/2006/ole">
            <mc:AlternateContent xmlns:mc="http://schemas.openxmlformats.org/markup-compatibility/2006">
              <mc:Choice xmlns:v="urn:schemas-microsoft-com:vml" Requires="v">
                <p:oleObj name="Equation" r:id="rId2" imgW="1511300" imgH="939800" progId="">
                  <p:embed/>
                </p:oleObj>
              </mc:Choice>
              <mc:Fallback>
                <p:oleObj name="Equation" r:id="rId2" imgW="1511300" imgH="939800" progId="">
                  <p:embed/>
                  <p:pic>
                    <p:nvPicPr>
                      <p:cNvPr id="924676" name="Object 8">
                        <a:extLst>
                          <a:ext uri="{FF2B5EF4-FFF2-40B4-BE49-F238E27FC236}">
                            <a16:creationId xmlns:a16="http://schemas.microsoft.com/office/drawing/2014/main" id="{65A1DABD-3B21-182B-6B3B-73D760439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1" y="1484313"/>
                        <a:ext cx="3021013" cy="187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9">
            <a:extLst>
              <a:ext uri="{FF2B5EF4-FFF2-40B4-BE49-F238E27FC236}">
                <a16:creationId xmlns:a16="http://schemas.microsoft.com/office/drawing/2014/main" id="{6B86B239-E768-447A-6CB1-31221C4101C8}"/>
              </a:ext>
            </a:extLst>
          </p:cNvPr>
          <p:cNvGraphicFramePr>
            <a:graphicFrameLocks noChangeAspect="1"/>
          </p:cNvGraphicFramePr>
          <p:nvPr/>
        </p:nvGraphicFramePr>
        <p:xfrm>
          <a:off x="4038601" y="4706938"/>
          <a:ext cx="3832225" cy="1903412"/>
        </p:xfrm>
        <a:graphic>
          <a:graphicData uri="http://schemas.openxmlformats.org/presentationml/2006/ole">
            <mc:AlternateContent xmlns:mc="http://schemas.openxmlformats.org/markup-compatibility/2006">
              <mc:Choice xmlns:v="urn:schemas-microsoft-com:vml" Requires="v">
                <p:oleObj name="Equation" r:id="rId4" imgW="1916868" imgH="952087" progId="">
                  <p:embed/>
                </p:oleObj>
              </mc:Choice>
              <mc:Fallback>
                <p:oleObj name="Equation" r:id="rId4" imgW="1916868" imgH="952087" progId="">
                  <p:embed/>
                  <p:pic>
                    <p:nvPicPr>
                      <p:cNvPr id="2" name="Object 9">
                        <a:extLst>
                          <a:ext uri="{FF2B5EF4-FFF2-40B4-BE49-F238E27FC236}">
                            <a16:creationId xmlns:a16="http://schemas.microsoft.com/office/drawing/2014/main" id="{6B86B239-E768-447A-6CB1-31221C4101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1" y="4706938"/>
                        <a:ext cx="3832225" cy="190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1987">
                                            <p:txEl>
                                              <p:pRg st="4" end="4"/>
                                            </p:txEl>
                                          </p:spTgt>
                                        </p:tgtEl>
                                        <p:attrNameLst>
                                          <p:attrName>style.visibility</p:attrName>
                                        </p:attrNameLst>
                                      </p:cBhvr>
                                      <p:to>
                                        <p:strVal val="visible"/>
                                      </p:to>
                                    </p:set>
                                    <p:animEffect transition="in" filter="slide(fromBottom)">
                                      <p:cBhvr>
                                        <p:cTn id="7" dur="500"/>
                                        <p:tgtEl>
                                          <p:spTgt spid="4198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1987">
                                            <p:txEl>
                                              <p:pRg st="5" end="5"/>
                                            </p:txEl>
                                          </p:spTgt>
                                        </p:tgtEl>
                                        <p:attrNameLst>
                                          <p:attrName>style.visibility</p:attrName>
                                        </p:attrNameLst>
                                      </p:cBhvr>
                                      <p:to>
                                        <p:strVal val="visible"/>
                                      </p:to>
                                    </p:set>
                                    <p:animEffect transition="in" filter="slide(fromBottom)">
                                      <p:cBhvr>
                                        <p:cTn id="12" dur="500"/>
                                        <p:tgtEl>
                                          <p:spTgt spid="41987">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67426" name="Object 2">
            <a:extLst>
              <a:ext uri="{FF2B5EF4-FFF2-40B4-BE49-F238E27FC236}">
                <a16:creationId xmlns:a16="http://schemas.microsoft.com/office/drawing/2014/main" id="{CA6C458E-CEA1-DFE7-624E-E0E152E88B7D}"/>
              </a:ext>
            </a:extLst>
          </p:cNvPr>
          <p:cNvGraphicFramePr>
            <a:graphicFrameLocks noChangeAspect="1"/>
          </p:cNvGraphicFramePr>
          <p:nvPr/>
        </p:nvGraphicFramePr>
        <p:xfrm>
          <a:off x="2211388" y="836614"/>
          <a:ext cx="3719512" cy="2243137"/>
        </p:xfrm>
        <a:graphic>
          <a:graphicData uri="http://schemas.openxmlformats.org/presentationml/2006/ole">
            <mc:AlternateContent xmlns:mc="http://schemas.openxmlformats.org/markup-compatibility/2006">
              <mc:Choice xmlns:v="urn:schemas-microsoft-com:vml" Requires="v">
                <p:oleObj name="公式" r:id="rId2" imgW="1333500" imgH="939800" progId="Equation.3">
                  <p:embed/>
                </p:oleObj>
              </mc:Choice>
              <mc:Fallback>
                <p:oleObj name="公式" r:id="rId2" imgW="1333500" imgH="939800" progId="Equation.3">
                  <p:embed/>
                  <p:pic>
                    <p:nvPicPr>
                      <p:cNvPr id="1767426" name="Object 2">
                        <a:extLst>
                          <a:ext uri="{FF2B5EF4-FFF2-40B4-BE49-F238E27FC236}">
                            <a16:creationId xmlns:a16="http://schemas.microsoft.com/office/drawing/2014/main" id="{CA6C458E-CEA1-DFE7-624E-E0E152E88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388" y="836614"/>
                        <a:ext cx="3719512" cy="224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7427" name="Object 3">
            <a:extLst>
              <a:ext uri="{FF2B5EF4-FFF2-40B4-BE49-F238E27FC236}">
                <a16:creationId xmlns:a16="http://schemas.microsoft.com/office/drawing/2014/main" id="{C07BEBE8-4FFE-DCB3-AC1B-BF4E1A0194ED}"/>
              </a:ext>
            </a:extLst>
          </p:cNvPr>
          <p:cNvGraphicFramePr>
            <a:graphicFrameLocks noChangeAspect="1"/>
          </p:cNvGraphicFramePr>
          <p:nvPr/>
        </p:nvGraphicFramePr>
        <p:xfrm>
          <a:off x="5910264" y="908050"/>
          <a:ext cx="2905125" cy="2243138"/>
        </p:xfrm>
        <a:graphic>
          <a:graphicData uri="http://schemas.openxmlformats.org/presentationml/2006/ole">
            <mc:AlternateContent xmlns:mc="http://schemas.openxmlformats.org/markup-compatibility/2006">
              <mc:Choice xmlns:v="urn:schemas-microsoft-com:vml" Requires="v">
                <p:oleObj name="公式" r:id="rId4" imgW="1040948" imgH="939392" progId="Equation.3">
                  <p:embed/>
                </p:oleObj>
              </mc:Choice>
              <mc:Fallback>
                <p:oleObj name="公式" r:id="rId4" imgW="1040948" imgH="939392" progId="Equation.3">
                  <p:embed/>
                  <p:pic>
                    <p:nvPicPr>
                      <p:cNvPr id="1767427" name="Object 3">
                        <a:extLst>
                          <a:ext uri="{FF2B5EF4-FFF2-40B4-BE49-F238E27FC236}">
                            <a16:creationId xmlns:a16="http://schemas.microsoft.com/office/drawing/2014/main" id="{C07BEBE8-4FFE-DCB3-AC1B-BF4E1A0194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0264" y="908050"/>
                        <a:ext cx="2905125" cy="224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 name="直接连接符 6">
            <a:extLst>
              <a:ext uri="{FF2B5EF4-FFF2-40B4-BE49-F238E27FC236}">
                <a16:creationId xmlns:a16="http://schemas.microsoft.com/office/drawing/2014/main" id="{AD327398-8227-BF46-0D2B-0B3EA1B7F741}"/>
              </a:ext>
            </a:extLst>
          </p:cNvPr>
          <p:cNvCxnSpPr/>
          <p:nvPr/>
        </p:nvCxnSpPr>
        <p:spPr>
          <a:xfrm>
            <a:off x="6311900" y="1484313"/>
            <a:ext cx="2305050"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131BBD4-CBC2-1CCD-6963-128DDBCBD5B1}"/>
              </a:ext>
            </a:extLst>
          </p:cNvPr>
          <p:cNvCxnSpPr/>
          <p:nvPr/>
        </p:nvCxnSpPr>
        <p:spPr>
          <a:xfrm>
            <a:off x="6816725" y="1052514"/>
            <a:ext cx="0" cy="2016125"/>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1767428" name="Object 4">
            <a:extLst>
              <a:ext uri="{FF2B5EF4-FFF2-40B4-BE49-F238E27FC236}">
                <a16:creationId xmlns:a16="http://schemas.microsoft.com/office/drawing/2014/main" id="{A85EFFA8-93B6-F31E-06A6-784711895619}"/>
              </a:ext>
            </a:extLst>
          </p:cNvPr>
          <p:cNvGraphicFramePr>
            <a:graphicFrameLocks noChangeAspect="1"/>
          </p:cNvGraphicFramePr>
          <p:nvPr/>
        </p:nvGraphicFramePr>
        <p:xfrm>
          <a:off x="2997200" y="3057525"/>
          <a:ext cx="3398838" cy="2243138"/>
        </p:xfrm>
        <a:graphic>
          <a:graphicData uri="http://schemas.openxmlformats.org/presentationml/2006/ole">
            <mc:AlternateContent xmlns:mc="http://schemas.openxmlformats.org/markup-compatibility/2006">
              <mc:Choice xmlns:v="urn:schemas-microsoft-com:vml" Requires="v">
                <p:oleObj name="公式" r:id="rId6" imgW="1219200" imgH="939800" progId="Equation.3">
                  <p:embed/>
                </p:oleObj>
              </mc:Choice>
              <mc:Fallback>
                <p:oleObj name="公式" r:id="rId6" imgW="1219200" imgH="939800" progId="Equation.3">
                  <p:embed/>
                  <p:pic>
                    <p:nvPicPr>
                      <p:cNvPr id="1767428" name="Object 4">
                        <a:extLst>
                          <a:ext uri="{FF2B5EF4-FFF2-40B4-BE49-F238E27FC236}">
                            <a16:creationId xmlns:a16="http://schemas.microsoft.com/office/drawing/2014/main" id="{A85EFFA8-93B6-F31E-06A6-7847118956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7200" y="3057525"/>
                        <a:ext cx="3398838" cy="224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1" name="直接连接符 10">
            <a:extLst>
              <a:ext uri="{FF2B5EF4-FFF2-40B4-BE49-F238E27FC236}">
                <a16:creationId xmlns:a16="http://schemas.microsoft.com/office/drawing/2014/main" id="{C9A8A9C1-920A-EEBA-B74A-738E59469288}"/>
              </a:ext>
            </a:extLst>
          </p:cNvPr>
          <p:cNvCxnSpPr/>
          <p:nvPr/>
        </p:nvCxnSpPr>
        <p:spPr>
          <a:xfrm>
            <a:off x="4008438" y="3716338"/>
            <a:ext cx="2303462"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5648352-DE65-6632-6B49-A8D8E87C1F90}"/>
              </a:ext>
            </a:extLst>
          </p:cNvPr>
          <p:cNvCxnSpPr/>
          <p:nvPr/>
        </p:nvCxnSpPr>
        <p:spPr>
          <a:xfrm>
            <a:off x="4511675" y="3213101"/>
            <a:ext cx="0" cy="1871663"/>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1767429" name="Object 5">
            <a:extLst>
              <a:ext uri="{FF2B5EF4-FFF2-40B4-BE49-F238E27FC236}">
                <a16:creationId xmlns:a16="http://schemas.microsoft.com/office/drawing/2014/main" id="{A1482E39-6B8D-97E4-9374-1DF1DF41A835}"/>
              </a:ext>
            </a:extLst>
          </p:cNvPr>
          <p:cNvGraphicFramePr>
            <a:graphicFrameLocks noChangeAspect="1"/>
          </p:cNvGraphicFramePr>
          <p:nvPr/>
        </p:nvGraphicFramePr>
        <p:xfrm>
          <a:off x="6521451" y="3270250"/>
          <a:ext cx="3967163" cy="1697038"/>
        </p:xfrm>
        <a:graphic>
          <a:graphicData uri="http://schemas.openxmlformats.org/presentationml/2006/ole">
            <mc:AlternateContent xmlns:mc="http://schemas.openxmlformats.org/markup-compatibility/2006">
              <mc:Choice xmlns:v="urn:schemas-microsoft-com:vml" Requires="v">
                <p:oleObj name="公式" r:id="rId8" imgW="1422400" imgH="711200" progId="Equation.3">
                  <p:embed/>
                </p:oleObj>
              </mc:Choice>
              <mc:Fallback>
                <p:oleObj name="公式" r:id="rId8" imgW="1422400" imgH="711200" progId="Equation.3">
                  <p:embed/>
                  <p:pic>
                    <p:nvPicPr>
                      <p:cNvPr id="1767429" name="Object 5">
                        <a:extLst>
                          <a:ext uri="{FF2B5EF4-FFF2-40B4-BE49-F238E27FC236}">
                            <a16:creationId xmlns:a16="http://schemas.microsoft.com/office/drawing/2014/main" id="{A1482E39-6B8D-97E4-9374-1DF1DF41A8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21451" y="3270250"/>
                        <a:ext cx="3967163" cy="169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7430" name="Object 6">
            <a:extLst>
              <a:ext uri="{FF2B5EF4-FFF2-40B4-BE49-F238E27FC236}">
                <a16:creationId xmlns:a16="http://schemas.microsoft.com/office/drawing/2014/main" id="{DFF284CD-EB42-FAB9-D350-C2222052154E}"/>
              </a:ext>
            </a:extLst>
          </p:cNvPr>
          <p:cNvGraphicFramePr>
            <a:graphicFrameLocks noChangeAspect="1"/>
          </p:cNvGraphicFramePr>
          <p:nvPr/>
        </p:nvGraphicFramePr>
        <p:xfrm>
          <a:off x="2935289" y="5770564"/>
          <a:ext cx="815975" cy="242887"/>
        </p:xfrm>
        <a:graphic>
          <a:graphicData uri="http://schemas.openxmlformats.org/presentationml/2006/ole">
            <mc:AlternateContent xmlns:mc="http://schemas.openxmlformats.org/markup-compatibility/2006">
              <mc:Choice xmlns:v="urn:schemas-microsoft-com:vml" Requires="v">
                <p:oleObj name="公式" r:id="rId10" imgW="291973" imgH="101556" progId="Equation.3">
                  <p:embed/>
                </p:oleObj>
              </mc:Choice>
              <mc:Fallback>
                <p:oleObj name="公式" r:id="rId10" imgW="291973" imgH="101556" progId="Equation.3">
                  <p:embed/>
                  <p:pic>
                    <p:nvPicPr>
                      <p:cNvPr id="1767430" name="Object 6">
                        <a:extLst>
                          <a:ext uri="{FF2B5EF4-FFF2-40B4-BE49-F238E27FC236}">
                            <a16:creationId xmlns:a16="http://schemas.microsoft.com/office/drawing/2014/main" id="{DFF284CD-EB42-FAB9-D350-C2222052154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35289" y="5770564"/>
                        <a:ext cx="815975" cy="24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7431" name="Object 7">
            <a:extLst>
              <a:ext uri="{FF2B5EF4-FFF2-40B4-BE49-F238E27FC236}">
                <a16:creationId xmlns:a16="http://schemas.microsoft.com/office/drawing/2014/main" id="{8D506F38-FD80-E300-F6F2-AE75802230A2}"/>
              </a:ext>
            </a:extLst>
          </p:cNvPr>
          <p:cNvGraphicFramePr>
            <a:graphicFrameLocks noChangeAspect="1"/>
          </p:cNvGraphicFramePr>
          <p:nvPr/>
        </p:nvGraphicFramePr>
        <p:xfrm>
          <a:off x="3813176" y="5589589"/>
          <a:ext cx="2481263" cy="606425"/>
        </p:xfrm>
        <a:graphic>
          <a:graphicData uri="http://schemas.openxmlformats.org/presentationml/2006/ole">
            <mc:AlternateContent xmlns:mc="http://schemas.openxmlformats.org/markup-compatibility/2006">
              <mc:Choice xmlns:v="urn:schemas-microsoft-com:vml" Requires="v">
                <p:oleObj name="公式" r:id="rId12" imgW="888614" imgH="253890" progId="Equation.3">
                  <p:embed/>
                </p:oleObj>
              </mc:Choice>
              <mc:Fallback>
                <p:oleObj name="公式" r:id="rId12" imgW="888614" imgH="253890" progId="Equation.3">
                  <p:embed/>
                  <p:pic>
                    <p:nvPicPr>
                      <p:cNvPr id="1767431" name="Object 7">
                        <a:extLst>
                          <a:ext uri="{FF2B5EF4-FFF2-40B4-BE49-F238E27FC236}">
                            <a16:creationId xmlns:a16="http://schemas.microsoft.com/office/drawing/2014/main" id="{8D506F38-FD80-E300-F6F2-AE75802230A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3176" y="5589589"/>
                        <a:ext cx="2481263"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Box 19">
            <a:extLst>
              <a:ext uri="{FF2B5EF4-FFF2-40B4-BE49-F238E27FC236}">
                <a16:creationId xmlns:a16="http://schemas.microsoft.com/office/drawing/2014/main" id="{CE1A32A9-443B-FEBB-C687-B14F0AB05E27}"/>
              </a:ext>
            </a:extLst>
          </p:cNvPr>
          <p:cNvSpPr txBox="1"/>
          <p:nvPr/>
        </p:nvSpPr>
        <p:spPr>
          <a:xfrm>
            <a:off x="2208214" y="692151"/>
            <a:ext cx="935037" cy="461963"/>
          </a:xfrm>
          <a:prstGeom prst="rect">
            <a:avLst/>
          </a:prstGeom>
          <a:noFill/>
        </p:spPr>
        <p:txBody>
          <a:bodyPr>
            <a:spAutoFit/>
          </a:bodyPr>
          <a:lstStyle/>
          <a:p>
            <a:pPr fontAlgn="base">
              <a:spcBef>
                <a:spcPct val="0"/>
              </a:spcBef>
              <a:spcAft>
                <a:spcPct val="0"/>
              </a:spcAft>
              <a:defRPr/>
            </a:pPr>
            <a:r>
              <a:rPr lang="zh-CN" altLang="en-US" sz="2400" b="1" dirty="0">
                <a:solidFill>
                  <a:srgbClr val="9999FF">
                    <a:lumMod val="50000"/>
                  </a:srgbClr>
                </a:solidFill>
                <a:latin typeface="Arial" charset="0"/>
                <a:ea typeface="宋体" charset="-122"/>
              </a:rPr>
              <a:t>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74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674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6742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6742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76743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767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68450" name="Object 2">
            <a:extLst>
              <a:ext uri="{FF2B5EF4-FFF2-40B4-BE49-F238E27FC236}">
                <a16:creationId xmlns:a16="http://schemas.microsoft.com/office/drawing/2014/main" id="{7C7AD8E7-3A9D-670A-3B06-5689B74A4A2A}"/>
              </a:ext>
            </a:extLst>
          </p:cNvPr>
          <p:cNvGraphicFramePr>
            <a:graphicFrameLocks noChangeAspect="1"/>
          </p:cNvGraphicFramePr>
          <p:nvPr/>
        </p:nvGraphicFramePr>
        <p:xfrm>
          <a:off x="2366963" y="685800"/>
          <a:ext cx="6481762" cy="2546350"/>
        </p:xfrm>
        <a:graphic>
          <a:graphicData uri="http://schemas.openxmlformats.org/presentationml/2006/ole">
            <mc:AlternateContent xmlns:mc="http://schemas.openxmlformats.org/markup-compatibility/2006">
              <mc:Choice xmlns:v="urn:schemas-microsoft-com:vml" Requires="v">
                <p:oleObj name="公式" r:id="rId2" imgW="2324100" imgH="1066800" progId="Equation.3">
                  <p:embed/>
                </p:oleObj>
              </mc:Choice>
              <mc:Fallback>
                <p:oleObj name="公式" r:id="rId2" imgW="2324100" imgH="1066800" progId="Equation.3">
                  <p:embed/>
                  <p:pic>
                    <p:nvPicPr>
                      <p:cNvPr id="1768450" name="Object 2">
                        <a:extLst>
                          <a:ext uri="{FF2B5EF4-FFF2-40B4-BE49-F238E27FC236}">
                            <a16:creationId xmlns:a16="http://schemas.microsoft.com/office/drawing/2014/main" id="{7C7AD8E7-3A9D-670A-3B06-5689B74A4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963" y="685800"/>
                        <a:ext cx="6481762" cy="254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8451" name="Object 3">
            <a:extLst>
              <a:ext uri="{FF2B5EF4-FFF2-40B4-BE49-F238E27FC236}">
                <a16:creationId xmlns:a16="http://schemas.microsoft.com/office/drawing/2014/main" id="{C17694AD-9FA2-4E89-1C9B-5C56491F8906}"/>
              </a:ext>
            </a:extLst>
          </p:cNvPr>
          <p:cNvGraphicFramePr>
            <a:graphicFrameLocks noChangeAspect="1"/>
          </p:cNvGraphicFramePr>
          <p:nvPr/>
        </p:nvGraphicFramePr>
        <p:xfrm>
          <a:off x="2655889" y="3862389"/>
          <a:ext cx="3532187" cy="2276475"/>
        </p:xfrm>
        <a:graphic>
          <a:graphicData uri="http://schemas.openxmlformats.org/presentationml/2006/ole">
            <mc:AlternateContent xmlns:mc="http://schemas.openxmlformats.org/markup-compatibility/2006">
              <mc:Choice xmlns:v="urn:schemas-microsoft-com:vml" Requires="v">
                <p:oleObj name="公式" r:id="rId4" imgW="1384300" imgH="1041400" progId="Equation.3">
                  <p:embed/>
                </p:oleObj>
              </mc:Choice>
              <mc:Fallback>
                <p:oleObj name="公式" r:id="rId4" imgW="1384300" imgH="1041400" progId="Equation.3">
                  <p:embed/>
                  <p:pic>
                    <p:nvPicPr>
                      <p:cNvPr id="1768451" name="Object 3">
                        <a:extLst>
                          <a:ext uri="{FF2B5EF4-FFF2-40B4-BE49-F238E27FC236}">
                            <a16:creationId xmlns:a16="http://schemas.microsoft.com/office/drawing/2014/main" id="{C17694AD-9FA2-4E89-1C9B-5C56491F89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5889" y="3862389"/>
                        <a:ext cx="3532187" cy="227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8452" name="Object 4">
            <a:extLst>
              <a:ext uri="{FF2B5EF4-FFF2-40B4-BE49-F238E27FC236}">
                <a16:creationId xmlns:a16="http://schemas.microsoft.com/office/drawing/2014/main" id="{B44EDF0D-41FF-2785-954C-23BD1DEB3C8F}"/>
              </a:ext>
            </a:extLst>
          </p:cNvPr>
          <p:cNvGraphicFramePr>
            <a:graphicFrameLocks noChangeAspect="1"/>
          </p:cNvGraphicFramePr>
          <p:nvPr/>
        </p:nvGraphicFramePr>
        <p:xfrm>
          <a:off x="6096000" y="3867150"/>
          <a:ext cx="3328988" cy="2243138"/>
        </p:xfrm>
        <a:graphic>
          <a:graphicData uri="http://schemas.openxmlformats.org/presentationml/2006/ole">
            <mc:AlternateContent xmlns:mc="http://schemas.openxmlformats.org/markup-compatibility/2006">
              <mc:Choice xmlns:v="urn:schemas-microsoft-com:vml" Requires="v">
                <p:oleObj name="公式" r:id="rId6" imgW="1193800" imgH="939800" progId="Equation.3">
                  <p:embed/>
                </p:oleObj>
              </mc:Choice>
              <mc:Fallback>
                <p:oleObj name="公式" r:id="rId6" imgW="1193800" imgH="939800" progId="Equation.3">
                  <p:embed/>
                  <p:pic>
                    <p:nvPicPr>
                      <p:cNvPr id="1768452" name="Object 4">
                        <a:extLst>
                          <a:ext uri="{FF2B5EF4-FFF2-40B4-BE49-F238E27FC236}">
                            <a16:creationId xmlns:a16="http://schemas.microsoft.com/office/drawing/2014/main" id="{B44EDF0D-41FF-2785-954C-23BD1DEB3C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867150"/>
                        <a:ext cx="3328988" cy="224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8453" name="Object 5">
            <a:extLst>
              <a:ext uri="{FF2B5EF4-FFF2-40B4-BE49-F238E27FC236}">
                <a16:creationId xmlns:a16="http://schemas.microsoft.com/office/drawing/2014/main" id="{37EA0BED-9313-F0B6-A2E9-068973D16964}"/>
              </a:ext>
            </a:extLst>
          </p:cNvPr>
          <p:cNvGraphicFramePr>
            <a:graphicFrameLocks noChangeAspect="1"/>
          </p:cNvGraphicFramePr>
          <p:nvPr/>
        </p:nvGraphicFramePr>
        <p:xfrm>
          <a:off x="9264650" y="4724401"/>
          <a:ext cx="992188" cy="544513"/>
        </p:xfrm>
        <a:graphic>
          <a:graphicData uri="http://schemas.openxmlformats.org/presentationml/2006/ole">
            <mc:AlternateContent xmlns:mc="http://schemas.openxmlformats.org/markup-compatibility/2006">
              <mc:Choice xmlns:v="urn:schemas-microsoft-com:vml" Requires="v">
                <p:oleObj name="公式" r:id="rId8" imgW="355446" imgH="228501" progId="Equation.3">
                  <p:embed/>
                </p:oleObj>
              </mc:Choice>
              <mc:Fallback>
                <p:oleObj name="公式" r:id="rId8" imgW="355446" imgH="228501" progId="Equation.3">
                  <p:embed/>
                  <p:pic>
                    <p:nvPicPr>
                      <p:cNvPr id="1768453" name="Object 5">
                        <a:extLst>
                          <a:ext uri="{FF2B5EF4-FFF2-40B4-BE49-F238E27FC236}">
                            <a16:creationId xmlns:a16="http://schemas.microsoft.com/office/drawing/2014/main" id="{37EA0BED-9313-F0B6-A2E9-068973D169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64650" y="4724401"/>
                        <a:ext cx="992188"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84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684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684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68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29" name="Rectangle 21">
            <a:extLst>
              <a:ext uri="{FF2B5EF4-FFF2-40B4-BE49-F238E27FC236}">
                <a16:creationId xmlns:a16="http://schemas.microsoft.com/office/drawing/2014/main" id="{38A23296-E180-3BDE-8CAE-52200C666C6E}"/>
              </a:ext>
            </a:extLst>
          </p:cNvPr>
          <p:cNvSpPr>
            <a:spLocks noChangeArrowheads="1"/>
          </p:cNvSpPr>
          <p:nvPr/>
        </p:nvSpPr>
        <p:spPr bwMode="auto">
          <a:xfrm>
            <a:off x="7381875" y="3571875"/>
            <a:ext cx="3143250" cy="1785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43010" name="Text Box 4">
            <a:extLst>
              <a:ext uri="{FF2B5EF4-FFF2-40B4-BE49-F238E27FC236}">
                <a16:creationId xmlns:a16="http://schemas.microsoft.com/office/drawing/2014/main" id="{6694BEBA-0CAA-8F31-A5D9-579BD0F0E40C}"/>
              </a:ext>
            </a:extLst>
          </p:cNvPr>
          <p:cNvSpPr txBox="1">
            <a:spLocks noChangeArrowheads="1"/>
          </p:cNvSpPr>
          <p:nvPr/>
        </p:nvSpPr>
        <p:spPr bwMode="auto">
          <a:xfrm>
            <a:off x="2209800" y="958850"/>
            <a:ext cx="7772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FF"/>
                </a:solidFill>
                <a:latin typeface="楷体_GB2312" pitchFamily="49" charset="-122"/>
              </a:rPr>
              <a:t>例</a:t>
            </a:r>
            <a:r>
              <a:rPr lang="en-US" altLang="zh-CN" b="1">
                <a:solidFill>
                  <a:srgbClr val="0000FF"/>
                </a:solidFill>
                <a:latin typeface="楷体_GB2312" pitchFamily="49" charset="-122"/>
              </a:rPr>
              <a:t>2:</a:t>
            </a:r>
            <a:r>
              <a:rPr lang="zh-CN" altLang="en-US" b="1">
                <a:solidFill>
                  <a:srgbClr val="000000"/>
                </a:solidFill>
                <a:latin typeface="楷体_GB2312" pitchFamily="49" charset="-122"/>
              </a:rPr>
              <a:t>设               ，求</a:t>
            </a:r>
            <a:r>
              <a:rPr lang="zh-CN" altLang="en-US"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A</a:t>
            </a:r>
            <a:r>
              <a:rPr lang="en-US" altLang="en-US" sz="1800" b="1" baseline="30000">
                <a:solidFill>
                  <a:srgbClr val="000000"/>
                </a:solidFill>
                <a:ea typeface="宋体" panose="02010600030101010101" pitchFamily="2" charset="-122"/>
              </a:rPr>
              <a:t>－</a:t>
            </a:r>
            <a:r>
              <a:rPr lang="en-US" altLang="zh-CN" b="1" baseline="30000">
                <a:solidFill>
                  <a:srgbClr val="000000"/>
                </a:solidFill>
                <a:latin typeface="Times New Roman" panose="02020603050405020304" pitchFamily="18" charset="0"/>
              </a:rPr>
              <a:t>1</a:t>
            </a:r>
            <a:r>
              <a:rPr lang="en-US" altLang="zh-CN" b="1">
                <a:solidFill>
                  <a:srgbClr val="000000"/>
                </a:solidFill>
                <a:latin typeface="Times New Roman" panose="02020603050405020304" pitchFamily="18" charset="0"/>
              </a:rPr>
              <a:t> </a:t>
            </a:r>
            <a:r>
              <a:rPr lang="zh-CN" altLang="en-US" b="1">
                <a:solidFill>
                  <a:srgbClr val="000000"/>
                </a:solidFill>
                <a:latin typeface="楷体_GB2312" pitchFamily="49" charset="-122"/>
              </a:rPr>
              <a:t>．</a:t>
            </a:r>
          </a:p>
          <a:p>
            <a:pPr eaLnBrk="1" fontAlgn="base" hangingPunct="1">
              <a:spcBef>
                <a:spcPct val="0"/>
              </a:spcBef>
              <a:spcAft>
                <a:spcPct val="0"/>
              </a:spcAft>
            </a:pPr>
            <a:endParaRPr lang="zh-CN" altLang="en-US" b="1">
              <a:solidFill>
                <a:srgbClr val="000000"/>
              </a:solidFill>
              <a:latin typeface="楷体_GB2312" pitchFamily="49" charset="-122"/>
            </a:endParaRPr>
          </a:p>
          <a:p>
            <a:pPr eaLnBrk="1" fontAlgn="base" hangingPunct="1">
              <a:spcBef>
                <a:spcPct val="0"/>
              </a:spcBef>
              <a:spcAft>
                <a:spcPct val="0"/>
              </a:spcAft>
            </a:pPr>
            <a:endParaRPr lang="zh-CN" altLang="en-US" b="1">
              <a:solidFill>
                <a:srgbClr val="000000"/>
              </a:solidFill>
              <a:latin typeface="楷体_GB2312" pitchFamily="49" charset="-122"/>
            </a:endParaRPr>
          </a:p>
          <a:p>
            <a:pPr eaLnBrk="1" fontAlgn="base" hangingPunct="1">
              <a:spcBef>
                <a:spcPct val="0"/>
              </a:spcBef>
              <a:spcAft>
                <a:spcPct val="0"/>
              </a:spcAft>
            </a:pPr>
            <a:endParaRPr lang="zh-CN" altLang="en-US" b="1">
              <a:solidFill>
                <a:srgbClr val="000000"/>
              </a:solidFill>
              <a:latin typeface="楷体_GB2312" pitchFamily="49" charset="-122"/>
            </a:endParaRPr>
          </a:p>
          <a:p>
            <a:pPr eaLnBrk="1" fontAlgn="base" hangingPunct="1">
              <a:spcBef>
                <a:spcPct val="0"/>
              </a:spcBef>
              <a:spcAft>
                <a:spcPct val="0"/>
              </a:spcAft>
            </a:pPr>
            <a:r>
              <a:rPr lang="zh-CN" altLang="en-US" b="1">
                <a:solidFill>
                  <a:srgbClr val="0000FF"/>
                </a:solidFill>
                <a:latin typeface="楷体_GB2312" pitchFamily="49" charset="-122"/>
              </a:rPr>
              <a:t>解：</a:t>
            </a:r>
          </a:p>
        </p:txBody>
      </p:sp>
      <p:graphicFrame>
        <p:nvGraphicFramePr>
          <p:cNvPr id="927748" name="Object 17">
            <a:extLst>
              <a:ext uri="{FF2B5EF4-FFF2-40B4-BE49-F238E27FC236}">
                <a16:creationId xmlns:a16="http://schemas.microsoft.com/office/drawing/2014/main" id="{A0E9B988-E95B-CE23-E632-3B1754B59343}"/>
              </a:ext>
            </a:extLst>
          </p:cNvPr>
          <p:cNvGraphicFramePr>
            <a:graphicFrameLocks noChangeAspect="1"/>
          </p:cNvGraphicFramePr>
          <p:nvPr/>
        </p:nvGraphicFramePr>
        <p:xfrm>
          <a:off x="3297238" y="438151"/>
          <a:ext cx="2151062" cy="1535113"/>
        </p:xfrm>
        <a:graphic>
          <a:graphicData uri="http://schemas.openxmlformats.org/presentationml/2006/ole">
            <mc:AlternateContent xmlns:mc="http://schemas.openxmlformats.org/markup-compatibility/2006">
              <mc:Choice xmlns:v="urn:schemas-microsoft-com:vml" Requires="v">
                <p:oleObj name="Equation" r:id="rId2" imgW="977900" imgH="698500" progId="">
                  <p:embed/>
                </p:oleObj>
              </mc:Choice>
              <mc:Fallback>
                <p:oleObj name="Equation" r:id="rId2" imgW="977900" imgH="698500" progId="">
                  <p:embed/>
                  <p:pic>
                    <p:nvPicPr>
                      <p:cNvPr id="927748" name="Object 17">
                        <a:extLst>
                          <a:ext uri="{FF2B5EF4-FFF2-40B4-BE49-F238E27FC236}">
                            <a16:creationId xmlns:a16="http://schemas.microsoft.com/office/drawing/2014/main" id="{A0E9B988-E95B-CE23-E632-3B1754B59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7238" y="438151"/>
                        <a:ext cx="2151062" cy="153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22">
            <a:extLst>
              <a:ext uri="{FF2B5EF4-FFF2-40B4-BE49-F238E27FC236}">
                <a16:creationId xmlns:a16="http://schemas.microsoft.com/office/drawing/2014/main" id="{B7ED2DC4-DE99-D27E-AC7B-7A2F08E4B793}"/>
              </a:ext>
            </a:extLst>
          </p:cNvPr>
          <p:cNvGrpSpPr>
            <a:grpSpLocks/>
          </p:cNvGrpSpPr>
          <p:nvPr/>
        </p:nvGrpSpPr>
        <p:grpSpPr bwMode="auto">
          <a:xfrm>
            <a:off x="3119439" y="1949451"/>
            <a:ext cx="3883025" cy="1535113"/>
            <a:chOff x="1005" y="1228"/>
            <a:chExt cx="2446" cy="967"/>
          </a:xfrm>
        </p:grpSpPr>
        <p:graphicFrame>
          <p:nvGraphicFramePr>
            <p:cNvPr id="927755" name="Object 18">
              <a:extLst>
                <a:ext uri="{FF2B5EF4-FFF2-40B4-BE49-F238E27FC236}">
                  <a16:creationId xmlns:a16="http://schemas.microsoft.com/office/drawing/2014/main" id="{2FD43DBE-4A06-1558-462F-7F4394FED6B7}"/>
                </a:ext>
              </a:extLst>
            </p:cNvPr>
            <p:cNvGraphicFramePr>
              <a:graphicFrameLocks noChangeAspect="1"/>
            </p:cNvGraphicFramePr>
            <p:nvPr/>
          </p:nvGraphicFramePr>
          <p:xfrm>
            <a:off x="1005" y="1228"/>
            <a:ext cx="2446" cy="967"/>
          </p:xfrm>
          <a:graphic>
            <a:graphicData uri="http://schemas.openxmlformats.org/presentationml/2006/ole">
              <mc:AlternateContent xmlns:mc="http://schemas.openxmlformats.org/markup-compatibility/2006">
                <mc:Choice xmlns:v="urn:schemas-microsoft-com:vml" Requires="v">
                  <p:oleObj name="Equation" r:id="rId4" imgW="1765300" imgH="698500" progId="">
                    <p:embed/>
                  </p:oleObj>
                </mc:Choice>
                <mc:Fallback>
                  <p:oleObj name="Equation" r:id="rId4" imgW="1765300" imgH="698500" progId="">
                    <p:embed/>
                    <p:pic>
                      <p:nvPicPr>
                        <p:cNvPr id="927755" name="Object 18">
                          <a:extLst>
                            <a:ext uri="{FF2B5EF4-FFF2-40B4-BE49-F238E27FC236}">
                              <a16:creationId xmlns:a16="http://schemas.microsoft.com/office/drawing/2014/main" id="{2FD43DBE-4A06-1558-462F-7F4394FED6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5" y="1228"/>
                          <a:ext cx="2446" cy="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7756" name="Line 9">
              <a:extLst>
                <a:ext uri="{FF2B5EF4-FFF2-40B4-BE49-F238E27FC236}">
                  <a16:creationId xmlns:a16="http://schemas.microsoft.com/office/drawing/2014/main" id="{802FF70F-C277-9194-8443-3E023D0ED173}"/>
                </a:ext>
              </a:extLst>
            </p:cNvPr>
            <p:cNvSpPr>
              <a:spLocks noChangeShapeType="1"/>
            </p:cNvSpPr>
            <p:nvPr/>
          </p:nvSpPr>
          <p:spPr bwMode="auto">
            <a:xfrm>
              <a:off x="1429" y="1535"/>
              <a:ext cx="90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927757" name="Line 10">
              <a:extLst>
                <a:ext uri="{FF2B5EF4-FFF2-40B4-BE49-F238E27FC236}">
                  <a16:creationId xmlns:a16="http://schemas.microsoft.com/office/drawing/2014/main" id="{B731DF58-7D97-288E-457C-E6CAAC16459A}"/>
                </a:ext>
              </a:extLst>
            </p:cNvPr>
            <p:cNvSpPr>
              <a:spLocks noChangeShapeType="1"/>
            </p:cNvSpPr>
            <p:nvPr/>
          </p:nvSpPr>
          <p:spPr bwMode="auto">
            <a:xfrm>
              <a:off x="1726" y="1298"/>
              <a:ext cx="0" cy="86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pSp>
      <p:graphicFrame>
        <p:nvGraphicFramePr>
          <p:cNvPr id="43019" name="Object 19">
            <a:extLst>
              <a:ext uri="{FF2B5EF4-FFF2-40B4-BE49-F238E27FC236}">
                <a16:creationId xmlns:a16="http://schemas.microsoft.com/office/drawing/2014/main" id="{2389DA88-E959-AD0E-CC81-F3D1E188B86F}"/>
              </a:ext>
            </a:extLst>
          </p:cNvPr>
          <p:cNvGraphicFramePr>
            <a:graphicFrameLocks noChangeAspect="1"/>
          </p:cNvGraphicFramePr>
          <p:nvPr/>
        </p:nvGraphicFramePr>
        <p:xfrm>
          <a:off x="3119438" y="3729038"/>
          <a:ext cx="2767012" cy="977900"/>
        </p:xfrm>
        <a:graphic>
          <a:graphicData uri="http://schemas.openxmlformats.org/presentationml/2006/ole">
            <mc:AlternateContent xmlns:mc="http://schemas.openxmlformats.org/markup-compatibility/2006">
              <mc:Choice xmlns:v="urn:schemas-microsoft-com:vml" Requires="v">
                <p:oleObj name="Equation" r:id="rId6" imgW="1256755" imgH="444307" progId="">
                  <p:embed/>
                </p:oleObj>
              </mc:Choice>
              <mc:Fallback>
                <p:oleObj name="Equation" r:id="rId6" imgW="1256755" imgH="444307" progId="">
                  <p:embed/>
                  <p:pic>
                    <p:nvPicPr>
                      <p:cNvPr id="43019" name="Object 19">
                        <a:extLst>
                          <a:ext uri="{FF2B5EF4-FFF2-40B4-BE49-F238E27FC236}">
                            <a16:creationId xmlns:a16="http://schemas.microsoft.com/office/drawing/2014/main" id="{2389DA88-E959-AD0E-CC81-F3D1E188B8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9438" y="3729038"/>
                        <a:ext cx="2767012"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21" name="Object 20">
            <a:extLst>
              <a:ext uri="{FF2B5EF4-FFF2-40B4-BE49-F238E27FC236}">
                <a16:creationId xmlns:a16="http://schemas.microsoft.com/office/drawing/2014/main" id="{12DE132D-AE58-8D8D-E7FF-0CEB61C1A531}"/>
              </a:ext>
            </a:extLst>
          </p:cNvPr>
          <p:cNvGraphicFramePr>
            <a:graphicFrameLocks noChangeAspect="1"/>
          </p:cNvGraphicFramePr>
          <p:nvPr/>
        </p:nvGraphicFramePr>
        <p:xfrm>
          <a:off x="3119439" y="4953001"/>
          <a:ext cx="4217987" cy="1031875"/>
        </p:xfrm>
        <a:graphic>
          <a:graphicData uri="http://schemas.openxmlformats.org/presentationml/2006/ole">
            <mc:AlternateContent xmlns:mc="http://schemas.openxmlformats.org/markup-compatibility/2006">
              <mc:Choice xmlns:v="urn:schemas-microsoft-com:vml" Requires="v">
                <p:oleObj name="Equation" r:id="rId8" imgW="1917700" imgH="469900" progId="">
                  <p:embed/>
                </p:oleObj>
              </mc:Choice>
              <mc:Fallback>
                <p:oleObj name="Equation" r:id="rId8" imgW="1917700" imgH="469900" progId="">
                  <p:embed/>
                  <p:pic>
                    <p:nvPicPr>
                      <p:cNvPr id="43021" name="Object 20">
                        <a:extLst>
                          <a:ext uri="{FF2B5EF4-FFF2-40B4-BE49-F238E27FC236}">
                            <a16:creationId xmlns:a16="http://schemas.microsoft.com/office/drawing/2014/main" id="{12DE132D-AE58-8D8D-E7FF-0CEB61C1A5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9439" y="4953001"/>
                        <a:ext cx="421798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26" name="Object 21">
            <a:extLst>
              <a:ext uri="{FF2B5EF4-FFF2-40B4-BE49-F238E27FC236}">
                <a16:creationId xmlns:a16="http://schemas.microsoft.com/office/drawing/2014/main" id="{BDFF2089-F05D-1873-B609-31C43F35195C}"/>
              </a:ext>
            </a:extLst>
          </p:cNvPr>
          <p:cNvGraphicFramePr>
            <a:graphicFrameLocks noChangeAspect="1"/>
          </p:cNvGraphicFramePr>
          <p:nvPr/>
        </p:nvGraphicFramePr>
        <p:xfrm>
          <a:off x="7319963" y="2189163"/>
          <a:ext cx="3128962" cy="3097212"/>
        </p:xfrm>
        <a:graphic>
          <a:graphicData uri="http://schemas.openxmlformats.org/presentationml/2006/ole">
            <mc:AlternateContent xmlns:mc="http://schemas.openxmlformats.org/markup-compatibility/2006">
              <mc:Choice xmlns:v="urn:schemas-microsoft-com:vml" Requires="v">
                <p:oleObj name="Equation" r:id="rId10" imgW="1422400" imgH="1206500" progId="">
                  <p:embed/>
                </p:oleObj>
              </mc:Choice>
              <mc:Fallback>
                <p:oleObj name="Equation" r:id="rId10" imgW="1422400" imgH="1206500" progId="">
                  <p:embed/>
                  <p:pic>
                    <p:nvPicPr>
                      <p:cNvPr id="43026" name="Object 21">
                        <a:extLst>
                          <a:ext uri="{FF2B5EF4-FFF2-40B4-BE49-F238E27FC236}">
                            <a16:creationId xmlns:a16="http://schemas.microsoft.com/office/drawing/2014/main" id="{BDFF2089-F05D-1873-B609-31C43F35195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9963" y="2189163"/>
                        <a:ext cx="3128962" cy="3097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7753" name="Line 19">
            <a:extLst>
              <a:ext uri="{FF2B5EF4-FFF2-40B4-BE49-F238E27FC236}">
                <a16:creationId xmlns:a16="http://schemas.microsoft.com/office/drawing/2014/main" id="{63FBD173-FC94-1908-106B-CEF078E5899C}"/>
              </a:ext>
            </a:extLst>
          </p:cNvPr>
          <p:cNvSpPr>
            <a:spLocks noChangeShapeType="1"/>
          </p:cNvSpPr>
          <p:nvPr/>
        </p:nvSpPr>
        <p:spPr bwMode="auto">
          <a:xfrm>
            <a:off x="8224838" y="4071938"/>
            <a:ext cx="2159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927754" name="Line 20">
            <a:extLst>
              <a:ext uri="{FF2B5EF4-FFF2-40B4-BE49-F238E27FC236}">
                <a16:creationId xmlns:a16="http://schemas.microsoft.com/office/drawing/2014/main" id="{ABF3A50A-9AAE-C6A5-1D4B-E26294BBCF8A}"/>
              </a:ext>
            </a:extLst>
          </p:cNvPr>
          <p:cNvSpPr>
            <a:spLocks noChangeShapeType="1"/>
          </p:cNvSpPr>
          <p:nvPr/>
        </p:nvSpPr>
        <p:spPr bwMode="auto">
          <a:xfrm>
            <a:off x="9048750" y="3703639"/>
            <a:ext cx="0" cy="13684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3010">
                                            <p:txEl>
                                              <p:pRg st="4" end="4"/>
                                            </p:txEl>
                                          </p:spTgt>
                                        </p:tgtEl>
                                        <p:attrNameLst>
                                          <p:attrName>style.visibility</p:attrName>
                                        </p:attrNameLst>
                                      </p:cBhvr>
                                      <p:to>
                                        <p:strVal val="visible"/>
                                      </p:to>
                                    </p:set>
                                    <p:anim calcmode="lin" valueType="num">
                                      <p:cBhvr>
                                        <p:cTn id="7" dur="500" fill="hold"/>
                                        <p:tgtEl>
                                          <p:spTgt spid="43010">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43010">
                                            <p:txEl>
                                              <p:pRg st="4" end="4"/>
                                            </p:txEl>
                                          </p:spTgt>
                                        </p:tgtEl>
                                        <p:attrNameLst>
                                          <p:attrName>ppt_h</p:attrName>
                                        </p:attrNameLst>
                                      </p:cBhvr>
                                      <p:tavLst>
                                        <p:tav tm="0">
                                          <p:val>
                                            <p:fltVal val="0"/>
                                          </p:val>
                                        </p:tav>
                                        <p:tav tm="100000">
                                          <p:val>
                                            <p:strVal val="#ppt_h"/>
                                          </p:val>
                                        </p:tav>
                                      </p:tavLst>
                                    </p:anim>
                                    <p:anim calcmode="lin" valueType="num">
                                      <p:cBhvr>
                                        <p:cTn id="9" dur="500" fill="hold"/>
                                        <p:tgtEl>
                                          <p:spTgt spid="43010">
                                            <p:txEl>
                                              <p:pRg st="4" end="4"/>
                                            </p:txEl>
                                          </p:spTgt>
                                        </p:tgtEl>
                                        <p:attrNameLst>
                                          <p:attrName>style.rotation</p:attrName>
                                        </p:attrNameLst>
                                      </p:cBhvr>
                                      <p:tavLst>
                                        <p:tav tm="0">
                                          <p:val>
                                            <p:fltVal val="360"/>
                                          </p:val>
                                        </p:tav>
                                        <p:tav tm="100000">
                                          <p:val>
                                            <p:fltVal val="0"/>
                                          </p:val>
                                        </p:tav>
                                      </p:tavLst>
                                    </p:anim>
                                    <p:animEffect transition="in" filter="fade">
                                      <p:cBhvr>
                                        <p:cTn id="10" dur="500"/>
                                        <p:tgtEl>
                                          <p:spTgt spid="43010">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43026"/>
                                        </p:tgtEl>
                                        <p:attrNameLst>
                                          <p:attrName>style.visibility</p:attrName>
                                        </p:attrNameLst>
                                      </p:cBhvr>
                                      <p:to>
                                        <p:strVal val="visible"/>
                                      </p:to>
                                    </p:set>
                                    <p:anim calcmode="lin" valueType="num">
                                      <p:cBhvr>
                                        <p:cTn id="21" dur="500" fill="hold"/>
                                        <p:tgtEl>
                                          <p:spTgt spid="43026"/>
                                        </p:tgtEl>
                                        <p:attrNameLst>
                                          <p:attrName>ppt_w</p:attrName>
                                        </p:attrNameLst>
                                      </p:cBhvr>
                                      <p:tavLst>
                                        <p:tav tm="0">
                                          <p:val>
                                            <p:fltVal val="0"/>
                                          </p:val>
                                        </p:tav>
                                        <p:tav tm="100000">
                                          <p:val>
                                            <p:strVal val="#ppt_w"/>
                                          </p:val>
                                        </p:tav>
                                      </p:tavLst>
                                    </p:anim>
                                    <p:anim calcmode="lin" valueType="num">
                                      <p:cBhvr>
                                        <p:cTn id="22" dur="500" fill="hold"/>
                                        <p:tgtEl>
                                          <p:spTgt spid="43026"/>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43019"/>
                                        </p:tgtEl>
                                        <p:attrNameLst>
                                          <p:attrName>style.visibility</p:attrName>
                                        </p:attrNameLst>
                                      </p:cBhvr>
                                      <p:to>
                                        <p:strVal val="visible"/>
                                      </p:to>
                                    </p:set>
                                    <p:anim calcmode="lin" valueType="num">
                                      <p:cBhvr>
                                        <p:cTn id="27" dur="500" fill="hold"/>
                                        <p:tgtEl>
                                          <p:spTgt spid="43019"/>
                                        </p:tgtEl>
                                        <p:attrNameLst>
                                          <p:attrName>ppt_w</p:attrName>
                                        </p:attrNameLst>
                                      </p:cBhvr>
                                      <p:tavLst>
                                        <p:tav tm="0">
                                          <p:val>
                                            <p:fltVal val="0"/>
                                          </p:val>
                                        </p:tav>
                                        <p:tav tm="100000">
                                          <p:val>
                                            <p:strVal val="#ppt_w"/>
                                          </p:val>
                                        </p:tav>
                                      </p:tavLst>
                                    </p:anim>
                                    <p:anim calcmode="lin" valueType="num">
                                      <p:cBhvr>
                                        <p:cTn id="28" dur="500" fill="hold"/>
                                        <p:tgtEl>
                                          <p:spTgt spid="4301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43021"/>
                                        </p:tgtEl>
                                        <p:attrNameLst>
                                          <p:attrName>style.visibility</p:attrName>
                                        </p:attrNameLst>
                                      </p:cBhvr>
                                      <p:to>
                                        <p:strVal val="visible"/>
                                      </p:to>
                                    </p:set>
                                    <p:anim calcmode="lin" valueType="num">
                                      <p:cBhvr>
                                        <p:cTn id="33" dur="500" fill="hold"/>
                                        <p:tgtEl>
                                          <p:spTgt spid="43021"/>
                                        </p:tgtEl>
                                        <p:attrNameLst>
                                          <p:attrName>ppt_w</p:attrName>
                                        </p:attrNameLst>
                                      </p:cBhvr>
                                      <p:tavLst>
                                        <p:tav tm="0">
                                          <p:val>
                                            <p:fltVal val="0"/>
                                          </p:val>
                                        </p:tav>
                                        <p:tav tm="100000">
                                          <p:val>
                                            <p:strVal val="#ppt_w"/>
                                          </p:val>
                                        </p:tav>
                                      </p:tavLst>
                                    </p:anim>
                                    <p:anim calcmode="lin" valueType="num">
                                      <p:cBhvr>
                                        <p:cTn id="34" dur="500" fill="hold"/>
                                        <p:tgtEl>
                                          <p:spTgt spid="43021"/>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430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9"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8770" name="Object 6">
            <a:extLst>
              <a:ext uri="{FF2B5EF4-FFF2-40B4-BE49-F238E27FC236}">
                <a16:creationId xmlns:a16="http://schemas.microsoft.com/office/drawing/2014/main" id="{919DAB9F-90BC-F2BB-8C32-E5338D3ABE68}"/>
              </a:ext>
            </a:extLst>
          </p:cNvPr>
          <p:cNvGraphicFramePr>
            <a:graphicFrameLocks noChangeAspect="1"/>
          </p:cNvGraphicFramePr>
          <p:nvPr/>
        </p:nvGraphicFramePr>
        <p:xfrm>
          <a:off x="3549651" y="785813"/>
          <a:ext cx="4803775" cy="2571750"/>
        </p:xfrm>
        <a:graphic>
          <a:graphicData uri="http://schemas.openxmlformats.org/presentationml/2006/ole">
            <mc:AlternateContent xmlns:mc="http://schemas.openxmlformats.org/markup-compatibility/2006">
              <mc:Choice xmlns:v="urn:schemas-microsoft-com:vml" Requires="v">
                <p:oleObj name="公式" r:id="rId2" imgW="1333500" imgH="914400" progId="Equation.3">
                  <p:embed/>
                </p:oleObj>
              </mc:Choice>
              <mc:Fallback>
                <p:oleObj name="公式" r:id="rId2" imgW="1333500" imgH="914400" progId="Equation.3">
                  <p:embed/>
                  <p:pic>
                    <p:nvPicPr>
                      <p:cNvPr id="928770" name="Object 6">
                        <a:extLst>
                          <a:ext uri="{FF2B5EF4-FFF2-40B4-BE49-F238E27FC236}">
                            <a16:creationId xmlns:a16="http://schemas.microsoft.com/office/drawing/2014/main" id="{919DAB9F-90BC-F2BB-8C32-E5338D3ABE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51" y="785813"/>
                        <a:ext cx="480377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4">
            <a:extLst>
              <a:ext uri="{FF2B5EF4-FFF2-40B4-BE49-F238E27FC236}">
                <a16:creationId xmlns:a16="http://schemas.microsoft.com/office/drawing/2014/main" id="{7EB73043-DBDE-9165-4796-A374B32B7F45}"/>
              </a:ext>
            </a:extLst>
          </p:cNvPr>
          <p:cNvSpPr txBox="1">
            <a:spLocks noChangeArrowheads="1"/>
          </p:cNvSpPr>
          <p:nvPr/>
        </p:nvSpPr>
        <p:spPr bwMode="auto">
          <a:xfrm>
            <a:off x="2024064" y="1785938"/>
            <a:ext cx="842962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800" b="1">
                <a:solidFill>
                  <a:srgbClr val="0000FF"/>
                </a:solidFill>
                <a:latin typeface="楷体_GB2312" pitchFamily="49" charset="-122"/>
              </a:rPr>
              <a:t>例</a:t>
            </a:r>
            <a:r>
              <a:rPr lang="en-US" altLang="zh-CN" sz="2800" b="1">
                <a:solidFill>
                  <a:srgbClr val="0000FF"/>
                </a:solidFill>
                <a:latin typeface="楷体_GB2312" pitchFamily="49" charset="-122"/>
              </a:rPr>
              <a:t>3  </a:t>
            </a:r>
            <a:r>
              <a:rPr lang="zh-CN" altLang="en-US" sz="2800" b="1">
                <a:solidFill>
                  <a:srgbClr val="000000"/>
                </a:solidFill>
                <a:latin typeface="楷体_GB2312" pitchFamily="49" charset="-122"/>
              </a:rPr>
              <a:t>设                           ，求</a:t>
            </a:r>
            <a:r>
              <a:rPr lang="zh-CN" altLang="en-US" sz="2800" b="1">
                <a:solidFill>
                  <a:srgbClr val="000000"/>
                </a:solidFill>
                <a:latin typeface="Times New Roman" panose="02020603050405020304" pitchFamily="18" charset="0"/>
              </a:rPr>
              <a:t> </a:t>
            </a:r>
            <a:r>
              <a:rPr lang="en-US" altLang="zh-CN" sz="2800" b="1">
                <a:solidFill>
                  <a:srgbClr val="000000"/>
                </a:solidFill>
                <a:latin typeface="Times New Roman" panose="02020603050405020304" pitchFamily="18" charset="0"/>
              </a:rPr>
              <a:t>|</a:t>
            </a:r>
            <a:r>
              <a:rPr lang="en-US" altLang="zh-CN" sz="2800" b="1" i="1">
                <a:solidFill>
                  <a:srgbClr val="000000"/>
                </a:solidFill>
                <a:latin typeface="Times New Roman" panose="02020603050405020304" pitchFamily="18" charset="0"/>
              </a:rPr>
              <a:t>A</a:t>
            </a:r>
            <a:r>
              <a:rPr lang="en-US" altLang="zh-CN" sz="2800" b="1" i="1" baseline="30000">
                <a:solidFill>
                  <a:srgbClr val="000000"/>
                </a:solidFill>
                <a:latin typeface="Times New Roman" panose="02020603050405020304" pitchFamily="18" charset="0"/>
                <a:ea typeface="宋体" panose="02010600030101010101" pitchFamily="2" charset="-122"/>
              </a:rPr>
              <a:t>5</a:t>
            </a:r>
            <a:r>
              <a:rPr lang="en-US" altLang="zh-CN" sz="2800" b="1" i="1">
                <a:solidFill>
                  <a:srgbClr val="000000"/>
                </a:solidFill>
                <a:latin typeface="Times New Roman" panose="02020603050405020304" pitchFamily="18" charset="0"/>
              </a:rPr>
              <a:t> </a:t>
            </a:r>
            <a:r>
              <a:rPr lang="en-US" altLang="zh-CN" sz="2800" b="1">
                <a:solidFill>
                  <a:srgbClr val="000000"/>
                </a:solidFill>
                <a:latin typeface="Times New Roman" panose="02020603050405020304" pitchFamily="18" charset="0"/>
              </a:rPr>
              <a:t>|</a:t>
            </a:r>
            <a:r>
              <a:rPr lang="zh-CN" altLang="en-US" sz="2800" b="1">
                <a:solidFill>
                  <a:srgbClr val="000000"/>
                </a:solidFill>
                <a:latin typeface="楷体_GB2312" pitchFamily="49" charset="-122"/>
              </a:rPr>
              <a:t>和</a:t>
            </a:r>
            <a:r>
              <a:rPr lang="en-US" altLang="zh-CN" sz="2800" b="1" i="1">
                <a:solidFill>
                  <a:srgbClr val="000000"/>
                </a:solidFill>
                <a:latin typeface="Times New Roman" panose="02020603050405020304" pitchFamily="18" charset="0"/>
              </a:rPr>
              <a:t>A</a:t>
            </a:r>
            <a:r>
              <a:rPr lang="en-US" altLang="zh-CN" sz="2800" b="1" baseline="30000">
                <a:solidFill>
                  <a:srgbClr val="000000"/>
                </a:solidFill>
                <a:latin typeface="Times New Roman" panose="02020603050405020304" pitchFamily="18" charset="0"/>
                <a:ea typeface="宋体" panose="02010600030101010101" pitchFamily="2" charset="-122"/>
              </a:rPr>
              <a:t>4</a:t>
            </a:r>
            <a:r>
              <a:rPr lang="en-US" altLang="zh-CN" sz="2800" b="1">
                <a:solidFill>
                  <a:srgbClr val="000000"/>
                </a:solidFill>
                <a:latin typeface="Times New Roman" panose="02020603050405020304" pitchFamily="18" charset="0"/>
                <a:ea typeface="宋体" panose="02010600030101010101" pitchFamily="2" charset="-122"/>
              </a:rPr>
              <a:t>.</a:t>
            </a:r>
            <a:r>
              <a:rPr lang="en-US" altLang="zh-CN" sz="2800" b="1" i="1">
                <a:solidFill>
                  <a:srgbClr val="000000"/>
                </a:solidFill>
                <a:latin typeface="Times New Roman" panose="02020603050405020304" pitchFamily="18" charset="0"/>
                <a:ea typeface="宋体" panose="02010600030101010101" pitchFamily="2" charset="-122"/>
              </a:rPr>
              <a:t> </a:t>
            </a:r>
            <a:endParaRPr lang="zh-CN" altLang="en-US" sz="2800" b="1">
              <a:solidFill>
                <a:srgbClr val="000000"/>
              </a:solidFill>
              <a:latin typeface="楷体_GB2312" pitchFamily="49" charset="-122"/>
            </a:endParaRPr>
          </a:p>
          <a:p>
            <a:pPr eaLnBrk="1" fontAlgn="base" hangingPunct="1">
              <a:spcBef>
                <a:spcPct val="0"/>
              </a:spcBef>
              <a:spcAft>
                <a:spcPct val="0"/>
              </a:spcAft>
            </a:pPr>
            <a:endParaRPr lang="zh-CN" altLang="en-US" b="1">
              <a:solidFill>
                <a:srgbClr val="000000"/>
              </a:solidFill>
              <a:latin typeface="楷体_GB2312" pitchFamily="49" charset="-122"/>
            </a:endParaRPr>
          </a:p>
          <a:p>
            <a:pPr eaLnBrk="1" fontAlgn="base" hangingPunct="1">
              <a:spcBef>
                <a:spcPct val="0"/>
              </a:spcBef>
              <a:spcAft>
                <a:spcPct val="0"/>
              </a:spcAft>
            </a:pPr>
            <a:endParaRPr lang="zh-CN" altLang="en-US" b="1">
              <a:solidFill>
                <a:srgbClr val="000000"/>
              </a:solidFill>
              <a:latin typeface="楷体_GB2312" pitchFamily="49" charset="-122"/>
            </a:endParaRPr>
          </a:p>
          <a:p>
            <a:pPr eaLnBrk="1" fontAlgn="base" hangingPunct="1">
              <a:spcBef>
                <a:spcPct val="0"/>
              </a:spcBef>
              <a:spcAft>
                <a:spcPct val="0"/>
              </a:spcAft>
            </a:pPr>
            <a:endParaRPr lang="zh-CN" altLang="en-US" b="1">
              <a:solidFill>
                <a:srgbClr val="000000"/>
              </a:solidFill>
              <a:latin typeface="楷体_GB2312" pitchFamily="49" charset="-122"/>
            </a:endParaRPr>
          </a:p>
          <a:p>
            <a:pPr eaLnBrk="1" fontAlgn="base" hangingPunct="1">
              <a:spcBef>
                <a:spcPct val="0"/>
              </a:spcBef>
              <a:spcAft>
                <a:spcPct val="0"/>
              </a:spcAft>
            </a:pPr>
            <a:r>
              <a:rPr lang="zh-CN" altLang="en-US" sz="2800" b="1">
                <a:solidFill>
                  <a:srgbClr val="000000"/>
                </a:solidFill>
                <a:latin typeface="楷体_GB2312" pitchFamily="49" charset="-122"/>
              </a:rPr>
              <a:t>解</a:t>
            </a:r>
            <a:r>
              <a:rPr lang="zh-CN" altLang="en-US" sz="2800" b="1">
                <a:solidFill>
                  <a:srgbClr val="0000FF"/>
                </a:solidFill>
                <a:latin typeface="楷体_GB2312" pitchFamily="49" charset="-122"/>
              </a:rPr>
              <a:t>：</a:t>
            </a:r>
          </a:p>
        </p:txBody>
      </p:sp>
      <p:graphicFrame>
        <p:nvGraphicFramePr>
          <p:cNvPr id="2" name="Object 6">
            <a:extLst>
              <a:ext uri="{FF2B5EF4-FFF2-40B4-BE49-F238E27FC236}">
                <a16:creationId xmlns:a16="http://schemas.microsoft.com/office/drawing/2014/main" id="{E3A7D73E-32D3-C19F-5DCE-1E1EF8DA204C}"/>
              </a:ext>
            </a:extLst>
          </p:cNvPr>
          <p:cNvGraphicFramePr>
            <a:graphicFrameLocks noChangeAspect="1"/>
          </p:cNvGraphicFramePr>
          <p:nvPr/>
        </p:nvGraphicFramePr>
        <p:xfrm>
          <a:off x="3541713" y="3500439"/>
          <a:ext cx="2754312" cy="1214437"/>
        </p:xfrm>
        <a:graphic>
          <a:graphicData uri="http://schemas.openxmlformats.org/presentationml/2006/ole">
            <mc:AlternateContent xmlns:mc="http://schemas.openxmlformats.org/markup-compatibility/2006">
              <mc:Choice xmlns:v="urn:schemas-microsoft-com:vml" Requires="v">
                <p:oleObj name="公式" r:id="rId4" imgW="812447" imgH="457002" progId="Equation.3">
                  <p:embed/>
                </p:oleObj>
              </mc:Choice>
              <mc:Fallback>
                <p:oleObj name="公式" r:id="rId4" imgW="812447" imgH="457002" progId="Equation.3">
                  <p:embed/>
                  <p:pic>
                    <p:nvPicPr>
                      <p:cNvPr id="2" name="Object 6">
                        <a:extLst>
                          <a:ext uri="{FF2B5EF4-FFF2-40B4-BE49-F238E27FC236}">
                            <a16:creationId xmlns:a16="http://schemas.microsoft.com/office/drawing/2014/main" id="{E3A7D73E-32D3-C19F-5DCE-1E1EF8DA20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1713" y="3500439"/>
                        <a:ext cx="2754312"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6">
            <a:extLst>
              <a:ext uri="{FF2B5EF4-FFF2-40B4-BE49-F238E27FC236}">
                <a16:creationId xmlns:a16="http://schemas.microsoft.com/office/drawing/2014/main" id="{29CDC2AC-8B57-C87A-A912-B0CF24E3CAE0}"/>
              </a:ext>
            </a:extLst>
          </p:cNvPr>
          <p:cNvGraphicFramePr>
            <a:graphicFrameLocks noChangeAspect="1"/>
          </p:cNvGraphicFramePr>
          <p:nvPr/>
        </p:nvGraphicFramePr>
        <p:xfrm>
          <a:off x="6303963" y="3500439"/>
          <a:ext cx="3054350" cy="1214437"/>
        </p:xfrm>
        <a:graphic>
          <a:graphicData uri="http://schemas.openxmlformats.org/presentationml/2006/ole">
            <mc:AlternateContent xmlns:mc="http://schemas.openxmlformats.org/markup-compatibility/2006">
              <mc:Choice xmlns:v="urn:schemas-microsoft-com:vml" Requires="v">
                <p:oleObj name="公式" r:id="rId6" imgW="901700" imgH="457200" progId="Equation.3">
                  <p:embed/>
                </p:oleObj>
              </mc:Choice>
              <mc:Fallback>
                <p:oleObj name="公式" r:id="rId6" imgW="901700" imgH="457200" progId="Equation.3">
                  <p:embed/>
                  <p:pic>
                    <p:nvPicPr>
                      <p:cNvPr id="4" name="Object 6">
                        <a:extLst>
                          <a:ext uri="{FF2B5EF4-FFF2-40B4-BE49-F238E27FC236}">
                            <a16:creationId xmlns:a16="http://schemas.microsoft.com/office/drawing/2014/main" id="{29CDC2AC-8B57-C87A-A912-B0CF24E3CA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3963" y="3500439"/>
                        <a:ext cx="3054350"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8774" name="矩形 5">
            <a:extLst>
              <a:ext uri="{FF2B5EF4-FFF2-40B4-BE49-F238E27FC236}">
                <a16:creationId xmlns:a16="http://schemas.microsoft.com/office/drawing/2014/main" id="{E81C6441-1492-E40C-4ABC-7BFC7945D763}"/>
              </a:ext>
            </a:extLst>
          </p:cNvPr>
          <p:cNvSpPr>
            <a:spLocks noChangeArrowheads="1"/>
          </p:cNvSpPr>
          <p:nvPr/>
        </p:nvSpPr>
        <p:spPr bwMode="auto">
          <a:xfrm>
            <a:off x="2095500" y="5432426"/>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800" b="1">
                <a:solidFill>
                  <a:srgbClr val="000000"/>
                </a:solidFill>
                <a:latin typeface="楷体_GB2312" pitchFamily="49" charset="-122"/>
              </a:rPr>
              <a:t>则</a:t>
            </a:r>
            <a:endParaRPr lang="zh-CN" altLang="en-US" sz="2800">
              <a:solidFill>
                <a:srgbClr val="000000"/>
              </a:solidFill>
            </a:endParaRPr>
          </a:p>
        </p:txBody>
      </p:sp>
      <p:graphicFrame>
        <p:nvGraphicFramePr>
          <p:cNvPr id="5" name="Object 6">
            <a:extLst>
              <a:ext uri="{FF2B5EF4-FFF2-40B4-BE49-F238E27FC236}">
                <a16:creationId xmlns:a16="http://schemas.microsoft.com/office/drawing/2014/main" id="{9E03317A-76AA-057D-0FAF-134DE4145905}"/>
              </a:ext>
            </a:extLst>
          </p:cNvPr>
          <p:cNvGraphicFramePr>
            <a:graphicFrameLocks noChangeAspect="1"/>
          </p:cNvGraphicFramePr>
          <p:nvPr/>
        </p:nvGraphicFramePr>
        <p:xfrm>
          <a:off x="3611564" y="5003800"/>
          <a:ext cx="3055937" cy="1282700"/>
        </p:xfrm>
        <a:graphic>
          <a:graphicData uri="http://schemas.openxmlformats.org/presentationml/2006/ole">
            <mc:AlternateContent xmlns:mc="http://schemas.openxmlformats.org/markup-compatibility/2006">
              <mc:Choice xmlns:v="urn:schemas-microsoft-com:vml" Requires="v">
                <p:oleObj name="公式" r:id="rId8" imgW="901309" imgH="482391" progId="Equation.3">
                  <p:embed/>
                </p:oleObj>
              </mc:Choice>
              <mc:Fallback>
                <p:oleObj name="公式" r:id="rId8" imgW="901309" imgH="482391" progId="Equation.3">
                  <p:embed/>
                  <p:pic>
                    <p:nvPicPr>
                      <p:cNvPr id="5" name="Object 6">
                        <a:extLst>
                          <a:ext uri="{FF2B5EF4-FFF2-40B4-BE49-F238E27FC236}">
                            <a16:creationId xmlns:a16="http://schemas.microsoft.com/office/drawing/2014/main" id="{9E03317A-76AA-057D-0FAF-134DE414590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11564" y="5003800"/>
                        <a:ext cx="3055937"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9" name="直接连接符 8">
            <a:extLst>
              <a:ext uri="{FF2B5EF4-FFF2-40B4-BE49-F238E27FC236}">
                <a16:creationId xmlns:a16="http://schemas.microsoft.com/office/drawing/2014/main" id="{49899DC9-A0F3-AD7A-92FF-9CE4D7C33483}"/>
              </a:ext>
            </a:extLst>
          </p:cNvPr>
          <p:cNvCxnSpPr/>
          <p:nvPr/>
        </p:nvCxnSpPr>
        <p:spPr>
          <a:xfrm>
            <a:off x="4953000" y="2071689"/>
            <a:ext cx="2928938" cy="1587"/>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897D0D1-492F-94BE-D600-6386483B2117}"/>
              </a:ext>
            </a:extLst>
          </p:cNvPr>
          <p:cNvCxnSpPr/>
          <p:nvPr/>
        </p:nvCxnSpPr>
        <p:spPr>
          <a:xfrm rot="5400000">
            <a:off x="5310189" y="2062164"/>
            <a:ext cx="2276475" cy="9525"/>
          </a:xfrm>
          <a:prstGeom prst="line">
            <a:avLst/>
          </a:prstGeom>
          <a:ln w="31750">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 name="Object 6">
            <a:extLst>
              <a:ext uri="{FF2B5EF4-FFF2-40B4-BE49-F238E27FC236}">
                <a16:creationId xmlns:a16="http://schemas.microsoft.com/office/drawing/2014/main" id="{414A1264-5E5F-AEF9-981C-0DA9A6CABC98}"/>
              </a:ext>
            </a:extLst>
          </p:cNvPr>
          <p:cNvGraphicFramePr>
            <a:graphicFrameLocks noChangeAspect="1"/>
          </p:cNvGraphicFramePr>
          <p:nvPr/>
        </p:nvGraphicFramePr>
        <p:xfrm>
          <a:off x="6627813" y="5321301"/>
          <a:ext cx="3097212" cy="574675"/>
        </p:xfrm>
        <a:graphic>
          <a:graphicData uri="http://schemas.openxmlformats.org/presentationml/2006/ole">
            <mc:AlternateContent xmlns:mc="http://schemas.openxmlformats.org/markup-compatibility/2006">
              <mc:Choice xmlns:v="urn:schemas-microsoft-com:vml" Requires="v">
                <p:oleObj name="公式" r:id="rId10" imgW="914003" imgH="215806" progId="Equation.3">
                  <p:embed/>
                </p:oleObj>
              </mc:Choice>
              <mc:Fallback>
                <p:oleObj name="公式" r:id="rId10" imgW="914003" imgH="215806" progId="Equation.3">
                  <p:embed/>
                  <p:pic>
                    <p:nvPicPr>
                      <p:cNvPr id="7" name="Object 6">
                        <a:extLst>
                          <a:ext uri="{FF2B5EF4-FFF2-40B4-BE49-F238E27FC236}">
                            <a16:creationId xmlns:a16="http://schemas.microsoft.com/office/drawing/2014/main" id="{414A1264-5E5F-AEF9-981C-0DA9A6CABC9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7813" y="5321301"/>
                        <a:ext cx="3097212"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p:cTn id="1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17"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2098" name="矩形 5">
            <a:extLst>
              <a:ext uri="{FF2B5EF4-FFF2-40B4-BE49-F238E27FC236}">
                <a16:creationId xmlns:a16="http://schemas.microsoft.com/office/drawing/2014/main" id="{1AADB3AA-F566-E5F9-4699-09BC5B4C31CD}"/>
              </a:ext>
            </a:extLst>
          </p:cNvPr>
          <p:cNvSpPr>
            <a:spLocks noChangeArrowheads="1"/>
          </p:cNvSpPr>
          <p:nvPr/>
        </p:nvSpPr>
        <p:spPr bwMode="auto">
          <a:xfrm>
            <a:off x="2208213" y="981076"/>
            <a:ext cx="828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例如 </a:t>
            </a:r>
          </a:p>
        </p:txBody>
      </p:sp>
      <p:graphicFrame>
        <p:nvGraphicFramePr>
          <p:cNvPr id="17412" name="Object 4">
            <a:extLst>
              <a:ext uri="{FF2B5EF4-FFF2-40B4-BE49-F238E27FC236}">
                <a16:creationId xmlns:a16="http://schemas.microsoft.com/office/drawing/2014/main" id="{433B3008-28B4-4CDF-6EF4-A7DB78563B65}"/>
              </a:ext>
            </a:extLst>
          </p:cNvPr>
          <p:cNvGraphicFramePr>
            <a:graphicFrameLocks noChangeAspect="1"/>
          </p:cNvGraphicFramePr>
          <p:nvPr/>
        </p:nvGraphicFramePr>
        <p:xfrm>
          <a:off x="3751264" y="1052514"/>
          <a:ext cx="5121275" cy="2339975"/>
        </p:xfrm>
        <a:graphic>
          <a:graphicData uri="http://schemas.openxmlformats.org/presentationml/2006/ole">
            <mc:AlternateContent xmlns:mc="http://schemas.openxmlformats.org/markup-compatibility/2006">
              <mc:Choice xmlns:v="urn:schemas-microsoft-com:vml" Requires="v">
                <p:oleObj name="公式" r:id="rId2" imgW="2057400" imgH="939600" progId="Equation.3">
                  <p:embed/>
                </p:oleObj>
              </mc:Choice>
              <mc:Fallback>
                <p:oleObj name="公式" r:id="rId2" imgW="2057400" imgH="939600" progId="Equation.3">
                  <p:embed/>
                  <p:pic>
                    <p:nvPicPr>
                      <p:cNvPr id="17412" name="Object 4">
                        <a:extLst>
                          <a:ext uri="{FF2B5EF4-FFF2-40B4-BE49-F238E27FC236}">
                            <a16:creationId xmlns:a16="http://schemas.microsoft.com/office/drawing/2014/main" id="{433B3008-28B4-4CDF-6EF4-A7DB78563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264" y="1052514"/>
                        <a:ext cx="5121275" cy="233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3">
            <a:extLst>
              <a:ext uri="{FF2B5EF4-FFF2-40B4-BE49-F238E27FC236}">
                <a16:creationId xmlns:a16="http://schemas.microsoft.com/office/drawing/2014/main" id="{4A5A1D66-60AD-C04F-3A28-41583F28C0E0}"/>
              </a:ext>
            </a:extLst>
          </p:cNvPr>
          <p:cNvGraphicFramePr>
            <a:graphicFrameLocks noChangeAspect="1"/>
          </p:cNvGraphicFramePr>
          <p:nvPr/>
        </p:nvGraphicFramePr>
        <p:xfrm>
          <a:off x="3684589" y="3500439"/>
          <a:ext cx="6657975" cy="2808287"/>
        </p:xfrm>
        <a:graphic>
          <a:graphicData uri="http://schemas.openxmlformats.org/presentationml/2006/ole">
            <mc:AlternateContent xmlns:mc="http://schemas.openxmlformats.org/markup-compatibility/2006">
              <mc:Choice xmlns:v="urn:schemas-microsoft-com:vml" Requires="v">
                <p:oleObj name="公式" r:id="rId4" imgW="3251200" imgH="1371600" progId="Equation.3">
                  <p:embed/>
                </p:oleObj>
              </mc:Choice>
              <mc:Fallback>
                <p:oleObj name="公式" r:id="rId4" imgW="3251200" imgH="1371600" progId="Equation.3">
                  <p:embed/>
                  <p:pic>
                    <p:nvPicPr>
                      <p:cNvPr id="20483" name="Object 3">
                        <a:extLst>
                          <a:ext uri="{FF2B5EF4-FFF2-40B4-BE49-F238E27FC236}">
                            <a16:creationId xmlns:a16="http://schemas.microsoft.com/office/drawing/2014/main" id="{4A5A1D66-60AD-C04F-3A28-41583F28C0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4589" y="3500439"/>
                        <a:ext cx="6657975" cy="280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ox(out)">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box(out)">
                                      <p:cBhvr>
                                        <p:cTn id="12"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6">
            <a:extLst>
              <a:ext uri="{FF2B5EF4-FFF2-40B4-BE49-F238E27FC236}">
                <a16:creationId xmlns:a16="http://schemas.microsoft.com/office/drawing/2014/main" id="{A9721076-BA58-2CA2-BEC9-6A2457C7BACB}"/>
              </a:ext>
            </a:extLst>
          </p:cNvPr>
          <p:cNvGraphicFramePr>
            <a:graphicFrameLocks noChangeAspect="1"/>
          </p:cNvGraphicFramePr>
          <p:nvPr/>
        </p:nvGraphicFramePr>
        <p:xfrm>
          <a:off x="3779839" y="1143000"/>
          <a:ext cx="3787775" cy="1214438"/>
        </p:xfrm>
        <a:graphic>
          <a:graphicData uri="http://schemas.openxmlformats.org/presentationml/2006/ole">
            <mc:AlternateContent xmlns:mc="http://schemas.openxmlformats.org/markup-compatibility/2006">
              <mc:Choice xmlns:v="urn:schemas-microsoft-com:vml" Requires="v">
                <p:oleObj name="公式" r:id="rId2" imgW="1117600" imgH="457200" progId="Equation.3">
                  <p:embed/>
                </p:oleObj>
              </mc:Choice>
              <mc:Fallback>
                <p:oleObj name="公式" r:id="rId2" imgW="1117600" imgH="457200" progId="Equation.3">
                  <p:embed/>
                  <p:pic>
                    <p:nvPicPr>
                      <p:cNvPr id="2" name="Object 6">
                        <a:extLst>
                          <a:ext uri="{FF2B5EF4-FFF2-40B4-BE49-F238E27FC236}">
                            <a16:creationId xmlns:a16="http://schemas.microsoft.com/office/drawing/2014/main" id="{A9721076-BA58-2CA2-BEC9-6A2457C7B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9" y="1143000"/>
                        <a:ext cx="3787775"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6">
            <a:extLst>
              <a:ext uri="{FF2B5EF4-FFF2-40B4-BE49-F238E27FC236}">
                <a16:creationId xmlns:a16="http://schemas.microsoft.com/office/drawing/2014/main" id="{83977410-7441-7186-66B2-595D19B00E71}"/>
              </a:ext>
            </a:extLst>
          </p:cNvPr>
          <p:cNvGraphicFramePr>
            <a:graphicFrameLocks noChangeAspect="1"/>
          </p:cNvGraphicFramePr>
          <p:nvPr/>
        </p:nvGraphicFramePr>
        <p:xfrm>
          <a:off x="3768726" y="2857500"/>
          <a:ext cx="3700463" cy="1214438"/>
        </p:xfrm>
        <a:graphic>
          <a:graphicData uri="http://schemas.openxmlformats.org/presentationml/2006/ole">
            <mc:AlternateContent xmlns:mc="http://schemas.openxmlformats.org/markup-compatibility/2006">
              <mc:Choice xmlns:v="urn:schemas-microsoft-com:vml" Requires="v">
                <p:oleObj name="公式" r:id="rId4" imgW="1092200" imgH="457200" progId="Equation.3">
                  <p:embed/>
                </p:oleObj>
              </mc:Choice>
              <mc:Fallback>
                <p:oleObj name="公式" r:id="rId4" imgW="1092200" imgH="457200" progId="Equation.3">
                  <p:embed/>
                  <p:pic>
                    <p:nvPicPr>
                      <p:cNvPr id="4" name="Object 6">
                        <a:extLst>
                          <a:ext uri="{FF2B5EF4-FFF2-40B4-BE49-F238E27FC236}">
                            <a16:creationId xmlns:a16="http://schemas.microsoft.com/office/drawing/2014/main" id="{83977410-7441-7186-66B2-595D19B00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8726" y="2857500"/>
                        <a:ext cx="3700463"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9796" name="TextBox 5">
            <a:extLst>
              <a:ext uri="{FF2B5EF4-FFF2-40B4-BE49-F238E27FC236}">
                <a16:creationId xmlns:a16="http://schemas.microsoft.com/office/drawing/2014/main" id="{6EF4CF07-EC59-1523-5290-ED4019DD7F85}"/>
              </a:ext>
            </a:extLst>
          </p:cNvPr>
          <p:cNvSpPr txBox="1">
            <a:spLocks noChangeArrowheads="1"/>
          </p:cNvSpPr>
          <p:nvPr/>
        </p:nvSpPr>
        <p:spPr bwMode="auto">
          <a:xfrm>
            <a:off x="2595564" y="1357313"/>
            <a:ext cx="642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rPr>
              <a:t>因</a:t>
            </a:r>
          </a:p>
        </p:txBody>
      </p:sp>
      <p:sp>
        <p:nvSpPr>
          <p:cNvPr id="929797" name="TextBox 6">
            <a:extLst>
              <a:ext uri="{FF2B5EF4-FFF2-40B4-BE49-F238E27FC236}">
                <a16:creationId xmlns:a16="http://schemas.microsoft.com/office/drawing/2014/main" id="{167A7E92-06BF-2C5D-E79D-3D317BDE23A9}"/>
              </a:ext>
            </a:extLst>
          </p:cNvPr>
          <p:cNvSpPr txBox="1">
            <a:spLocks noChangeArrowheads="1"/>
          </p:cNvSpPr>
          <p:nvPr/>
        </p:nvSpPr>
        <p:spPr bwMode="auto">
          <a:xfrm>
            <a:off x="2747964" y="4860926"/>
            <a:ext cx="1062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rPr>
              <a:t>所以</a:t>
            </a:r>
          </a:p>
        </p:txBody>
      </p:sp>
      <p:graphicFrame>
        <p:nvGraphicFramePr>
          <p:cNvPr id="3" name="Object 6">
            <a:extLst>
              <a:ext uri="{FF2B5EF4-FFF2-40B4-BE49-F238E27FC236}">
                <a16:creationId xmlns:a16="http://schemas.microsoft.com/office/drawing/2014/main" id="{8D1B10A8-1B5B-67D0-55F4-6BE766265C08}"/>
              </a:ext>
            </a:extLst>
          </p:cNvPr>
          <p:cNvGraphicFramePr>
            <a:graphicFrameLocks noChangeAspect="1"/>
          </p:cNvGraphicFramePr>
          <p:nvPr/>
        </p:nvGraphicFramePr>
        <p:xfrm>
          <a:off x="3760788" y="4786313"/>
          <a:ext cx="3313112" cy="608012"/>
        </p:xfrm>
        <a:graphic>
          <a:graphicData uri="http://schemas.openxmlformats.org/presentationml/2006/ole">
            <mc:AlternateContent xmlns:mc="http://schemas.openxmlformats.org/markup-compatibility/2006">
              <mc:Choice xmlns:v="urn:schemas-microsoft-com:vml" Requires="v">
                <p:oleObj name="公式" r:id="rId6" imgW="977900" imgH="228600" progId="Equation.3">
                  <p:embed/>
                </p:oleObj>
              </mc:Choice>
              <mc:Fallback>
                <p:oleObj name="公式" r:id="rId6" imgW="977900" imgH="228600" progId="Equation.3">
                  <p:embed/>
                  <p:pic>
                    <p:nvPicPr>
                      <p:cNvPr id="3" name="Object 6">
                        <a:extLst>
                          <a:ext uri="{FF2B5EF4-FFF2-40B4-BE49-F238E27FC236}">
                            <a16:creationId xmlns:a16="http://schemas.microsoft.com/office/drawing/2014/main" id="{8D1B10A8-1B5B-67D0-55F4-6BE766265C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0788" y="4786313"/>
                        <a:ext cx="3313112"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6">
            <a:extLst>
              <a:ext uri="{FF2B5EF4-FFF2-40B4-BE49-F238E27FC236}">
                <a16:creationId xmlns:a16="http://schemas.microsoft.com/office/drawing/2014/main" id="{529DC91D-1790-68B6-18A1-145EC33A1C56}"/>
              </a:ext>
            </a:extLst>
          </p:cNvPr>
          <p:cNvGraphicFramePr>
            <a:graphicFrameLocks noChangeAspect="1"/>
          </p:cNvGraphicFramePr>
          <p:nvPr/>
        </p:nvGraphicFramePr>
        <p:xfrm>
          <a:off x="4081464" y="933450"/>
          <a:ext cx="3443287" cy="1417638"/>
        </p:xfrm>
        <a:graphic>
          <a:graphicData uri="http://schemas.openxmlformats.org/presentationml/2006/ole">
            <mc:AlternateContent xmlns:mc="http://schemas.openxmlformats.org/markup-compatibility/2006">
              <mc:Choice xmlns:v="urn:schemas-microsoft-com:vml" Requires="v">
                <p:oleObj name="公式" r:id="rId2" imgW="1016000" imgH="533400" progId="Equation.3">
                  <p:embed/>
                </p:oleObj>
              </mc:Choice>
              <mc:Fallback>
                <p:oleObj name="公式" r:id="rId2" imgW="1016000" imgH="533400" progId="Equation.3">
                  <p:embed/>
                  <p:pic>
                    <p:nvPicPr>
                      <p:cNvPr id="5" name="Object 6">
                        <a:extLst>
                          <a:ext uri="{FF2B5EF4-FFF2-40B4-BE49-F238E27FC236}">
                            <a16:creationId xmlns:a16="http://schemas.microsoft.com/office/drawing/2014/main" id="{529DC91D-1790-68B6-18A1-145EC33A1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4" y="933450"/>
                        <a:ext cx="3443287" cy="141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6">
            <a:extLst>
              <a:ext uri="{FF2B5EF4-FFF2-40B4-BE49-F238E27FC236}">
                <a16:creationId xmlns:a16="http://schemas.microsoft.com/office/drawing/2014/main" id="{333DA25F-CD62-300B-6276-D7573876FBAC}"/>
              </a:ext>
            </a:extLst>
          </p:cNvPr>
          <p:cNvGraphicFramePr>
            <a:graphicFrameLocks noChangeAspect="1"/>
          </p:cNvGraphicFramePr>
          <p:nvPr/>
        </p:nvGraphicFramePr>
        <p:xfrm>
          <a:off x="2668589" y="2928939"/>
          <a:ext cx="6713537" cy="1214437"/>
        </p:xfrm>
        <a:graphic>
          <a:graphicData uri="http://schemas.openxmlformats.org/presentationml/2006/ole">
            <mc:AlternateContent xmlns:mc="http://schemas.openxmlformats.org/markup-compatibility/2006">
              <mc:Choice xmlns:v="urn:schemas-microsoft-com:vml" Requires="v">
                <p:oleObj name="公式" r:id="rId4" imgW="1981200" imgH="457200" progId="Equation.3">
                  <p:embed/>
                </p:oleObj>
              </mc:Choice>
              <mc:Fallback>
                <p:oleObj name="公式" r:id="rId4" imgW="1981200" imgH="457200" progId="Equation.3">
                  <p:embed/>
                  <p:pic>
                    <p:nvPicPr>
                      <p:cNvPr id="2" name="Object 6">
                        <a:extLst>
                          <a:ext uri="{FF2B5EF4-FFF2-40B4-BE49-F238E27FC236}">
                            <a16:creationId xmlns:a16="http://schemas.microsoft.com/office/drawing/2014/main" id="{333DA25F-CD62-300B-6276-D7573876FB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8589" y="2928939"/>
                        <a:ext cx="6713537"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0820" name="TextBox 5">
            <a:extLst>
              <a:ext uri="{FF2B5EF4-FFF2-40B4-BE49-F238E27FC236}">
                <a16:creationId xmlns:a16="http://schemas.microsoft.com/office/drawing/2014/main" id="{FFED4299-E6E4-AB42-9D30-3BAFC72CE39C}"/>
              </a:ext>
            </a:extLst>
          </p:cNvPr>
          <p:cNvSpPr txBox="1">
            <a:spLocks noChangeArrowheads="1"/>
          </p:cNvSpPr>
          <p:nvPr/>
        </p:nvSpPr>
        <p:spPr bwMode="auto">
          <a:xfrm>
            <a:off x="2738438" y="1323976"/>
            <a:ext cx="571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rPr>
              <a:t>因</a:t>
            </a:r>
          </a:p>
        </p:txBody>
      </p:sp>
      <p:graphicFrame>
        <p:nvGraphicFramePr>
          <p:cNvPr id="3" name="Object 6">
            <a:extLst>
              <a:ext uri="{FF2B5EF4-FFF2-40B4-BE49-F238E27FC236}">
                <a16:creationId xmlns:a16="http://schemas.microsoft.com/office/drawing/2014/main" id="{32956AF4-49FA-5614-E9D5-8596E2C58363}"/>
              </a:ext>
            </a:extLst>
          </p:cNvPr>
          <p:cNvGraphicFramePr>
            <a:graphicFrameLocks noChangeAspect="1"/>
          </p:cNvGraphicFramePr>
          <p:nvPr/>
        </p:nvGraphicFramePr>
        <p:xfrm>
          <a:off x="3952876" y="4651376"/>
          <a:ext cx="3571875" cy="1349375"/>
        </p:xfrm>
        <a:graphic>
          <a:graphicData uri="http://schemas.openxmlformats.org/presentationml/2006/ole">
            <mc:AlternateContent xmlns:mc="http://schemas.openxmlformats.org/markup-compatibility/2006">
              <mc:Choice xmlns:v="urn:schemas-microsoft-com:vml" Requires="v">
                <p:oleObj name="公式" r:id="rId6" imgW="1054100" imgH="508000" progId="Equation.3">
                  <p:embed/>
                </p:oleObj>
              </mc:Choice>
              <mc:Fallback>
                <p:oleObj name="公式" r:id="rId6" imgW="1054100" imgH="508000" progId="Equation.3">
                  <p:embed/>
                  <p:pic>
                    <p:nvPicPr>
                      <p:cNvPr id="3" name="Object 6">
                        <a:extLst>
                          <a:ext uri="{FF2B5EF4-FFF2-40B4-BE49-F238E27FC236}">
                            <a16:creationId xmlns:a16="http://schemas.microsoft.com/office/drawing/2014/main" id="{32956AF4-49FA-5614-E9D5-8596E2C583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76" y="4651376"/>
                        <a:ext cx="3571875"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0822" name="TextBox 6">
            <a:extLst>
              <a:ext uri="{FF2B5EF4-FFF2-40B4-BE49-F238E27FC236}">
                <a16:creationId xmlns:a16="http://schemas.microsoft.com/office/drawing/2014/main" id="{07FEAE1D-CA23-EDD5-6DC7-94D453EFFA93}"/>
              </a:ext>
            </a:extLst>
          </p:cNvPr>
          <p:cNvSpPr txBox="1">
            <a:spLocks noChangeArrowheads="1"/>
          </p:cNvSpPr>
          <p:nvPr/>
        </p:nvSpPr>
        <p:spPr bwMode="auto">
          <a:xfrm>
            <a:off x="2738439" y="5110163"/>
            <a:ext cx="1000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rPr>
              <a:t>所以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6">
            <a:extLst>
              <a:ext uri="{FF2B5EF4-FFF2-40B4-BE49-F238E27FC236}">
                <a16:creationId xmlns:a16="http://schemas.microsoft.com/office/drawing/2014/main" id="{BA8CDED0-03D1-018D-8FFB-F80DB6BD3DE9}"/>
              </a:ext>
            </a:extLst>
          </p:cNvPr>
          <p:cNvGraphicFramePr>
            <a:graphicFrameLocks noChangeAspect="1"/>
          </p:cNvGraphicFramePr>
          <p:nvPr/>
        </p:nvGraphicFramePr>
        <p:xfrm>
          <a:off x="2427288" y="857250"/>
          <a:ext cx="7097712" cy="1214438"/>
        </p:xfrm>
        <a:graphic>
          <a:graphicData uri="http://schemas.openxmlformats.org/presentationml/2006/ole">
            <mc:AlternateContent xmlns:mc="http://schemas.openxmlformats.org/markup-compatibility/2006">
              <mc:Choice xmlns:v="urn:schemas-microsoft-com:vml" Requires="v">
                <p:oleObj name="公式" r:id="rId2" imgW="2095500" imgH="457200" progId="Equation.3">
                  <p:embed/>
                </p:oleObj>
              </mc:Choice>
              <mc:Fallback>
                <p:oleObj name="公式" r:id="rId2" imgW="2095500" imgH="457200" progId="Equation.3">
                  <p:embed/>
                  <p:pic>
                    <p:nvPicPr>
                      <p:cNvPr id="4" name="Object 6">
                        <a:extLst>
                          <a:ext uri="{FF2B5EF4-FFF2-40B4-BE49-F238E27FC236}">
                            <a16:creationId xmlns:a16="http://schemas.microsoft.com/office/drawing/2014/main" id="{BA8CDED0-03D1-018D-8FFB-F80DB6BD3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857250"/>
                        <a:ext cx="7097712"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6">
            <a:extLst>
              <a:ext uri="{FF2B5EF4-FFF2-40B4-BE49-F238E27FC236}">
                <a16:creationId xmlns:a16="http://schemas.microsoft.com/office/drawing/2014/main" id="{BD67FFE5-CBF0-0E7F-3199-0C497C6E2986}"/>
              </a:ext>
            </a:extLst>
          </p:cNvPr>
          <p:cNvGraphicFramePr>
            <a:graphicFrameLocks noChangeAspect="1"/>
          </p:cNvGraphicFramePr>
          <p:nvPr/>
        </p:nvGraphicFramePr>
        <p:xfrm>
          <a:off x="2303463" y="2500314"/>
          <a:ext cx="7397750" cy="1214437"/>
        </p:xfrm>
        <a:graphic>
          <a:graphicData uri="http://schemas.openxmlformats.org/presentationml/2006/ole">
            <mc:AlternateContent xmlns:mc="http://schemas.openxmlformats.org/markup-compatibility/2006">
              <mc:Choice xmlns:v="urn:schemas-microsoft-com:vml" Requires="v">
                <p:oleObj name="公式" r:id="rId4" imgW="2184400" imgH="457200" progId="Equation.3">
                  <p:embed/>
                </p:oleObj>
              </mc:Choice>
              <mc:Fallback>
                <p:oleObj name="公式" r:id="rId4" imgW="2184400" imgH="457200" progId="Equation.3">
                  <p:embed/>
                  <p:pic>
                    <p:nvPicPr>
                      <p:cNvPr id="2" name="Object 6">
                        <a:extLst>
                          <a:ext uri="{FF2B5EF4-FFF2-40B4-BE49-F238E27FC236}">
                            <a16:creationId xmlns:a16="http://schemas.microsoft.com/office/drawing/2014/main" id="{BD67FFE5-CBF0-0E7F-3199-0C497C6E29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3463" y="2500314"/>
                        <a:ext cx="7397750"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6">
            <a:extLst>
              <a:ext uri="{FF2B5EF4-FFF2-40B4-BE49-F238E27FC236}">
                <a16:creationId xmlns:a16="http://schemas.microsoft.com/office/drawing/2014/main" id="{D79DBC70-B9D7-7571-04B5-E3421236EC98}"/>
              </a:ext>
            </a:extLst>
          </p:cNvPr>
          <p:cNvGraphicFramePr>
            <a:graphicFrameLocks noChangeAspect="1"/>
          </p:cNvGraphicFramePr>
          <p:nvPr/>
        </p:nvGraphicFramePr>
        <p:xfrm>
          <a:off x="4341813" y="4291014"/>
          <a:ext cx="3397250" cy="1349375"/>
        </p:xfrm>
        <a:graphic>
          <a:graphicData uri="http://schemas.openxmlformats.org/presentationml/2006/ole">
            <mc:AlternateContent xmlns:mc="http://schemas.openxmlformats.org/markup-compatibility/2006">
              <mc:Choice xmlns:v="urn:schemas-microsoft-com:vml" Requires="v">
                <p:oleObj name="公式" r:id="rId6" imgW="1002865" imgH="507780" progId="Equation.3">
                  <p:embed/>
                </p:oleObj>
              </mc:Choice>
              <mc:Fallback>
                <p:oleObj name="公式" r:id="rId6" imgW="1002865" imgH="507780" progId="Equation.3">
                  <p:embed/>
                  <p:pic>
                    <p:nvPicPr>
                      <p:cNvPr id="3" name="Object 6">
                        <a:extLst>
                          <a:ext uri="{FF2B5EF4-FFF2-40B4-BE49-F238E27FC236}">
                            <a16:creationId xmlns:a16="http://schemas.microsoft.com/office/drawing/2014/main" id="{D79DBC70-B9D7-7571-04B5-E3421236EC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1813" y="4291014"/>
                        <a:ext cx="339725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a:extLst>
              <a:ext uri="{FF2B5EF4-FFF2-40B4-BE49-F238E27FC236}">
                <a16:creationId xmlns:a16="http://schemas.microsoft.com/office/drawing/2014/main" id="{E1624B2C-EA91-1EB9-9593-82553FD03217}"/>
              </a:ext>
            </a:extLst>
          </p:cNvPr>
          <p:cNvSpPr txBox="1">
            <a:spLocks noChangeArrowheads="1"/>
          </p:cNvSpPr>
          <p:nvPr/>
        </p:nvSpPr>
        <p:spPr bwMode="auto">
          <a:xfrm>
            <a:off x="2452688" y="4681538"/>
            <a:ext cx="57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rPr>
              <a:t>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6">
            <a:extLst>
              <a:ext uri="{FF2B5EF4-FFF2-40B4-BE49-F238E27FC236}">
                <a16:creationId xmlns:a16="http://schemas.microsoft.com/office/drawing/2014/main" id="{988988BB-438A-DD31-A658-9BB7BD466855}"/>
              </a:ext>
            </a:extLst>
          </p:cNvPr>
          <p:cNvGraphicFramePr>
            <a:graphicFrameLocks noChangeAspect="1"/>
          </p:cNvGraphicFramePr>
          <p:nvPr/>
        </p:nvGraphicFramePr>
        <p:xfrm>
          <a:off x="4024314" y="1011239"/>
          <a:ext cx="3443287" cy="1417637"/>
        </p:xfrm>
        <a:graphic>
          <a:graphicData uri="http://schemas.openxmlformats.org/presentationml/2006/ole">
            <mc:AlternateContent xmlns:mc="http://schemas.openxmlformats.org/markup-compatibility/2006">
              <mc:Choice xmlns:v="urn:schemas-microsoft-com:vml" Requires="v">
                <p:oleObj name="公式" r:id="rId2" imgW="1016000" imgH="533400" progId="Equation.3">
                  <p:embed/>
                </p:oleObj>
              </mc:Choice>
              <mc:Fallback>
                <p:oleObj name="公式" r:id="rId2" imgW="1016000" imgH="533400" progId="Equation.3">
                  <p:embed/>
                  <p:pic>
                    <p:nvPicPr>
                      <p:cNvPr id="5" name="Object 6">
                        <a:extLst>
                          <a:ext uri="{FF2B5EF4-FFF2-40B4-BE49-F238E27FC236}">
                            <a16:creationId xmlns:a16="http://schemas.microsoft.com/office/drawing/2014/main" id="{988988BB-438A-DD31-A658-9BB7BD466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4314" y="1011239"/>
                        <a:ext cx="3443287"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6">
            <a:extLst>
              <a:ext uri="{FF2B5EF4-FFF2-40B4-BE49-F238E27FC236}">
                <a16:creationId xmlns:a16="http://schemas.microsoft.com/office/drawing/2014/main" id="{1B7EC371-A6FF-C181-3EEB-9A1164BA710F}"/>
              </a:ext>
            </a:extLst>
          </p:cNvPr>
          <p:cNvGraphicFramePr>
            <a:graphicFrameLocks noChangeAspect="1"/>
          </p:cNvGraphicFramePr>
          <p:nvPr/>
        </p:nvGraphicFramePr>
        <p:xfrm>
          <a:off x="4662488" y="3086100"/>
          <a:ext cx="4648200" cy="2700338"/>
        </p:xfrm>
        <a:graphic>
          <a:graphicData uri="http://schemas.openxmlformats.org/presentationml/2006/ole">
            <mc:AlternateContent xmlns:mc="http://schemas.openxmlformats.org/markup-compatibility/2006">
              <mc:Choice xmlns:v="urn:schemas-microsoft-com:vml" Requires="v">
                <p:oleObj name="公式" r:id="rId4" imgW="1371600" imgH="1015920" progId="Equation.3">
                  <p:embed/>
                </p:oleObj>
              </mc:Choice>
              <mc:Fallback>
                <p:oleObj name="公式" r:id="rId4" imgW="1371600" imgH="1015920" progId="Equation.3">
                  <p:embed/>
                  <p:pic>
                    <p:nvPicPr>
                      <p:cNvPr id="2" name="Object 6">
                        <a:extLst>
                          <a:ext uri="{FF2B5EF4-FFF2-40B4-BE49-F238E27FC236}">
                            <a16:creationId xmlns:a16="http://schemas.microsoft.com/office/drawing/2014/main" id="{1B7EC371-A6FF-C181-3EEB-9A1164BA71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2488" y="3086100"/>
                        <a:ext cx="464820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Box 4">
            <a:extLst>
              <a:ext uri="{FF2B5EF4-FFF2-40B4-BE49-F238E27FC236}">
                <a16:creationId xmlns:a16="http://schemas.microsoft.com/office/drawing/2014/main" id="{E91376E5-0087-C001-8102-0F3648F6D8A7}"/>
              </a:ext>
            </a:extLst>
          </p:cNvPr>
          <p:cNvSpPr txBox="1">
            <a:spLocks noChangeArrowheads="1"/>
          </p:cNvSpPr>
          <p:nvPr/>
        </p:nvSpPr>
        <p:spPr bwMode="auto">
          <a:xfrm>
            <a:off x="2209800" y="685800"/>
            <a:ext cx="7831138"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FF"/>
                </a:solidFill>
                <a:latin typeface="楷体_GB2312" pitchFamily="49" charset="-122"/>
              </a:rPr>
              <a:t>例</a:t>
            </a:r>
            <a:r>
              <a:rPr lang="en-US" altLang="zh-CN" b="1">
                <a:solidFill>
                  <a:srgbClr val="0000FF"/>
                </a:solidFill>
                <a:latin typeface="楷体_GB2312" pitchFamily="49" charset="-122"/>
              </a:rPr>
              <a:t>4</a:t>
            </a:r>
            <a:r>
              <a:rPr lang="zh-CN" altLang="en-US" b="1">
                <a:solidFill>
                  <a:srgbClr val="0000FF"/>
                </a:solidFill>
                <a:latin typeface="楷体_GB2312" pitchFamily="49" charset="-122"/>
              </a:rPr>
              <a:t>  </a:t>
            </a:r>
            <a:r>
              <a:rPr lang="zh-CN" altLang="en-US" b="1">
                <a:solidFill>
                  <a:srgbClr val="000000"/>
                </a:solidFill>
                <a:latin typeface="楷体_GB2312" pitchFamily="49" charset="-122"/>
              </a:rPr>
              <a:t>证</a:t>
            </a:r>
            <a:r>
              <a:rPr lang="en-US" altLang="zh-CN"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A</a:t>
            </a:r>
            <a:r>
              <a:rPr lang="en-US" altLang="zh-CN" b="1" i="1" baseline="-25000">
                <a:solidFill>
                  <a:srgbClr val="FF0000"/>
                </a:solidFill>
                <a:latin typeface="Times New Roman" panose="02020603050405020304" pitchFamily="18" charset="0"/>
              </a:rPr>
              <a:t>m</a:t>
            </a:r>
            <a:r>
              <a:rPr lang="en-US" altLang="zh-CN" b="1" baseline="-25000">
                <a:solidFill>
                  <a:srgbClr val="FF0000"/>
                </a:solidFill>
                <a:latin typeface="Times New Roman" panose="02020603050405020304" pitchFamily="18" charset="0"/>
                <a:sym typeface="Symbol" panose="05050102010706020507" pitchFamily="18" charset="2"/>
              </a:rPr>
              <a:t></a:t>
            </a:r>
            <a:r>
              <a:rPr lang="en-US" altLang="zh-CN" b="1" i="1" baseline="-25000">
                <a:solidFill>
                  <a:srgbClr val="FF0000"/>
                </a:solidFill>
                <a:latin typeface="Times New Roman" panose="02020603050405020304" pitchFamily="18" charset="0"/>
              </a:rPr>
              <a:t>n</a:t>
            </a:r>
            <a:r>
              <a:rPr lang="zh-CN" altLang="en-US" b="1">
                <a:solidFill>
                  <a:srgbClr val="000000"/>
                </a:solidFill>
                <a:latin typeface="Times New Roman" panose="02020603050405020304" pitchFamily="18" charset="0"/>
              </a:rPr>
              <a:t> </a:t>
            </a:r>
            <a:r>
              <a:rPr lang="en-US" altLang="zh-CN"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O</a:t>
            </a:r>
            <a:r>
              <a:rPr lang="en-US" altLang="zh-CN" b="1" i="1" baseline="-25000">
                <a:solidFill>
                  <a:srgbClr val="FF0000"/>
                </a:solidFill>
                <a:latin typeface="Times New Roman" panose="02020603050405020304" pitchFamily="18" charset="0"/>
              </a:rPr>
              <a:t>m</a:t>
            </a:r>
            <a:r>
              <a:rPr lang="en-US" altLang="zh-CN" b="1" baseline="-25000">
                <a:solidFill>
                  <a:srgbClr val="FF0000"/>
                </a:solidFill>
                <a:latin typeface="Times New Roman" panose="02020603050405020304" pitchFamily="18" charset="0"/>
                <a:sym typeface="Symbol" panose="05050102010706020507" pitchFamily="18" charset="2"/>
              </a:rPr>
              <a:t></a:t>
            </a:r>
            <a:r>
              <a:rPr lang="en-US" altLang="zh-CN" b="1" i="1" baseline="-25000">
                <a:solidFill>
                  <a:srgbClr val="FF0000"/>
                </a:solidFill>
                <a:latin typeface="Times New Roman" panose="02020603050405020304" pitchFamily="18" charset="0"/>
              </a:rPr>
              <a:t>n</a:t>
            </a:r>
            <a:r>
              <a:rPr lang="zh-CN" altLang="en-US" b="1">
                <a:solidFill>
                  <a:srgbClr val="000000"/>
                </a:solidFill>
                <a:latin typeface="Times New Roman" panose="02020603050405020304" pitchFamily="18" charset="0"/>
              </a:rPr>
              <a:t>的充分必要条件是方阵 </a:t>
            </a:r>
            <a:r>
              <a:rPr lang="en-US" altLang="zh-CN" b="1" i="1">
                <a:solidFill>
                  <a:srgbClr val="000000"/>
                </a:solidFill>
                <a:latin typeface="Times New Roman" panose="02020603050405020304" pitchFamily="18" charset="0"/>
              </a:rPr>
              <a:t>A</a:t>
            </a:r>
            <a:r>
              <a:rPr lang="en-US" altLang="zh-CN" b="1" i="1" baseline="30000">
                <a:solidFill>
                  <a:srgbClr val="000000"/>
                </a:solidFill>
                <a:latin typeface="Times New Roman" panose="02020603050405020304" pitchFamily="18" charset="0"/>
              </a:rPr>
              <a:t>T</a:t>
            </a:r>
            <a:r>
              <a:rPr lang="en-US" altLang="zh-CN" b="1" i="1">
                <a:solidFill>
                  <a:srgbClr val="000000"/>
                </a:solidFill>
                <a:latin typeface="Times New Roman" panose="02020603050405020304" pitchFamily="18" charset="0"/>
              </a:rPr>
              <a:t>A</a:t>
            </a:r>
            <a:r>
              <a:rPr lang="zh-CN" altLang="en-US" b="1">
                <a:solidFill>
                  <a:srgbClr val="000000"/>
                </a:solidFill>
                <a:latin typeface="Times New Roman" panose="02020603050405020304" pitchFamily="18" charset="0"/>
              </a:rPr>
              <a:t> </a:t>
            </a:r>
            <a:r>
              <a:rPr lang="en-US" altLang="zh-CN"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O</a:t>
            </a:r>
            <a:r>
              <a:rPr lang="en-US" altLang="zh-CN" b="1" i="1" baseline="-25000">
                <a:solidFill>
                  <a:srgbClr val="0000FF"/>
                </a:solidFill>
                <a:latin typeface="Times New Roman" panose="02020603050405020304" pitchFamily="18" charset="0"/>
              </a:rPr>
              <a:t>n</a:t>
            </a:r>
            <a:r>
              <a:rPr lang="en-US" altLang="zh-CN" b="1" baseline="-25000">
                <a:solidFill>
                  <a:srgbClr val="0000FF"/>
                </a:solidFill>
                <a:latin typeface="Times New Roman" panose="02020603050405020304" pitchFamily="18" charset="0"/>
                <a:sym typeface="Symbol" panose="05050102010706020507" pitchFamily="18" charset="2"/>
              </a:rPr>
              <a:t></a:t>
            </a:r>
            <a:r>
              <a:rPr lang="en-US" altLang="zh-CN" b="1" i="1" baseline="-25000">
                <a:solidFill>
                  <a:srgbClr val="0000FF"/>
                </a:solidFill>
                <a:latin typeface="Times New Roman" panose="02020603050405020304" pitchFamily="18" charset="0"/>
              </a:rPr>
              <a:t>n</a:t>
            </a:r>
            <a:r>
              <a:rPr lang="en-US" altLang="zh-CN" b="1">
                <a:solidFill>
                  <a:srgbClr val="0000FF"/>
                </a:solidFill>
                <a:latin typeface="Times New Roman" panose="02020603050405020304" pitchFamily="18" charset="0"/>
              </a:rPr>
              <a:t> </a:t>
            </a:r>
            <a:r>
              <a:rPr lang="zh-CN" altLang="en-US" b="1">
                <a:solidFill>
                  <a:srgbClr val="000000"/>
                </a:solidFill>
                <a:latin typeface="Times New Roman" panose="02020603050405020304" pitchFamily="18" charset="0"/>
              </a:rPr>
              <a:t>．</a:t>
            </a:r>
          </a:p>
          <a:p>
            <a:pPr eaLnBrk="1" fontAlgn="base" hangingPunct="1">
              <a:spcBef>
                <a:spcPct val="0"/>
              </a:spcBef>
              <a:spcAft>
                <a:spcPct val="0"/>
              </a:spcAft>
            </a:pPr>
            <a:endParaRPr lang="zh-CN" altLang="en-US" b="1">
              <a:solidFill>
                <a:srgbClr val="0000FF"/>
              </a:solidFill>
              <a:latin typeface="Times New Roman" panose="02020603050405020304" pitchFamily="18" charset="0"/>
            </a:endParaRPr>
          </a:p>
          <a:p>
            <a:pPr eaLnBrk="1" fontAlgn="base" hangingPunct="1">
              <a:spcBef>
                <a:spcPct val="0"/>
              </a:spcBef>
              <a:spcAft>
                <a:spcPct val="0"/>
              </a:spcAft>
            </a:pPr>
            <a:r>
              <a:rPr lang="zh-CN" altLang="en-US" b="1">
                <a:solidFill>
                  <a:srgbClr val="0000FF"/>
                </a:solidFill>
                <a:latin typeface="Times New Roman" panose="02020603050405020304" pitchFamily="18" charset="0"/>
              </a:rPr>
              <a:t>证明：</a:t>
            </a:r>
            <a:r>
              <a:rPr lang="zh-CN" altLang="en-US" b="1">
                <a:solidFill>
                  <a:srgbClr val="000000"/>
                </a:solidFill>
                <a:latin typeface="Times New Roman" panose="02020603050405020304" pitchFamily="18" charset="0"/>
              </a:rPr>
              <a:t>把 </a:t>
            </a:r>
            <a:r>
              <a:rPr lang="en-US" altLang="zh-CN" b="1" i="1">
                <a:solidFill>
                  <a:srgbClr val="000000"/>
                </a:solidFill>
                <a:latin typeface="Times New Roman" panose="02020603050405020304" pitchFamily="18" charset="0"/>
              </a:rPr>
              <a:t>A </a:t>
            </a:r>
            <a:r>
              <a:rPr lang="zh-CN" altLang="en-US" b="1">
                <a:solidFill>
                  <a:srgbClr val="000000"/>
                </a:solidFill>
                <a:latin typeface="Times New Roman" panose="02020603050405020304" pitchFamily="18" charset="0"/>
              </a:rPr>
              <a:t>按列分块，有</a:t>
            </a:r>
          </a:p>
          <a:p>
            <a:pPr eaLnBrk="1" fontAlgn="base" hangingPunct="1">
              <a:spcBef>
                <a:spcPct val="0"/>
              </a:spcBef>
              <a:spcAft>
                <a:spcPct val="0"/>
              </a:spcAft>
            </a:pPr>
            <a:endParaRPr lang="zh-CN" altLang="en-US" b="1">
              <a:solidFill>
                <a:srgbClr val="000000"/>
              </a:solidFill>
              <a:latin typeface="Times New Roman" panose="02020603050405020304" pitchFamily="18" charset="0"/>
            </a:endParaRPr>
          </a:p>
          <a:p>
            <a:pPr eaLnBrk="1" fontAlgn="base" hangingPunct="1">
              <a:spcBef>
                <a:spcPct val="0"/>
              </a:spcBef>
              <a:spcAft>
                <a:spcPct val="0"/>
              </a:spcAft>
            </a:pPr>
            <a:endParaRPr lang="zh-CN" altLang="en-US" b="1">
              <a:solidFill>
                <a:srgbClr val="000000"/>
              </a:solidFill>
              <a:latin typeface="Times New Roman" panose="02020603050405020304" pitchFamily="18" charset="0"/>
            </a:endParaRPr>
          </a:p>
          <a:p>
            <a:pPr eaLnBrk="1" fontAlgn="base" hangingPunct="1">
              <a:spcBef>
                <a:spcPct val="0"/>
              </a:spcBef>
              <a:spcAft>
                <a:spcPct val="0"/>
              </a:spcAft>
            </a:pPr>
            <a:endParaRPr lang="zh-CN" altLang="en-US" b="1">
              <a:solidFill>
                <a:srgbClr val="000000"/>
              </a:solidFill>
              <a:latin typeface="Times New Roman" panose="02020603050405020304" pitchFamily="18" charset="0"/>
            </a:endParaRPr>
          </a:p>
          <a:p>
            <a:pPr eaLnBrk="1" fontAlgn="base" hangingPunct="1">
              <a:spcBef>
                <a:spcPct val="0"/>
              </a:spcBef>
              <a:spcAft>
                <a:spcPct val="0"/>
              </a:spcAft>
            </a:pPr>
            <a:r>
              <a:rPr lang="zh-CN" altLang="en-US" b="1">
                <a:solidFill>
                  <a:srgbClr val="000000"/>
                </a:solidFill>
                <a:latin typeface="Times New Roman" panose="02020603050405020304" pitchFamily="18" charset="0"/>
              </a:rPr>
              <a:t>于是</a:t>
            </a:r>
          </a:p>
          <a:p>
            <a:pPr eaLnBrk="1" fontAlgn="base" hangingPunct="1">
              <a:spcBef>
                <a:spcPct val="0"/>
              </a:spcBef>
              <a:spcAft>
                <a:spcPct val="0"/>
              </a:spcAft>
            </a:pPr>
            <a:endParaRPr lang="zh-CN" altLang="en-US" b="1">
              <a:solidFill>
                <a:srgbClr val="000000"/>
              </a:solidFill>
              <a:latin typeface="Times New Roman" panose="02020603050405020304" pitchFamily="18" charset="0"/>
            </a:endParaRPr>
          </a:p>
          <a:p>
            <a:pPr eaLnBrk="1" fontAlgn="base" hangingPunct="1">
              <a:spcBef>
                <a:spcPct val="0"/>
              </a:spcBef>
              <a:spcAft>
                <a:spcPct val="0"/>
              </a:spcAft>
            </a:pPr>
            <a:endParaRPr lang="zh-CN" altLang="en-US" b="1">
              <a:solidFill>
                <a:srgbClr val="000000"/>
              </a:solidFill>
              <a:latin typeface="Times New Roman" panose="02020603050405020304" pitchFamily="18" charset="0"/>
            </a:endParaRPr>
          </a:p>
          <a:p>
            <a:pPr eaLnBrk="1" fontAlgn="base" hangingPunct="1">
              <a:spcBef>
                <a:spcPct val="0"/>
              </a:spcBef>
              <a:spcAft>
                <a:spcPct val="0"/>
              </a:spcAft>
            </a:pPr>
            <a:endParaRPr lang="zh-CN" altLang="en-US" b="1">
              <a:solidFill>
                <a:srgbClr val="000000"/>
              </a:solidFill>
              <a:latin typeface="Times New Roman" panose="02020603050405020304" pitchFamily="18" charset="0"/>
            </a:endParaRPr>
          </a:p>
          <a:p>
            <a:pPr eaLnBrk="1" fontAlgn="base" hangingPunct="1">
              <a:spcBef>
                <a:spcPct val="0"/>
              </a:spcBef>
              <a:spcAft>
                <a:spcPct val="0"/>
              </a:spcAft>
            </a:pPr>
            <a:r>
              <a:rPr lang="zh-CN" altLang="en-US" b="1">
                <a:solidFill>
                  <a:srgbClr val="000000"/>
                </a:solidFill>
                <a:latin typeface="Times New Roman" panose="02020603050405020304" pitchFamily="18" charset="0"/>
              </a:rPr>
              <a:t>那么</a:t>
            </a:r>
          </a:p>
          <a:p>
            <a:pPr eaLnBrk="1" fontAlgn="base" hangingPunct="1">
              <a:spcBef>
                <a:spcPct val="0"/>
              </a:spcBef>
              <a:spcAft>
                <a:spcPct val="0"/>
              </a:spcAft>
            </a:pPr>
            <a:endParaRPr lang="zh-CN" altLang="en-US" b="1">
              <a:solidFill>
                <a:srgbClr val="000000"/>
              </a:solidFill>
              <a:latin typeface="Times New Roman" panose="02020603050405020304" pitchFamily="18" charset="0"/>
            </a:endParaRPr>
          </a:p>
          <a:p>
            <a:pPr eaLnBrk="1" fontAlgn="base" hangingPunct="1">
              <a:spcBef>
                <a:spcPct val="0"/>
              </a:spcBef>
              <a:spcAft>
                <a:spcPct val="0"/>
              </a:spcAft>
            </a:pPr>
            <a:endParaRPr lang="zh-CN" altLang="en-US" b="1">
              <a:solidFill>
                <a:srgbClr val="000000"/>
              </a:solidFill>
              <a:latin typeface="Times New Roman" panose="02020603050405020304" pitchFamily="18" charset="0"/>
            </a:endParaRPr>
          </a:p>
          <a:p>
            <a:pPr eaLnBrk="1" fontAlgn="base" hangingPunct="1">
              <a:spcBef>
                <a:spcPct val="0"/>
              </a:spcBef>
              <a:spcAft>
                <a:spcPct val="0"/>
              </a:spcAft>
            </a:pPr>
            <a:endParaRPr lang="zh-CN" altLang="en-US" b="1">
              <a:solidFill>
                <a:srgbClr val="000000"/>
              </a:solidFill>
              <a:latin typeface="Times New Roman" panose="02020603050405020304" pitchFamily="18" charset="0"/>
            </a:endParaRPr>
          </a:p>
          <a:p>
            <a:pPr eaLnBrk="1" fontAlgn="base" hangingPunct="1">
              <a:spcBef>
                <a:spcPct val="0"/>
              </a:spcBef>
              <a:spcAft>
                <a:spcPct val="0"/>
              </a:spcAft>
            </a:pPr>
            <a:endParaRPr lang="zh-CN" altLang="en-US" b="1">
              <a:solidFill>
                <a:srgbClr val="000000"/>
              </a:solidFill>
              <a:latin typeface="Times New Roman" panose="02020603050405020304" pitchFamily="18" charset="0"/>
            </a:endParaRPr>
          </a:p>
          <a:p>
            <a:pPr eaLnBrk="1" fontAlgn="base" hangingPunct="1">
              <a:spcBef>
                <a:spcPct val="0"/>
              </a:spcBef>
              <a:spcAft>
                <a:spcPct val="0"/>
              </a:spcAft>
            </a:pPr>
            <a:r>
              <a:rPr lang="zh-CN" altLang="en-US" b="1">
                <a:solidFill>
                  <a:srgbClr val="000000"/>
                </a:solidFill>
                <a:latin typeface="Times New Roman" panose="02020603050405020304" pitchFamily="18" charset="0"/>
              </a:rPr>
              <a:t>即 </a:t>
            </a:r>
            <a:r>
              <a:rPr lang="en-US" altLang="zh-CN" b="1" i="1">
                <a:solidFill>
                  <a:srgbClr val="000000"/>
                </a:solidFill>
                <a:latin typeface="Times New Roman" panose="02020603050405020304" pitchFamily="18" charset="0"/>
              </a:rPr>
              <a:t>A</a:t>
            </a:r>
            <a:r>
              <a:rPr lang="en-US" altLang="zh-CN" b="1" baseline="-25000">
                <a:solidFill>
                  <a:srgbClr val="FF0000"/>
                </a:solidFill>
                <a:latin typeface="Times New Roman" panose="02020603050405020304" pitchFamily="18" charset="0"/>
              </a:rPr>
              <a:t> </a:t>
            </a:r>
            <a:r>
              <a:rPr lang="en-US" altLang="zh-CN"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O</a:t>
            </a:r>
            <a:r>
              <a:rPr lang="en-US" altLang="zh-CN" b="1" i="1" baseline="-25000">
                <a:solidFill>
                  <a:srgbClr val="FF0000"/>
                </a:solidFill>
                <a:latin typeface="Times New Roman" panose="02020603050405020304" pitchFamily="18" charset="0"/>
              </a:rPr>
              <a:t> </a:t>
            </a:r>
            <a:r>
              <a:rPr lang="zh-CN" altLang="en-US" b="1">
                <a:solidFill>
                  <a:srgbClr val="000000"/>
                </a:solidFill>
                <a:latin typeface="Times New Roman" panose="02020603050405020304" pitchFamily="18" charset="0"/>
              </a:rPr>
              <a:t>．</a:t>
            </a:r>
          </a:p>
        </p:txBody>
      </p:sp>
      <p:graphicFrame>
        <p:nvGraphicFramePr>
          <p:cNvPr id="44035" name="Object 14">
            <a:extLst>
              <a:ext uri="{FF2B5EF4-FFF2-40B4-BE49-F238E27FC236}">
                <a16:creationId xmlns:a16="http://schemas.microsoft.com/office/drawing/2014/main" id="{2EF5F62F-F3C2-A979-FD55-DF3B062D8487}"/>
              </a:ext>
            </a:extLst>
          </p:cNvPr>
          <p:cNvGraphicFramePr>
            <a:graphicFrameLocks noChangeAspect="1"/>
          </p:cNvGraphicFramePr>
          <p:nvPr/>
        </p:nvGraphicFramePr>
        <p:xfrm>
          <a:off x="5735639" y="1412876"/>
          <a:ext cx="3843337" cy="531813"/>
        </p:xfrm>
        <a:graphic>
          <a:graphicData uri="http://schemas.openxmlformats.org/presentationml/2006/ole">
            <mc:AlternateContent xmlns:mc="http://schemas.openxmlformats.org/markup-compatibility/2006">
              <mc:Choice xmlns:v="urn:schemas-microsoft-com:vml" Requires="v">
                <p:oleObj name="Equation" r:id="rId2" imgW="1828800" imgH="254000" progId="">
                  <p:embed/>
                </p:oleObj>
              </mc:Choice>
              <mc:Fallback>
                <p:oleObj name="Equation" r:id="rId2" imgW="1828800" imgH="254000" progId="">
                  <p:embed/>
                  <p:pic>
                    <p:nvPicPr>
                      <p:cNvPr id="44035" name="Object 14">
                        <a:extLst>
                          <a:ext uri="{FF2B5EF4-FFF2-40B4-BE49-F238E27FC236}">
                            <a16:creationId xmlns:a16="http://schemas.microsoft.com/office/drawing/2014/main" id="{2EF5F62F-F3C2-A979-FD55-DF3B062D8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639" y="1412876"/>
                        <a:ext cx="3843337"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3" name="Object 15">
            <a:extLst>
              <a:ext uri="{FF2B5EF4-FFF2-40B4-BE49-F238E27FC236}">
                <a16:creationId xmlns:a16="http://schemas.microsoft.com/office/drawing/2014/main" id="{5BECCC4D-C956-774F-B960-5C957F46353F}"/>
              </a:ext>
            </a:extLst>
          </p:cNvPr>
          <p:cNvGraphicFramePr>
            <a:graphicFrameLocks noChangeAspect="1"/>
          </p:cNvGraphicFramePr>
          <p:nvPr/>
        </p:nvGraphicFramePr>
        <p:xfrm>
          <a:off x="3008313" y="2209801"/>
          <a:ext cx="7048500" cy="1908175"/>
        </p:xfrm>
        <a:graphic>
          <a:graphicData uri="http://schemas.openxmlformats.org/presentationml/2006/ole">
            <mc:AlternateContent xmlns:mc="http://schemas.openxmlformats.org/markup-compatibility/2006">
              <mc:Choice xmlns:v="urn:schemas-microsoft-com:vml" Requires="v">
                <p:oleObj name="Equation" r:id="rId4" imgW="3517900" imgH="952500" progId="">
                  <p:embed/>
                </p:oleObj>
              </mc:Choice>
              <mc:Fallback>
                <p:oleObj name="Equation" r:id="rId4" imgW="3517900" imgH="952500" progId="">
                  <p:embed/>
                  <p:pic>
                    <p:nvPicPr>
                      <p:cNvPr id="32773" name="Object 15">
                        <a:extLst>
                          <a:ext uri="{FF2B5EF4-FFF2-40B4-BE49-F238E27FC236}">
                            <a16:creationId xmlns:a16="http://schemas.microsoft.com/office/drawing/2014/main" id="{5BECCC4D-C956-774F-B960-5C957F4635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8313" y="2209801"/>
                        <a:ext cx="704850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6" name="Object 16">
            <a:extLst>
              <a:ext uri="{FF2B5EF4-FFF2-40B4-BE49-F238E27FC236}">
                <a16:creationId xmlns:a16="http://schemas.microsoft.com/office/drawing/2014/main" id="{B94BA555-9E73-E0B1-164D-907B389C54CC}"/>
              </a:ext>
            </a:extLst>
          </p:cNvPr>
          <p:cNvGraphicFramePr>
            <a:graphicFrameLocks noChangeAspect="1"/>
          </p:cNvGraphicFramePr>
          <p:nvPr/>
        </p:nvGraphicFramePr>
        <p:xfrm>
          <a:off x="2332039" y="4127500"/>
          <a:ext cx="7508875" cy="2109788"/>
        </p:xfrm>
        <a:graphic>
          <a:graphicData uri="http://schemas.openxmlformats.org/presentationml/2006/ole">
            <mc:AlternateContent xmlns:mc="http://schemas.openxmlformats.org/markup-compatibility/2006">
              <mc:Choice xmlns:v="urn:schemas-microsoft-com:vml" Requires="v">
                <p:oleObj name="Equation" r:id="rId6" imgW="3568700" imgH="1003300" progId="">
                  <p:embed/>
                </p:oleObj>
              </mc:Choice>
              <mc:Fallback>
                <p:oleObj name="Equation" r:id="rId6" imgW="3568700" imgH="1003300" progId="">
                  <p:embed/>
                  <p:pic>
                    <p:nvPicPr>
                      <p:cNvPr id="32776" name="Object 16">
                        <a:extLst>
                          <a:ext uri="{FF2B5EF4-FFF2-40B4-BE49-F238E27FC236}">
                            <a16:creationId xmlns:a16="http://schemas.microsoft.com/office/drawing/2014/main" id="{B94BA555-9E73-E0B1-164D-907B389C54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2039" y="4127500"/>
                        <a:ext cx="7508875" cy="210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7">
            <a:extLst>
              <a:ext uri="{FF2B5EF4-FFF2-40B4-BE49-F238E27FC236}">
                <a16:creationId xmlns:a16="http://schemas.microsoft.com/office/drawing/2014/main" id="{3486E356-081D-16DC-F60A-D480CABD2B6F}"/>
              </a:ext>
            </a:extLst>
          </p:cNvPr>
          <p:cNvGraphicFramePr>
            <a:graphicFrameLocks noChangeAspect="1"/>
          </p:cNvGraphicFramePr>
          <p:nvPr/>
        </p:nvGraphicFramePr>
        <p:xfrm>
          <a:off x="7248526" y="5589588"/>
          <a:ext cx="3046413" cy="508000"/>
        </p:xfrm>
        <a:graphic>
          <a:graphicData uri="http://schemas.openxmlformats.org/presentationml/2006/ole">
            <mc:AlternateContent xmlns:mc="http://schemas.openxmlformats.org/markup-compatibility/2006">
              <mc:Choice xmlns:v="urn:schemas-microsoft-com:vml" Requires="v">
                <p:oleObj name="Equation" r:id="rId8" imgW="1447800" imgH="241300" progId="">
                  <p:embed/>
                </p:oleObj>
              </mc:Choice>
              <mc:Fallback>
                <p:oleObj name="Equation" r:id="rId8" imgW="1447800" imgH="241300" progId="">
                  <p:embed/>
                  <p:pic>
                    <p:nvPicPr>
                      <p:cNvPr id="2" name="Object 17">
                        <a:extLst>
                          <a:ext uri="{FF2B5EF4-FFF2-40B4-BE49-F238E27FC236}">
                            <a16:creationId xmlns:a16="http://schemas.microsoft.com/office/drawing/2014/main" id="{3486E356-081D-16DC-F60A-D480CABD2B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48526" y="5589588"/>
                        <a:ext cx="3046413"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3" name="AutoShape 11">
            <a:extLst>
              <a:ext uri="{FF2B5EF4-FFF2-40B4-BE49-F238E27FC236}">
                <a16:creationId xmlns:a16="http://schemas.microsoft.com/office/drawing/2014/main" id="{C155B932-C584-2154-AEB9-79C7A7B18CA2}"/>
              </a:ext>
            </a:extLst>
          </p:cNvPr>
          <p:cNvSpPr>
            <a:spLocks noChangeArrowheads="1"/>
          </p:cNvSpPr>
          <p:nvPr/>
        </p:nvSpPr>
        <p:spPr bwMode="auto">
          <a:xfrm rot="19200000">
            <a:off x="6527801" y="5445125"/>
            <a:ext cx="360363" cy="647700"/>
          </a:xfrm>
          <a:prstGeom prst="curvedRightArrow">
            <a:avLst>
              <a:gd name="adj1" fmla="val 35947"/>
              <a:gd name="adj2" fmla="val 71894"/>
              <a:gd name="adj3" fmla="val 33333"/>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4">
                                            <p:txEl>
                                              <p:pRg st="2" end="2"/>
                                            </p:txEl>
                                          </p:spTgt>
                                        </p:tgtEl>
                                        <p:attrNameLst>
                                          <p:attrName>style.visibility</p:attrName>
                                        </p:attrNameLst>
                                      </p:cBhvr>
                                      <p:to>
                                        <p:strVal val="visible"/>
                                      </p:to>
                                    </p:set>
                                    <p:animEffect transition="in" filter="blinds(horizontal)">
                                      <p:cBhvr>
                                        <p:cTn id="7" dur="500"/>
                                        <p:tgtEl>
                                          <p:spTgt spid="4403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035"/>
                                        </p:tgtEl>
                                        <p:attrNameLst>
                                          <p:attrName>style.visibility</p:attrName>
                                        </p:attrNameLst>
                                      </p:cBhvr>
                                      <p:to>
                                        <p:strVal val="visible"/>
                                      </p:to>
                                    </p:set>
                                    <p:animEffect transition="in" filter="blinds(horizontal)">
                                      <p:cBhvr>
                                        <p:cTn id="10" dur="500"/>
                                        <p:tgtEl>
                                          <p:spTgt spid="4403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4034">
                                            <p:txEl>
                                              <p:pRg st="6" end="6"/>
                                            </p:txEl>
                                          </p:spTgt>
                                        </p:tgtEl>
                                        <p:attrNameLst>
                                          <p:attrName>style.visibility</p:attrName>
                                        </p:attrNameLst>
                                      </p:cBhvr>
                                      <p:to>
                                        <p:strVal val="visible"/>
                                      </p:to>
                                    </p:set>
                                    <p:animEffect transition="in" filter="blinds(horizontal)">
                                      <p:cBhvr>
                                        <p:cTn id="15" dur="500"/>
                                        <p:tgtEl>
                                          <p:spTgt spid="44034">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773"/>
                                        </p:tgtEl>
                                        <p:attrNameLst>
                                          <p:attrName>style.visibility</p:attrName>
                                        </p:attrNameLst>
                                      </p:cBhvr>
                                      <p:to>
                                        <p:strVal val="visible"/>
                                      </p:to>
                                    </p:set>
                                    <p:animEffect transition="in" filter="blinds(horizontal)">
                                      <p:cBhvr>
                                        <p:cTn id="18" dur="500"/>
                                        <p:tgtEl>
                                          <p:spTgt spid="3277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4034">
                                            <p:txEl>
                                              <p:pRg st="10" end="10"/>
                                            </p:txEl>
                                          </p:spTgt>
                                        </p:tgtEl>
                                        <p:attrNameLst>
                                          <p:attrName>style.visibility</p:attrName>
                                        </p:attrNameLst>
                                      </p:cBhvr>
                                      <p:to>
                                        <p:strVal val="visible"/>
                                      </p:to>
                                    </p:set>
                                    <p:animEffect transition="in" filter="blinds(horizontal)">
                                      <p:cBhvr>
                                        <p:cTn id="23" dur="500"/>
                                        <p:tgtEl>
                                          <p:spTgt spid="44034">
                                            <p:txEl>
                                              <p:pRg st="10" end="1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2776"/>
                                        </p:tgtEl>
                                        <p:attrNameLst>
                                          <p:attrName>style.visibility</p:attrName>
                                        </p:attrNameLst>
                                      </p:cBhvr>
                                      <p:to>
                                        <p:strVal val="visible"/>
                                      </p:to>
                                    </p:set>
                                    <p:animEffect transition="in" filter="wipe(left)">
                                      <p:cBhvr>
                                        <p:cTn id="28" dur="500"/>
                                        <p:tgtEl>
                                          <p:spTgt spid="3277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44043"/>
                                        </p:tgtEl>
                                        <p:attrNameLst>
                                          <p:attrName>style.visibility</p:attrName>
                                        </p:attrNameLst>
                                      </p:cBhvr>
                                      <p:to>
                                        <p:strVal val="visible"/>
                                      </p:to>
                                    </p:set>
                                    <p:animEffect transition="in" filter="strips(downRight)">
                                      <p:cBhvr>
                                        <p:cTn id="33" dur="500"/>
                                        <p:tgtEl>
                                          <p:spTgt spid="44043"/>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4034">
                                            <p:txEl>
                                              <p:pRg st="15" end="15"/>
                                            </p:txEl>
                                          </p:spTgt>
                                        </p:tgtEl>
                                        <p:attrNameLst>
                                          <p:attrName>style.visibility</p:attrName>
                                        </p:attrNameLst>
                                      </p:cBhvr>
                                      <p:to>
                                        <p:strVal val="visible"/>
                                      </p:to>
                                    </p:set>
                                    <p:animEffect transition="in" filter="blinds(horizontal)">
                                      <p:cBhvr>
                                        <p:cTn id="42" dur="500"/>
                                        <p:tgtEl>
                                          <p:spTgt spid="4403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3" grpId="0" animBg="1"/>
    </p:bld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4914" name="TextBox 1">
            <a:extLst>
              <a:ext uri="{FF2B5EF4-FFF2-40B4-BE49-F238E27FC236}">
                <a16:creationId xmlns:a16="http://schemas.microsoft.com/office/drawing/2014/main" id="{264F3A01-8772-5058-89DF-E66386B4F9B7}"/>
              </a:ext>
            </a:extLst>
          </p:cNvPr>
          <p:cNvSpPr txBox="1">
            <a:spLocks noChangeArrowheads="1"/>
          </p:cNvSpPr>
          <p:nvPr/>
        </p:nvSpPr>
        <p:spPr bwMode="auto">
          <a:xfrm>
            <a:off x="5448301" y="620713"/>
            <a:ext cx="18716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600" b="1">
                <a:solidFill>
                  <a:srgbClr val="FF0000"/>
                </a:solidFill>
                <a:ea typeface="宋体" panose="02010600030101010101" pitchFamily="2" charset="-122"/>
              </a:rPr>
              <a:t>小  结</a:t>
            </a:r>
          </a:p>
        </p:txBody>
      </p:sp>
      <p:sp>
        <p:nvSpPr>
          <p:cNvPr id="3" name="矩形 2">
            <a:extLst>
              <a:ext uri="{FF2B5EF4-FFF2-40B4-BE49-F238E27FC236}">
                <a16:creationId xmlns:a16="http://schemas.microsoft.com/office/drawing/2014/main" id="{1DCEF46B-BC60-C3B5-006D-7700CF99817B}"/>
              </a:ext>
            </a:extLst>
          </p:cNvPr>
          <p:cNvSpPr>
            <a:spLocks noChangeArrowheads="1"/>
          </p:cNvSpPr>
          <p:nvPr/>
        </p:nvSpPr>
        <p:spPr bwMode="auto">
          <a:xfrm>
            <a:off x="2063751" y="1700214"/>
            <a:ext cx="45878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一、分块矩阵的概念</a:t>
            </a:r>
            <a:endParaRPr lang="en-US" altLang="zh-CN" sz="3200">
              <a:solidFill>
                <a:srgbClr val="000000"/>
              </a:solidFill>
              <a:ea typeface="宋体" panose="02010600030101010101" pitchFamily="2" charset="-122"/>
            </a:endParaRPr>
          </a:p>
        </p:txBody>
      </p:sp>
      <p:sp>
        <p:nvSpPr>
          <p:cNvPr id="4" name="矩形 3">
            <a:extLst>
              <a:ext uri="{FF2B5EF4-FFF2-40B4-BE49-F238E27FC236}">
                <a16:creationId xmlns:a16="http://schemas.microsoft.com/office/drawing/2014/main" id="{BB7D4D96-AFEA-B6CA-BBB1-C9C3881AC37B}"/>
              </a:ext>
            </a:extLst>
          </p:cNvPr>
          <p:cNvSpPr>
            <a:spLocks noChangeArrowheads="1"/>
          </p:cNvSpPr>
          <p:nvPr/>
        </p:nvSpPr>
        <p:spPr bwMode="auto">
          <a:xfrm>
            <a:off x="2135189" y="2484438"/>
            <a:ext cx="4105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二、分块矩阵的运算</a:t>
            </a:r>
            <a:endParaRPr lang="en-US" altLang="zh-CN" sz="3200">
              <a:solidFill>
                <a:srgbClr val="000000"/>
              </a:solidFill>
              <a:ea typeface="宋体" panose="02010600030101010101" pitchFamily="2" charset="-122"/>
            </a:endParaRPr>
          </a:p>
        </p:txBody>
      </p:sp>
      <p:sp>
        <p:nvSpPr>
          <p:cNvPr id="5" name="左大括号 4">
            <a:extLst>
              <a:ext uri="{FF2B5EF4-FFF2-40B4-BE49-F238E27FC236}">
                <a16:creationId xmlns:a16="http://schemas.microsoft.com/office/drawing/2014/main" id="{D92DB984-6371-F059-7F92-5DF1571778E7}"/>
              </a:ext>
            </a:extLst>
          </p:cNvPr>
          <p:cNvSpPr/>
          <p:nvPr/>
        </p:nvSpPr>
        <p:spPr>
          <a:xfrm>
            <a:off x="6024564" y="1844676"/>
            <a:ext cx="358775" cy="1800225"/>
          </a:xfrm>
          <a:prstGeom prst="lef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zh-CN" altLang="en-US" dirty="0">
              <a:solidFill>
                <a:srgbClr val="000000"/>
              </a:solidFill>
              <a:latin typeface="Times New Roman"/>
              <a:ea typeface="楷体_GB2312"/>
            </a:endParaRPr>
          </a:p>
        </p:txBody>
      </p:sp>
      <p:sp>
        <p:nvSpPr>
          <p:cNvPr id="6" name="矩形 5">
            <a:extLst>
              <a:ext uri="{FF2B5EF4-FFF2-40B4-BE49-F238E27FC236}">
                <a16:creationId xmlns:a16="http://schemas.microsoft.com/office/drawing/2014/main" id="{160102F7-2F6E-E97A-B425-48AB11E6D85D}"/>
              </a:ext>
            </a:extLst>
          </p:cNvPr>
          <p:cNvSpPr>
            <a:spLocks noChangeArrowheads="1"/>
          </p:cNvSpPr>
          <p:nvPr/>
        </p:nvSpPr>
        <p:spPr bwMode="auto">
          <a:xfrm>
            <a:off x="6456363" y="1557338"/>
            <a:ext cx="2735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加法</a:t>
            </a:r>
            <a:endParaRPr lang="en-US" altLang="zh-CN" sz="3200">
              <a:solidFill>
                <a:srgbClr val="000000"/>
              </a:solidFill>
              <a:ea typeface="宋体" panose="02010600030101010101" pitchFamily="2" charset="-122"/>
            </a:endParaRPr>
          </a:p>
        </p:txBody>
      </p:sp>
      <p:sp>
        <p:nvSpPr>
          <p:cNvPr id="7" name="矩形 6">
            <a:extLst>
              <a:ext uri="{FF2B5EF4-FFF2-40B4-BE49-F238E27FC236}">
                <a16:creationId xmlns:a16="http://schemas.microsoft.com/office/drawing/2014/main" id="{7713976F-FDEA-E938-7F15-F82CA6136CA0}"/>
              </a:ext>
            </a:extLst>
          </p:cNvPr>
          <p:cNvSpPr>
            <a:spLocks noChangeArrowheads="1"/>
          </p:cNvSpPr>
          <p:nvPr/>
        </p:nvSpPr>
        <p:spPr bwMode="auto">
          <a:xfrm>
            <a:off x="6383338" y="2195514"/>
            <a:ext cx="27368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数乘</a:t>
            </a:r>
            <a:endParaRPr lang="en-US" altLang="zh-CN" sz="3200">
              <a:solidFill>
                <a:srgbClr val="000000"/>
              </a:solidFill>
              <a:ea typeface="宋体" panose="02010600030101010101" pitchFamily="2" charset="-122"/>
            </a:endParaRPr>
          </a:p>
        </p:txBody>
      </p:sp>
      <p:sp>
        <p:nvSpPr>
          <p:cNvPr id="8" name="矩形 7">
            <a:extLst>
              <a:ext uri="{FF2B5EF4-FFF2-40B4-BE49-F238E27FC236}">
                <a16:creationId xmlns:a16="http://schemas.microsoft.com/office/drawing/2014/main" id="{E0FAB756-EDC5-968A-681D-B1E1967FA621}"/>
              </a:ext>
            </a:extLst>
          </p:cNvPr>
          <p:cNvSpPr>
            <a:spLocks noChangeArrowheads="1"/>
          </p:cNvSpPr>
          <p:nvPr/>
        </p:nvSpPr>
        <p:spPr bwMode="auto">
          <a:xfrm>
            <a:off x="6456363" y="2781300"/>
            <a:ext cx="2735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乘法</a:t>
            </a:r>
            <a:endParaRPr lang="en-US" altLang="zh-CN" sz="3200">
              <a:solidFill>
                <a:srgbClr val="000000"/>
              </a:solidFill>
              <a:ea typeface="宋体" panose="02010600030101010101" pitchFamily="2" charset="-122"/>
            </a:endParaRPr>
          </a:p>
        </p:txBody>
      </p:sp>
      <p:sp>
        <p:nvSpPr>
          <p:cNvPr id="9" name="矩形 8">
            <a:extLst>
              <a:ext uri="{FF2B5EF4-FFF2-40B4-BE49-F238E27FC236}">
                <a16:creationId xmlns:a16="http://schemas.microsoft.com/office/drawing/2014/main" id="{09DAD4BA-76D0-0A7E-3D33-0B82FF7CE3B3}"/>
              </a:ext>
            </a:extLst>
          </p:cNvPr>
          <p:cNvSpPr>
            <a:spLocks noChangeArrowheads="1"/>
          </p:cNvSpPr>
          <p:nvPr/>
        </p:nvSpPr>
        <p:spPr bwMode="auto">
          <a:xfrm>
            <a:off x="6456363" y="3421063"/>
            <a:ext cx="2735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转置</a:t>
            </a:r>
            <a:endParaRPr lang="en-US" altLang="zh-CN" sz="3200">
              <a:solidFill>
                <a:srgbClr val="000000"/>
              </a:solidFill>
              <a:ea typeface="宋体" panose="02010600030101010101" pitchFamily="2" charset="-122"/>
            </a:endParaRPr>
          </a:p>
        </p:txBody>
      </p:sp>
      <p:sp>
        <p:nvSpPr>
          <p:cNvPr id="10" name="矩形 9">
            <a:extLst>
              <a:ext uri="{FF2B5EF4-FFF2-40B4-BE49-F238E27FC236}">
                <a16:creationId xmlns:a16="http://schemas.microsoft.com/office/drawing/2014/main" id="{85886EC9-FD56-6491-F962-6E0DD64E8A98}"/>
              </a:ext>
            </a:extLst>
          </p:cNvPr>
          <p:cNvSpPr>
            <a:spLocks noChangeArrowheads="1"/>
          </p:cNvSpPr>
          <p:nvPr/>
        </p:nvSpPr>
        <p:spPr bwMode="auto">
          <a:xfrm>
            <a:off x="2135189" y="4645025"/>
            <a:ext cx="4105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三、特殊的分块矩阵</a:t>
            </a:r>
            <a:endParaRPr lang="en-US" altLang="zh-CN" sz="3200">
              <a:solidFill>
                <a:srgbClr val="000000"/>
              </a:solidFill>
              <a:ea typeface="宋体" panose="02010600030101010101" pitchFamily="2" charset="-122"/>
            </a:endParaRPr>
          </a:p>
        </p:txBody>
      </p:sp>
      <p:sp>
        <p:nvSpPr>
          <p:cNvPr id="11" name="左大括号 10">
            <a:extLst>
              <a:ext uri="{FF2B5EF4-FFF2-40B4-BE49-F238E27FC236}">
                <a16:creationId xmlns:a16="http://schemas.microsoft.com/office/drawing/2014/main" id="{F17F4A84-6C85-F09E-AFC0-A2B19F7CB754}"/>
              </a:ext>
            </a:extLst>
          </p:cNvPr>
          <p:cNvSpPr/>
          <p:nvPr/>
        </p:nvSpPr>
        <p:spPr>
          <a:xfrm>
            <a:off x="5951539" y="4221163"/>
            <a:ext cx="288925" cy="1439862"/>
          </a:xfrm>
          <a:prstGeom prst="leftBrace">
            <a:avLst/>
          </a:prstGeom>
          <a:ln>
            <a:solidFill>
              <a:srgbClr val="0000CC"/>
            </a:solidFill>
          </a:ln>
        </p:spPr>
        <p:style>
          <a:lnRef idx="1">
            <a:schemeClr val="accent1"/>
          </a:lnRef>
          <a:fillRef idx="0">
            <a:schemeClr val="accent1"/>
          </a:fillRef>
          <a:effectRef idx="0">
            <a:schemeClr val="accent1"/>
          </a:effectRef>
          <a:fontRef idx="minor">
            <a:schemeClr val="tx1"/>
          </a:fontRef>
        </p:style>
        <p:txBody>
          <a:bodyPr anchor="ctr"/>
          <a:lstStyle/>
          <a:p>
            <a:pPr algn="ctr" fontAlgn="base">
              <a:spcBef>
                <a:spcPct val="0"/>
              </a:spcBef>
              <a:spcAft>
                <a:spcPct val="0"/>
              </a:spcAft>
              <a:defRPr/>
            </a:pPr>
            <a:endParaRPr lang="zh-CN" altLang="en-US" dirty="0">
              <a:solidFill>
                <a:srgbClr val="000000"/>
              </a:solidFill>
              <a:latin typeface="Times New Roman"/>
              <a:ea typeface="楷体_GB2312"/>
            </a:endParaRPr>
          </a:p>
        </p:txBody>
      </p:sp>
      <p:sp>
        <p:nvSpPr>
          <p:cNvPr id="13" name="矩形 12">
            <a:extLst>
              <a:ext uri="{FF2B5EF4-FFF2-40B4-BE49-F238E27FC236}">
                <a16:creationId xmlns:a16="http://schemas.microsoft.com/office/drawing/2014/main" id="{43915630-1616-39E2-967F-5B21FCE1A6AA}"/>
              </a:ext>
            </a:extLst>
          </p:cNvPr>
          <p:cNvSpPr>
            <a:spLocks noChangeArrowheads="1"/>
          </p:cNvSpPr>
          <p:nvPr/>
        </p:nvSpPr>
        <p:spPr bwMode="auto">
          <a:xfrm>
            <a:off x="6240463" y="4005263"/>
            <a:ext cx="2735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行分块矩阵</a:t>
            </a:r>
            <a:endParaRPr lang="en-US" altLang="zh-CN" sz="3200">
              <a:solidFill>
                <a:srgbClr val="000000"/>
              </a:solidFill>
              <a:ea typeface="宋体" panose="02010600030101010101" pitchFamily="2" charset="-122"/>
            </a:endParaRPr>
          </a:p>
        </p:txBody>
      </p:sp>
      <p:sp>
        <p:nvSpPr>
          <p:cNvPr id="14" name="矩形 13">
            <a:extLst>
              <a:ext uri="{FF2B5EF4-FFF2-40B4-BE49-F238E27FC236}">
                <a16:creationId xmlns:a16="http://schemas.microsoft.com/office/drawing/2014/main" id="{AA1A0059-9FE7-2C22-EB4C-17AA2C9D2E91}"/>
              </a:ext>
            </a:extLst>
          </p:cNvPr>
          <p:cNvSpPr>
            <a:spLocks noChangeArrowheads="1"/>
          </p:cNvSpPr>
          <p:nvPr/>
        </p:nvSpPr>
        <p:spPr bwMode="auto">
          <a:xfrm>
            <a:off x="6311900" y="4724400"/>
            <a:ext cx="27368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列分块矩阵</a:t>
            </a:r>
            <a:endParaRPr lang="en-US" altLang="zh-CN" sz="3200">
              <a:solidFill>
                <a:srgbClr val="000000"/>
              </a:solidFill>
              <a:ea typeface="宋体" panose="02010600030101010101" pitchFamily="2" charset="-122"/>
            </a:endParaRPr>
          </a:p>
        </p:txBody>
      </p:sp>
      <p:sp>
        <p:nvSpPr>
          <p:cNvPr id="15" name="矩形 14">
            <a:extLst>
              <a:ext uri="{FF2B5EF4-FFF2-40B4-BE49-F238E27FC236}">
                <a16:creationId xmlns:a16="http://schemas.microsoft.com/office/drawing/2014/main" id="{22ABEB4E-4C12-D723-CDC7-6466D32B8FB8}"/>
              </a:ext>
            </a:extLst>
          </p:cNvPr>
          <p:cNvSpPr>
            <a:spLocks noChangeArrowheads="1"/>
          </p:cNvSpPr>
          <p:nvPr/>
        </p:nvSpPr>
        <p:spPr bwMode="auto">
          <a:xfrm>
            <a:off x="6311901" y="5373688"/>
            <a:ext cx="37449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对角分块矩阵</a:t>
            </a:r>
            <a:r>
              <a:rPr lang="en-US" altLang="zh-CN" sz="3200">
                <a:solidFill>
                  <a:srgbClr val="000000"/>
                </a:solidFill>
                <a:ea typeface="宋体" panose="02010600030101010101" pitchFamily="2" charset="-122"/>
              </a:rPr>
              <a:t>(</a:t>
            </a:r>
            <a:r>
              <a:rPr lang="zh-CN" altLang="en-US" sz="3200">
                <a:solidFill>
                  <a:srgbClr val="000000"/>
                </a:solidFill>
                <a:ea typeface="宋体" panose="02010600030101010101" pitchFamily="2" charset="-122"/>
              </a:rPr>
              <a:t>性质</a:t>
            </a:r>
            <a:r>
              <a:rPr lang="en-US" altLang="zh-CN" sz="3200">
                <a:solidFill>
                  <a:srgbClr val="000000"/>
                </a:solidFill>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7" grpId="0"/>
      <p:bldP spid="8" grpId="0"/>
      <p:bldP spid="9" grpId="0"/>
      <p:bldP spid="10" grpId="0"/>
      <p:bldP spid="11" grpId="0" animBg="1"/>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Object 1">
            <a:extLst>
              <a:ext uri="{FF2B5EF4-FFF2-40B4-BE49-F238E27FC236}">
                <a16:creationId xmlns:a16="http://schemas.microsoft.com/office/drawing/2014/main" id="{0A1001CF-7AEF-53D5-3776-929FF041F5FD}"/>
              </a:ext>
            </a:extLst>
          </p:cNvPr>
          <p:cNvGraphicFramePr>
            <a:graphicFrameLocks noChangeAspect="1"/>
          </p:cNvGraphicFramePr>
          <p:nvPr/>
        </p:nvGraphicFramePr>
        <p:xfrm>
          <a:off x="4192588" y="2924176"/>
          <a:ext cx="3632200" cy="2862263"/>
        </p:xfrm>
        <a:graphic>
          <a:graphicData uri="http://schemas.openxmlformats.org/presentationml/2006/ole">
            <mc:AlternateContent xmlns:mc="http://schemas.openxmlformats.org/markup-compatibility/2006">
              <mc:Choice xmlns:v="urn:schemas-microsoft-com:vml" Requires="v">
                <p:oleObj name="公式" r:id="rId2" imgW="1193800" imgH="939800" progId="Equation.3">
                  <p:embed/>
                </p:oleObj>
              </mc:Choice>
              <mc:Fallback>
                <p:oleObj name="公式" r:id="rId2" imgW="1193800" imgH="939800" progId="Equation.3">
                  <p:embed/>
                  <p:pic>
                    <p:nvPicPr>
                      <p:cNvPr id="4" name="Object 1">
                        <a:extLst>
                          <a:ext uri="{FF2B5EF4-FFF2-40B4-BE49-F238E27FC236}">
                            <a16:creationId xmlns:a16="http://schemas.microsoft.com/office/drawing/2014/main" id="{0A1001CF-7AEF-53D5-3776-929FF041F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588" y="2924176"/>
                        <a:ext cx="36322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73123" name="组合 5">
            <a:extLst>
              <a:ext uri="{FF2B5EF4-FFF2-40B4-BE49-F238E27FC236}">
                <a16:creationId xmlns:a16="http://schemas.microsoft.com/office/drawing/2014/main" id="{CEB73D17-5906-6B18-A147-D921ACD12045}"/>
              </a:ext>
            </a:extLst>
          </p:cNvPr>
          <p:cNvGrpSpPr>
            <a:grpSpLocks/>
          </p:cNvGrpSpPr>
          <p:nvPr/>
        </p:nvGrpSpPr>
        <p:grpSpPr bwMode="auto">
          <a:xfrm>
            <a:off x="1847850" y="1465264"/>
            <a:ext cx="8248650" cy="954087"/>
            <a:chOff x="323528" y="1465620"/>
            <a:chExt cx="9001000" cy="954107"/>
          </a:xfrm>
        </p:grpSpPr>
        <p:sp>
          <p:nvSpPr>
            <p:cNvPr id="773124" name="矩形 6">
              <a:extLst>
                <a:ext uri="{FF2B5EF4-FFF2-40B4-BE49-F238E27FC236}">
                  <a16:creationId xmlns:a16="http://schemas.microsoft.com/office/drawing/2014/main" id="{22959C62-418E-16BD-F995-C55623263B0D}"/>
                </a:ext>
              </a:extLst>
            </p:cNvPr>
            <p:cNvSpPr>
              <a:spLocks noChangeArrowheads="1"/>
            </p:cNvSpPr>
            <p:nvPr/>
          </p:nvSpPr>
          <p:spPr bwMode="auto">
            <a:xfrm>
              <a:off x="323528" y="1465620"/>
              <a:ext cx="9001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sz="2800" b="1">
                  <a:solidFill>
                    <a:srgbClr val="000000"/>
                  </a:solidFill>
                  <a:latin typeface="Times New Roman" panose="02020603050405020304" pitchFamily="18" charset="0"/>
                </a:rPr>
                <a:t>7. </a:t>
              </a:r>
              <a:r>
                <a:rPr kumimoji="1" lang="zh-CN" altLang="en-US" sz="2800" b="1">
                  <a:solidFill>
                    <a:srgbClr val="000000"/>
                  </a:solidFill>
                  <a:latin typeface="Times New Roman" panose="02020603050405020304" pitchFamily="18" charset="0"/>
                </a:rPr>
                <a:t>如果方阵                     中                 </a:t>
              </a: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则 </a:t>
              </a:r>
              <a:r>
                <a:rPr kumimoji="1" lang="en-US" altLang="zh-CN" sz="2800" b="1">
                  <a:solidFill>
                    <a:srgbClr val="000000"/>
                  </a:solidFill>
                  <a:latin typeface="Times New Roman" panose="02020603050405020304" pitchFamily="18" charset="0"/>
                </a:rPr>
                <a:t>A </a:t>
              </a:r>
              <a:r>
                <a:rPr kumimoji="1" lang="zh-CN" altLang="en-US" sz="2800" b="1">
                  <a:solidFill>
                    <a:srgbClr val="000000"/>
                  </a:solidFill>
                  <a:latin typeface="Times New Roman" panose="02020603050405020304" pitchFamily="18" charset="0"/>
                </a:rPr>
                <a:t>称为</a:t>
              </a:r>
              <a:endParaRPr kumimoji="1" lang="en-US" altLang="zh-CN" sz="2800" b="1">
                <a:solidFill>
                  <a:srgbClr val="000000"/>
                </a:solidFill>
                <a:latin typeface="Times New Roman" panose="02020603050405020304" pitchFamily="18" charset="0"/>
              </a:endParaRPr>
            </a:p>
            <a:p>
              <a:pPr eaLnBrk="1" fontAlgn="base" hangingPunct="1">
                <a:spcBef>
                  <a:spcPct val="0"/>
                </a:spcBef>
                <a:spcAft>
                  <a:spcPct val="0"/>
                </a:spcAft>
              </a:pPr>
              <a:r>
                <a:rPr kumimoji="1" lang="en-US" altLang="zh-CN" sz="2800" b="1">
                  <a:solidFill>
                    <a:srgbClr val="000000"/>
                  </a:solidFill>
                  <a:latin typeface="Times New Roman" panose="02020603050405020304" pitchFamily="18" charset="0"/>
                </a:rPr>
                <a:t>    </a:t>
              </a:r>
              <a:r>
                <a:rPr kumimoji="1" lang="zh-CN" altLang="en-US" sz="2800" b="1">
                  <a:solidFill>
                    <a:srgbClr val="FF0000"/>
                  </a:solidFill>
                  <a:latin typeface="Times New Roman" panose="02020603050405020304" pitchFamily="18" charset="0"/>
                </a:rPr>
                <a:t>反对称矩阵</a:t>
              </a:r>
              <a:r>
                <a:rPr kumimoji="1" lang="en-US" altLang="zh-CN" sz="2800" b="1">
                  <a:solidFill>
                    <a:srgbClr val="D60093"/>
                  </a:solidFill>
                  <a:latin typeface="Times New Roman" panose="02020603050405020304" pitchFamily="18" charset="0"/>
                </a:rPr>
                <a:t>(</a:t>
              </a:r>
              <a:r>
                <a:rPr kumimoji="1" lang="en-US" altLang="zh-CN" sz="2800" i="1">
                  <a:solidFill>
                    <a:srgbClr val="D60093"/>
                  </a:solidFill>
                  <a:latin typeface="Times New Roman" panose="02020603050405020304" pitchFamily="18" charset="0"/>
                  <a:cs typeface="Times New Roman" panose="02020603050405020304" pitchFamily="18" charset="0"/>
                </a:rPr>
                <a:t>anti</a:t>
              </a:r>
              <a:r>
                <a:rPr lang="en-US" altLang="zh-CN" sz="2800" i="1">
                  <a:solidFill>
                    <a:srgbClr val="D60093"/>
                  </a:solidFill>
                  <a:latin typeface="Times New Roman" panose="02020603050405020304" pitchFamily="18" charset="0"/>
                  <a:ea typeface="宋体" panose="02010600030101010101" pitchFamily="2" charset="-122"/>
                  <a:cs typeface="Times New Roman" panose="02020603050405020304" pitchFamily="18" charset="0"/>
                </a:rPr>
                <a:t>symmetric matrix</a:t>
              </a:r>
              <a:r>
                <a:rPr kumimoji="1" lang="en-US" altLang="zh-CN" sz="2800" b="1">
                  <a:solidFill>
                    <a:srgbClr val="D60093"/>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．即</a:t>
              </a:r>
            </a:p>
          </p:txBody>
        </p:sp>
        <p:graphicFrame>
          <p:nvGraphicFramePr>
            <p:cNvPr id="773125" name="Object 3">
              <a:extLst>
                <a:ext uri="{FF2B5EF4-FFF2-40B4-BE49-F238E27FC236}">
                  <a16:creationId xmlns:a16="http://schemas.microsoft.com/office/drawing/2014/main" id="{015182BE-E998-4DC1-3B22-8E7D86BE1016}"/>
                </a:ext>
              </a:extLst>
            </p:cNvPr>
            <p:cNvGraphicFramePr>
              <a:graphicFrameLocks noChangeAspect="1"/>
            </p:cNvGraphicFramePr>
            <p:nvPr/>
          </p:nvGraphicFramePr>
          <p:xfrm>
            <a:off x="4755744" y="1470025"/>
            <a:ext cx="1606550" cy="590550"/>
          </p:xfrm>
          <a:graphic>
            <a:graphicData uri="http://schemas.openxmlformats.org/presentationml/2006/ole">
              <mc:AlternateContent xmlns:mc="http://schemas.openxmlformats.org/markup-compatibility/2006">
                <mc:Choice xmlns:v="urn:schemas-microsoft-com:vml" Requires="v">
                  <p:oleObj name="公式" r:id="rId4" imgW="596900" imgH="241300" progId="Equation.3">
                    <p:embed/>
                  </p:oleObj>
                </mc:Choice>
                <mc:Fallback>
                  <p:oleObj name="公式" r:id="rId4" imgW="596900" imgH="241300" progId="Equation.3">
                    <p:embed/>
                    <p:pic>
                      <p:nvPicPr>
                        <p:cNvPr id="773125" name="Object 3">
                          <a:extLst>
                            <a:ext uri="{FF2B5EF4-FFF2-40B4-BE49-F238E27FC236}">
                              <a16:creationId xmlns:a16="http://schemas.microsoft.com/office/drawing/2014/main" id="{015182BE-E998-4DC1-3B22-8E7D86BE1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5744" y="1470025"/>
                          <a:ext cx="16065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3126" name="Object 4">
              <a:extLst>
                <a:ext uri="{FF2B5EF4-FFF2-40B4-BE49-F238E27FC236}">
                  <a16:creationId xmlns:a16="http://schemas.microsoft.com/office/drawing/2014/main" id="{E54818C9-D8D5-1F03-BF7D-C6BB2E7A198B}"/>
                </a:ext>
              </a:extLst>
            </p:cNvPr>
            <p:cNvGraphicFramePr>
              <a:graphicFrameLocks noChangeAspect="1"/>
            </p:cNvGraphicFramePr>
            <p:nvPr/>
          </p:nvGraphicFramePr>
          <p:xfrm>
            <a:off x="2503717" y="1469668"/>
            <a:ext cx="1675878" cy="591180"/>
          </p:xfrm>
          <a:graphic>
            <a:graphicData uri="http://schemas.openxmlformats.org/presentationml/2006/ole">
              <mc:AlternateContent xmlns:mc="http://schemas.openxmlformats.org/markup-compatibility/2006">
                <mc:Choice xmlns:v="urn:schemas-microsoft-com:vml" Requires="v">
                  <p:oleObj name="公式" r:id="rId6" imgW="622030" imgH="241195" progId="Equation.3">
                    <p:embed/>
                  </p:oleObj>
                </mc:Choice>
                <mc:Fallback>
                  <p:oleObj name="公式" r:id="rId6" imgW="622030" imgH="241195" progId="Equation.3">
                    <p:embed/>
                    <p:pic>
                      <p:nvPicPr>
                        <p:cNvPr id="773126" name="Object 4">
                          <a:extLst>
                            <a:ext uri="{FF2B5EF4-FFF2-40B4-BE49-F238E27FC236}">
                              <a16:creationId xmlns:a16="http://schemas.microsoft.com/office/drawing/2014/main" id="{E54818C9-D8D5-1F03-BF7D-C6BB2E7A19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3717" y="1469668"/>
                          <a:ext cx="1675878" cy="59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4146" name="矩形 5">
            <a:extLst>
              <a:ext uri="{FF2B5EF4-FFF2-40B4-BE49-F238E27FC236}">
                <a16:creationId xmlns:a16="http://schemas.microsoft.com/office/drawing/2014/main" id="{4EF38F30-8358-9095-01AD-A9A5A02E5789}"/>
              </a:ext>
            </a:extLst>
          </p:cNvPr>
          <p:cNvSpPr>
            <a:spLocks noChangeArrowheads="1"/>
          </p:cNvSpPr>
          <p:nvPr/>
        </p:nvSpPr>
        <p:spPr bwMode="auto">
          <a:xfrm>
            <a:off x="2208213" y="981076"/>
            <a:ext cx="828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例如 </a:t>
            </a:r>
          </a:p>
        </p:txBody>
      </p:sp>
      <p:graphicFrame>
        <p:nvGraphicFramePr>
          <p:cNvPr id="17412" name="Object 4">
            <a:extLst>
              <a:ext uri="{FF2B5EF4-FFF2-40B4-BE49-F238E27FC236}">
                <a16:creationId xmlns:a16="http://schemas.microsoft.com/office/drawing/2014/main" id="{07860176-BA2E-0FF5-D7AB-4CFEA5CFE1E1}"/>
              </a:ext>
            </a:extLst>
          </p:cNvPr>
          <p:cNvGraphicFramePr>
            <a:graphicFrameLocks noChangeAspect="1"/>
          </p:cNvGraphicFramePr>
          <p:nvPr/>
        </p:nvGraphicFramePr>
        <p:xfrm>
          <a:off x="3503614" y="1844676"/>
          <a:ext cx="5832475" cy="3281363"/>
        </p:xfrm>
        <a:graphic>
          <a:graphicData uri="http://schemas.openxmlformats.org/presentationml/2006/ole">
            <mc:AlternateContent xmlns:mc="http://schemas.openxmlformats.org/markup-compatibility/2006">
              <mc:Choice xmlns:v="urn:schemas-microsoft-com:vml" Requires="v">
                <p:oleObj name="公式" r:id="rId2" imgW="1625600" imgH="914400" progId="Equation.3">
                  <p:embed/>
                </p:oleObj>
              </mc:Choice>
              <mc:Fallback>
                <p:oleObj name="公式" r:id="rId2" imgW="1625600" imgH="914400" progId="Equation.3">
                  <p:embed/>
                  <p:pic>
                    <p:nvPicPr>
                      <p:cNvPr id="17412" name="Object 4">
                        <a:extLst>
                          <a:ext uri="{FF2B5EF4-FFF2-40B4-BE49-F238E27FC236}">
                            <a16:creationId xmlns:a16="http://schemas.microsoft.com/office/drawing/2014/main" id="{07860176-BA2E-0FF5-D7AB-4CFEA5CFE1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4" y="1844676"/>
                        <a:ext cx="5832475" cy="328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ox(out)">
                                      <p:cBhvr>
                                        <p:cTn id="7"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0A962-E8B0-99F2-E284-5BF74C45D00B}"/>
              </a:ext>
            </a:extLst>
          </p:cNvPr>
          <p:cNvSpPr>
            <a:spLocks noGrp="1"/>
          </p:cNvSpPr>
          <p:nvPr>
            <p:ph type="title"/>
          </p:nvPr>
        </p:nvSpPr>
        <p:spPr>
          <a:xfrm>
            <a:off x="2867026" y="771525"/>
            <a:ext cx="3789363" cy="1371600"/>
          </a:xfrm>
        </p:spPr>
        <p:txBody>
          <a:bodyPr/>
          <a:lstStyle/>
          <a:p>
            <a:r>
              <a:rPr lang="en-US" altLang="zh-CN" sz="2800" b="1"/>
              <a:t>2.1  </a:t>
            </a:r>
            <a:r>
              <a:rPr lang="zh-CN" altLang="en-US" sz="2800" b="1"/>
              <a:t>线性方程组和矩阵</a:t>
            </a:r>
          </a:p>
        </p:txBody>
      </p:sp>
      <p:sp>
        <p:nvSpPr>
          <p:cNvPr id="4" name="标题 1">
            <a:extLst>
              <a:ext uri="{FF2B5EF4-FFF2-40B4-BE49-F238E27FC236}">
                <a16:creationId xmlns:a16="http://schemas.microsoft.com/office/drawing/2014/main" id="{985707DA-5B4F-BAD6-C1AA-296FDAD7532C}"/>
              </a:ext>
            </a:extLst>
          </p:cNvPr>
          <p:cNvSpPr txBox="1">
            <a:spLocks/>
          </p:cNvSpPr>
          <p:nvPr/>
        </p:nvSpPr>
        <p:spPr bwMode="auto">
          <a:xfrm>
            <a:off x="2847975" y="1771650"/>
            <a:ext cx="4318000" cy="1371600"/>
          </a:xfrm>
          <a:prstGeom prst="rect">
            <a:avLst/>
          </a:prstGeom>
          <a:noFill/>
          <a:ln w="9525">
            <a:noFill/>
            <a:miter lim="800000"/>
            <a:headEnd/>
            <a:tailEnd/>
          </a:ln>
        </p:spPr>
        <p:txBody>
          <a:bodyPr anchor="ctr"/>
          <a:lstStyle/>
          <a:p>
            <a:pPr eaLnBrk="0" fontAlgn="base" hangingPunct="0">
              <a:spcBef>
                <a:spcPct val="0"/>
              </a:spcBef>
              <a:spcAft>
                <a:spcPct val="0"/>
              </a:spcAft>
              <a:defRPr/>
            </a:pPr>
            <a:r>
              <a:rPr lang="en-US" altLang="zh-CN" sz="2800" b="1" kern="0" dirty="0">
                <a:solidFill>
                  <a:srgbClr val="000000"/>
                </a:solidFill>
                <a:latin typeface="Arial"/>
                <a:ea typeface="宋体"/>
              </a:rPr>
              <a:t>2.2  </a:t>
            </a:r>
            <a:r>
              <a:rPr lang="zh-CN" altLang="en-US" sz="2800" b="1" kern="0" dirty="0">
                <a:solidFill>
                  <a:srgbClr val="000000"/>
                </a:solidFill>
                <a:latin typeface="Arial"/>
                <a:ea typeface="宋体"/>
              </a:rPr>
              <a:t>矩阵的运算</a:t>
            </a:r>
          </a:p>
        </p:txBody>
      </p:sp>
      <p:sp>
        <p:nvSpPr>
          <p:cNvPr id="5" name="标题 1">
            <a:extLst>
              <a:ext uri="{FF2B5EF4-FFF2-40B4-BE49-F238E27FC236}">
                <a16:creationId xmlns:a16="http://schemas.microsoft.com/office/drawing/2014/main" id="{E136C686-C040-B14F-FB16-CFE16063830E}"/>
              </a:ext>
            </a:extLst>
          </p:cNvPr>
          <p:cNvSpPr txBox="1">
            <a:spLocks/>
          </p:cNvSpPr>
          <p:nvPr/>
        </p:nvSpPr>
        <p:spPr bwMode="auto">
          <a:xfrm>
            <a:off x="2867025" y="2771775"/>
            <a:ext cx="7372350" cy="1371600"/>
          </a:xfrm>
          <a:prstGeom prst="rect">
            <a:avLst/>
          </a:prstGeom>
          <a:noFill/>
          <a:ln w="9525">
            <a:noFill/>
            <a:miter lim="800000"/>
            <a:headEnd/>
            <a:tailEnd/>
          </a:ln>
        </p:spPr>
        <p:txBody>
          <a:bodyPr anchor="ctr"/>
          <a:lstStyle/>
          <a:p>
            <a:pPr eaLnBrk="0" fontAlgn="base" hangingPunct="0">
              <a:spcBef>
                <a:spcPct val="0"/>
              </a:spcBef>
              <a:spcAft>
                <a:spcPct val="0"/>
              </a:spcAft>
              <a:defRPr/>
            </a:pPr>
            <a:r>
              <a:rPr lang="en-US" altLang="zh-CN" sz="2800" b="1" kern="0" dirty="0">
                <a:solidFill>
                  <a:srgbClr val="000000"/>
                </a:solidFill>
                <a:latin typeface="Arial"/>
                <a:ea typeface="宋体"/>
              </a:rPr>
              <a:t>2.3  </a:t>
            </a:r>
            <a:r>
              <a:rPr lang="zh-CN" altLang="en-US" sz="2800" b="1" kern="0" dirty="0">
                <a:solidFill>
                  <a:srgbClr val="000000"/>
                </a:solidFill>
                <a:latin typeface="Arial"/>
                <a:ea typeface="宋体"/>
              </a:rPr>
              <a:t>逆矩阵</a:t>
            </a:r>
          </a:p>
        </p:txBody>
      </p:sp>
      <p:sp>
        <p:nvSpPr>
          <p:cNvPr id="6" name="标题 1">
            <a:extLst>
              <a:ext uri="{FF2B5EF4-FFF2-40B4-BE49-F238E27FC236}">
                <a16:creationId xmlns:a16="http://schemas.microsoft.com/office/drawing/2014/main" id="{F0990356-4437-D802-D68B-8115A985D519}"/>
              </a:ext>
            </a:extLst>
          </p:cNvPr>
          <p:cNvSpPr txBox="1">
            <a:spLocks/>
          </p:cNvSpPr>
          <p:nvPr/>
        </p:nvSpPr>
        <p:spPr bwMode="auto">
          <a:xfrm>
            <a:off x="2867025" y="3843338"/>
            <a:ext cx="6027738" cy="1371600"/>
          </a:xfrm>
          <a:prstGeom prst="rect">
            <a:avLst/>
          </a:prstGeom>
          <a:noFill/>
          <a:ln w="9525">
            <a:noFill/>
            <a:miter lim="800000"/>
            <a:headEnd/>
            <a:tailEnd/>
          </a:ln>
        </p:spPr>
        <p:txBody>
          <a:bodyPr anchor="ctr"/>
          <a:lstStyle/>
          <a:p>
            <a:pPr eaLnBrk="0" fontAlgn="base" hangingPunct="0">
              <a:spcBef>
                <a:spcPct val="0"/>
              </a:spcBef>
              <a:spcAft>
                <a:spcPct val="0"/>
              </a:spcAft>
              <a:defRPr/>
            </a:pPr>
            <a:r>
              <a:rPr lang="en-US" altLang="zh-CN" sz="2800" b="1" kern="0" dirty="0">
                <a:solidFill>
                  <a:srgbClr val="000000"/>
                </a:solidFill>
                <a:latin typeface="Arial"/>
                <a:ea typeface="宋体"/>
              </a:rPr>
              <a:t>2.4  </a:t>
            </a:r>
            <a:r>
              <a:rPr lang="zh-CN" altLang="en-US" sz="2800" b="1" kern="0" dirty="0">
                <a:solidFill>
                  <a:srgbClr val="000000"/>
                </a:solidFill>
                <a:latin typeface="Arial"/>
                <a:ea typeface="宋体"/>
              </a:rPr>
              <a:t>克拉姆法则</a:t>
            </a:r>
          </a:p>
        </p:txBody>
      </p:sp>
      <p:sp>
        <p:nvSpPr>
          <p:cNvPr id="7" name="标题 1">
            <a:extLst>
              <a:ext uri="{FF2B5EF4-FFF2-40B4-BE49-F238E27FC236}">
                <a16:creationId xmlns:a16="http://schemas.microsoft.com/office/drawing/2014/main" id="{707C03D2-DC16-E5EB-1F4C-550992971C9B}"/>
              </a:ext>
            </a:extLst>
          </p:cNvPr>
          <p:cNvSpPr txBox="1">
            <a:spLocks/>
          </p:cNvSpPr>
          <p:nvPr/>
        </p:nvSpPr>
        <p:spPr bwMode="auto">
          <a:xfrm>
            <a:off x="2867026" y="4772025"/>
            <a:ext cx="2892425" cy="1371600"/>
          </a:xfrm>
          <a:prstGeom prst="rect">
            <a:avLst/>
          </a:prstGeom>
          <a:noFill/>
          <a:ln w="9525">
            <a:noFill/>
            <a:miter lim="800000"/>
            <a:headEnd/>
            <a:tailEnd/>
          </a:ln>
        </p:spPr>
        <p:txBody>
          <a:bodyPr anchor="ctr"/>
          <a:lstStyle/>
          <a:p>
            <a:pPr eaLnBrk="0" fontAlgn="base" hangingPunct="0">
              <a:spcBef>
                <a:spcPct val="0"/>
              </a:spcBef>
              <a:spcAft>
                <a:spcPct val="0"/>
              </a:spcAft>
              <a:defRPr/>
            </a:pPr>
            <a:r>
              <a:rPr lang="en-US" altLang="zh-CN" sz="2800" b="1" kern="0" dirty="0">
                <a:solidFill>
                  <a:srgbClr val="000000"/>
                </a:solidFill>
                <a:latin typeface="Arial"/>
                <a:ea typeface="宋体"/>
              </a:rPr>
              <a:t>2.5  </a:t>
            </a:r>
            <a:r>
              <a:rPr lang="zh-CN" altLang="en-US" sz="2800" b="1" kern="0" dirty="0">
                <a:solidFill>
                  <a:srgbClr val="000000"/>
                </a:solidFill>
                <a:latin typeface="Arial"/>
                <a:ea typeface="宋体"/>
              </a:rPr>
              <a:t>矩阵分块法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5170" name="Rectangle 5">
            <a:extLst>
              <a:ext uri="{FF2B5EF4-FFF2-40B4-BE49-F238E27FC236}">
                <a16:creationId xmlns:a16="http://schemas.microsoft.com/office/drawing/2014/main" id="{4B7E3B71-B2C8-9C22-71BC-2556B4B6F1BD}"/>
              </a:ext>
            </a:extLst>
          </p:cNvPr>
          <p:cNvSpPr>
            <a:spLocks noChangeArrowheads="1"/>
          </p:cNvSpPr>
          <p:nvPr/>
        </p:nvSpPr>
        <p:spPr bwMode="auto">
          <a:xfrm>
            <a:off x="1979613" y="455613"/>
            <a:ext cx="502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sz="2800" b="1">
                <a:solidFill>
                  <a:srgbClr val="00007D"/>
                </a:solidFill>
                <a:latin typeface="楷体_GB2312" pitchFamily="49" charset="-122"/>
              </a:rPr>
              <a:t>同型矩阵与矩阵相等的概念</a:t>
            </a:r>
          </a:p>
        </p:txBody>
      </p:sp>
      <p:sp>
        <p:nvSpPr>
          <p:cNvPr id="16396" name="Rectangle 12">
            <a:extLst>
              <a:ext uri="{FF2B5EF4-FFF2-40B4-BE49-F238E27FC236}">
                <a16:creationId xmlns:a16="http://schemas.microsoft.com/office/drawing/2014/main" id="{F79A7D39-3798-A6BE-3B17-8F7EDB987E6F}"/>
              </a:ext>
            </a:extLst>
          </p:cNvPr>
          <p:cNvSpPr>
            <a:spLocks noChangeArrowheads="1"/>
          </p:cNvSpPr>
          <p:nvPr/>
        </p:nvSpPr>
        <p:spPr bwMode="auto">
          <a:xfrm>
            <a:off x="1979613" y="11430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buFontTx/>
              <a:buAutoNum type="arabicPeriod"/>
            </a:pP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两个矩阵的行数相等、列数相等时，称为</a:t>
            </a:r>
            <a:r>
              <a:rPr kumimoji="1" lang="zh-CN" altLang="en-US" b="1">
                <a:solidFill>
                  <a:srgbClr val="FF0000"/>
                </a:solidFill>
                <a:latin typeface="Times New Roman" panose="02020603050405020304" pitchFamily="18" charset="0"/>
              </a:rPr>
              <a:t>同型矩阵</a:t>
            </a:r>
            <a:r>
              <a:rPr kumimoji="1" lang="en-US" altLang="zh-CN" b="1">
                <a:solidFill>
                  <a:srgbClr val="000000"/>
                </a:solidFill>
                <a:latin typeface="楷体_GB2312" pitchFamily="49" charset="-122"/>
              </a:rPr>
              <a:t>.</a:t>
            </a:r>
          </a:p>
        </p:txBody>
      </p:sp>
      <p:sp>
        <p:nvSpPr>
          <p:cNvPr id="16402" name="Rectangle 18">
            <a:extLst>
              <a:ext uri="{FF2B5EF4-FFF2-40B4-BE49-F238E27FC236}">
                <a16:creationId xmlns:a16="http://schemas.microsoft.com/office/drawing/2014/main" id="{FF930E49-0240-5FA4-9D88-8CF2EE690133}"/>
              </a:ext>
            </a:extLst>
          </p:cNvPr>
          <p:cNvSpPr>
            <a:spLocks noChangeArrowheads="1"/>
          </p:cNvSpPr>
          <p:nvPr/>
        </p:nvSpPr>
        <p:spPr bwMode="auto">
          <a:xfrm>
            <a:off x="2590801" y="238601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例如</a:t>
            </a:r>
          </a:p>
        </p:txBody>
      </p:sp>
      <p:graphicFrame>
        <p:nvGraphicFramePr>
          <p:cNvPr id="16403" name="Object 14">
            <a:extLst>
              <a:ext uri="{FF2B5EF4-FFF2-40B4-BE49-F238E27FC236}">
                <a16:creationId xmlns:a16="http://schemas.microsoft.com/office/drawing/2014/main" id="{BA7852EA-E35C-DCBB-4716-26E086A58CC0}"/>
              </a:ext>
            </a:extLst>
          </p:cNvPr>
          <p:cNvGraphicFramePr>
            <a:graphicFrameLocks noChangeAspect="1"/>
          </p:cNvGraphicFramePr>
          <p:nvPr/>
        </p:nvGraphicFramePr>
        <p:xfrm>
          <a:off x="3287713" y="1916113"/>
          <a:ext cx="2360612" cy="1397000"/>
        </p:xfrm>
        <a:graphic>
          <a:graphicData uri="http://schemas.openxmlformats.org/presentationml/2006/ole">
            <mc:AlternateContent xmlns:mc="http://schemas.openxmlformats.org/markup-compatibility/2006">
              <mc:Choice xmlns:v="urn:schemas-microsoft-com:vml" Requires="v">
                <p:oleObj name="Equation" r:id="rId2" imgW="1181100" imgH="698500" progId="">
                  <p:embed/>
                </p:oleObj>
              </mc:Choice>
              <mc:Fallback>
                <p:oleObj name="Equation" r:id="rId2" imgW="1181100" imgH="698500" progId="">
                  <p:embed/>
                  <p:pic>
                    <p:nvPicPr>
                      <p:cNvPr id="16403" name="Object 14">
                        <a:extLst>
                          <a:ext uri="{FF2B5EF4-FFF2-40B4-BE49-F238E27FC236}">
                            <a16:creationId xmlns:a16="http://schemas.microsoft.com/office/drawing/2014/main" id="{BA7852EA-E35C-DCBB-4716-26E086A58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3" y="1916113"/>
                        <a:ext cx="2360612"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04" name="Rectangle 20">
            <a:extLst>
              <a:ext uri="{FF2B5EF4-FFF2-40B4-BE49-F238E27FC236}">
                <a16:creationId xmlns:a16="http://schemas.microsoft.com/office/drawing/2014/main" id="{A705292F-5B5F-D2A5-BE82-7435B3950444}"/>
              </a:ext>
            </a:extLst>
          </p:cNvPr>
          <p:cNvSpPr>
            <a:spLocks noChangeArrowheads="1"/>
          </p:cNvSpPr>
          <p:nvPr/>
        </p:nvSpPr>
        <p:spPr bwMode="auto">
          <a:xfrm>
            <a:off x="5713414" y="2386013"/>
            <a:ext cx="187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为同型矩阵</a:t>
            </a:r>
            <a:r>
              <a:rPr kumimoji="1" lang="en-US" altLang="zh-CN" b="1">
                <a:solidFill>
                  <a:srgbClr val="000000"/>
                </a:solidFill>
                <a:latin typeface="楷体_GB2312" pitchFamily="49" charset="-122"/>
              </a:rPr>
              <a:t>.</a:t>
            </a:r>
          </a:p>
        </p:txBody>
      </p:sp>
      <p:sp>
        <p:nvSpPr>
          <p:cNvPr id="16406" name="Rectangle 22">
            <a:extLst>
              <a:ext uri="{FF2B5EF4-FFF2-40B4-BE49-F238E27FC236}">
                <a16:creationId xmlns:a16="http://schemas.microsoft.com/office/drawing/2014/main" id="{D9DDE3B1-C377-9CF7-3518-F44CEF5E200F}"/>
              </a:ext>
            </a:extLst>
          </p:cNvPr>
          <p:cNvSpPr>
            <a:spLocks noChangeArrowheads="1"/>
          </p:cNvSpPr>
          <p:nvPr/>
        </p:nvSpPr>
        <p:spPr bwMode="auto">
          <a:xfrm>
            <a:off x="1979613" y="4038601"/>
            <a:ext cx="792480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20000"/>
              </a:lnSpc>
              <a:spcBef>
                <a:spcPct val="50000"/>
              </a:spcBef>
              <a:spcAft>
                <a:spcPct val="0"/>
              </a:spcAft>
              <a:buFontTx/>
              <a:buAutoNum type="arabicPeriod" startAt="2"/>
            </a:pP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两个矩阵               与              为同型矩阵，并且对应元</a:t>
            </a:r>
          </a:p>
          <a:p>
            <a:pPr eaLnBrk="1" fontAlgn="base" hangingPunct="1">
              <a:spcBef>
                <a:spcPct val="50000"/>
              </a:spcBef>
              <a:spcAft>
                <a:spcPct val="0"/>
              </a:spcAft>
            </a:pPr>
            <a:r>
              <a:rPr kumimoji="1" lang="zh-CN" altLang="en-US" b="1">
                <a:solidFill>
                  <a:srgbClr val="000000"/>
                </a:solidFill>
                <a:latin typeface="Times New Roman" panose="02020603050405020304" pitchFamily="18" charset="0"/>
              </a:rPr>
              <a:t>	素相等，即</a:t>
            </a:r>
          </a:p>
          <a:p>
            <a:pPr eaLnBrk="1" fontAlgn="base" hangingPunct="1">
              <a:spcBef>
                <a:spcPct val="50000"/>
              </a:spcBef>
              <a:spcAft>
                <a:spcPct val="0"/>
              </a:spcAft>
            </a:pPr>
            <a:r>
              <a:rPr kumimoji="1" lang="zh-CN" altLang="en-US" b="1">
                <a:solidFill>
                  <a:srgbClr val="000000"/>
                </a:solidFill>
                <a:latin typeface="Times New Roman" panose="02020603050405020304" pitchFamily="18" charset="0"/>
              </a:rPr>
              <a:t>	则称矩阵 </a:t>
            </a:r>
            <a:r>
              <a:rPr kumimoji="1" lang="en-US" altLang="zh-CN" b="1" i="1">
                <a:solidFill>
                  <a:srgbClr val="000000"/>
                </a:solidFill>
                <a:latin typeface="Times New Roman" panose="02020603050405020304" pitchFamily="18" charset="0"/>
              </a:rPr>
              <a:t>A</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与</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B </a:t>
            </a:r>
            <a:r>
              <a:rPr kumimoji="1" lang="zh-CN" altLang="en-US" b="1">
                <a:solidFill>
                  <a:srgbClr val="FF0000"/>
                </a:solidFill>
                <a:latin typeface="Times New Roman" panose="02020603050405020304" pitchFamily="18" charset="0"/>
              </a:rPr>
              <a:t>相等</a:t>
            </a:r>
            <a:r>
              <a:rPr kumimoji="1" lang="zh-CN" altLang="en-US" b="1">
                <a:solidFill>
                  <a:srgbClr val="000000"/>
                </a:solidFill>
                <a:latin typeface="Times New Roman" panose="02020603050405020304" pitchFamily="18" charset="0"/>
              </a:rPr>
              <a:t>，记作 </a:t>
            </a:r>
            <a:r>
              <a:rPr kumimoji="1" lang="en-US" altLang="zh-CN" b="1" i="1">
                <a:solidFill>
                  <a:srgbClr val="FF0000"/>
                </a:solidFill>
                <a:latin typeface="Times New Roman" panose="02020603050405020304" pitchFamily="18" charset="0"/>
              </a:rPr>
              <a:t>A</a:t>
            </a:r>
            <a:r>
              <a:rPr kumimoji="1" lang="en-US" altLang="zh-CN" b="1">
                <a:solidFill>
                  <a:srgbClr val="FF0000"/>
                </a:solidFill>
                <a:latin typeface="Times New Roman" panose="02020603050405020304" pitchFamily="18" charset="0"/>
              </a:rPr>
              <a:t> = </a:t>
            </a:r>
            <a:r>
              <a:rPr kumimoji="1" lang="en-US" altLang="zh-CN" b="1" i="1">
                <a:solidFill>
                  <a:srgbClr val="FF0000"/>
                </a:solidFill>
                <a:latin typeface="Times New Roman" panose="02020603050405020304" pitchFamily="18" charset="0"/>
              </a:rPr>
              <a:t>B</a:t>
            </a:r>
            <a:r>
              <a:rPr kumimoji="1" lang="en-US" altLang="zh-CN" b="1">
                <a:solidFill>
                  <a:srgbClr val="000000"/>
                </a:solidFill>
                <a:latin typeface="Times New Roman" panose="02020603050405020304" pitchFamily="18" charset="0"/>
              </a:rPr>
              <a:t> </a:t>
            </a:r>
            <a:r>
              <a:rPr kumimoji="1" lang="en-US" altLang="zh-CN" b="1">
                <a:solidFill>
                  <a:srgbClr val="000000"/>
                </a:solidFill>
                <a:latin typeface="楷体_GB2312" pitchFamily="49" charset="-122"/>
              </a:rPr>
              <a:t>.</a:t>
            </a:r>
            <a:endParaRPr kumimoji="1" lang="en-US" altLang="zh-CN" b="1">
              <a:solidFill>
                <a:srgbClr val="000000"/>
              </a:solidFill>
              <a:latin typeface="Times New Roman" panose="02020603050405020304" pitchFamily="18" charset="0"/>
            </a:endParaRPr>
          </a:p>
        </p:txBody>
      </p:sp>
      <p:graphicFrame>
        <p:nvGraphicFramePr>
          <p:cNvPr id="16407" name="Object 15">
            <a:extLst>
              <a:ext uri="{FF2B5EF4-FFF2-40B4-BE49-F238E27FC236}">
                <a16:creationId xmlns:a16="http://schemas.microsoft.com/office/drawing/2014/main" id="{BAA53C80-2882-993A-E838-FA4DA4945B37}"/>
              </a:ext>
            </a:extLst>
          </p:cNvPr>
          <p:cNvGraphicFramePr>
            <a:graphicFrameLocks noChangeAspect="1"/>
          </p:cNvGraphicFramePr>
          <p:nvPr/>
        </p:nvGraphicFramePr>
        <p:xfrm>
          <a:off x="3719513" y="4127500"/>
          <a:ext cx="1143000" cy="482600"/>
        </p:xfrm>
        <a:graphic>
          <a:graphicData uri="http://schemas.openxmlformats.org/presentationml/2006/ole">
            <mc:AlternateContent xmlns:mc="http://schemas.openxmlformats.org/markup-compatibility/2006">
              <mc:Choice xmlns:v="urn:schemas-microsoft-com:vml" Requires="v">
                <p:oleObj name="Equation" r:id="rId4" imgW="571252" imgH="241195" progId="">
                  <p:embed/>
                </p:oleObj>
              </mc:Choice>
              <mc:Fallback>
                <p:oleObj name="Equation" r:id="rId4" imgW="571252" imgH="241195" progId="">
                  <p:embed/>
                  <p:pic>
                    <p:nvPicPr>
                      <p:cNvPr id="16407" name="Object 15">
                        <a:extLst>
                          <a:ext uri="{FF2B5EF4-FFF2-40B4-BE49-F238E27FC236}">
                            <a16:creationId xmlns:a16="http://schemas.microsoft.com/office/drawing/2014/main" id="{BAA53C80-2882-993A-E838-FA4DA4945B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9513" y="4127500"/>
                        <a:ext cx="1143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8" name="Object 16">
            <a:extLst>
              <a:ext uri="{FF2B5EF4-FFF2-40B4-BE49-F238E27FC236}">
                <a16:creationId xmlns:a16="http://schemas.microsoft.com/office/drawing/2014/main" id="{D02CF190-97CC-72BD-56BC-5A2AD29E8759}"/>
              </a:ext>
            </a:extLst>
          </p:cNvPr>
          <p:cNvGraphicFramePr>
            <a:graphicFrameLocks noChangeAspect="1"/>
          </p:cNvGraphicFramePr>
          <p:nvPr/>
        </p:nvGraphicFramePr>
        <p:xfrm>
          <a:off x="4002089" y="4675188"/>
          <a:ext cx="4541837" cy="482600"/>
        </p:xfrm>
        <a:graphic>
          <a:graphicData uri="http://schemas.openxmlformats.org/presentationml/2006/ole">
            <mc:AlternateContent xmlns:mc="http://schemas.openxmlformats.org/markup-compatibility/2006">
              <mc:Choice xmlns:v="urn:schemas-microsoft-com:vml" Requires="v">
                <p:oleObj name="Equation" r:id="rId6" imgW="2273300" imgH="241300" progId="">
                  <p:embed/>
                </p:oleObj>
              </mc:Choice>
              <mc:Fallback>
                <p:oleObj name="Equation" r:id="rId6" imgW="2273300" imgH="241300" progId="">
                  <p:embed/>
                  <p:pic>
                    <p:nvPicPr>
                      <p:cNvPr id="16408" name="Object 16">
                        <a:extLst>
                          <a:ext uri="{FF2B5EF4-FFF2-40B4-BE49-F238E27FC236}">
                            <a16:creationId xmlns:a16="http://schemas.microsoft.com/office/drawing/2014/main" id="{D02CF190-97CC-72BD-56BC-5A2AD29E87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2089" y="4675188"/>
                        <a:ext cx="4541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12" name="Object 17">
            <a:extLst>
              <a:ext uri="{FF2B5EF4-FFF2-40B4-BE49-F238E27FC236}">
                <a16:creationId xmlns:a16="http://schemas.microsoft.com/office/drawing/2014/main" id="{86DC5607-E47A-2A10-449B-12265E1604A0}"/>
              </a:ext>
            </a:extLst>
          </p:cNvPr>
          <p:cNvGraphicFramePr>
            <a:graphicFrameLocks noChangeAspect="1"/>
          </p:cNvGraphicFramePr>
          <p:nvPr/>
        </p:nvGraphicFramePr>
        <p:xfrm>
          <a:off x="5165725" y="4127500"/>
          <a:ext cx="1117600" cy="482600"/>
        </p:xfrm>
        <a:graphic>
          <a:graphicData uri="http://schemas.openxmlformats.org/presentationml/2006/ole">
            <mc:AlternateContent xmlns:mc="http://schemas.openxmlformats.org/markup-compatibility/2006">
              <mc:Choice xmlns:v="urn:schemas-microsoft-com:vml" Requires="v">
                <p:oleObj name="Equation" r:id="rId8" imgW="558558" imgH="241195" progId="">
                  <p:embed/>
                </p:oleObj>
              </mc:Choice>
              <mc:Fallback>
                <p:oleObj name="Equation" r:id="rId8" imgW="558558" imgH="241195" progId="">
                  <p:embed/>
                  <p:pic>
                    <p:nvPicPr>
                      <p:cNvPr id="16412" name="Object 17">
                        <a:extLst>
                          <a:ext uri="{FF2B5EF4-FFF2-40B4-BE49-F238E27FC236}">
                            <a16:creationId xmlns:a16="http://schemas.microsoft.com/office/drawing/2014/main" id="{86DC5607-E47A-2A10-449B-12265E1604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5725" y="4127500"/>
                        <a:ext cx="11176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163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4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40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406">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40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40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41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40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6" grpId="0"/>
      <p:bldP spid="16402" grpId="0"/>
      <p:bldP spid="16404" grpId="0"/>
      <p:bldP spid="16406"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11B5E5BE-88BB-E58F-6EEA-ECCCB29D51D3}"/>
              </a:ext>
            </a:extLst>
          </p:cNvPr>
          <p:cNvSpPr txBox="1">
            <a:spLocks noChangeArrowheads="1"/>
          </p:cNvSpPr>
          <p:nvPr/>
        </p:nvSpPr>
        <p:spPr bwMode="auto">
          <a:xfrm>
            <a:off x="3124200" y="3810001"/>
            <a:ext cx="5721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FF0000"/>
                </a:solidFill>
                <a:latin typeface="楷体_GB2312" pitchFamily="49" charset="-122"/>
              </a:rPr>
              <a:t>注意：不同型的零矩阵是不相等的</a:t>
            </a:r>
            <a:r>
              <a:rPr kumimoji="1" lang="en-US" altLang="zh-CN" sz="2800" b="1">
                <a:solidFill>
                  <a:srgbClr val="FF0000"/>
                </a:solidFill>
                <a:latin typeface="楷体_GB2312" pitchFamily="49" charset="-122"/>
              </a:rPr>
              <a:t>.</a:t>
            </a:r>
          </a:p>
        </p:txBody>
      </p:sp>
      <p:graphicFrame>
        <p:nvGraphicFramePr>
          <p:cNvPr id="776195" name="Object 8">
            <a:extLst>
              <a:ext uri="{FF2B5EF4-FFF2-40B4-BE49-F238E27FC236}">
                <a16:creationId xmlns:a16="http://schemas.microsoft.com/office/drawing/2014/main" id="{58F92D9B-B8C0-03A3-4819-4E84581EDA2F}"/>
              </a:ext>
            </a:extLst>
          </p:cNvPr>
          <p:cNvGraphicFramePr>
            <a:graphicFrameLocks noChangeAspect="1"/>
          </p:cNvGraphicFramePr>
          <p:nvPr/>
        </p:nvGraphicFramePr>
        <p:xfrm>
          <a:off x="4089400" y="1143001"/>
          <a:ext cx="4622800" cy="1997075"/>
        </p:xfrm>
        <a:graphic>
          <a:graphicData uri="http://schemas.openxmlformats.org/presentationml/2006/ole">
            <mc:AlternateContent xmlns:mc="http://schemas.openxmlformats.org/markup-compatibility/2006">
              <mc:Choice xmlns:v="urn:schemas-microsoft-com:vml" Requires="v">
                <p:oleObj name="Equation" r:id="rId2" imgW="2146300" imgH="927100" progId="">
                  <p:embed/>
                </p:oleObj>
              </mc:Choice>
              <mc:Fallback>
                <p:oleObj name="Equation" r:id="rId2" imgW="2146300" imgH="927100" progId="">
                  <p:embed/>
                  <p:pic>
                    <p:nvPicPr>
                      <p:cNvPr id="776195" name="Object 8">
                        <a:extLst>
                          <a:ext uri="{FF2B5EF4-FFF2-40B4-BE49-F238E27FC236}">
                            <a16:creationId xmlns:a16="http://schemas.microsoft.com/office/drawing/2014/main" id="{58F92D9B-B8C0-03A3-4819-4E84581ED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400" y="1143001"/>
                        <a:ext cx="462280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6196" name="Rectangle 4">
            <a:extLst>
              <a:ext uri="{FF2B5EF4-FFF2-40B4-BE49-F238E27FC236}">
                <a16:creationId xmlns:a16="http://schemas.microsoft.com/office/drawing/2014/main" id="{B121FE38-C65B-1791-52AF-649608D2C6FB}"/>
              </a:ext>
            </a:extLst>
          </p:cNvPr>
          <p:cNvSpPr>
            <a:spLocks noChangeArrowheads="1"/>
          </p:cNvSpPr>
          <p:nvPr/>
        </p:nvSpPr>
        <p:spPr bwMode="auto">
          <a:xfrm>
            <a:off x="3124201" y="1882775"/>
            <a:ext cx="10102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00"/>
                </a:solidFill>
                <a:latin typeface="楷体_GB2312" pitchFamily="49" charset="-122"/>
              </a:rPr>
              <a:t>例如 </a:t>
            </a:r>
          </a:p>
        </p:txBody>
      </p:sp>
      <p:graphicFrame>
        <p:nvGraphicFramePr>
          <p:cNvPr id="33797" name="Object 9">
            <a:extLst>
              <a:ext uri="{FF2B5EF4-FFF2-40B4-BE49-F238E27FC236}">
                <a16:creationId xmlns:a16="http://schemas.microsoft.com/office/drawing/2014/main" id="{3F2EF2BF-36DD-8514-9694-8C639A2750B7}"/>
              </a:ext>
            </a:extLst>
          </p:cNvPr>
          <p:cNvGraphicFramePr>
            <a:graphicFrameLocks noChangeAspect="1"/>
          </p:cNvGraphicFramePr>
          <p:nvPr/>
        </p:nvGraphicFramePr>
        <p:xfrm>
          <a:off x="6096001" y="1874838"/>
          <a:ext cx="530225" cy="533400"/>
        </p:xfrm>
        <a:graphic>
          <a:graphicData uri="http://schemas.openxmlformats.org/presentationml/2006/ole">
            <mc:AlternateContent xmlns:mc="http://schemas.openxmlformats.org/markup-compatibility/2006">
              <mc:Choice xmlns:v="urn:schemas-microsoft-com:vml" Requires="v">
                <p:oleObj name="Equation" r:id="rId4" imgW="177840" imgH="177840" progId="">
                  <p:embed/>
                </p:oleObj>
              </mc:Choice>
              <mc:Fallback>
                <p:oleObj name="Equation" r:id="rId4" imgW="177840" imgH="177840" progId="">
                  <p:embed/>
                  <p:pic>
                    <p:nvPicPr>
                      <p:cNvPr id="33797" name="Object 9">
                        <a:extLst>
                          <a:ext uri="{FF2B5EF4-FFF2-40B4-BE49-F238E27FC236}">
                            <a16:creationId xmlns:a16="http://schemas.microsoft.com/office/drawing/2014/main" id="{3F2EF2BF-36DD-8514-9694-8C639A2750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1" y="1874838"/>
                        <a:ext cx="5302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7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3794"/>
                                        </p:tgtEl>
                                        <p:attrNameLst>
                                          <p:attrName>style.visibility</p:attrName>
                                        </p:attrNameLst>
                                      </p:cBhvr>
                                      <p:to>
                                        <p:strVal val="visible"/>
                                      </p:to>
                                    </p:set>
                                    <p:anim calcmode="lin" valueType="num">
                                      <p:cBhvr additive="base">
                                        <p:cTn id="11" dur="500" fill="hold"/>
                                        <p:tgtEl>
                                          <p:spTgt spid="33794"/>
                                        </p:tgtEl>
                                        <p:attrNameLst>
                                          <p:attrName>ppt_x</p:attrName>
                                        </p:attrNameLst>
                                      </p:cBhvr>
                                      <p:tavLst>
                                        <p:tav tm="0">
                                          <p:val>
                                            <p:strVal val="0-#ppt_w/2"/>
                                          </p:val>
                                        </p:tav>
                                        <p:tav tm="100000">
                                          <p:val>
                                            <p:strVal val="#ppt_x"/>
                                          </p:val>
                                        </p:tav>
                                      </p:tavLst>
                                    </p:anim>
                                    <p:anim calcmode="lin" valueType="num">
                                      <p:cBhvr additive="base">
                                        <p:cTn id="12" dur="500" fill="hold"/>
                                        <p:tgtEl>
                                          <p:spTgt spid="337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B92C7A74-F947-7BFC-A252-84E2C7369C31}"/>
              </a:ext>
            </a:extLst>
          </p:cNvPr>
          <p:cNvSpPr txBox="1">
            <a:spLocks noChangeArrowheads="1"/>
          </p:cNvSpPr>
          <p:nvPr/>
        </p:nvSpPr>
        <p:spPr bwMode="auto">
          <a:xfrm>
            <a:off x="1981200" y="1428751"/>
            <a:ext cx="8472488" cy="523875"/>
          </a:xfrm>
          <a:prstGeom prst="rect">
            <a:avLst/>
          </a:prstGeom>
          <a:noFill/>
          <a:ln w="9525">
            <a:noFill/>
            <a:miter lim="800000"/>
            <a:headEnd/>
            <a:tailEnd/>
          </a:ln>
        </p:spPr>
        <p:txBody>
          <a:bodyPr>
            <a:spAutoFit/>
          </a:bodyPr>
          <a:lstStyle/>
          <a:p>
            <a:pPr marL="342900" indent="-342900" fontAlgn="base">
              <a:spcBef>
                <a:spcPct val="20000"/>
              </a:spcBef>
              <a:spcAft>
                <a:spcPct val="0"/>
              </a:spcAft>
              <a:buClr>
                <a:srgbClr val="CCCCE6"/>
              </a:buClr>
              <a:buSzPct val="60000"/>
              <a:defRPr/>
            </a:pPr>
            <a:r>
              <a:rPr lang="zh-CN" altLang="en-US" sz="2800" b="1" kern="0" dirty="0">
                <a:solidFill>
                  <a:srgbClr val="0000CC"/>
                </a:solidFill>
                <a:latin typeface="Arial"/>
                <a:ea typeface="宋体"/>
              </a:rPr>
              <a:t>    例</a:t>
            </a:r>
            <a:r>
              <a:rPr lang="en-US" altLang="zh-CN" sz="2800" b="1" kern="0" dirty="0">
                <a:solidFill>
                  <a:srgbClr val="0000CC"/>
                </a:solidFill>
                <a:latin typeface="Arial"/>
                <a:ea typeface="宋体"/>
              </a:rPr>
              <a:t>1  </a:t>
            </a:r>
            <a:r>
              <a:rPr lang="zh-CN" altLang="en-US" sz="2800" b="1" kern="0" dirty="0">
                <a:solidFill>
                  <a:srgbClr val="000000"/>
                </a:solidFill>
                <a:latin typeface="Arial"/>
                <a:ea typeface="宋体"/>
              </a:rPr>
              <a:t>对于非齐次线性方程组 </a:t>
            </a:r>
            <a:endParaRPr lang="en-US" altLang="zh-CN" sz="2800" kern="0" dirty="0">
              <a:solidFill>
                <a:srgbClr val="000000"/>
              </a:solidFill>
              <a:latin typeface="Arial"/>
              <a:ea typeface="宋体"/>
            </a:endParaRPr>
          </a:p>
        </p:txBody>
      </p:sp>
      <p:graphicFrame>
        <p:nvGraphicFramePr>
          <p:cNvPr id="777219" name="Object 4">
            <a:extLst>
              <a:ext uri="{FF2B5EF4-FFF2-40B4-BE49-F238E27FC236}">
                <a16:creationId xmlns:a16="http://schemas.microsoft.com/office/drawing/2014/main" id="{7B73BCEF-612F-7365-8624-866CA683D36B}"/>
              </a:ext>
            </a:extLst>
          </p:cNvPr>
          <p:cNvGraphicFramePr>
            <a:graphicFrameLocks noChangeAspect="1"/>
          </p:cNvGraphicFramePr>
          <p:nvPr/>
        </p:nvGraphicFramePr>
        <p:xfrm>
          <a:off x="4002089" y="2478088"/>
          <a:ext cx="4187825" cy="1879600"/>
        </p:xfrm>
        <a:graphic>
          <a:graphicData uri="http://schemas.openxmlformats.org/presentationml/2006/ole">
            <mc:AlternateContent xmlns:mc="http://schemas.openxmlformats.org/markup-compatibility/2006">
              <mc:Choice xmlns:v="urn:schemas-microsoft-com:vml" Requires="v">
                <p:oleObj name="Equation" r:id="rId2" imgW="2095500" imgH="939800" progId="">
                  <p:embed/>
                </p:oleObj>
              </mc:Choice>
              <mc:Fallback>
                <p:oleObj name="Equation" r:id="rId2" imgW="2095500" imgH="939800" progId="">
                  <p:embed/>
                  <p:pic>
                    <p:nvPicPr>
                      <p:cNvPr id="777219" name="Object 4">
                        <a:extLst>
                          <a:ext uri="{FF2B5EF4-FFF2-40B4-BE49-F238E27FC236}">
                            <a16:creationId xmlns:a16="http://schemas.microsoft.com/office/drawing/2014/main" id="{7B73BCEF-612F-7365-8624-866CA683D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2089" y="2478088"/>
                        <a:ext cx="418782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7220" name="TextBox 8">
            <a:extLst>
              <a:ext uri="{FF2B5EF4-FFF2-40B4-BE49-F238E27FC236}">
                <a16:creationId xmlns:a16="http://schemas.microsoft.com/office/drawing/2014/main" id="{390F871E-A3C6-A242-0262-64E20E4C2D74}"/>
              </a:ext>
            </a:extLst>
          </p:cNvPr>
          <p:cNvSpPr txBox="1">
            <a:spLocks noChangeArrowheads="1"/>
          </p:cNvSpPr>
          <p:nvPr/>
        </p:nvSpPr>
        <p:spPr bwMode="auto">
          <a:xfrm>
            <a:off x="8667751" y="3181351"/>
            <a:ext cx="785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a:solidFill>
                  <a:srgbClr val="000000"/>
                </a:solidFill>
              </a:rPr>
              <a:t>（</a:t>
            </a:r>
            <a:r>
              <a:rPr lang="en-US" altLang="zh-CN">
                <a:solidFill>
                  <a:srgbClr val="000000"/>
                </a:solidFill>
              </a:rPr>
              <a:t>1</a:t>
            </a:r>
            <a:r>
              <a:rPr lang="zh-CN" altLang="en-US">
                <a:solidFill>
                  <a:srgbClr val="000000"/>
                </a:solidFill>
              </a:rPr>
              <a:t>）</a:t>
            </a:r>
          </a:p>
        </p:txBody>
      </p:sp>
      <p:sp>
        <p:nvSpPr>
          <p:cNvPr id="777221" name="Rectangle 104">
            <a:extLst>
              <a:ext uri="{FF2B5EF4-FFF2-40B4-BE49-F238E27FC236}">
                <a16:creationId xmlns:a16="http://schemas.microsoft.com/office/drawing/2014/main" id="{DCC5D951-CDF1-A088-EB91-18DC7E01079D}"/>
              </a:ext>
            </a:extLst>
          </p:cNvPr>
          <p:cNvSpPr>
            <a:spLocks noGrp="1" noChangeAspect="1" noChangeArrowheads="1"/>
          </p:cNvSpPr>
          <p:nvPr>
            <p:ph type="title"/>
          </p:nvPr>
        </p:nvSpPr>
        <p:spPr>
          <a:xfrm>
            <a:off x="2338389" y="285750"/>
            <a:ext cx="3043237" cy="1144588"/>
          </a:xfrm>
        </p:spPr>
        <p:txBody>
          <a:bodyPr/>
          <a:lstStyle/>
          <a:p>
            <a:pPr eaLnBrk="1" hangingPunct="1"/>
            <a:r>
              <a:rPr lang="zh-CN" altLang="en-US" sz="3600" b="1">
                <a:solidFill>
                  <a:schemeClr val="bg2"/>
                </a:solidFill>
                <a:ea typeface="楷体_GB2312" pitchFamily="49" charset="-122"/>
              </a:rPr>
              <a:t>四、应用举例</a:t>
            </a:r>
          </a:p>
        </p:txBody>
      </p:sp>
      <p:sp>
        <p:nvSpPr>
          <p:cNvPr id="9" name="Rectangle 7">
            <a:extLst>
              <a:ext uri="{FF2B5EF4-FFF2-40B4-BE49-F238E27FC236}">
                <a16:creationId xmlns:a16="http://schemas.microsoft.com/office/drawing/2014/main" id="{D5FF7E5E-C7DE-A970-05AB-979520960098}"/>
              </a:ext>
            </a:extLst>
          </p:cNvPr>
          <p:cNvSpPr txBox="1">
            <a:spLocks noChangeArrowheads="1"/>
          </p:cNvSpPr>
          <p:nvPr/>
        </p:nvSpPr>
        <p:spPr bwMode="auto">
          <a:xfrm>
            <a:off x="2024063" y="4905376"/>
            <a:ext cx="3429000" cy="523875"/>
          </a:xfrm>
          <a:prstGeom prst="rect">
            <a:avLst/>
          </a:prstGeom>
          <a:noFill/>
          <a:ln w="9525">
            <a:noFill/>
            <a:miter lim="800000"/>
            <a:headEnd/>
            <a:tailEnd/>
          </a:ln>
        </p:spPr>
        <p:txBody>
          <a:bodyPr>
            <a:spAutoFit/>
          </a:bodyPr>
          <a:lstStyle/>
          <a:p>
            <a:pPr marL="342900" indent="-342900" fontAlgn="base">
              <a:spcBef>
                <a:spcPct val="20000"/>
              </a:spcBef>
              <a:spcAft>
                <a:spcPct val="0"/>
              </a:spcAft>
              <a:buClr>
                <a:srgbClr val="CCCCE6"/>
              </a:buClr>
              <a:buSzPct val="60000"/>
              <a:defRPr/>
            </a:pPr>
            <a:r>
              <a:rPr lang="zh-CN" altLang="en-US" sz="2800" b="1" kern="0" dirty="0">
                <a:solidFill>
                  <a:srgbClr val="0000CC"/>
                </a:solidFill>
                <a:latin typeface="Arial"/>
                <a:ea typeface="宋体"/>
              </a:rPr>
              <a:t>    </a:t>
            </a:r>
            <a:r>
              <a:rPr lang="zh-CN" altLang="en-US" sz="2800" b="1" kern="0" dirty="0">
                <a:solidFill>
                  <a:srgbClr val="000000"/>
                </a:solidFill>
                <a:latin typeface="Arial"/>
                <a:ea typeface="宋体"/>
              </a:rPr>
              <a:t>有下列几个矩阵</a:t>
            </a:r>
            <a:endParaRPr lang="en-US" altLang="zh-CN" sz="2800" kern="0" dirty="0">
              <a:solidFill>
                <a:srgbClr val="000000"/>
              </a:solidFill>
              <a:latin typeface="Arial"/>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42" name="组合 15">
            <a:extLst>
              <a:ext uri="{FF2B5EF4-FFF2-40B4-BE49-F238E27FC236}">
                <a16:creationId xmlns:a16="http://schemas.microsoft.com/office/drawing/2014/main" id="{BECE3AFC-C427-BEBC-74B0-095E5168E0E9}"/>
              </a:ext>
            </a:extLst>
          </p:cNvPr>
          <p:cNvGrpSpPr>
            <a:grpSpLocks/>
          </p:cNvGrpSpPr>
          <p:nvPr/>
        </p:nvGrpSpPr>
        <p:grpSpPr bwMode="auto">
          <a:xfrm>
            <a:off x="3138489" y="4583113"/>
            <a:ext cx="1385887" cy="1846262"/>
            <a:chOff x="928662" y="1500174"/>
            <a:chExt cx="1385453" cy="1846659"/>
          </a:xfrm>
        </p:grpSpPr>
        <p:sp>
          <p:nvSpPr>
            <p:cNvPr id="12" name="矩形 11">
              <a:extLst>
                <a:ext uri="{FF2B5EF4-FFF2-40B4-BE49-F238E27FC236}">
                  <a16:creationId xmlns:a16="http://schemas.microsoft.com/office/drawing/2014/main" id="{58B9945E-B046-34C1-DD20-82BF072A224B}"/>
                </a:ext>
              </a:extLst>
            </p:cNvPr>
            <p:cNvSpPr/>
            <p:nvPr/>
          </p:nvSpPr>
          <p:spPr>
            <a:xfrm>
              <a:off x="1571398" y="1500174"/>
              <a:ext cx="742717" cy="1846659"/>
            </a:xfrm>
            <a:prstGeom prst="rect">
              <a:avLst/>
            </a:prstGeom>
          </p:spPr>
          <p:txBody>
            <a:bodyPr wrap="none">
              <a:spAutoFit/>
            </a:bodyPr>
            <a:lstStyle/>
            <a:p>
              <a:pPr fontAlgn="base">
                <a:spcBef>
                  <a:spcPct val="0"/>
                </a:spcBef>
                <a:spcAft>
                  <a:spcPct val="0"/>
                </a:spcAft>
                <a:defRPr/>
              </a:pPr>
              <a:r>
                <a:rPr lang="en-US" altLang="zh-CN" sz="2400" b="1" i="1" kern="0" dirty="0">
                  <a:solidFill>
                    <a:srgbClr val="000000"/>
                  </a:solidFill>
                  <a:latin typeface="Times New Roman" pitchFamily="18" charset="0"/>
                  <a:ea typeface="楷体_GB2312" pitchFamily="49" charset="-122"/>
                  <a:cs typeface="Times New Roman" pitchFamily="18" charset="0"/>
                </a:rPr>
                <a:t> x</a:t>
              </a:r>
              <a:r>
                <a:rPr lang="en-US" altLang="zh-CN" sz="2400" b="1" kern="0" baseline="-25000" dirty="0">
                  <a:solidFill>
                    <a:srgbClr val="000000"/>
                  </a:solidFill>
                  <a:latin typeface="Times New Roman" pitchFamily="18" charset="0"/>
                  <a:ea typeface="楷体_GB2312" pitchFamily="49" charset="-122"/>
                  <a:cs typeface="Times New Roman" pitchFamily="18" charset="0"/>
                </a:rPr>
                <a:t>1</a:t>
              </a:r>
              <a:r>
                <a:rPr lang="en-US" altLang="zh-CN" sz="2400" b="1" i="1" kern="0" baseline="-25000" dirty="0">
                  <a:solidFill>
                    <a:srgbClr val="000000"/>
                  </a:solidFill>
                  <a:latin typeface="Times New Roman" pitchFamily="18" charset="0"/>
                  <a:ea typeface="楷体_GB2312" pitchFamily="49" charset="-122"/>
                  <a:cs typeface="Times New Roman" pitchFamily="18" charset="0"/>
                </a:rPr>
                <a:t>   </a:t>
              </a:r>
            </a:p>
            <a:p>
              <a:pPr fontAlgn="base">
                <a:spcBef>
                  <a:spcPct val="0"/>
                </a:spcBef>
                <a:spcAft>
                  <a:spcPct val="0"/>
                </a:spcAft>
                <a:defRPr/>
              </a:pPr>
              <a:r>
                <a:rPr lang="en-US" altLang="zh-CN" sz="2400" b="1" i="1" kern="0" dirty="0">
                  <a:solidFill>
                    <a:srgbClr val="000000"/>
                  </a:solidFill>
                  <a:latin typeface="Times New Roman" pitchFamily="18" charset="0"/>
                  <a:ea typeface="楷体_GB2312" pitchFamily="49" charset="-122"/>
                  <a:cs typeface="Times New Roman" pitchFamily="18" charset="0"/>
                </a:rPr>
                <a:t> x</a:t>
              </a:r>
              <a:r>
                <a:rPr lang="en-US" altLang="zh-CN" sz="2400" b="1" kern="0" baseline="-25000" dirty="0">
                  <a:solidFill>
                    <a:srgbClr val="000000"/>
                  </a:solidFill>
                  <a:latin typeface="Times New Roman" pitchFamily="18" charset="0"/>
                  <a:ea typeface="楷体_GB2312" pitchFamily="49" charset="-122"/>
                  <a:cs typeface="Times New Roman" pitchFamily="18" charset="0"/>
                </a:rPr>
                <a:t>2</a:t>
              </a:r>
            </a:p>
            <a:p>
              <a:pPr fontAlgn="base">
                <a:spcBef>
                  <a:spcPct val="0"/>
                </a:spcBef>
                <a:spcAft>
                  <a:spcPct val="0"/>
                </a:spcAft>
                <a:defRPr/>
              </a:pPr>
              <a:r>
                <a:rPr lang="en-US" altLang="zh-CN" sz="1400" b="1" kern="0" dirty="0">
                  <a:solidFill>
                    <a:srgbClr val="000000"/>
                  </a:solidFill>
                  <a:latin typeface="黑体"/>
                  <a:ea typeface="黑体"/>
                  <a:cs typeface="Times New Roman" pitchFamily="18" charset="0"/>
                </a:rPr>
                <a:t> .</a:t>
              </a:r>
            </a:p>
            <a:p>
              <a:pPr fontAlgn="base">
                <a:spcBef>
                  <a:spcPct val="0"/>
                </a:spcBef>
                <a:spcAft>
                  <a:spcPct val="0"/>
                </a:spcAft>
                <a:defRPr/>
              </a:pPr>
              <a:r>
                <a:rPr lang="en-US" altLang="zh-CN" sz="1400" b="1" kern="0" dirty="0">
                  <a:solidFill>
                    <a:srgbClr val="000000"/>
                  </a:solidFill>
                  <a:latin typeface="黑体"/>
                  <a:ea typeface="黑体"/>
                  <a:cs typeface="Times New Roman" pitchFamily="18" charset="0"/>
                </a:rPr>
                <a:t> .</a:t>
              </a:r>
            </a:p>
            <a:p>
              <a:pPr fontAlgn="base">
                <a:spcBef>
                  <a:spcPct val="0"/>
                </a:spcBef>
                <a:spcAft>
                  <a:spcPct val="0"/>
                </a:spcAft>
                <a:defRPr/>
              </a:pPr>
              <a:r>
                <a:rPr lang="en-US" altLang="zh-CN" sz="1400" b="1" kern="0" dirty="0">
                  <a:solidFill>
                    <a:srgbClr val="000000"/>
                  </a:solidFill>
                  <a:latin typeface="黑体"/>
                  <a:ea typeface="黑体"/>
                  <a:cs typeface="Times New Roman" pitchFamily="18" charset="0"/>
                </a:rPr>
                <a:t> .</a:t>
              </a:r>
            </a:p>
            <a:p>
              <a:pPr fontAlgn="base">
                <a:spcBef>
                  <a:spcPct val="0"/>
                </a:spcBef>
                <a:spcAft>
                  <a:spcPct val="0"/>
                </a:spcAft>
                <a:defRPr/>
              </a:pPr>
              <a:r>
                <a:rPr lang="en-US" altLang="zh-CN" sz="2400" b="1" i="1" kern="0" dirty="0">
                  <a:solidFill>
                    <a:srgbClr val="000000"/>
                  </a:solidFill>
                  <a:latin typeface="Times New Roman" pitchFamily="18" charset="0"/>
                  <a:ea typeface="楷体_GB2312" pitchFamily="49" charset="-122"/>
                  <a:cs typeface="Times New Roman" pitchFamily="18" charset="0"/>
                </a:rPr>
                <a:t> x</a:t>
              </a:r>
              <a:r>
                <a:rPr lang="en-US" altLang="zh-CN" sz="2400" b="1" kern="0" baseline="-25000" dirty="0">
                  <a:solidFill>
                    <a:srgbClr val="000000"/>
                  </a:solidFill>
                  <a:latin typeface="Times New Roman" pitchFamily="18" charset="0"/>
                  <a:ea typeface="楷体_GB2312" pitchFamily="49" charset="-122"/>
                  <a:cs typeface="Times New Roman" pitchFamily="18" charset="0"/>
                </a:rPr>
                <a:t>m</a:t>
              </a:r>
              <a:r>
                <a:rPr lang="zh-CN" altLang="en-US" sz="2400" b="1" kern="0" dirty="0">
                  <a:solidFill>
                    <a:srgbClr val="000000"/>
                  </a:solidFill>
                  <a:latin typeface="黑体"/>
                  <a:ea typeface="黑体"/>
                  <a:cs typeface="Times New Roman" pitchFamily="18" charset="0"/>
                </a:rPr>
                <a:t> </a:t>
              </a:r>
              <a:endParaRPr lang="zh-CN" altLang="en-US" sz="2400" dirty="0">
                <a:solidFill>
                  <a:srgbClr val="000000"/>
                </a:solidFill>
                <a:latin typeface="Arial" charset="0"/>
                <a:ea typeface="楷体_GB2312" pitchFamily="49" charset="-122"/>
              </a:endParaRPr>
            </a:p>
          </p:txBody>
        </p:sp>
        <p:sp>
          <p:nvSpPr>
            <p:cNvPr id="778265" name="右中括号 12">
              <a:extLst>
                <a:ext uri="{FF2B5EF4-FFF2-40B4-BE49-F238E27FC236}">
                  <a16:creationId xmlns:a16="http://schemas.microsoft.com/office/drawing/2014/main" id="{C516934E-0FB8-FE11-7418-95D97E524BF3}"/>
                </a:ext>
              </a:extLst>
            </p:cNvPr>
            <p:cNvSpPr>
              <a:spLocks/>
            </p:cNvSpPr>
            <p:nvPr/>
          </p:nvSpPr>
          <p:spPr bwMode="auto">
            <a:xfrm flipH="1">
              <a:off x="1500166" y="1571612"/>
              <a:ext cx="142877" cy="1714512"/>
            </a:xfrm>
            <a:prstGeom prst="rightBracket">
              <a:avLst>
                <a:gd name="adj" fmla="val 8333"/>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78266" name="右中括号 13">
              <a:extLst>
                <a:ext uri="{FF2B5EF4-FFF2-40B4-BE49-F238E27FC236}">
                  <a16:creationId xmlns:a16="http://schemas.microsoft.com/office/drawing/2014/main" id="{F3092402-D8F5-51D1-E850-58F94FABDEC8}"/>
                </a:ext>
              </a:extLst>
            </p:cNvPr>
            <p:cNvSpPr>
              <a:spLocks/>
            </p:cNvSpPr>
            <p:nvPr/>
          </p:nvSpPr>
          <p:spPr bwMode="auto">
            <a:xfrm flipV="1">
              <a:off x="2071670" y="1581136"/>
              <a:ext cx="142876" cy="1704988"/>
            </a:xfrm>
            <a:prstGeom prst="rightBracket">
              <a:avLst>
                <a:gd name="adj" fmla="val 8342"/>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78267" name="矩形 14">
              <a:extLst>
                <a:ext uri="{FF2B5EF4-FFF2-40B4-BE49-F238E27FC236}">
                  <a16:creationId xmlns:a16="http://schemas.microsoft.com/office/drawing/2014/main" id="{C653C72E-7B22-4063-1791-AB19AE65B9D8}"/>
                </a:ext>
              </a:extLst>
            </p:cNvPr>
            <p:cNvSpPr>
              <a:spLocks noChangeArrowheads="1"/>
            </p:cNvSpPr>
            <p:nvPr/>
          </p:nvSpPr>
          <p:spPr bwMode="auto">
            <a:xfrm>
              <a:off x="928662" y="2143116"/>
              <a:ext cx="5132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i="1">
                  <a:solidFill>
                    <a:srgbClr val="0000FF"/>
                  </a:solidFill>
                  <a:latin typeface="Times New Roman" panose="02020603050405020304" pitchFamily="18" charset="0"/>
                </a:rPr>
                <a:t>x=</a:t>
              </a:r>
              <a:endParaRPr lang="zh-CN" altLang="en-US">
                <a:solidFill>
                  <a:srgbClr val="000000"/>
                </a:solidFill>
              </a:endParaRPr>
            </a:p>
          </p:txBody>
        </p:sp>
      </p:grpSp>
      <p:sp>
        <p:nvSpPr>
          <p:cNvPr id="17" name="圆角矩形标注 16">
            <a:extLst>
              <a:ext uri="{FF2B5EF4-FFF2-40B4-BE49-F238E27FC236}">
                <a16:creationId xmlns:a16="http://schemas.microsoft.com/office/drawing/2014/main" id="{6918AE50-602F-11FF-5823-34295CF9DCA4}"/>
              </a:ext>
            </a:extLst>
          </p:cNvPr>
          <p:cNvSpPr/>
          <p:nvPr/>
        </p:nvSpPr>
        <p:spPr bwMode="auto">
          <a:xfrm>
            <a:off x="3167064" y="3797301"/>
            <a:ext cx="2143125" cy="500063"/>
          </a:xfrm>
          <a:prstGeom prst="wedgeRoundRectCallout">
            <a:avLst>
              <a:gd name="adj1" fmla="val -5256"/>
              <a:gd name="adj2" fmla="val 106036"/>
              <a:gd name="adj3" fmla="val 16667"/>
            </a:avLst>
          </a:prstGeom>
          <a:solidFill>
            <a:srgbClr val="92D050"/>
          </a:solidFill>
          <a:ln w="9525" cap="flat" cmpd="sng" algn="ctr">
            <a:solidFill>
              <a:schemeClr val="tx1"/>
            </a:solidFill>
            <a:prstDash val="solid"/>
            <a:round/>
            <a:headEnd type="none" w="med" len="med"/>
            <a:tailEnd type="none" w="med" len="med"/>
          </a:ln>
          <a:effectLst/>
        </p:spPr>
        <p:txBody>
          <a:bodyPr wrap="none" anchor="ctr"/>
          <a:lstStyle/>
          <a:p>
            <a:pPr algn="ctr" fontAlgn="base">
              <a:spcBef>
                <a:spcPct val="0"/>
              </a:spcBef>
              <a:spcAft>
                <a:spcPct val="0"/>
              </a:spcAft>
              <a:defRPr/>
            </a:pPr>
            <a:r>
              <a:rPr lang="zh-CN" altLang="en-US" sz="2400" b="1" kern="0" dirty="0">
                <a:solidFill>
                  <a:srgbClr val="0000CC"/>
                </a:solidFill>
                <a:latin typeface="Arial" charset="0"/>
                <a:ea typeface="楷体_GB2312" pitchFamily="49" charset="-122"/>
              </a:rPr>
              <a:t>未知数矩阵</a:t>
            </a:r>
            <a:endParaRPr lang="zh-CN" altLang="en-US" sz="2400" i="1" dirty="0">
              <a:solidFill>
                <a:srgbClr val="000000"/>
              </a:solidFill>
              <a:latin typeface="Arial" charset="0"/>
              <a:ea typeface="宋体" pitchFamily="2" charset="-122"/>
            </a:endParaRPr>
          </a:p>
        </p:txBody>
      </p:sp>
      <p:grpSp>
        <p:nvGrpSpPr>
          <p:cNvPr id="4" name="组合 17">
            <a:extLst>
              <a:ext uri="{FF2B5EF4-FFF2-40B4-BE49-F238E27FC236}">
                <a16:creationId xmlns:a16="http://schemas.microsoft.com/office/drawing/2014/main" id="{7494C611-DAB5-F9AD-8BE0-76069642185D}"/>
              </a:ext>
            </a:extLst>
          </p:cNvPr>
          <p:cNvGrpSpPr>
            <a:grpSpLocks/>
          </p:cNvGrpSpPr>
          <p:nvPr/>
        </p:nvGrpSpPr>
        <p:grpSpPr bwMode="auto">
          <a:xfrm>
            <a:off x="6424614" y="4583113"/>
            <a:ext cx="1385887" cy="1846262"/>
            <a:chOff x="928662" y="1500174"/>
            <a:chExt cx="1385453" cy="1846659"/>
          </a:xfrm>
        </p:grpSpPr>
        <p:sp>
          <p:nvSpPr>
            <p:cNvPr id="19" name="矩形 18">
              <a:extLst>
                <a:ext uri="{FF2B5EF4-FFF2-40B4-BE49-F238E27FC236}">
                  <a16:creationId xmlns:a16="http://schemas.microsoft.com/office/drawing/2014/main" id="{C7EADAE9-8944-B613-2106-DFF8C1231A3D}"/>
                </a:ext>
              </a:extLst>
            </p:cNvPr>
            <p:cNvSpPr/>
            <p:nvPr/>
          </p:nvSpPr>
          <p:spPr>
            <a:xfrm>
              <a:off x="1571398" y="1500174"/>
              <a:ext cx="742717" cy="1846659"/>
            </a:xfrm>
            <a:prstGeom prst="rect">
              <a:avLst/>
            </a:prstGeom>
          </p:spPr>
          <p:txBody>
            <a:bodyPr wrap="none">
              <a:spAutoFit/>
            </a:bodyPr>
            <a:lstStyle/>
            <a:p>
              <a:pPr fontAlgn="base">
                <a:spcBef>
                  <a:spcPct val="0"/>
                </a:spcBef>
                <a:spcAft>
                  <a:spcPct val="0"/>
                </a:spcAft>
                <a:defRPr/>
              </a:pPr>
              <a:r>
                <a:rPr lang="en-US" altLang="zh-CN" sz="2400" b="1" i="1" kern="0" dirty="0">
                  <a:solidFill>
                    <a:srgbClr val="000000"/>
                  </a:solidFill>
                  <a:latin typeface="Times New Roman" pitchFamily="18" charset="0"/>
                  <a:ea typeface="楷体_GB2312" pitchFamily="49" charset="-122"/>
                  <a:cs typeface="Times New Roman" pitchFamily="18" charset="0"/>
                </a:rPr>
                <a:t> b</a:t>
              </a:r>
              <a:r>
                <a:rPr lang="en-US" altLang="zh-CN" sz="2400" b="1" kern="0" baseline="-25000" dirty="0">
                  <a:solidFill>
                    <a:srgbClr val="000000"/>
                  </a:solidFill>
                  <a:latin typeface="Times New Roman" pitchFamily="18" charset="0"/>
                  <a:ea typeface="楷体_GB2312" pitchFamily="49" charset="-122"/>
                  <a:cs typeface="Times New Roman" pitchFamily="18" charset="0"/>
                </a:rPr>
                <a:t>1</a:t>
              </a:r>
              <a:r>
                <a:rPr lang="en-US" altLang="zh-CN" sz="2400" b="1" i="1" kern="0" baseline="-25000" dirty="0">
                  <a:solidFill>
                    <a:srgbClr val="000000"/>
                  </a:solidFill>
                  <a:latin typeface="Times New Roman" pitchFamily="18" charset="0"/>
                  <a:ea typeface="楷体_GB2312" pitchFamily="49" charset="-122"/>
                  <a:cs typeface="Times New Roman" pitchFamily="18" charset="0"/>
                </a:rPr>
                <a:t>   </a:t>
              </a:r>
            </a:p>
            <a:p>
              <a:pPr fontAlgn="base">
                <a:spcBef>
                  <a:spcPct val="0"/>
                </a:spcBef>
                <a:spcAft>
                  <a:spcPct val="0"/>
                </a:spcAft>
                <a:defRPr/>
              </a:pPr>
              <a:r>
                <a:rPr lang="en-US" altLang="zh-CN" sz="2400" b="1" i="1" kern="0" dirty="0">
                  <a:solidFill>
                    <a:srgbClr val="000000"/>
                  </a:solidFill>
                  <a:latin typeface="Times New Roman" pitchFamily="18" charset="0"/>
                  <a:ea typeface="楷体_GB2312" pitchFamily="49" charset="-122"/>
                  <a:cs typeface="Times New Roman" pitchFamily="18" charset="0"/>
                </a:rPr>
                <a:t> b</a:t>
              </a:r>
              <a:r>
                <a:rPr lang="en-US" altLang="zh-CN" sz="2400" b="1" kern="0" baseline="-25000" dirty="0">
                  <a:solidFill>
                    <a:srgbClr val="000000"/>
                  </a:solidFill>
                  <a:latin typeface="Times New Roman" pitchFamily="18" charset="0"/>
                  <a:ea typeface="楷体_GB2312" pitchFamily="49" charset="-122"/>
                  <a:cs typeface="Times New Roman" pitchFamily="18" charset="0"/>
                </a:rPr>
                <a:t>2</a:t>
              </a:r>
            </a:p>
            <a:p>
              <a:pPr fontAlgn="base">
                <a:spcBef>
                  <a:spcPct val="0"/>
                </a:spcBef>
                <a:spcAft>
                  <a:spcPct val="0"/>
                </a:spcAft>
                <a:defRPr/>
              </a:pPr>
              <a:r>
                <a:rPr lang="en-US" altLang="zh-CN" sz="1400" b="1" kern="0" dirty="0">
                  <a:solidFill>
                    <a:srgbClr val="000000"/>
                  </a:solidFill>
                  <a:latin typeface="黑体"/>
                  <a:ea typeface="黑体"/>
                  <a:cs typeface="Times New Roman" pitchFamily="18" charset="0"/>
                </a:rPr>
                <a:t> .</a:t>
              </a:r>
            </a:p>
            <a:p>
              <a:pPr fontAlgn="base">
                <a:spcBef>
                  <a:spcPct val="0"/>
                </a:spcBef>
                <a:spcAft>
                  <a:spcPct val="0"/>
                </a:spcAft>
                <a:defRPr/>
              </a:pPr>
              <a:r>
                <a:rPr lang="en-US" altLang="zh-CN" sz="1400" b="1" kern="0" dirty="0">
                  <a:solidFill>
                    <a:srgbClr val="000000"/>
                  </a:solidFill>
                  <a:latin typeface="黑体"/>
                  <a:ea typeface="黑体"/>
                  <a:cs typeface="Times New Roman" pitchFamily="18" charset="0"/>
                </a:rPr>
                <a:t> .</a:t>
              </a:r>
            </a:p>
            <a:p>
              <a:pPr fontAlgn="base">
                <a:spcBef>
                  <a:spcPct val="0"/>
                </a:spcBef>
                <a:spcAft>
                  <a:spcPct val="0"/>
                </a:spcAft>
                <a:defRPr/>
              </a:pPr>
              <a:r>
                <a:rPr lang="en-US" altLang="zh-CN" sz="1400" b="1" kern="0" dirty="0">
                  <a:solidFill>
                    <a:srgbClr val="000000"/>
                  </a:solidFill>
                  <a:latin typeface="黑体"/>
                  <a:ea typeface="黑体"/>
                  <a:cs typeface="Times New Roman" pitchFamily="18" charset="0"/>
                </a:rPr>
                <a:t> .</a:t>
              </a:r>
            </a:p>
            <a:p>
              <a:pPr fontAlgn="base">
                <a:spcBef>
                  <a:spcPct val="0"/>
                </a:spcBef>
                <a:spcAft>
                  <a:spcPct val="0"/>
                </a:spcAft>
                <a:defRPr/>
              </a:pPr>
              <a:r>
                <a:rPr lang="en-US" altLang="zh-CN" sz="2400" b="1" i="1" kern="0" dirty="0">
                  <a:solidFill>
                    <a:srgbClr val="000000"/>
                  </a:solidFill>
                  <a:latin typeface="Times New Roman" pitchFamily="18" charset="0"/>
                  <a:ea typeface="楷体_GB2312" pitchFamily="49" charset="-122"/>
                  <a:cs typeface="Times New Roman" pitchFamily="18" charset="0"/>
                </a:rPr>
                <a:t> b</a:t>
              </a:r>
              <a:r>
                <a:rPr lang="en-US" altLang="zh-CN" sz="2400" b="1" kern="0" baseline="-25000" dirty="0">
                  <a:solidFill>
                    <a:srgbClr val="000000"/>
                  </a:solidFill>
                  <a:latin typeface="Times New Roman" pitchFamily="18" charset="0"/>
                  <a:ea typeface="楷体_GB2312" pitchFamily="49" charset="-122"/>
                  <a:cs typeface="Times New Roman" pitchFamily="18" charset="0"/>
                </a:rPr>
                <a:t>m</a:t>
              </a:r>
              <a:r>
                <a:rPr lang="zh-CN" altLang="en-US" sz="2400" b="1" kern="0" dirty="0">
                  <a:solidFill>
                    <a:srgbClr val="000000"/>
                  </a:solidFill>
                  <a:latin typeface="黑体"/>
                  <a:ea typeface="黑体"/>
                  <a:cs typeface="Times New Roman" pitchFamily="18" charset="0"/>
                </a:rPr>
                <a:t> </a:t>
              </a:r>
              <a:endParaRPr lang="zh-CN" altLang="en-US" sz="2400" dirty="0">
                <a:solidFill>
                  <a:srgbClr val="000000"/>
                </a:solidFill>
                <a:latin typeface="Arial" charset="0"/>
                <a:ea typeface="楷体_GB2312" pitchFamily="49" charset="-122"/>
              </a:endParaRPr>
            </a:p>
          </p:txBody>
        </p:sp>
        <p:sp>
          <p:nvSpPr>
            <p:cNvPr id="778261" name="右中括号 19">
              <a:extLst>
                <a:ext uri="{FF2B5EF4-FFF2-40B4-BE49-F238E27FC236}">
                  <a16:creationId xmlns:a16="http://schemas.microsoft.com/office/drawing/2014/main" id="{4F6DA569-2A3B-E594-2739-C69E2EABF343}"/>
                </a:ext>
              </a:extLst>
            </p:cNvPr>
            <p:cNvSpPr>
              <a:spLocks/>
            </p:cNvSpPr>
            <p:nvPr/>
          </p:nvSpPr>
          <p:spPr bwMode="auto">
            <a:xfrm flipH="1">
              <a:off x="1500166" y="1571612"/>
              <a:ext cx="142877" cy="1714512"/>
            </a:xfrm>
            <a:prstGeom prst="rightBracket">
              <a:avLst>
                <a:gd name="adj" fmla="val 8333"/>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78262" name="右中括号 20">
              <a:extLst>
                <a:ext uri="{FF2B5EF4-FFF2-40B4-BE49-F238E27FC236}">
                  <a16:creationId xmlns:a16="http://schemas.microsoft.com/office/drawing/2014/main" id="{69D3A69D-902A-F9D0-BE14-EB6A0FD73A6D}"/>
                </a:ext>
              </a:extLst>
            </p:cNvPr>
            <p:cNvSpPr>
              <a:spLocks/>
            </p:cNvSpPr>
            <p:nvPr/>
          </p:nvSpPr>
          <p:spPr bwMode="auto">
            <a:xfrm flipV="1">
              <a:off x="2071670" y="1581136"/>
              <a:ext cx="142876" cy="1704988"/>
            </a:xfrm>
            <a:prstGeom prst="rightBracket">
              <a:avLst>
                <a:gd name="adj" fmla="val 8342"/>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78263" name="矩形 21">
              <a:extLst>
                <a:ext uri="{FF2B5EF4-FFF2-40B4-BE49-F238E27FC236}">
                  <a16:creationId xmlns:a16="http://schemas.microsoft.com/office/drawing/2014/main" id="{412D458C-F110-2946-6479-F915E67EB68C}"/>
                </a:ext>
              </a:extLst>
            </p:cNvPr>
            <p:cNvSpPr>
              <a:spLocks noChangeArrowheads="1"/>
            </p:cNvSpPr>
            <p:nvPr/>
          </p:nvSpPr>
          <p:spPr bwMode="auto">
            <a:xfrm>
              <a:off x="928662" y="2143116"/>
              <a:ext cx="5132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i="1">
                  <a:solidFill>
                    <a:srgbClr val="0000FF"/>
                  </a:solidFill>
                  <a:latin typeface="Times New Roman" panose="02020603050405020304" pitchFamily="18" charset="0"/>
                </a:rPr>
                <a:t>b=</a:t>
              </a:r>
              <a:endParaRPr lang="zh-CN" altLang="en-US">
                <a:solidFill>
                  <a:srgbClr val="000000"/>
                </a:solidFill>
              </a:endParaRPr>
            </a:p>
          </p:txBody>
        </p:sp>
      </p:grpSp>
      <p:sp>
        <p:nvSpPr>
          <p:cNvPr id="23" name="圆角矩形标注 22">
            <a:extLst>
              <a:ext uri="{FF2B5EF4-FFF2-40B4-BE49-F238E27FC236}">
                <a16:creationId xmlns:a16="http://schemas.microsoft.com/office/drawing/2014/main" id="{9D42E25C-8507-0A67-27AD-554D3BA6A6A4}"/>
              </a:ext>
            </a:extLst>
          </p:cNvPr>
          <p:cNvSpPr/>
          <p:nvPr/>
        </p:nvSpPr>
        <p:spPr bwMode="auto">
          <a:xfrm>
            <a:off x="6238875" y="3797301"/>
            <a:ext cx="2286000" cy="500063"/>
          </a:xfrm>
          <a:prstGeom prst="wedgeRoundRectCallout">
            <a:avLst>
              <a:gd name="adj1" fmla="val -5256"/>
              <a:gd name="adj2" fmla="val 106036"/>
              <a:gd name="adj3" fmla="val 16667"/>
            </a:avLst>
          </a:prstGeom>
          <a:solidFill>
            <a:srgbClr val="92D050"/>
          </a:solidFill>
          <a:ln w="9525" cap="flat" cmpd="sng" algn="ctr">
            <a:solidFill>
              <a:schemeClr val="tx1"/>
            </a:solidFill>
            <a:prstDash val="solid"/>
            <a:round/>
            <a:headEnd type="none" w="med" len="med"/>
            <a:tailEnd type="none" w="med" len="med"/>
          </a:ln>
          <a:effectLst/>
        </p:spPr>
        <p:txBody>
          <a:bodyPr wrap="none" anchor="ctr"/>
          <a:lstStyle/>
          <a:p>
            <a:pPr algn="ctr" fontAlgn="base">
              <a:spcBef>
                <a:spcPct val="0"/>
              </a:spcBef>
              <a:spcAft>
                <a:spcPct val="0"/>
              </a:spcAft>
              <a:defRPr/>
            </a:pPr>
            <a:r>
              <a:rPr lang="zh-CN" altLang="en-US" sz="2400" b="1" kern="0" dirty="0">
                <a:solidFill>
                  <a:srgbClr val="0000CC"/>
                </a:solidFill>
                <a:latin typeface="Arial" charset="0"/>
                <a:ea typeface="楷体_GB2312" pitchFamily="49" charset="-122"/>
              </a:rPr>
              <a:t>常数项矩阵</a:t>
            </a:r>
            <a:endParaRPr lang="zh-CN" altLang="en-US" sz="2400" i="1" dirty="0">
              <a:solidFill>
                <a:srgbClr val="000000"/>
              </a:solidFill>
              <a:latin typeface="Arial" charset="0"/>
              <a:ea typeface="宋体" pitchFamily="2" charset="-122"/>
            </a:endParaRPr>
          </a:p>
        </p:txBody>
      </p:sp>
      <p:grpSp>
        <p:nvGrpSpPr>
          <p:cNvPr id="5" name="组合 23">
            <a:extLst>
              <a:ext uri="{FF2B5EF4-FFF2-40B4-BE49-F238E27FC236}">
                <a16:creationId xmlns:a16="http://schemas.microsoft.com/office/drawing/2014/main" id="{548C7E32-0F1E-96B3-4C7D-048ECFD5FAD8}"/>
              </a:ext>
            </a:extLst>
          </p:cNvPr>
          <p:cNvGrpSpPr>
            <a:grpSpLocks/>
          </p:cNvGrpSpPr>
          <p:nvPr/>
        </p:nvGrpSpPr>
        <p:grpSpPr bwMode="auto">
          <a:xfrm>
            <a:off x="2452689" y="1314450"/>
            <a:ext cx="3565525" cy="1828800"/>
            <a:chOff x="2364348" y="4814910"/>
            <a:chExt cx="3564974" cy="1828800"/>
          </a:xfrm>
        </p:grpSpPr>
        <p:graphicFrame>
          <p:nvGraphicFramePr>
            <p:cNvPr id="778256" name="Object 12">
              <a:extLst>
                <a:ext uri="{FF2B5EF4-FFF2-40B4-BE49-F238E27FC236}">
                  <a16:creationId xmlns:a16="http://schemas.microsoft.com/office/drawing/2014/main" id="{7AFD6181-AEA7-B2DF-2505-5684ACDCE4B7}"/>
                </a:ext>
              </a:extLst>
            </p:cNvPr>
            <p:cNvGraphicFramePr>
              <a:graphicFrameLocks noChangeAspect="1"/>
            </p:cNvGraphicFramePr>
            <p:nvPr/>
          </p:nvGraphicFramePr>
          <p:xfrm>
            <a:off x="3300421" y="4814910"/>
            <a:ext cx="2486025" cy="1828800"/>
          </p:xfrm>
          <a:graphic>
            <a:graphicData uri="http://schemas.openxmlformats.org/presentationml/2006/ole">
              <mc:AlternateContent xmlns:mc="http://schemas.openxmlformats.org/markup-compatibility/2006">
                <mc:Choice xmlns:v="urn:schemas-microsoft-com:vml" Requires="v">
                  <p:oleObj name="Equation" r:id="rId2" imgW="1244600" imgH="914400" progId="">
                    <p:embed/>
                  </p:oleObj>
                </mc:Choice>
                <mc:Fallback>
                  <p:oleObj name="Equation" r:id="rId2" imgW="1244600" imgH="914400" progId="">
                    <p:embed/>
                    <p:pic>
                      <p:nvPicPr>
                        <p:cNvPr id="778256" name="Object 12">
                          <a:extLst>
                            <a:ext uri="{FF2B5EF4-FFF2-40B4-BE49-F238E27FC236}">
                              <a16:creationId xmlns:a16="http://schemas.microsoft.com/office/drawing/2014/main" id="{7AFD6181-AEA7-B2DF-2505-5684ACDCE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0421" y="4814910"/>
                          <a:ext cx="24860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257" name="左中括号 25">
              <a:extLst>
                <a:ext uri="{FF2B5EF4-FFF2-40B4-BE49-F238E27FC236}">
                  <a16:creationId xmlns:a16="http://schemas.microsoft.com/office/drawing/2014/main" id="{401BCDD5-C3AE-83C3-FDE3-E248FE127922}"/>
                </a:ext>
              </a:extLst>
            </p:cNvPr>
            <p:cNvSpPr>
              <a:spLocks/>
            </p:cNvSpPr>
            <p:nvPr/>
          </p:nvSpPr>
          <p:spPr bwMode="auto">
            <a:xfrm>
              <a:off x="3000364" y="4857760"/>
              <a:ext cx="142876" cy="1785950"/>
            </a:xfrm>
            <a:prstGeom prst="leftBracket">
              <a:avLst>
                <a:gd name="adj" fmla="val 8333"/>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78258" name="左中括号 26">
              <a:extLst>
                <a:ext uri="{FF2B5EF4-FFF2-40B4-BE49-F238E27FC236}">
                  <a16:creationId xmlns:a16="http://schemas.microsoft.com/office/drawing/2014/main" id="{59F91447-3E06-A52A-B8D0-9F29D6212B98}"/>
                </a:ext>
              </a:extLst>
            </p:cNvPr>
            <p:cNvSpPr>
              <a:spLocks/>
            </p:cNvSpPr>
            <p:nvPr/>
          </p:nvSpPr>
          <p:spPr bwMode="auto">
            <a:xfrm flipH="1" flipV="1">
              <a:off x="5786446" y="4857760"/>
              <a:ext cx="142876" cy="1785950"/>
            </a:xfrm>
            <a:prstGeom prst="leftBracket">
              <a:avLst>
                <a:gd name="adj" fmla="val 8333"/>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78259" name="矩形 27">
              <a:extLst>
                <a:ext uri="{FF2B5EF4-FFF2-40B4-BE49-F238E27FC236}">
                  <a16:creationId xmlns:a16="http://schemas.microsoft.com/office/drawing/2014/main" id="{BC12D4A6-DA71-4BF9-2FC2-1F99C2CBA7EC}"/>
                </a:ext>
              </a:extLst>
            </p:cNvPr>
            <p:cNvSpPr>
              <a:spLocks noChangeArrowheads="1"/>
            </p:cNvSpPr>
            <p:nvPr/>
          </p:nvSpPr>
          <p:spPr bwMode="auto">
            <a:xfrm>
              <a:off x="2364348" y="5396227"/>
              <a:ext cx="564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i="1">
                  <a:solidFill>
                    <a:srgbClr val="0000FF"/>
                  </a:solidFill>
                  <a:latin typeface="Times New Roman" panose="02020603050405020304" pitchFamily="18" charset="0"/>
                </a:rPr>
                <a:t>A=</a:t>
              </a:r>
              <a:endParaRPr lang="zh-CN" altLang="en-US">
                <a:solidFill>
                  <a:srgbClr val="000000"/>
                </a:solidFill>
              </a:endParaRPr>
            </a:p>
          </p:txBody>
        </p:sp>
      </p:grpSp>
      <p:grpSp>
        <p:nvGrpSpPr>
          <p:cNvPr id="6" name="组合 28">
            <a:extLst>
              <a:ext uri="{FF2B5EF4-FFF2-40B4-BE49-F238E27FC236}">
                <a16:creationId xmlns:a16="http://schemas.microsoft.com/office/drawing/2014/main" id="{2A67C956-5B2E-2CA2-E655-D85368D80575}"/>
              </a:ext>
            </a:extLst>
          </p:cNvPr>
          <p:cNvGrpSpPr>
            <a:grpSpLocks/>
          </p:cNvGrpSpPr>
          <p:nvPr/>
        </p:nvGrpSpPr>
        <p:grpSpPr bwMode="auto">
          <a:xfrm>
            <a:off x="6310313" y="1357314"/>
            <a:ext cx="4000500" cy="1857375"/>
            <a:chOff x="4786314" y="4572008"/>
            <a:chExt cx="4000528" cy="1857388"/>
          </a:xfrm>
        </p:grpSpPr>
        <p:grpSp>
          <p:nvGrpSpPr>
            <p:cNvPr id="778250" name="组合 11">
              <a:extLst>
                <a:ext uri="{FF2B5EF4-FFF2-40B4-BE49-F238E27FC236}">
                  <a16:creationId xmlns:a16="http://schemas.microsoft.com/office/drawing/2014/main" id="{3F36AB30-B69D-CC3A-43BB-17A7765DB421}"/>
                </a:ext>
              </a:extLst>
            </p:cNvPr>
            <p:cNvGrpSpPr>
              <a:grpSpLocks/>
            </p:cNvGrpSpPr>
            <p:nvPr/>
          </p:nvGrpSpPr>
          <p:grpSpPr bwMode="auto">
            <a:xfrm>
              <a:off x="5572132" y="4582737"/>
              <a:ext cx="3214710" cy="1846659"/>
              <a:chOff x="3071802" y="1010837"/>
              <a:chExt cx="3214710" cy="1846659"/>
            </a:xfrm>
          </p:grpSpPr>
          <p:graphicFrame>
            <p:nvGraphicFramePr>
              <p:cNvPr id="778254" name="Object 12">
                <a:extLst>
                  <a:ext uri="{FF2B5EF4-FFF2-40B4-BE49-F238E27FC236}">
                    <a16:creationId xmlns:a16="http://schemas.microsoft.com/office/drawing/2014/main" id="{7EFC3ED3-9374-A026-581F-BDA1DD1CD670}"/>
                  </a:ext>
                </a:extLst>
              </p:cNvPr>
              <p:cNvGraphicFramePr>
                <a:graphicFrameLocks noChangeAspect="1"/>
              </p:cNvGraphicFramePr>
              <p:nvPr/>
            </p:nvGraphicFramePr>
            <p:xfrm>
              <a:off x="3071802" y="1028696"/>
              <a:ext cx="2486025" cy="1828800"/>
            </p:xfrm>
            <a:graphic>
              <a:graphicData uri="http://schemas.openxmlformats.org/presentationml/2006/ole">
                <mc:AlternateContent xmlns:mc="http://schemas.openxmlformats.org/markup-compatibility/2006">
                  <mc:Choice xmlns:v="urn:schemas-microsoft-com:vml" Requires="v">
                    <p:oleObj name="Equation" r:id="rId4" imgW="1244600" imgH="914400" progId="">
                      <p:embed/>
                    </p:oleObj>
                  </mc:Choice>
                  <mc:Fallback>
                    <p:oleObj name="Equation" r:id="rId4" imgW="1244600" imgH="914400" progId="">
                      <p:embed/>
                      <p:pic>
                        <p:nvPicPr>
                          <p:cNvPr id="778254" name="Object 12">
                            <a:extLst>
                              <a:ext uri="{FF2B5EF4-FFF2-40B4-BE49-F238E27FC236}">
                                <a16:creationId xmlns:a16="http://schemas.microsoft.com/office/drawing/2014/main" id="{7EFC3ED3-9374-A026-581F-BDA1DD1CD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02" y="1028696"/>
                            <a:ext cx="24860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矩形 34">
                <a:extLst>
                  <a:ext uri="{FF2B5EF4-FFF2-40B4-BE49-F238E27FC236}">
                    <a16:creationId xmlns:a16="http://schemas.microsoft.com/office/drawing/2014/main" id="{E082A304-8070-A36F-BB06-D53ED50EB5D8}"/>
                  </a:ext>
                </a:extLst>
              </p:cNvPr>
              <p:cNvSpPr/>
              <p:nvPr/>
            </p:nvSpPr>
            <p:spPr>
              <a:xfrm>
                <a:off x="5621343" y="1011220"/>
                <a:ext cx="665168" cy="1846276"/>
              </a:xfrm>
              <a:prstGeom prst="rect">
                <a:avLst/>
              </a:prstGeom>
            </p:spPr>
            <p:txBody>
              <a:bodyPr wrap="none">
                <a:spAutoFit/>
              </a:bodyPr>
              <a:lstStyle/>
              <a:p>
                <a:pPr fontAlgn="base">
                  <a:spcBef>
                    <a:spcPct val="0"/>
                  </a:spcBef>
                  <a:spcAft>
                    <a:spcPct val="0"/>
                  </a:spcAft>
                  <a:defRPr/>
                </a:pPr>
                <a:r>
                  <a:rPr lang="en-US" altLang="zh-CN" sz="2400" b="1" i="1" kern="0" dirty="0">
                    <a:solidFill>
                      <a:srgbClr val="000000"/>
                    </a:solidFill>
                    <a:latin typeface="Times New Roman" pitchFamily="18" charset="0"/>
                    <a:ea typeface="楷体_GB2312" pitchFamily="49" charset="-122"/>
                    <a:cs typeface="Times New Roman" pitchFamily="18" charset="0"/>
                  </a:rPr>
                  <a:t>b</a:t>
                </a:r>
                <a:r>
                  <a:rPr lang="en-US" altLang="zh-CN" sz="2400" b="1" kern="0" baseline="-25000" dirty="0">
                    <a:solidFill>
                      <a:srgbClr val="000000"/>
                    </a:solidFill>
                    <a:latin typeface="Times New Roman" pitchFamily="18" charset="0"/>
                    <a:ea typeface="楷体_GB2312" pitchFamily="49" charset="-122"/>
                    <a:cs typeface="Times New Roman" pitchFamily="18" charset="0"/>
                  </a:rPr>
                  <a:t>1</a:t>
                </a:r>
                <a:r>
                  <a:rPr lang="en-US" altLang="zh-CN" sz="2400" b="1" i="1" kern="0" baseline="-25000" dirty="0">
                    <a:solidFill>
                      <a:srgbClr val="000000"/>
                    </a:solidFill>
                    <a:latin typeface="Times New Roman" pitchFamily="18" charset="0"/>
                    <a:ea typeface="楷体_GB2312" pitchFamily="49" charset="-122"/>
                    <a:cs typeface="Times New Roman" pitchFamily="18" charset="0"/>
                  </a:rPr>
                  <a:t>   </a:t>
                </a:r>
              </a:p>
              <a:p>
                <a:pPr fontAlgn="base">
                  <a:spcBef>
                    <a:spcPct val="0"/>
                  </a:spcBef>
                  <a:spcAft>
                    <a:spcPct val="0"/>
                  </a:spcAft>
                  <a:defRPr/>
                </a:pPr>
                <a:r>
                  <a:rPr lang="en-US" altLang="zh-CN" sz="2400" b="1" i="1" kern="0" dirty="0">
                    <a:solidFill>
                      <a:srgbClr val="000000"/>
                    </a:solidFill>
                    <a:latin typeface="Times New Roman" pitchFamily="18" charset="0"/>
                    <a:ea typeface="楷体_GB2312" pitchFamily="49" charset="-122"/>
                    <a:cs typeface="Times New Roman" pitchFamily="18" charset="0"/>
                  </a:rPr>
                  <a:t> b</a:t>
                </a:r>
                <a:r>
                  <a:rPr lang="en-US" altLang="zh-CN" sz="2400" b="1" kern="0" baseline="-25000" dirty="0">
                    <a:solidFill>
                      <a:srgbClr val="000000"/>
                    </a:solidFill>
                    <a:latin typeface="Times New Roman" pitchFamily="18" charset="0"/>
                    <a:ea typeface="楷体_GB2312" pitchFamily="49" charset="-122"/>
                    <a:cs typeface="Times New Roman" pitchFamily="18" charset="0"/>
                  </a:rPr>
                  <a:t>2</a:t>
                </a:r>
              </a:p>
              <a:p>
                <a:pPr fontAlgn="base">
                  <a:spcBef>
                    <a:spcPct val="0"/>
                  </a:spcBef>
                  <a:spcAft>
                    <a:spcPct val="0"/>
                  </a:spcAft>
                  <a:defRPr/>
                </a:pPr>
                <a:r>
                  <a:rPr lang="en-US" altLang="zh-CN" sz="1400" b="1" kern="0" dirty="0">
                    <a:solidFill>
                      <a:srgbClr val="000000"/>
                    </a:solidFill>
                    <a:latin typeface="黑体"/>
                    <a:ea typeface="黑体"/>
                    <a:cs typeface="Times New Roman" pitchFamily="18" charset="0"/>
                  </a:rPr>
                  <a:t> .</a:t>
                </a:r>
              </a:p>
              <a:p>
                <a:pPr fontAlgn="base">
                  <a:spcBef>
                    <a:spcPct val="0"/>
                  </a:spcBef>
                  <a:spcAft>
                    <a:spcPct val="0"/>
                  </a:spcAft>
                  <a:defRPr/>
                </a:pPr>
                <a:r>
                  <a:rPr lang="en-US" altLang="zh-CN" sz="1400" b="1" kern="0" dirty="0">
                    <a:solidFill>
                      <a:srgbClr val="000000"/>
                    </a:solidFill>
                    <a:latin typeface="黑体"/>
                    <a:ea typeface="黑体"/>
                    <a:cs typeface="Times New Roman" pitchFamily="18" charset="0"/>
                  </a:rPr>
                  <a:t> .</a:t>
                </a:r>
              </a:p>
              <a:p>
                <a:pPr fontAlgn="base">
                  <a:spcBef>
                    <a:spcPct val="0"/>
                  </a:spcBef>
                  <a:spcAft>
                    <a:spcPct val="0"/>
                  </a:spcAft>
                  <a:defRPr/>
                </a:pPr>
                <a:r>
                  <a:rPr lang="en-US" altLang="zh-CN" sz="1400" b="1" kern="0" dirty="0">
                    <a:solidFill>
                      <a:srgbClr val="000000"/>
                    </a:solidFill>
                    <a:latin typeface="黑体"/>
                    <a:ea typeface="黑体"/>
                    <a:cs typeface="Times New Roman" pitchFamily="18" charset="0"/>
                  </a:rPr>
                  <a:t> .</a:t>
                </a:r>
              </a:p>
              <a:p>
                <a:pPr fontAlgn="base">
                  <a:spcBef>
                    <a:spcPct val="0"/>
                  </a:spcBef>
                  <a:spcAft>
                    <a:spcPct val="0"/>
                  </a:spcAft>
                  <a:defRPr/>
                </a:pPr>
                <a:r>
                  <a:rPr lang="en-US" altLang="zh-CN" sz="2400" b="1" i="1" kern="0" dirty="0">
                    <a:solidFill>
                      <a:srgbClr val="000000"/>
                    </a:solidFill>
                    <a:latin typeface="Times New Roman" pitchFamily="18" charset="0"/>
                    <a:ea typeface="楷体_GB2312" pitchFamily="49" charset="-122"/>
                    <a:cs typeface="Times New Roman" pitchFamily="18" charset="0"/>
                  </a:rPr>
                  <a:t>b</a:t>
                </a:r>
                <a:r>
                  <a:rPr lang="en-US" altLang="zh-CN" sz="2400" b="1" kern="0" baseline="-25000" dirty="0">
                    <a:solidFill>
                      <a:srgbClr val="000000"/>
                    </a:solidFill>
                    <a:latin typeface="Times New Roman" pitchFamily="18" charset="0"/>
                    <a:ea typeface="楷体_GB2312" pitchFamily="49" charset="-122"/>
                    <a:cs typeface="Times New Roman" pitchFamily="18" charset="0"/>
                  </a:rPr>
                  <a:t>m</a:t>
                </a:r>
                <a:r>
                  <a:rPr lang="zh-CN" altLang="en-US" sz="2400" b="1" kern="0" dirty="0">
                    <a:solidFill>
                      <a:srgbClr val="000000"/>
                    </a:solidFill>
                    <a:latin typeface="黑体"/>
                    <a:ea typeface="黑体"/>
                    <a:cs typeface="Times New Roman" pitchFamily="18" charset="0"/>
                  </a:rPr>
                  <a:t> </a:t>
                </a:r>
                <a:endParaRPr lang="zh-CN" altLang="en-US" sz="2400" dirty="0">
                  <a:solidFill>
                    <a:srgbClr val="000000"/>
                  </a:solidFill>
                  <a:latin typeface="Arial" charset="0"/>
                  <a:ea typeface="楷体_GB2312" pitchFamily="49" charset="-122"/>
                </a:endParaRPr>
              </a:p>
            </p:txBody>
          </p:sp>
        </p:grpSp>
        <p:sp>
          <p:nvSpPr>
            <p:cNvPr id="778251" name="左中括号 30">
              <a:extLst>
                <a:ext uri="{FF2B5EF4-FFF2-40B4-BE49-F238E27FC236}">
                  <a16:creationId xmlns:a16="http://schemas.microsoft.com/office/drawing/2014/main" id="{D8D48F63-BC94-0B48-3CC2-D31F0EB1583C}"/>
                </a:ext>
              </a:extLst>
            </p:cNvPr>
            <p:cNvSpPr>
              <a:spLocks/>
            </p:cNvSpPr>
            <p:nvPr/>
          </p:nvSpPr>
          <p:spPr bwMode="auto">
            <a:xfrm>
              <a:off x="5422330" y="4572008"/>
              <a:ext cx="142876" cy="1785950"/>
            </a:xfrm>
            <a:prstGeom prst="leftBracket">
              <a:avLst>
                <a:gd name="adj" fmla="val 8333"/>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78252" name="左中括号 31">
              <a:extLst>
                <a:ext uri="{FF2B5EF4-FFF2-40B4-BE49-F238E27FC236}">
                  <a16:creationId xmlns:a16="http://schemas.microsoft.com/office/drawing/2014/main" id="{C8E68C4F-694B-5CBA-1F97-FE4249E0F48A}"/>
                </a:ext>
              </a:extLst>
            </p:cNvPr>
            <p:cNvSpPr>
              <a:spLocks/>
            </p:cNvSpPr>
            <p:nvPr/>
          </p:nvSpPr>
          <p:spPr bwMode="auto">
            <a:xfrm flipH="1" flipV="1">
              <a:off x="8643966" y="4572008"/>
              <a:ext cx="142876" cy="1785950"/>
            </a:xfrm>
            <a:prstGeom prst="leftBracket">
              <a:avLst>
                <a:gd name="adj" fmla="val 8333"/>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78253" name="矩形 32">
              <a:extLst>
                <a:ext uri="{FF2B5EF4-FFF2-40B4-BE49-F238E27FC236}">
                  <a16:creationId xmlns:a16="http://schemas.microsoft.com/office/drawing/2014/main" id="{DEB85212-3BC4-0B09-23FE-CEFB993F524C}"/>
                </a:ext>
              </a:extLst>
            </p:cNvPr>
            <p:cNvSpPr>
              <a:spLocks noChangeArrowheads="1"/>
            </p:cNvSpPr>
            <p:nvPr/>
          </p:nvSpPr>
          <p:spPr bwMode="auto">
            <a:xfrm>
              <a:off x="4786314" y="5000636"/>
              <a:ext cx="564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i="1">
                  <a:solidFill>
                    <a:srgbClr val="0000FF"/>
                  </a:solidFill>
                  <a:latin typeface="Times New Roman" panose="02020603050405020304" pitchFamily="18" charset="0"/>
                </a:rPr>
                <a:t>B=</a:t>
              </a:r>
              <a:endParaRPr lang="zh-CN" altLang="en-US">
                <a:solidFill>
                  <a:srgbClr val="000000"/>
                </a:solidFill>
              </a:endParaRPr>
            </a:p>
          </p:txBody>
        </p:sp>
      </p:grpSp>
      <p:sp>
        <p:nvSpPr>
          <p:cNvPr id="36" name="圆角矩形标注 35">
            <a:extLst>
              <a:ext uri="{FF2B5EF4-FFF2-40B4-BE49-F238E27FC236}">
                <a16:creationId xmlns:a16="http://schemas.microsoft.com/office/drawing/2014/main" id="{D670C467-296B-A6C1-CB71-86136A482EEE}"/>
              </a:ext>
            </a:extLst>
          </p:cNvPr>
          <p:cNvSpPr/>
          <p:nvPr/>
        </p:nvSpPr>
        <p:spPr bwMode="auto">
          <a:xfrm>
            <a:off x="3381376" y="571501"/>
            <a:ext cx="2143125" cy="500063"/>
          </a:xfrm>
          <a:prstGeom prst="wedgeRoundRectCallout">
            <a:avLst>
              <a:gd name="adj1" fmla="val -2547"/>
              <a:gd name="adj2" fmla="val 88622"/>
              <a:gd name="adj3" fmla="val 16667"/>
            </a:avLst>
          </a:prstGeom>
          <a:solidFill>
            <a:srgbClr val="92D050"/>
          </a:solidFill>
          <a:ln w="9525" cap="flat" cmpd="sng" algn="ctr">
            <a:solidFill>
              <a:schemeClr val="tx1"/>
            </a:solidFill>
            <a:prstDash val="solid"/>
            <a:round/>
            <a:headEnd type="none" w="med" len="med"/>
            <a:tailEnd type="none" w="med" len="med"/>
          </a:ln>
          <a:effectLst/>
        </p:spPr>
        <p:txBody>
          <a:bodyPr wrap="none" anchor="ctr"/>
          <a:lstStyle/>
          <a:p>
            <a:pPr algn="ctr" fontAlgn="base">
              <a:spcBef>
                <a:spcPct val="0"/>
              </a:spcBef>
              <a:spcAft>
                <a:spcPct val="0"/>
              </a:spcAft>
              <a:defRPr/>
            </a:pPr>
            <a:r>
              <a:rPr lang="zh-CN" altLang="en-US" sz="2400" b="1" kern="0" dirty="0">
                <a:solidFill>
                  <a:srgbClr val="0000CC"/>
                </a:solidFill>
                <a:latin typeface="Arial" charset="0"/>
                <a:ea typeface="楷体_GB2312" pitchFamily="49" charset="-122"/>
              </a:rPr>
              <a:t>系数矩阵</a:t>
            </a:r>
            <a:endParaRPr lang="zh-CN" altLang="en-US" sz="2400" dirty="0">
              <a:solidFill>
                <a:srgbClr val="000000"/>
              </a:solidFill>
              <a:latin typeface="Arial" charset="0"/>
              <a:ea typeface="宋体" pitchFamily="2" charset="-122"/>
            </a:endParaRPr>
          </a:p>
        </p:txBody>
      </p:sp>
      <p:sp>
        <p:nvSpPr>
          <p:cNvPr id="37" name="圆角矩形标注 36">
            <a:extLst>
              <a:ext uri="{FF2B5EF4-FFF2-40B4-BE49-F238E27FC236}">
                <a16:creationId xmlns:a16="http://schemas.microsoft.com/office/drawing/2014/main" id="{ED066B6E-DB75-0973-6929-9A3D2AA943E8}"/>
              </a:ext>
            </a:extLst>
          </p:cNvPr>
          <p:cNvSpPr/>
          <p:nvPr/>
        </p:nvSpPr>
        <p:spPr bwMode="auto">
          <a:xfrm>
            <a:off x="8024814" y="642938"/>
            <a:ext cx="2143125" cy="500062"/>
          </a:xfrm>
          <a:prstGeom prst="wedgeRoundRectCallout">
            <a:avLst>
              <a:gd name="adj1" fmla="val -42504"/>
              <a:gd name="adj2" fmla="val 108939"/>
              <a:gd name="adj3" fmla="val 16667"/>
            </a:avLst>
          </a:prstGeom>
          <a:solidFill>
            <a:srgbClr val="92D050"/>
          </a:solidFill>
          <a:ln w="9525" cap="flat" cmpd="sng" algn="ctr">
            <a:solidFill>
              <a:schemeClr val="tx1"/>
            </a:solidFill>
            <a:prstDash val="solid"/>
            <a:round/>
            <a:headEnd type="none" w="med" len="med"/>
            <a:tailEnd type="none" w="med" len="med"/>
          </a:ln>
          <a:effectLst/>
        </p:spPr>
        <p:txBody>
          <a:bodyPr wrap="none" anchor="ctr"/>
          <a:lstStyle/>
          <a:p>
            <a:pPr algn="ctr" fontAlgn="base">
              <a:spcBef>
                <a:spcPct val="0"/>
              </a:spcBef>
              <a:spcAft>
                <a:spcPct val="0"/>
              </a:spcAft>
              <a:defRPr/>
            </a:pPr>
            <a:r>
              <a:rPr lang="zh-CN" altLang="en-US" sz="2400" b="1" kern="0" dirty="0">
                <a:solidFill>
                  <a:srgbClr val="0000CC"/>
                </a:solidFill>
                <a:latin typeface="Arial" charset="0"/>
                <a:ea typeface="楷体_GB2312" pitchFamily="49" charset="-122"/>
              </a:rPr>
              <a:t>增广矩阵</a:t>
            </a:r>
            <a:endParaRPr lang="zh-CN" altLang="en-US" sz="2400" i="1" dirty="0">
              <a:solidFill>
                <a:srgbClr val="000000"/>
              </a:solidFill>
              <a:latin typeface="Arial" charset="0"/>
              <a:ea typeface="宋体"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36" grpId="0" animBg="1"/>
      <p:bldP spid="3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7" name="Text Box 17">
            <a:extLst>
              <a:ext uri="{FF2B5EF4-FFF2-40B4-BE49-F238E27FC236}">
                <a16:creationId xmlns:a16="http://schemas.microsoft.com/office/drawing/2014/main" id="{102573D0-06FF-91D0-776F-8E6430250834}"/>
              </a:ext>
            </a:extLst>
          </p:cNvPr>
          <p:cNvSpPr txBox="1">
            <a:spLocks noChangeArrowheads="1"/>
          </p:cNvSpPr>
          <p:nvPr/>
        </p:nvSpPr>
        <p:spPr bwMode="auto">
          <a:xfrm>
            <a:off x="2524126" y="2928938"/>
            <a:ext cx="72437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第</a:t>
            </a:r>
            <a:r>
              <a:rPr kumimoji="1" lang="en-US" altLang="zh-CN" b="1">
                <a:solidFill>
                  <a:srgbClr val="000000"/>
                </a:solidFill>
                <a:latin typeface="Times New Roman" panose="02020603050405020304" pitchFamily="18" charset="0"/>
              </a:rPr>
              <a:t>i </a:t>
            </a:r>
            <a:r>
              <a:rPr kumimoji="1" lang="zh-CN" altLang="en-US" b="1">
                <a:solidFill>
                  <a:srgbClr val="000000"/>
                </a:solidFill>
                <a:latin typeface="Times New Roman" panose="02020603050405020304" pitchFamily="18" charset="0"/>
              </a:rPr>
              <a:t>市到</a:t>
            </a:r>
            <a:r>
              <a:rPr kumimoji="1" lang="en-US" altLang="zh-CN" b="1">
                <a:solidFill>
                  <a:srgbClr val="000000"/>
                </a:solidFill>
                <a:latin typeface="Times New Roman" panose="02020603050405020304" pitchFamily="18" charset="0"/>
              </a:rPr>
              <a:t>j</a:t>
            </a:r>
            <a:r>
              <a:rPr kumimoji="1" lang="zh-CN" altLang="en-US" b="1">
                <a:solidFill>
                  <a:srgbClr val="000000"/>
                </a:solidFill>
                <a:latin typeface="Times New Roman" panose="02020603050405020304" pitchFamily="18" charset="0"/>
              </a:rPr>
              <a:t>市有单程航线 用</a:t>
            </a:r>
            <a:r>
              <a:rPr kumimoji="1" lang="en-US" altLang="zh-CN" b="1">
                <a:solidFill>
                  <a:srgbClr val="000000"/>
                </a:solidFill>
                <a:latin typeface="Times New Roman" panose="02020603050405020304" pitchFamily="18" charset="0"/>
              </a:rPr>
              <a:t>1</a:t>
            </a:r>
            <a:r>
              <a:rPr kumimoji="1" lang="zh-CN" altLang="en-US" b="1">
                <a:solidFill>
                  <a:srgbClr val="000000"/>
                </a:solidFill>
                <a:latin typeface="Times New Roman" panose="02020603050405020304" pitchFamily="18" charset="0"/>
              </a:rPr>
              <a:t>表示，无单程航线用</a:t>
            </a:r>
            <a:r>
              <a:rPr kumimoji="1" lang="en-US" altLang="zh-CN" b="1">
                <a:solidFill>
                  <a:srgbClr val="000000"/>
                </a:solidFill>
                <a:latin typeface="Times New Roman" panose="02020603050405020304" pitchFamily="18" charset="0"/>
              </a:rPr>
              <a:t>0</a:t>
            </a:r>
            <a:r>
              <a:rPr kumimoji="1" lang="zh-CN" altLang="en-US" b="1">
                <a:solidFill>
                  <a:srgbClr val="000000"/>
                </a:solidFill>
                <a:latin typeface="Times New Roman" panose="02020603050405020304" pitchFamily="18" charset="0"/>
              </a:rPr>
              <a:t>表示，则得到一个数表：</a:t>
            </a:r>
          </a:p>
        </p:txBody>
      </p:sp>
      <p:grpSp>
        <p:nvGrpSpPr>
          <p:cNvPr id="2" name="Group 100">
            <a:extLst>
              <a:ext uri="{FF2B5EF4-FFF2-40B4-BE49-F238E27FC236}">
                <a16:creationId xmlns:a16="http://schemas.microsoft.com/office/drawing/2014/main" id="{473CB438-B5D7-C099-3BF2-63F21EBEE7E8}"/>
              </a:ext>
            </a:extLst>
          </p:cNvPr>
          <p:cNvGrpSpPr>
            <a:grpSpLocks/>
          </p:cNvGrpSpPr>
          <p:nvPr/>
        </p:nvGrpSpPr>
        <p:grpSpPr bwMode="auto">
          <a:xfrm>
            <a:off x="2743200" y="4262438"/>
            <a:ext cx="6705600" cy="2133600"/>
            <a:chOff x="1296" y="1824"/>
            <a:chExt cx="3120" cy="1344"/>
          </a:xfrm>
        </p:grpSpPr>
        <p:sp>
          <p:nvSpPr>
            <p:cNvPr id="779304" name="Line 101">
              <a:extLst>
                <a:ext uri="{FF2B5EF4-FFF2-40B4-BE49-F238E27FC236}">
                  <a16:creationId xmlns:a16="http://schemas.microsoft.com/office/drawing/2014/main" id="{16CDE828-890C-1ED4-2CA9-CA61BAE04A04}"/>
                </a:ext>
              </a:extLst>
            </p:cNvPr>
            <p:cNvSpPr>
              <a:spLocks noChangeShapeType="1"/>
            </p:cNvSpPr>
            <p:nvPr/>
          </p:nvSpPr>
          <p:spPr bwMode="auto">
            <a:xfrm>
              <a:off x="1296" y="1824"/>
              <a:ext cx="312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79305" name="Line 102">
              <a:extLst>
                <a:ext uri="{FF2B5EF4-FFF2-40B4-BE49-F238E27FC236}">
                  <a16:creationId xmlns:a16="http://schemas.microsoft.com/office/drawing/2014/main" id="{E7C8DB25-B3D1-33DE-1989-E06FBAEF7023}"/>
                </a:ext>
              </a:extLst>
            </p:cNvPr>
            <p:cNvSpPr>
              <a:spLocks noChangeShapeType="1"/>
            </p:cNvSpPr>
            <p:nvPr/>
          </p:nvSpPr>
          <p:spPr bwMode="auto">
            <a:xfrm>
              <a:off x="1296" y="2160"/>
              <a:ext cx="312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79306" name="Line 103">
              <a:extLst>
                <a:ext uri="{FF2B5EF4-FFF2-40B4-BE49-F238E27FC236}">
                  <a16:creationId xmlns:a16="http://schemas.microsoft.com/office/drawing/2014/main" id="{EB9117B7-22B1-5B30-5D22-BFEB5C1E5053}"/>
                </a:ext>
              </a:extLst>
            </p:cNvPr>
            <p:cNvSpPr>
              <a:spLocks noChangeShapeType="1"/>
            </p:cNvSpPr>
            <p:nvPr/>
          </p:nvSpPr>
          <p:spPr bwMode="auto">
            <a:xfrm>
              <a:off x="1296" y="2496"/>
              <a:ext cx="312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79307" name="Line 104">
              <a:extLst>
                <a:ext uri="{FF2B5EF4-FFF2-40B4-BE49-F238E27FC236}">
                  <a16:creationId xmlns:a16="http://schemas.microsoft.com/office/drawing/2014/main" id="{9C34B766-7E69-68B5-C6D7-75FB81BD07D4}"/>
                </a:ext>
              </a:extLst>
            </p:cNvPr>
            <p:cNvSpPr>
              <a:spLocks noChangeShapeType="1"/>
            </p:cNvSpPr>
            <p:nvPr/>
          </p:nvSpPr>
          <p:spPr bwMode="auto">
            <a:xfrm>
              <a:off x="1296" y="2832"/>
              <a:ext cx="312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79308" name="Line 105">
              <a:extLst>
                <a:ext uri="{FF2B5EF4-FFF2-40B4-BE49-F238E27FC236}">
                  <a16:creationId xmlns:a16="http://schemas.microsoft.com/office/drawing/2014/main" id="{39AF72AF-382D-F103-797E-B8ADC7C9CA53}"/>
                </a:ext>
              </a:extLst>
            </p:cNvPr>
            <p:cNvSpPr>
              <a:spLocks noChangeShapeType="1"/>
            </p:cNvSpPr>
            <p:nvPr/>
          </p:nvSpPr>
          <p:spPr bwMode="auto">
            <a:xfrm>
              <a:off x="1296" y="3168"/>
              <a:ext cx="312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79309" name="Line 106">
              <a:extLst>
                <a:ext uri="{FF2B5EF4-FFF2-40B4-BE49-F238E27FC236}">
                  <a16:creationId xmlns:a16="http://schemas.microsoft.com/office/drawing/2014/main" id="{17043C8A-0860-24C5-C506-B959231EDB19}"/>
                </a:ext>
              </a:extLst>
            </p:cNvPr>
            <p:cNvSpPr>
              <a:spLocks noChangeShapeType="1"/>
            </p:cNvSpPr>
            <p:nvPr/>
          </p:nvSpPr>
          <p:spPr bwMode="auto">
            <a:xfrm>
              <a:off x="4416" y="1824"/>
              <a:ext cx="0" cy="13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79310" name="Line 107">
              <a:extLst>
                <a:ext uri="{FF2B5EF4-FFF2-40B4-BE49-F238E27FC236}">
                  <a16:creationId xmlns:a16="http://schemas.microsoft.com/office/drawing/2014/main" id="{5035E0F2-7535-87D9-0909-CFBE27E6B0BD}"/>
                </a:ext>
              </a:extLst>
            </p:cNvPr>
            <p:cNvSpPr>
              <a:spLocks noChangeShapeType="1"/>
            </p:cNvSpPr>
            <p:nvPr/>
          </p:nvSpPr>
          <p:spPr bwMode="auto">
            <a:xfrm>
              <a:off x="1296" y="1824"/>
              <a:ext cx="0" cy="13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79311" name="Line 108">
              <a:extLst>
                <a:ext uri="{FF2B5EF4-FFF2-40B4-BE49-F238E27FC236}">
                  <a16:creationId xmlns:a16="http://schemas.microsoft.com/office/drawing/2014/main" id="{E792C20E-1075-F11B-FD9E-E8A0F1EE762D}"/>
                </a:ext>
              </a:extLst>
            </p:cNvPr>
            <p:cNvSpPr>
              <a:spLocks noChangeShapeType="1"/>
            </p:cNvSpPr>
            <p:nvPr/>
          </p:nvSpPr>
          <p:spPr bwMode="auto">
            <a:xfrm>
              <a:off x="3696" y="1824"/>
              <a:ext cx="0" cy="13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79312" name="Line 109">
              <a:extLst>
                <a:ext uri="{FF2B5EF4-FFF2-40B4-BE49-F238E27FC236}">
                  <a16:creationId xmlns:a16="http://schemas.microsoft.com/office/drawing/2014/main" id="{3D57EF36-77B6-B85A-E56E-0BFCBE181FE6}"/>
                </a:ext>
              </a:extLst>
            </p:cNvPr>
            <p:cNvSpPr>
              <a:spLocks noChangeShapeType="1"/>
            </p:cNvSpPr>
            <p:nvPr/>
          </p:nvSpPr>
          <p:spPr bwMode="auto">
            <a:xfrm>
              <a:off x="2880" y="1824"/>
              <a:ext cx="0" cy="13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79313" name="Line 110">
              <a:extLst>
                <a:ext uri="{FF2B5EF4-FFF2-40B4-BE49-F238E27FC236}">
                  <a16:creationId xmlns:a16="http://schemas.microsoft.com/office/drawing/2014/main" id="{08F3EE3E-DDE6-32A6-3BA2-353E67459362}"/>
                </a:ext>
              </a:extLst>
            </p:cNvPr>
            <p:cNvSpPr>
              <a:spLocks noChangeShapeType="1"/>
            </p:cNvSpPr>
            <p:nvPr/>
          </p:nvSpPr>
          <p:spPr bwMode="auto">
            <a:xfrm>
              <a:off x="2064" y="1824"/>
              <a:ext cx="0" cy="13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pSp>
      <p:graphicFrame>
        <p:nvGraphicFramePr>
          <p:cNvPr id="140299" name="Object 50">
            <a:extLst>
              <a:ext uri="{FF2B5EF4-FFF2-40B4-BE49-F238E27FC236}">
                <a16:creationId xmlns:a16="http://schemas.microsoft.com/office/drawing/2014/main" id="{26393E14-EDA5-9FA2-0845-C11FB4E12F1E}"/>
              </a:ext>
            </a:extLst>
          </p:cNvPr>
          <p:cNvGraphicFramePr>
            <a:graphicFrameLocks noChangeAspect="1"/>
          </p:cNvGraphicFramePr>
          <p:nvPr/>
        </p:nvGraphicFramePr>
        <p:xfrm>
          <a:off x="5149851" y="4333875"/>
          <a:ext cx="265113" cy="381000"/>
        </p:xfrm>
        <a:graphic>
          <a:graphicData uri="http://schemas.openxmlformats.org/presentationml/2006/ole">
            <mc:AlternateContent xmlns:mc="http://schemas.openxmlformats.org/markup-compatibility/2006">
              <mc:Choice xmlns:v="urn:schemas-microsoft-com:vml" Requires="v">
                <p:oleObj name="Equation" r:id="rId2" imgW="114151" imgH="164885" progId="">
                  <p:embed/>
                </p:oleObj>
              </mc:Choice>
              <mc:Fallback>
                <p:oleObj name="Equation" r:id="rId2" imgW="114151" imgH="164885" progId="">
                  <p:embed/>
                  <p:pic>
                    <p:nvPicPr>
                      <p:cNvPr id="140299" name="Object 50">
                        <a:extLst>
                          <a:ext uri="{FF2B5EF4-FFF2-40B4-BE49-F238E27FC236}">
                            <a16:creationId xmlns:a16="http://schemas.microsoft.com/office/drawing/2014/main" id="{26393E14-EDA5-9FA2-0845-C11FB4E12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851" y="4333875"/>
                        <a:ext cx="2651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300" name="Object 51">
            <a:extLst>
              <a:ext uri="{FF2B5EF4-FFF2-40B4-BE49-F238E27FC236}">
                <a16:creationId xmlns:a16="http://schemas.microsoft.com/office/drawing/2014/main" id="{3FA59339-6795-507E-6729-8F19C136FD02}"/>
              </a:ext>
            </a:extLst>
          </p:cNvPr>
          <p:cNvGraphicFramePr>
            <a:graphicFrameLocks noChangeAspect="1"/>
          </p:cNvGraphicFramePr>
          <p:nvPr/>
        </p:nvGraphicFramePr>
        <p:xfrm>
          <a:off x="6948488" y="4333875"/>
          <a:ext cx="265112" cy="381000"/>
        </p:xfrm>
        <a:graphic>
          <a:graphicData uri="http://schemas.openxmlformats.org/presentationml/2006/ole">
            <mc:AlternateContent xmlns:mc="http://schemas.openxmlformats.org/markup-compatibility/2006">
              <mc:Choice xmlns:v="urn:schemas-microsoft-com:vml" Requires="v">
                <p:oleObj name="Equation" r:id="rId4" imgW="114151" imgH="164885" progId="">
                  <p:embed/>
                </p:oleObj>
              </mc:Choice>
              <mc:Fallback>
                <p:oleObj name="Equation" r:id="rId4" imgW="114151" imgH="164885" progId="">
                  <p:embed/>
                  <p:pic>
                    <p:nvPicPr>
                      <p:cNvPr id="140300" name="Object 51">
                        <a:extLst>
                          <a:ext uri="{FF2B5EF4-FFF2-40B4-BE49-F238E27FC236}">
                            <a16:creationId xmlns:a16="http://schemas.microsoft.com/office/drawing/2014/main" id="{3FA59339-6795-507E-6729-8F19C136FD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488" y="4333875"/>
                        <a:ext cx="2651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303" name="Object 54">
            <a:extLst>
              <a:ext uri="{FF2B5EF4-FFF2-40B4-BE49-F238E27FC236}">
                <a16:creationId xmlns:a16="http://schemas.microsoft.com/office/drawing/2014/main" id="{41891C8A-2D12-4CF2-56DB-9A5C0FD2F52D}"/>
              </a:ext>
            </a:extLst>
          </p:cNvPr>
          <p:cNvGraphicFramePr>
            <a:graphicFrameLocks noChangeAspect="1"/>
          </p:cNvGraphicFramePr>
          <p:nvPr/>
        </p:nvGraphicFramePr>
        <p:xfrm>
          <a:off x="8582026" y="5370513"/>
          <a:ext cx="265113" cy="381000"/>
        </p:xfrm>
        <a:graphic>
          <a:graphicData uri="http://schemas.openxmlformats.org/presentationml/2006/ole">
            <mc:AlternateContent xmlns:mc="http://schemas.openxmlformats.org/markup-compatibility/2006">
              <mc:Choice xmlns:v="urn:schemas-microsoft-com:vml" Requires="v">
                <p:oleObj name="Equation" r:id="rId6" imgW="114151" imgH="164885" progId="">
                  <p:embed/>
                </p:oleObj>
              </mc:Choice>
              <mc:Fallback>
                <p:oleObj name="Equation" r:id="rId6" imgW="114151" imgH="164885" progId="">
                  <p:embed/>
                  <p:pic>
                    <p:nvPicPr>
                      <p:cNvPr id="140303" name="Object 54">
                        <a:extLst>
                          <a:ext uri="{FF2B5EF4-FFF2-40B4-BE49-F238E27FC236}">
                            <a16:creationId xmlns:a16="http://schemas.microsoft.com/office/drawing/2014/main" id="{41891C8A-2D12-4CF2-56DB-9A5C0FD2F5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2026" y="5370513"/>
                        <a:ext cx="2651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304" name="Object 55">
            <a:extLst>
              <a:ext uri="{FF2B5EF4-FFF2-40B4-BE49-F238E27FC236}">
                <a16:creationId xmlns:a16="http://schemas.microsoft.com/office/drawing/2014/main" id="{4435A57D-DD67-8D83-C07C-05A2BA43F45A}"/>
              </a:ext>
            </a:extLst>
          </p:cNvPr>
          <p:cNvGraphicFramePr>
            <a:graphicFrameLocks noChangeAspect="1"/>
          </p:cNvGraphicFramePr>
          <p:nvPr/>
        </p:nvGraphicFramePr>
        <p:xfrm>
          <a:off x="3402013" y="5918200"/>
          <a:ext cx="265112" cy="381000"/>
        </p:xfrm>
        <a:graphic>
          <a:graphicData uri="http://schemas.openxmlformats.org/presentationml/2006/ole">
            <mc:AlternateContent xmlns:mc="http://schemas.openxmlformats.org/markup-compatibility/2006">
              <mc:Choice xmlns:v="urn:schemas-microsoft-com:vml" Requires="v">
                <p:oleObj name="Equation" r:id="rId8" imgW="114151" imgH="164885" progId="">
                  <p:embed/>
                </p:oleObj>
              </mc:Choice>
              <mc:Fallback>
                <p:oleObj name="Equation" r:id="rId8" imgW="114151" imgH="164885" progId="">
                  <p:embed/>
                  <p:pic>
                    <p:nvPicPr>
                      <p:cNvPr id="140304" name="Object 55">
                        <a:extLst>
                          <a:ext uri="{FF2B5EF4-FFF2-40B4-BE49-F238E27FC236}">
                            <a16:creationId xmlns:a16="http://schemas.microsoft.com/office/drawing/2014/main" id="{4435A57D-DD67-8D83-C07C-05A2BA43F4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2013" y="5918200"/>
                        <a:ext cx="2651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305" name="Object 56">
            <a:extLst>
              <a:ext uri="{FF2B5EF4-FFF2-40B4-BE49-F238E27FC236}">
                <a16:creationId xmlns:a16="http://schemas.microsoft.com/office/drawing/2014/main" id="{4D629462-05DF-45FD-D84A-DC54A4E2997C}"/>
              </a:ext>
            </a:extLst>
          </p:cNvPr>
          <p:cNvGraphicFramePr>
            <a:graphicFrameLocks noChangeAspect="1"/>
          </p:cNvGraphicFramePr>
          <p:nvPr/>
        </p:nvGraphicFramePr>
        <p:xfrm>
          <a:off x="3440113" y="5370513"/>
          <a:ext cx="265112" cy="381000"/>
        </p:xfrm>
        <a:graphic>
          <a:graphicData uri="http://schemas.openxmlformats.org/presentationml/2006/ole">
            <mc:AlternateContent xmlns:mc="http://schemas.openxmlformats.org/markup-compatibility/2006">
              <mc:Choice xmlns:v="urn:schemas-microsoft-com:vml" Requires="v">
                <p:oleObj name="Equation" r:id="rId10" imgW="114151" imgH="164885" progId="">
                  <p:embed/>
                </p:oleObj>
              </mc:Choice>
              <mc:Fallback>
                <p:oleObj name="Equation" r:id="rId10" imgW="114151" imgH="164885" progId="">
                  <p:embed/>
                  <p:pic>
                    <p:nvPicPr>
                      <p:cNvPr id="140305" name="Object 56">
                        <a:extLst>
                          <a:ext uri="{FF2B5EF4-FFF2-40B4-BE49-F238E27FC236}">
                            <a16:creationId xmlns:a16="http://schemas.microsoft.com/office/drawing/2014/main" id="{4D629462-05DF-45FD-D84A-DC54A4E299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40113" y="5370513"/>
                        <a:ext cx="2651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290" name="Object 57">
            <a:extLst>
              <a:ext uri="{FF2B5EF4-FFF2-40B4-BE49-F238E27FC236}">
                <a16:creationId xmlns:a16="http://schemas.microsoft.com/office/drawing/2014/main" id="{7B63A6BE-F936-E928-F61A-63CED5989BC6}"/>
              </a:ext>
            </a:extLst>
          </p:cNvPr>
          <p:cNvGraphicFramePr>
            <a:graphicFrameLocks noChangeAspect="1"/>
          </p:cNvGraphicFramePr>
          <p:nvPr/>
        </p:nvGraphicFramePr>
        <p:xfrm>
          <a:off x="3425825" y="4357689"/>
          <a:ext cx="293688" cy="409575"/>
        </p:xfrm>
        <a:graphic>
          <a:graphicData uri="http://schemas.openxmlformats.org/presentationml/2006/ole">
            <mc:AlternateContent xmlns:mc="http://schemas.openxmlformats.org/markup-compatibility/2006">
              <mc:Choice xmlns:v="urn:schemas-microsoft-com:vml" Requires="v">
                <p:oleObj name="Equation" r:id="rId12" imgW="126725" imgH="177415" progId="">
                  <p:embed/>
                </p:oleObj>
              </mc:Choice>
              <mc:Fallback>
                <p:oleObj name="Equation" r:id="rId12" imgW="126725" imgH="177415" progId="">
                  <p:embed/>
                  <p:pic>
                    <p:nvPicPr>
                      <p:cNvPr id="140290" name="Object 57">
                        <a:extLst>
                          <a:ext uri="{FF2B5EF4-FFF2-40B4-BE49-F238E27FC236}">
                            <a16:creationId xmlns:a16="http://schemas.microsoft.com/office/drawing/2014/main" id="{7B63A6BE-F936-E928-F61A-63CED5989BC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5825" y="4357689"/>
                        <a:ext cx="2936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291" name="Object 58">
            <a:extLst>
              <a:ext uri="{FF2B5EF4-FFF2-40B4-BE49-F238E27FC236}">
                <a16:creationId xmlns:a16="http://schemas.microsoft.com/office/drawing/2014/main" id="{9C174B5A-E992-1EF5-075A-36AF87D0AC27}"/>
              </a:ext>
            </a:extLst>
          </p:cNvPr>
          <p:cNvGraphicFramePr>
            <a:graphicFrameLocks noChangeAspect="1"/>
          </p:cNvGraphicFramePr>
          <p:nvPr/>
        </p:nvGraphicFramePr>
        <p:xfrm>
          <a:off x="5135564" y="4875214"/>
          <a:ext cx="293687" cy="409575"/>
        </p:xfrm>
        <a:graphic>
          <a:graphicData uri="http://schemas.openxmlformats.org/presentationml/2006/ole">
            <mc:AlternateContent xmlns:mc="http://schemas.openxmlformats.org/markup-compatibility/2006">
              <mc:Choice xmlns:v="urn:schemas-microsoft-com:vml" Requires="v">
                <p:oleObj name="Equation" r:id="rId14" imgW="126725" imgH="177415" progId="">
                  <p:embed/>
                </p:oleObj>
              </mc:Choice>
              <mc:Fallback>
                <p:oleObj name="Equation" r:id="rId14" imgW="126725" imgH="177415" progId="">
                  <p:embed/>
                  <p:pic>
                    <p:nvPicPr>
                      <p:cNvPr id="140291" name="Object 58">
                        <a:extLst>
                          <a:ext uri="{FF2B5EF4-FFF2-40B4-BE49-F238E27FC236}">
                            <a16:creationId xmlns:a16="http://schemas.microsoft.com/office/drawing/2014/main" id="{9C174B5A-E992-1EF5-075A-36AF87D0AC2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35564" y="4875214"/>
                        <a:ext cx="2936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292" name="Object 59">
            <a:extLst>
              <a:ext uri="{FF2B5EF4-FFF2-40B4-BE49-F238E27FC236}">
                <a16:creationId xmlns:a16="http://schemas.microsoft.com/office/drawing/2014/main" id="{0BAC3FF4-B768-F0A8-CCF3-B961B4154ED3}"/>
              </a:ext>
            </a:extLst>
          </p:cNvPr>
          <p:cNvGraphicFramePr>
            <a:graphicFrameLocks noChangeAspect="1"/>
          </p:cNvGraphicFramePr>
          <p:nvPr/>
        </p:nvGraphicFramePr>
        <p:xfrm>
          <a:off x="5159375" y="5942014"/>
          <a:ext cx="293688" cy="409575"/>
        </p:xfrm>
        <a:graphic>
          <a:graphicData uri="http://schemas.openxmlformats.org/presentationml/2006/ole">
            <mc:AlternateContent xmlns:mc="http://schemas.openxmlformats.org/markup-compatibility/2006">
              <mc:Choice xmlns:v="urn:schemas-microsoft-com:vml" Requires="v">
                <p:oleObj name="Equation" r:id="rId16" imgW="126725" imgH="177415" progId="">
                  <p:embed/>
                </p:oleObj>
              </mc:Choice>
              <mc:Fallback>
                <p:oleObj name="Equation" r:id="rId16" imgW="126725" imgH="177415" progId="">
                  <p:embed/>
                  <p:pic>
                    <p:nvPicPr>
                      <p:cNvPr id="140292" name="Object 59">
                        <a:extLst>
                          <a:ext uri="{FF2B5EF4-FFF2-40B4-BE49-F238E27FC236}">
                            <a16:creationId xmlns:a16="http://schemas.microsoft.com/office/drawing/2014/main" id="{0BAC3FF4-B768-F0A8-CCF3-B961B4154ED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59375" y="5942014"/>
                        <a:ext cx="2936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293" name="Object 60">
            <a:extLst>
              <a:ext uri="{FF2B5EF4-FFF2-40B4-BE49-F238E27FC236}">
                <a16:creationId xmlns:a16="http://schemas.microsoft.com/office/drawing/2014/main" id="{C6A991A7-5389-E379-3C7B-709B8F8D62A2}"/>
              </a:ext>
            </a:extLst>
          </p:cNvPr>
          <p:cNvGraphicFramePr>
            <a:graphicFrameLocks noChangeAspect="1"/>
          </p:cNvGraphicFramePr>
          <p:nvPr/>
        </p:nvGraphicFramePr>
        <p:xfrm>
          <a:off x="5135564" y="5394326"/>
          <a:ext cx="293687" cy="409575"/>
        </p:xfrm>
        <a:graphic>
          <a:graphicData uri="http://schemas.openxmlformats.org/presentationml/2006/ole">
            <mc:AlternateContent xmlns:mc="http://schemas.openxmlformats.org/markup-compatibility/2006">
              <mc:Choice xmlns:v="urn:schemas-microsoft-com:vml" Requires="v">
                <p:oleObj name="Equation" r:id="rId18" imgW="126725" imgH="177415" progId="">
                  <p:embed/>
                </p:oleObj>
              </mc:Choice>
              <mc:Fallback>
                <p:oleObj name="Equation" r:id="rId18" imgW="126725" imgH="177415" progId="">
                  <p:embed/>
                  <p:pic>
                    <p:nvPicPr>
                      <p:cNvPr id="140293" name="Object 60">
                        <a:extLst>
                          <a:ext uri="{FF2B5EF4-FFF2-40B4-BE49-F238E27FC236}">
                            <a16:creationId xmlns:a16="http://schemas.microsoft.com/office/drawing/2014/main" id="{C6A991A7-5389-E379-3C7B-709B8F8D62A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35564" y="5394326"/>
                        <a:ext cx="2936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294" name="Object 61">
            <a:extLst>
              <a:ext uri="{FF2B5EF4-FFF2-40B4-BE49-F238E27FC236}">
                <a16:creationId xmlns:a16="http://schemas.microsoft.com/office/drawing/2014/main" id="{104C1871-4395-A94F-7141-973B58D7DE84}"/>
              </a:ext>
            </a:extLst>
          </p:cNvPr>
          <p:cNvGraphicFramePr>
            <a:graphicFrameLocks noChangeAspect="1"/>
          </p:cNvGraphicFramePr>
          <p:nvPr/>
        </p:nvGraphicFramePr>
        <p:xfrm>
          <a:off x="8567739" y="4357689"/>
          <a:ext cx="293687" cy="409575"/>
        </p:xfrm>
        <a:graphic>
          <a:graphicData uri="http://schemas.openxmlformats.org/presentationml/2006/ole">
            <mc:AlternateContent xmlns:mc="http://schemas.openxmlformats.org/markup-compatibility/2006">
              <mc:Choice xmlns:v="urn:schemas-microsoft-com:vml" Requires="v">
                <p:oleObj name="Equation" r:id="rId20" imgW="126725" imgH="177415" progId="">
                  <p:embed/>
                </p:oleObj>
              </mc:Choice>
              <mc:Fallback>
                <p:oleObj name="Equation" r:id="rId20" imgW="126725" imgH="177415" progId="">
                  <p:embed/>
                  <p:pic>
                    <p:nvPicPr>
                      <p:cNvPr id="140294" name="Object 61">
                        <a:extLst>
                          <a:ext uri="{FF2B5EF4-FFF2-40B4-BE49-F238E27FC236}">
                            <a16:creationId xmlns:a16="http://schemas.microsoft.com/office/drawing/2014/main" id="{104C1871-4395-A94F-7141-973B58D7DE8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567739" y="4357689"/>
                        <a:ext cx="2936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296" name="Object 63">
            <a:extLst>
              <a:ext uri="{FF2B5EF4-FFF2-40B4-BE49-F238E27FC236}">
                <a16:creationId xmlns:a16="http://schemas.microsoft.com/office/drawing/2014/main" id="{5EF8BE6E-B734-E919-5745-89A3E4B02B70}"/>
              </a:ext>
            </a:extLst>
          </p:cNvPr>
          <p:cNvGraphicFramePr>
            <a:graphicFrameLocks noChangeAspect="1"/>
          </p:cNvGraphicFramePr>
          <p:nvPr/>
        </p:nvGraphicFramePr>
        <p:xfrm>
          <a:off x="8567739" y="5942014"/>
          <a:ext cx="293687" cy="409575"/>
        </p:xfrm>
        <a:graphic>
          <a:graphicData uri="http://schemas.openxmlformats.org/presentationml/2006/ole">
            <mc:AlternateContent xmlns:mc="http://schemas.openxmlformats.org/markup-compatibility/2006">
              <mc:Choice xmlns:v="urn:schemas-microsoft-com:vml" Requires="v">
                <p:oleObj name="Equation" r:id="rId22" imgW="126725" imgH="177415" progId="">
                  <p:embed/>
                </p:oleObj>
              </mc:Choice>
              <mc:Fallback>
                <p:oleObj name="Equation" r:id="rId22" imgW="126725" imgH="177415" progId="">
                  <p:embed/>
                  <p:pic>
                    <p:nvPicPr>
                      <p:cNvPr id="140296" name="Object 63">
                        <a:extLst>
                          <a:ext uri="{FF2B5EF4-FFF2-40B4-BE49-F238E27FC236}">
                            <a16:creationId xmlns:a16="http://schemas.microsoft.com/office/drawing/2014/main" id="{5EF8BE6E-B734-E919-5745-89A3E4B02B7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567739" y="5942014"/>
                        <a:ext cx="2936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297" name="Object 64">
            <a:extLst>
              <a:ext uri="{FF2B5EF4-FFF2-40B4-BE49-F238E27FC236}">
                <a16:creationId xmlns:a16="http://schemas.microsoft.com/office/drawing/2014/main" id="{4880D3EB-A2AE-5443-4671-83A012C0C814}"/>
              </a:ext>
            </a:extLst>
          </p:cNvPr>
          <p:cNvGraphicFramePr>
            <a:graphicFrameLocks noChangeAspect="1"/>
          </p:cNvGraphicFramePr>
          <p:nvPr/>
        </p:nvGraphicFramePr>
        <p:xfrm>
          <a:off x="6934200" y="5394326"/>
          <a:ext cx="293688" cy="409575"/>
        </p:xfrm>
        <a:graphic>
          <a:graphicData uri="http://schemas.openxmlformats.org/presentationml/2006/ole">
            <mc:AlternateContent xmlns:mc="http://schemas.openxmlformats.org/markup-compatibility/2006">
              <mc:Choice xmlns:v="urn:schemas-microsoft-com:vml" Requires="v">
                <p:oleObj name="Equation" r:id="rId24" imgW="126725" imgH="177415" progId="">
                  <p:embed/>
                </p:oleObj>
              </mc:Choice>
              <mc:Fallback>
                <p:oleObj name="Equation" r:id="rId24" imgW="126725" imgH="177415" progId="">
                  <p:embed/>
                  <p:pic>
                    <p:nvPicPr>
                      <p:cNvPr id="140297" name="Object 64">
                        <a:extLst>
                          <a:ext uri="{FF2B5EF4-FFF2-40B4-BE49-F238E27FC236}">
                            <a16:creationId xmlns:a16="http://schemas.microsoft.com/office/drawing/2014/main" id="{4880D3EB-A2AE-5443-4671-83A012C0C81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934200" y="5394326"/>
                        <a:ext cx="2936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 name="Text Box 29">
            <a:extLst>
              <a:ext uri="{FF2B5EF4-FFF2-40B4-BE49-F238E27FC236}">
                <a16:creationId xmlns:a16="http://schemas.microsoft.com/office/drawing/2014/main" id="{FA1CF3E7-24AC-DCFA-8813-F82819E44166}"/>
              </a:ext>
            </a:extLst>
          </p:cNvPr>
          <p:cNvSpPr txBox="1">
            <a:spLocks noChangeArrowheads="1"/>
          </p:cNvSpPr>
          <p:nvPr/>
        </p:nvSpPr>
        <p:spPr bwMode="auto">
          <a:xfrm>
            <a:off x="4978400" y="3667126"/>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2800" b="1">
                <a:solidFill>
                  <a:srgbClr val="00007D"/>
                </a:solidFill>
                <a:latin typeface="Times New Roman" panose="02020603050405020304" pitchFamily="18" charset="0"/>
                <a:ea typeface="黑体" panose="02010609060101010101" pitchFamily="49" charset="-122"/>
              </a:rPr>
              <a:t>②</a:t>
            </a:r>
            <a:endParaRPr lang="en-US" altLang="zh-CN" sz="2800" b="1">
              <a:solidFill>
                <a:srgbClr val="00007D"/>
              </a:solidFill>
              <a:latin typeface="Times New Roman" panose="02020603050405020304" pitchFamily="18" charset="0"/>
            </a:endParaRPr>
          </a:p>
        </p:txBody>
      </p:sp>
      <p:sp>
        <p:nvSpPr>
          <p:cNvPr id="54" name="Text Box 30">
            <a:extLst>
              <a:ext uri="{FF2B5EF4-FFF2-40B4-BE49-F238E27FC236}">
                <a16:creationId xmlns:a16="http://schemas.microsoft.com/office/drawing/2014/main" id="{498C1330-5833-9A7D-3B6D-DF622CFD7028}"/>
              </a:ext>
            </a:extLst>
          </p:cNvPr>
          <p:cNvSpPr txBox="1">
            <a:spLocks noChangeArrowheads="1"/>
          </p:cNvSpPr>
          <p:nvPr/>
        </p:nvSpPr>
        <p:spPr bwMode="auto">
          <a:xfrm>
            <a:off x="3192463" y="3667126"/>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2800" b="1">
                <a:solidFill>
                  <a:srgbClr val="00007D"/>
                </a:solidFill>
                <a:latin typeface="Times New Roman" panose="02020603050405020304" pitchFamily="18" charset="0"/>
                <a:ea typeface="黑体" panose="02010609060101010101" pitchFamily="49" charset="-122"/>
              </a:rPr>
              <a:t>①</a:t>
            </a:r>
            <a:endParaRPr lang="en-US" altLang="zh-CN" sz="2800" b="1">
              <a:solidFill>
                <a:srgbClr val="00007D"/>
              </a:solidFill>
              <a:latin typeface="Times New Roman" panose="02020603050405020304" pitchFamily="18" charset="0"/>
            </a:endParaRPr>
          </a:p>
        </p:txBody>
      </p:sp>
      <p:sp>
        <p:nvSpPr>
          <p:cNvPr id="55" name="Text Box 31">
            <a:extLst>
              <a:ext uri="{FF2B5EF4-FFF2-40B4-BE49-F238E27FC236}">
                <a16:creationId xmlns:a16="http://schemas.microsoft.com/office/drawing/2014/main" id="{2F64D38D-9B77-27AF-5032-C2BA0966986D}"/>
              </a:ext>
            </a:extLst>
          </p:cNvPr>
          <p:cNvSpPr txBox="1">
            <a:spLocks noChangeArrowheads="1"/>
          </p:cNvSpPr>
          <p:nvPr/>
        </p:nvSpPr>
        <p:spPr bwMode="auto">
          <a:xfrm>
            <a:off x="6596063" y="3667126"/>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2800" b="1">
                <a:solidFill>
                  <a:srgbClr val="00007D"/>
                </a:solidFill>
                <a:latin typeface="Times New Roman" panose="02020603050405020304" pitchFamily="18" charset="0"/>
                <a:ea typeface="黑体" panose="02010609060101010101" pitchFamily="49" charset="-122"/>
              </a:rPr>
              <a:t>③</a:t>
            </a:r>
            <a:endParaRPr lang="en-US" altLang="zh-CN" sz="2800" b="1">
              <a:solidFill>
                <a:srgbClr val="00007D"/>
              </a:solidFill>
              <a:latin typeface="Times New Roman" panose="02020603050405020304" pitchFamily="18" charset="0"/>
            </a:endParaRPr>
          </a:p>
        </p:txBody>
      </p:sp>
      <p:sp>
        <p:nvSpPr>
          <p:cNvPr id="56" name="Text Box 32">
            <a:extLst>
              <a:ext uri="{FF2B5EF4-FFF2-40B4-BE49-F238E27FC236}">
                <a16:creationId xmlns:a16="http://schemas.microsoft.com/office/drawing/2014/main" id="{A76695C2-1A52-A6F8-0D69-5EF5E9599EAA}"/>
              </a:ext>
            </a:extLst>
          </p:cNvPr>
          <p:cNvSpPr txBox="1">
            <a:spLocks noChangeArrowheads="1"/>
          </p:cNvSpPr>
          <p:nvPr/>
        </p:nvSpPr>
        <p:spPr bwMode="auto">
          <a:xfrm>
            <a:off x="8335963" y="3690939"/>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2800" b="1">
                <a:solidFill>
                  <a:srgbClr val="00007D"/>
                </a:solidFill>
                <a:latin typeface="Times New Roman" panose="02020603050405020304" pitchFamily="18" charset="0"/>
                <a:ea typeface="黑体" panose="02010609060101010101" pitchFamily="49" charset="-122"/>
              </a:rPr>
              <a:t>④</a:t>
            </a:r>
            <a:endParaRPr lang="en-US" altLang="zh-CN" sz="2800" b="1">
              <a:solidFill>
                <a:srgbClr val="00007D"/>
              </a:solidFill>
              <a:latin typeface="Times New Roman" panose="02020603050405020304" pitchFamily="18" charset="0"/>
            </a:endParaRPr>
          </a:p>
        </p:txBody>
      </p:sp>
      <p:sp>
        <p:nvSpPr>
          <p:cNvPr id="57" name="Text Box 29">
            <a:extLst>
              <a:ext uri="{FF2B5EF4-FFF2-40B4-BE49-F238E27FC236}">
                <a16:creationId xmlns:a16="http://schemas.microsoft.com/office/drawing/2014/main" id="{A69A3E1A-E5D1-A940-D0C0-62A1AECCDA0D}"/>
              </a:ext>
            </a:extLst>
          </p:cNvPr>
          <p:cNvSpPr txBox="1">
            <a:spLocks noChangeArrowheads="1"/>
          </p:cNvSpPr>
          <p:nvPr/>
        </p:nvSpPr>
        <p:spPr bwMode="auto">
          <a:xfrm>
            <a:off x="2192338" y="4762501"/>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2800" b="1">
                <a:solidFill>
                  <a:srgbClr val="00007D"/>
                </a:solidFill>
                <a:latin typeface="Times New Roman" panose="02020603050405020304" pitchFamily="18" charset="0"/>
                <a:ea typeface="黑体" panose="02010609060101010101" pitchFamily="49" charset="-122"/>
              </a:rPr>
              <a:t>②</a:t>
            </a:r>
            <a:endParaRPr lang="en-US" altLang="zh-CN" sz="2800" b="1">
              <a:solidFill>
                <a:srgbClr val="00007D"/>
              </a:solidFill>
              <a:latin typeface="Times New Roman" panose="02020603050405020304" pitchFamily="18" charset="0"/>
            </a:endParaRPr>
          </a:p>
        </p:txBody>
      </p:sp>
      <p:sp>
        <p:nvSpPr>
          <p:cNvPr id="58" name="Text Box 30">
            <a:extLst>
              <a:ext uri="{FF2B5EF4-FFF2-40B4-BE49-F238E27FC236}">
                <a16:creationId xmlns:a16="http://schemas.microsoft.com/office/drawing/2014/main" id="{CCDEDC0D-5FA5-7305-4D31-906B5FBB725D}"/>
              </a:ext>
            </a:extLst>
          </p:cNvPr>
          <p:cNvSpPr txBox="1">
            <a:spLocks noChangeArrowheads="1"/>
          </p:cNvSpPr>
          <p:nvPr/>
        </p:nvSpPr>
        <p:spPr bwMode="auto">
          <a:xfrm>
            <a:off x="2192338" y="4191001"/>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2800" b="1">
                <a:solidFill>
                  <a:srgbClr val="00007D"/>
                </a:solidFill>
                <a:latin typeface="Times New Roman" panose="02020603050405020304" pitchFamily="18" charset="0"/>
                <a:ea typeface="黑体" panose="02010609060101010101" pitchFamily="49" charset="-122"/>
              </a:rPr>
              <a:t>①</a:t>
            </a:r>
            <a:endParaRPr lang="en-US" altLang="zh-CN" sz="2800" b="1">
              <a:solidFill>
                <a:srgbClr val="00007D"/>
              </a:solidFill>
              <a:latin typeface="Times New Roman" panose="02020603050405020304" pitchFamily="18" charset="0"/>
            </a:endParaRPr>
          </a:p>
        </p:txBody>
      </p:sp>
      <p:sp>
        <p:nvSpPr>
          <p:cNvPr id="59" name="Text Box 31">
            <a:extLst>
              <a:ext uri="{FF2B5EF4-FFF2-40B4-BE49-F238E27FC236}">
                <a16:creationId xmlns:a16="http://schemas.microsoft.com/office/drawing/2014/main" id="{EAD0AA8C-CD65-2781-29A8-C695ABC717D5}"/>
              </a:ext>
            </a:extLst>
          </p:cNvPr>
          <p:cNvSpPr txBox="1">
            <a:spLocks noChangeArrowheads="1"/>
          </p:cNvSpPr>
          <p:nvPr/>
        </p:nvSpPr>
        <p:spPr bwMode="auto">
          <a:xfrm>
            <a:off x="2166938" y="5334001"/>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2800" b="1">
                <a:solidFill>
                  <a:srgbClr val="00007D"/>
                </a:solidFill>
                <a:latin typeface="Times New Roman" panose="02020603050405020304" pitchFamily="18" charset="0"/>
                <a:ea typeface="黑体" panose="02010609060101010101" pitchFamily="49" charset="-122"/>
              </a:rPr>
              <a:t>③</a:t>
            </a:r>
            <a:endParaRPr lang="en-US" altLang="zh-CN" sz="2800" b="1">
              <a:solidFill>
                <a:srgbClr val="00007D"/>
              </a:solidFill>
              <a:latin typeface="Times New Roman" panose="02020603050405020304" pitchFamily="18" charset="0"/>
            </a:endParaRPr>
          </a:p>
        </p:txBody>
      </p:sp>
      <p:sp>
        <p:nvSpPr>
          <p:cNvPr id="60" name="Text Box 32">
            <a:extLst>
              <a:ext uri="{FF2B5EF4-FFF2-40B4-BE49-F238E27FC236}">
                <a16:creationId xmlns:a16="http://schemas.microsoft.com/office/drawing/2014/main" id="{96479F88-10DA-5F20-E103-607FF9C13FAA}"/>
              </a:ext>
            </a:extLst>
          </p:cNvPr>
          <p:cNvSpPr txBox="1">
            <a:spLocks noChangeArrowheads="1"/>
          </p:cNvSpPr>
          <p:nvPr/>
        </p:nvSpPr>
        <p:spPr bwMode="auto">
          <a:xfrm>
            <a:off x="2166938" y="5905501"/>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2800" b="1">
                <a:solidFill>
                  <a:srgbClr val="00007D"/>
                </a:solidFill>
                <a:latin typeface="Times New Roman" panose="02020603050405020304" pitchFamily="18" charset="0"/>
                <a:ea typeface="黑体" panose="02010609060101010101" pitchFamily="49" charset="-122"/>
              </a:rPr>
              <a:t>④</a:t>
            </a:r>
            <a:endParaRPr lang="en-US" altLang="zh-CN" sz="2800" b="1">
              <a:solidFill>
                <a:srgbClr val="00007D"/>
              </a:solidFill>
              <a:latin typeface="Times New Roman" panose="02020603050405020304" pitchFamily="18" charset="0"/>
            </a:endParaRPr>
          </a:p>
        </p:txBody>
      </p:sp>
      <p:sp>
        <p:nvSpPr>
          <p:cNvPr id="779288" name="Text Box 5">
            <a:extLst>
              <a:ext uri="{FF2B5EF4-FFF2-40B4-BE49-F238E27FC236}">
                <a16:creationId xmlns:a16="http://schemas.microsoft.com/office/drawing/2014/main" id="{3F3B8ECB-8BAA-8013-012D-C0E9038889B9}"/>
              </a:ext>
            </a:extLst>
          </p:cNvPr>
          <p:cNvSpPr txBox="1">
            <a:spLocks noChangeArrowheads="1"/>
          </p:cNvSpPr>
          <p:nvPr/>
        </p:nvSpPr>
        <p:spPr bwMode="auto">
          <a:xfrm>
            <a:off x="2163764" y="857250"/>
            <a:ext cx="52149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b="1">
                <a:solidFill>
                  <a:srgbClr val="0000FF"/>
                </a:solidFill>
                <a:latin typeface="Times New Roman" panose="02020603050405020304" pitchFamily="18" charset="0"/>
              </a:rPr>
              <a:t>      例</a:t>
            </a:r>
            <a:r>
              <a:rPr kumimoji="1" lang="en-US" altLang="zh-CN" b="1">
                <a:solidFill>
                  <a:srgbClr val="0000FF"/>
                </a:solidFill>
                <a:latin typeface="Times New Roman" panose="02020603050405020304" pitchFamily="18" charset="0"/>
              </a:rPr>
              <a:t>2</a:t>
            </a:r>
            <a:r>
              <a:rPr kumimoji="1" lang="zh-CN" altLang="en-US" b="1">
                <a:solidFill>
                  <a:srgbClr val="0000FF"/>
                </a:solidFill>
                <a:latin typeface="楷体_GB2312" pitchFamily="49" charset="-122"/>
              </a:rPr>
              <a:t>  </a:t>
            </a:r>
            <a:r>
              <a:rPr kumimoji="1" lang="zh-CN" altLang="en-US" b="1">
                <a:solidFill>
                  <a:srgbClr val="000000"/>
                </a:solidFill>
                <a:latin typeface="Times New Roman" panose="02020603050405020304" pitchFamily="18" charset="0"/>
              </a:rPr>
              <a:t>某航空公司在 四座城市之间开辟了若干航线，四座城市之间的航班图如图所示，箭头从始发地指向目的地</a:t>
            </a:r>
            <a:r>
              <a:rPr kumimoji="1" lang="en-US" altLang="zh-CN" b="1">
                <a:solidFill>
                  <a:srgbClr val="000000"/>
                </a:solidFill>
                <a:latin typeface="Times New Roman" panose="02020603050405020304" pitchFamily="18" charset="0"/>
              </a:rPr>
              <a:t>.</a:t>
            </a:r>
          </a:p>
        </p:txBody>
      </p:sp>
      <p:sp>
        <p:nvSpPr>
          <p:cNvPr id="779289" name="Text Box 29">
            <a:extLst>
              <a:ext uri="{FF2B5EF4-FFF2-40B4-BE49-F238E27FC236}">
                <a16:creationId xmlns:a16="http://schemas.microsoft.com/office/drawing/2014/main" id="{416346E8-169C-0CD4-8AA1-D0012FB1DA44}"/>
              </a:ext>
            </a:extLst>
          </p:cNvPr>
          <p:cNvSpPr txBox="1">
            <a:spLocks noChangeArrowheads="1"/>
          </p:cNvSpPr>
          <p:nvPr/>
        </p:nvSpPr>
        <p:spPr bwMode="auto">
          <a:xfrm>
            <a:off x="9525000" y="500064"/>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2800" b="1">
                <a:solidFill>
                  <a:srgbClr val="FF0000"/>
                </a:solidFill>
                <a:latin typeface="Times New Roman" panose="02020603050405020304" pitchFamily="18" charset="0"/>
                <a:ea typeface="黑体" panose="02010609060101010101" pitchFamily="49" charset="-122"/>
              </a:rPr>
              <a:t>②</a:t>
            </a:r>
            <a:endParaRPr lang="en-US" altLang="zh-CN" sz="2800" b="1">
              <a:solidFill>
                <a:srgbClr val="FF0000"/>
              </a:solidFill>
              <a:latin typeface="Times New Roman" panose="02020603050405020304" pitchFamily="18" charset="0"/>
            </a:endParaRPr>
          </a:p>
        </p:txBody>
      </p:sp>
      <p:sp>
        <p:nvSpPr>
          <p:cNvPr id="779290" name="Text Box 30">
            <a:extLst>
              <a:ext uri="{FF2B5EF4-FFF2-40B4-BE49-F238E27FC236}">
                <a16:creationId xmlns:a16="http://schemas.microsoft.com/office/drawing/2014/main" id="{2EA7D03E-E713-EF93-E001-52B7E6379246}"/>
              </a:ext>
            </a:extLst>
          </p:cNvPr>
          <p:cNvSpPr txBox="1">
            <a:spLocks noChangeArrowheads="1"/>
          </p:cNvSpPr>
          <p:nvPr/>
        </p:nvSpPr>
        <p:spPr bwMode="auto">
          <a:xfrm>
            <a:off x="7764463" y="428626"/>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2800" b="1">
                <a:solidFill>
                  <a:srgbClr val="FF0000"/>
                </a:solidFill>
                <a:latin typeface="Times New Roman" panose="02020603050405020304" pitchFamily="18" charset="0"/>
                <a:ea typeface="黑体" panose="02010609060101010101" pitchFamily="49" charset="-122"/>
              </a:rPr>
              <a:t>①</a:t>
            </a:r>
            <a:endParaRPr lang="en-US" altLang="zh-CN" sz="2800" b="1">
              <a:solidFill>
                <a:srgbClr val="FF0000"/>
              </a:solidFill>
              <a:latin typeface="Times New Roman" panose="02020603050405020304" pitchFamily="18" charset="0"/>
            </a:endParaRPr>
          </a:p>
        </p:txBody>
      </p:sp>
      <p:sp>
        <p:nvSpPr>
          <p:cNvPr id="779291" name="Text Box 31">
            <a:extLst>
              <a:ext uri="{FF2B5EF4-FFF2-40B4-BE49-F238E27FC236}">
                <a16:creationId xmlns:a16="http://schemas.microsoft.com/office/drawing/2014/main" id="{534E2BC8-519C-0E79-A787-173F96F31C60}"/>
              </a:ext>
            </a:extLst>
          </p:cNvPr>
          <p:cNvSpPr txBox="1">
            <a:spLocks noChangeArrowheads="1"/>
          </p:cNvSpPr>
          <p:nvPr/>
        </p:nvSpPr>
        <p:spPr bwMode="auto">
          <a:xfrm>
            <a:off x="9453563" y="1785939"/>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2800" b="1">
                <a:solidFill>
                  <a:srgbClr val="FF0000"/>
                </a:solidFill>
                <a:latin typeface="Times New Roman" panose="02020603050405020304" pitchFamily="18" charset="0"/>
                <a:ea typeface="黑体" panose="02010609060101010101" pitchFamily="49" charset="-122"/>
              </a:rPr>
              <a:t>③</a:t>
            </a:r>
            <a:endParaRPr lang="en-US" altLang="zh-CN" sz="2800" b="1">
              <a:solidFill>
                <a:srgbClr val="FF0000"/>
              </a:solidFill>
              <a:latin typeface="Times New Roman" panose="02020603050405020304" pitchFamily="18" charset="0"/>
            </a:endParaRPr>
          </a:p>
        </p:txBody>
      </p:sp>
      <p:sp>
        <p:nvSpPr>
          <p:cNvPr id="779292" name="Text Box 32">
            <a:extLst>
              <a:ext uri="{FF2B5EF4-FFF2-40B4-BE49-F238E27FC236}">
                <a16:creationId xmlns:a16="http://schemas.microsoft.com/office/drawing/2014/main" id="{EABB1BFA-E6C6-51DA-C304-125ACFDDF3F5}"/>
              </a:ext>
            </a:extLst>
          </p:cNvPr>
          <p:cNvSpPr txBox="1">
            <a:spLocks noChangeArrowheads="1"/>
          </p:cNvSpPr>
          <p:nvPr/>
        </p:nvSpPr>
        <p:spPr bwMode="auto">
          <a:xfrm>
            <a:off x="7764463" y="1857376"/>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2800" b="1">
                <a:solidFill>
                  <a:srgbClr val="FF0000"/>
                </a:solidFill>
                <a:latin typeface="Times New Roman" panose="02020603050405020304" pitchFamily="18" charset="0"/>
                <a:ea typeface="黑体" panose="02010609060101010101" pitchFamily="49" charset="-122"/>
              </a:rPr>
              <a:t>④</a:t>
            </a:r>
            <a:endParaRPr lang="en-US" altLang="zh-CN" sz="2800" b="1">
              <a:solidFill>
                <a:srgbClr val="FF0000"/>
              </a:solidFill>
              <a:latin typeface="Times New Roman" panose="02020603050405020304" pitchFamily="18" charset="0"/>
            </a:endParaRPr>
          </a:p>
        </p:txBody>
      </p:sp>
      <p:grpSp>
        <p:nvGrpSpPr>
          <p:cNvPr id="779293" name="组合 39">
            <a:extLst>
              <a:ext uri="{FF2B5EF4-FFF2-40B4-BE49-F238E27FC236}">
                <a16:creationId xmlns:a16="http://schemas.microsoft.com/office/drawing/2014/main" id="{9F388676-2BE0-711D-7800-FB92E7121A2B}"/>
              </a:ext>
            </a:extLst>
          </p:cNvPr>
          <p:cNvGrpSpPr>
            <a:grpSpLocks/>
          </p:cNvGrpSpPr>
          <p:nvPr/>
        </p:nvGrpSpPr>
        <p:grpSpPr bwMode="auto">
          <a:xfrm rot="13457289">
            <a:off x="8080375" y="496888"/>
            <a:ext cx="1746250" cy="1790700"/>
            <a:chOff x="6229350" y="619125"/>
            <a:chExt cx="2505075" cy="2519363"/>
          </a:xfrm>
        </p:grpSpPr>
        <p:sp>
          <p:nvSpPr>
            <p:cNvPr id="779299" name="Line 33">
              <a:extLst>
                <a:ext uri="{FF2B5EF4-FFF2-40B4-BE49-F238E27FC236}">
                  <a16:creationId xmlns:a16="http://schemas.microsoft.com/office/drawing/2014/main" id="{BC9BDD70-D6E9-1127-C16D-905CBB42E9A0}"/>
                </a:ext>
              </a:extLst>
            </p:cNvPr>
            <p:cNvSpPr>
              <a:spLocks noChangeAspect="1" noChangeShapeType="1"/>
            </p:cNvSpPr>
            <p:nvPr/>
          </p:nvSpPr>
          <p:spPr bwMode="auto">
            <a:xfrm flipV="1">
              <a:off x="6229350" y="619125"/>
              <a:ext cx="1150938" cy="1150938"/>
            </a:xfrm>
            <a:prstGeom prst="line">
              <a:avLst/>
            </a:prstGeom>
            <a:noFill/>
            <a:ln w="38100">
              <a:solidFill>
                <a:schemeClr val="tx1"/>
              </a:solidFill>
              <a:round/>
              <a:headEnd type="arrow" w="lg" len="med"/>
              <a:tailEnd type="arrow" w="lg"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79300" name="Line 34">
              <a:extLst>
                <a:ext uri="{FF2B5EF4-FFF2-40B4-BE49-F238E27FC236}">
                  <a16:creationId xmlns:a16="http://schemas.microsoft.com/office/drawing/2014/main" id="{7EE76F8B-A86E-16B9-9C1D-B4C30BE02461}"/>
                </a:ext>
              </a:extLst>
            </p:cNvPr>
            <p:cNvSpPr>
              <a:spLocks noChangeAspect="1" noChangeShapeType="1"/>
            </p:cNvSpPr>
            <p:nvPr/>
          </p:nvSpPr>
          <p:spPr bwMode="auto">
            <a:xfrm flipV="1">
              <a:off x="7569200" y="1987550"/>
              <a:ext cx="1150938" cy="1150938"/>
            </a:xfrm>
            <a:prstGeom prst="line">
              <a:avLst/>
            </a:prstGeom>
            <a:noFill/>
            <a:ln w="38100">
              <a:solidFill>
                <a:schemeClr val="tx1"/>
              </a:solidFill>
              <a:round/>
              <a:headEnd type="arrow" w="lg" len="med"/>
              <a:tailEnd type="none" w="lg"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79301" name="Line 35">
              <a:extLst>
                <a:ext uri="{FF2B5EF4-FFF2-40B4-BE49-F238E27FC236}">
                  <a16:creationId xmlns:a16="http://schemas.microsoft.com/office/drawing/2014/main" id="{B76BFE04-826A-622A-5D29-7BD99AA377E7}"/>
                </a:ext>
              </a:extLst>
            </p:cNvPr>
            <p:cNvSpPr>
              <a:spLocks noChangeShapeType="1"/>
            </p:cNvSpPr>
            <p:nvPr/>
          </p:nvSpPr>
          <p:spPr bwMode="auto">
            <a:xfrm>
              <a:off x="7654925" y="692150"/>
              <a:ext cx="1079500" cy="1079500"/>
            </a:xfrm>
            <a:prstGeom prst="line">
              <a:avLst/>
            </a:prstGeom>
            <a:noFill/>
            <a:ln w="38100">
              <a:solidFill>
                <a:schemeClr val="tx1"/>
              </a:solidFill>
              <a:round/>
              <a:headEnd/>
              <a:tailEnd type="arrow" w="lg"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79302" name="Line 36">
              <a:extLst>
                <a:ext uri="{FF2B5EF4-FFF2-40B4-BE49-F238E27FC236}">
                  <a16:creationId xmlns:a16="http://schemas.microsoft.com/office/drawing/2014/main" id="{D72FB394-0C17-138A-C4AE-11BF8BFB1DD2}"/>
                </a:ext>
              </a:extLst>
            </p:cNvPr>
            <p:cNvSpPr>
              <a:spLocks noChangeShapeType="1"/>
            </p:cNvSpPr>
            <p:nvPr/>
          </p:nvSpPr>
          <p:spPr bwMode="auto">
            <a:xfrm>
              <a:off x="6400800" y="1873250"/>
              <a:ext cx="2160588" cy="0"/>
            </a:xfrm>
            <a:prstGeom prst="line">
              <a:avLst/>
            </a:prstGeom>
            <a:noFill/>
            <a:ln w="38100">
              <a:solidFill>
                <a:schemeClr val="tx1"/>
              </a:solidFill>
              <a:round/>
              <a:headEnd type="arrow" w="lg" len="med"/>
              <a:tailEnd type="arrow" w="lg"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79303" name="Line 37">
              <a:extLst>
                <a:ext uri="{FF2B5EF4-FFF2-40B4-BE49-F238E27FC236}">
                  <a16:creationId xmlns:a16="http://schemas.microsoft.com/office/drawing/2014/main" id="{227CD1B2-584C-5E10-6893-950690759E42}"/>
                </a:ext>
              </a:extLst>
            </p:cNvPr>
            <p:cNvSpPr>
              <a:spLocks noChangeShapeType="1"/>
            </p:cNvSpPr>
            <p:nvPr/>
          </p:nvSpPr>
          <p:spPr bwMode="auto">
            <a:xfrm flipH="1" flipV="1">
              <a:off x="7467601" y="720724"/>
              <a:ext cx="46069" cy="2202071"/>
            </a:xfrm>
            <a:prstGeom prst="line">
              <a:avLst/>
            </a:prstGeom>
            <a:noFill/>
            <a:ln w="38100">
              <a:solidFill>
                <a:schemeClr val="tx1"/>
              </a:solidFill>
              <a:round/>
              <a:headEnd/>
              <a:tailEnd type="arrow" w="lg"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pSp>
      <p:sp>
        <p:nvSpPr>
          <p:cNvPr id="779294" name="Rectangle 50">
            <a:extLst>
              <a:ext uri="{FF2B5EF4-FFF2-40B4-BE49-F238E27FC236}">
                <a16:creationId xmlns:a16="http://schemas.microsoft.com/office/drawing/2014/main" id="{86B51145-575A-4CBA-26CA-8F9295ABC62D}"/>
              </a:ext>
            </a:extLst>
          </p:cNvPr>
          <p:cNvSpPr>
            <a:spLocks noChangeArrowheads="1"/>
          </p:cNvSpPr>
          <p:nvPr/>
        </p:nvSpPr>
        <p:spPr bwMode="auto">
          <a:xfrm>
            <a:off x="8578850" y="2357438"/>
            <a:ext cx="877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图</a:t>
            </a:r>
            <a:r>
              <a:rPr kumimoji="1" lang="en-US" altLang="zh-CN" b="1">
                <a:solidFill>
                  <a:srgbClr val="000000"/>
                </a:solidFill>
                <a:latin typeface="Times New Roman" panose="02020603050405020304" pitchFamily="18" charset="0"/>
              </a:rPr>
              <a:t>2.1</a:t>
            </a:r>
          </a:p>
        </p:txBody>
      </p:sp>
      <p:graphicFrame>
        <p:nvGraphicFramePr>
          <p:cNvPr id="3" name="Object 58">
            <a:extLst>
              <a:ext uri="{FF2B5EF4-FFF2-40B4-BE49-F238E27FC236}">
                <a16:creationId xmlns:a16="http://schemas.microsoft.com/office/drawing/2014/main" id="{E4758ECF-5517-423F-90AD-6F63A6814A77}"/>
              </a:ext>
            </a:extLst>
          </p:cNvPr>
          <p:cNvGraphicFramePr>
            <a:graphicFrameLocks noChangeAspect="1"/>
          </p:cNvGraphicFramePr>
          <p:nvPr/>
        </p:nvGraphicFramePr>
        <p:xfrm>
          <a:off x="3452814" y="4857751"/>
          <a:ext cx="293687" cy="409575"/>
        </p:xfrm>
        <a:graphic>
          <a:graphicData uri="http://schemas.openxmlformats.org/presentationml/2006/ole">
            <mc:AlternateContent xmlns:mc="http://schemas.openxmlformats.org/markup-compatibility/2006">
              <mc:Choice xmlns:v="urn:schemas-microsoft-com:vml" Requires="v">
                <p:oleObj name="Equation" r:id="rId26" imgW="126725" imgH="177415" progId="">
                  <p:embed/>
                </p:oleObj>
              </mc:Choice>
              <mc:Fallback>
                <p:oleObj name="Equation" r:id="rId26" imgW="126725" imgH="177415" progId="">
                  <p:embed/>
                  <p:pic>
                    <p:nvPicPr>
                      <p:cNvPr id="3" name="Object 58">
                        <a:extLst>
                          <a:ext uri="{FF2B5EF4-FFF2-40B4-BE49-F238E27FC236}">
                            <a16:creationId xmlns:a16="http://schemas.microsoft.com/office/drawing/2014/main" id="{E4758ECF-5517-423F-90AD-6F63A6814A7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52814" y="4857751"/>
                        <a:ext cx="2936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58">
            <a:extLst>
              <a:ext uri="{FF2B5EF4-FFF2-40B4-BE49-F238E27FC236}">
                <a16:creationId xmlns:a16="http://schemas.microsoft.com/office/drawing/2014/main" id="{7676F8AF-4078-7198-7FD1-F600B7099BB4}"/>
              </a:ext>
            </a:extLst>
          </p:cNvPr>
          <p:cNvGraphicFramePr>
            <a:graphicFrameLocks noChangeAspect="1"/>
          </p:cNvGraphicFramePr>
          <p:nvPr/>
        </p:nvGraphicFramePr>
        <p:xfrm>
          <a:off x="6945314" y="4929189"/>
          <a:ext cx="293687" cy="409575"/>
        </p:xfrm>
        <a:graphic>
          <a:graphicData uri="http://schemas.openxmlformats.org/presentationml/2006/ole">
            <mc:AlternateContent xmlns:mc="http://schemas.openxmlformats.org/markup-compatibility/2006">
              <mc:Choice xmlns:v="urn:schemas-microsoft-com:vml" Requires="v">
                <p:oleObj name="Equation" r:id="rId27" imgW="126725" imgH="177415" progId="">
                  <p:embed/>
                </p:oleObj>
              </mc:Choice>
              <mc:Fallback>
                <p:oleObj name="Equation" r:id="rId27" imgW="126725" imgH="177415" progId="">
                  <p:embed/>
                  <p:pic>
                    <p:nvPicPr>
                      <p:cNvPr id="4" name="Object 58">
                        <a:extLst>
                          <a:ext uri="{FF2B5EF4-FFF2-40B4-BE49-F238E27FC236}">
                            <a16:creationId xmlns:a16="http://schemas.microsoft.com/office/drawing/2014/main" id="{7676F8AF-4078-7198-7FD1-F600B7099BB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45314" y="4929189"/>
                        <a:ext cx="2936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54">
            <a:extLst>
              <a:ext uri="{FF2B5EF4-FFF2-40B4-BE49-F238E27FC236}">
                <a16:creationId xmlns:a16="http://schemas.microsoft.com/office/drawing/2014/main" id="{777BB5BC-DCDA-D6A7-9A8D-75E18DC50DD5}"/>
              </a:ext>
            </a:extLst>
          </p:cNvPr>
          <p:cNvGraphicFramePr>
            <a:graphicFrameLocks noChangeAspect="1"/>
          </p:cNvGraphicFramePr>
          <p:nvPr/>
        </p:nvGraphicFramePr>
        <p:xfrm>
          <a:off x="8596313" y="4857750"/>
          <a:ext cx="265112" cy="381000"/>
        </p:xfrm>
        <a:graphic>
          <a:graphicData uri="http://schemas.openxmlformats.org/presentationml/2006/ole">
            <mc:AlternateContent xmlns:mc="http://schemas.openxmlformats.org/markup-compatibility/2006">
              <mc:Choice xmlns:v="urn:schemas-microsoft-com:vml" Requires="v">
                <p:oleObj name="Equation" r:id="rId28" imgW="114151" imgH="164885" progId="">
                  <p:embed/>
                </p:oleObj>
              </mc:Choice>
              <mc:Fallback>
                <p:oleObj name="Equation" r:id="rId28" imgW="114151" imgH="164885" progId="">
                  <p:embed/>
                  <p:pic>
                    <p:nvPicPr>
                      <p:cNvPr id="5" name="Object 54">
                        <a:extLst>
                          <a:ext uri="{FF2B5EF4-FFF2-40B4-BE49-F238E27FC236}">
                            <a16:creationId xmlns:a16="http://schemas.microsoft.com/office/drawing/2014/main" id="{777BB5BC-DCDA-D6A7-9A8D-75E18DC50D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96313" y="4857750"/>
                        <a:ext cx="2651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4">
            <a:extLst>
              <a:ext uri="{FF2B5EF4-FFF2-40B4-BE49-F238E27FC236}">
                <a16:creationId xmlns:a16="http://schemas.microsoft.com/office/drawing/2014/main" id="{704F6791-64AE-C242-B213-11608F0151D2}"/>
              </a:ext>
            </a:extLst>
          </p:cNvPr>
          <p:cNvGraphicFramePr>
            <a:graphicFrameLocks noChangeAspect="1"/>
          </p:cNvGraphicFramePr>
          <p:nvPr/>
        </p:nvGraphicFramePr>
        <p:xfrm>
          <a:off x="6953251" y="5905500"/>
          <a:ext cx="265113" cy="381000"/>
        </p:xfrm>
        <a:graphic>
          <a:graphicData uri="http://schemas.openxmlformats.org/presentationml/2006/ole">
            <mc:AlternateContent xmlns:mc="http://schemas.openxmlformats.org/markup-compatibility/2006">
              <mc:Choice xmlns:v="urn:schemas-microsoft-com:vml" Requires="v">
                <p:oleObj name="Equation" r:id="rId29" imgW="114151" imgH="164885" progId="">
                  <p:embed/>
                </p:oleObj>
              </mc:Choice>
              <mc:Fallback>
                <p:oleObj name="Equation" r:id="rId29" imgW="114151" imgH="164885" progId="">
                  <p:embed/>
                  <p:pic>
                    <p:nvPicPr>
                      <p:cNvPr id="6" name="Object 54">
                        <a:extLst>
                          <a:ext uri="{FF2B5EF4-FFF2-40B4-BE49-F238E27FC236}">
                            <a16:creationId xmlns:a16="http://schemas.microsoft.com/office/drawing/2014/main" id="{704F6791-64AE-C242-B213-11608F0151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3251" y="5905500"/>
                        <a:ext cx="2651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737"/>
                                        </p:tgtEl>
                                        <p:attrNameLst>
                                          <p:attrName>style.visibility</p:attrName>
                                        </p:attrNameLst>
                                      </p:cBhvr>
                                      <p:to>
                                        <p:strVal val="visible"/>
                                      </p:to>
                                    </p:set>
                                    <p:animEffect transition="in" filter="strips(downRight)">
                                      <p:cBhvr>
                                        <p:cTn id="7" dur="500"/>
                                        <p:tgtEl>
                                          <p:spTgt spid="307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0"/>
                                        </p:tgtEl>
                                        <p:attrNameLst>
                                          <p:attrName>style.visibility</p:attrName>
                                        </p:attrNameLst>
                                      </p:cBhvr>
                                      <p:to>
                                        <p:strVal val="visible"/>
                                      </p:to>
                                    </p:set>
                                  </p:childTnLst>
                                </p:cTn>
                              </p:par>
                              <p:par>
                                <p:cTn id="26" presetID="18" presetClass="entr" presetSubtype="6"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strips(downRight)">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4029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4029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4030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4029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4029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4030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4029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14029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140303"/>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4029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140304"/>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140296"/>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5"/>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7" grpId="0"/>
      <p:bldP spid="53" grpId="0"/>
      <p:bldP spid="54" grpId="0"/>
      <p:bldP spid="55" grpId="0"/>
      <p:bldP spid="56" grpId="0"/>
      <p:bldP spid="57" grpId="0"/>
      <p:bldP spid="58" grpId="0"/>
      <p:bldP spid="59" grpId="0"/>
      <p:bldP spid="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46" name="Rectangle 50">
            <a:extLst>
              <a:ext uri="{FF2B5EF4-FFF2-40B4-BE49-F238E27FC236}">
                <a16:creationId xmlns:a16="http://schemas.microsoft.com/office/drawing/2014/main" id="{06C8E154-E4E7-43C1-BDC3-24B769C588D6}"/>
              </a:ext>
            </a:extLst>
          </p:cNvPr>
          <p:cNvSpPr>
            <a:spLocks noChangeArrowheads="1"/>
          </p:cNvSpPr>
          <p:nvPr/>
        </p:nvSpPr>
        <p:spPr bwMode="auto">
          <a:xfrm>
            <a:off x="2809876" y="1109663"/>
            <a:ext cx="80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若令</a:t>
            </a:r>
            <a:endParaRPr kumimoji="1" lang="en-US" altLang="zh-CN" b="1">
              <a:solidFill>
                <a:srgbClr val="000000"/>
              </a:solidFill>
              <a:latin typeface="Times New Roman" panose="02020603050405020304" pitchFamily="18" charset="0"/>
            </a:endParaRPr>
          </a:p>
        </p:txBody>
      </p:sp>
      <p:graphicFrame>
        <p:nvGraphicFramePr>
          <p:cNvPr id="41" name="Object 5">
            <a:extLst>
              <a:ext uri="{FF2B5EF4-FFF2-40B4-BE49-F238E27FC236}">
                <a16:creationId xmlns:a16="http://schemas.microsoft.com/office/drawing/2014/main" id="{ACA83169-0FC1-B5E6-56FD-CE8265D5DF79}"/>
              </a:ext>
            </a:extLst>
          </p:cNvPr>
          <p:cNvGraphicFramePr>
            <a:graphicFrameLocks noChangeAspect="1"/>
          </p:cNvGraphicFramePr>
          <p:nvPr/>
        </p:nvGraphicFramePr>
        <p:xfrm>
          <a:off x="3587751" y="785813"/>
          <a:ext cx="5865813" cy="1066800"/>
        </p:xfrm>
        <a:graphic>
          <a:graphicData uri="http://schemas.openxmlformats.org/presentationml/2006/ole">
            <mc:AlternateContent xmlns:mc="http://schemas.openxmlformats.org/markup-compatibility/2006">
              <mc:Choice xmlns:v="urn:schemas-microsoft-com:vml" Requires="v">
                <p:oleObj name="公式" r:id="rId2" imgW="2413000" imgH="482600" progId="Equation.3">
                  <p:embed/>
                </p:oleObj>
              </mc:Choice>
              <mc:Fallback>
                <p:oleObj name="公式" r:id="rId2" imgW="2413000" imgH="482600" progId="Equation.3">
                  <p:embed/>
                  <p:pic>
                    <p:nvPicPr>
                      <p:cNvPr id="41" name="Object 5">
                        <a:extLst>
                          <a:ext uri="{FF2B5EF4-FFF2-40B4-BE49-F238E27FC236}">
                            <a16:creationId xmlns:a16="http://schemas.microsoft.com/office/drawing/2014/main" id="{ACA83169-0FC1-B5E6-56FD-CE8265D5D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751" y="785813"/>
                        <a:ext cx="58658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Rectangle 50">
            <a:extLst>
              <a:ext uri="{FF2B5EF4-FFF2-40B4-BE49-F238E27FC236}">
                <a16:creationId xmlns:a16="http://schemas.microsoft.com/office/drawing/2014/main" id="{960641B4-4FAB-E2A2-F143-A5C45D74A0BE}"/>
              </a:ext>
            </a:extLst>
          </p:cNvPr>
          <p:cNvSpPr>
            <a:spLocks noChangeArrowheads="1"/>
          </p:cNvSpPr>
          <p:nvPr/>
        </p:nvSpPr>
        <p:spPr bwMode="auto">
          <a:xfrm>
            <a:off x="2309813" y="2252663"/>
            <a:ext cx="4900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则图</a:t>
            </a:r>
            <a:r>
              <a:rPr kumimoji="1" lang="en-US" altLang="zh-CN" b="1">
                <a:solidFill>
                  <a:srgbClr val="000000"/>
                </a:solidFill>
                <a:latin typeface="Times New Roman" panose="02020603050405020304" pitchFamily="18" charset="0"/>
              </a:rPr>
              <a:t>2.1</a:t>
            </a:r>
            <a:r>
              <a:rPr kumimoji="1" lang="zh-CN" altLang="en-US" b="1">
                <a:solidFill>
                  <a:srgbClr val="000000"/>
                </a:solidFill>
                <a:latin typeface="Times New Roman" panose="02020603050405020304" pitchFamily="18" charset="0"/>
              </a:rPr>
              <a:t>中的航线可表示成下列矩阵</a:t>
            </a:r>
            <a:endParaRPr kumimoji="1" lang="en-US" altLang="zh-CN" b="1">
              <a:solidFill>
                <a:srgbClr val="000000"/>
              </a:solidFill>
              <a:latin typeface="Times New Roman" panose="02020603050405020304" pitchFamily="18" charset="0"/>
            </a:endParaRPr>
          </a:p>
        </p:txBody>
      </p:sp>
      <p:graphicFrame>
        <p:nvGraphicFramePr>
          <p:cNvPr id="17412" name="Object 4">
            <a:extLst>
              <a:ext uri="{FF2B5EF4-FFF2-40B4-BE49-F238E27FC236}">
                <a16:creationId xmlns:a16="http://schemas.microsoft.com/office/drawing/2014/main" id="{F3F4EDF2-BF6F-AEEE-E6B2-BE917E56FE28}"/>
              </a:ext>
            </a:extLst>
          </p:cNvPr>
          <p:cNvGraphicFramePr>
            <a:graphicFrameLocks noChangeAspect="1"/>
          </p:cNvGraphicFramePr>
          <p:nvPr/>
        </p:nvGraphicFramePr>
        <p:xfrm>
          <a:off x="3586163" y="3143250"/>
          <a:ext cx="4064000" cy="2286000"/>
        </p:xfrm>
        <a:graphic>
          <a:graphicData uri="http://schemas.openxmlformats.org/presentationml/2006/ole">
            <mc:AlternateContent xmlns:mc="http://schemas.openxmlformats.org/markup-compatibility/2006">
              <mc:Choice xmlns:v="urn:schemas-microsoft-com:vml" Requires="v">
                <p:oleObj name="公式" r:id="rId4" imgW="1625600" imgH="914400" progId="Equation.3">
                  <p:embed/>
                </p:oleObj>
              </mc:Choice>
              <mc:Fallback>
                <p:oleObj name="公式" r:id="rId4" imgW="1625600" imgH="914400" progId="Equation.3">
                  <p:embed/>
                  <p:pic>
                    <p:nvPicPr>
                      <p:cNvPr id="17412" name="Object 4">
                        <a:extLst>
                          <a:ext uri="{FF2B5EF4-FFF2-40B4-BE49-F238E27FC236}">
                            <a16:creationId xmlns:a16="http://schemas.microsoft.com/office/drawing/2014/main" id="{F3F4EDF2-BF6F-AEEE-E6B2-BE917E56FE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6163" y="3143250"/>
                        <a:ext cx="40640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46"/>
                                        </p:tgtEl>
                                        <p:attrNameLst>
                                          <p:attrName>style.visibility</p:attrName>
                                        </p:attrNameLst>
                                      </p:cBhvr>
                                      <p:to>
                                        <p:strVal val="visible"/>
                                      </p:to>
                                    </p:set>
                                    <p:animEffect transition="in" filter="box(in)">
                                      <p:cBhvr>
                                        <p:cTn id="7" dur="500"/>
                                        <p:tgtEl>
                                          <p:spTgt spid="29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ox(in)">
                                      <p:cBhvr>
                                        <p:cTn id="12" dur="500"/>
                                        <p:tgtEl>
                                          <p:spTgt spid="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par>
                          <p:cTn id="17" fill="hold" nodeType="afterGroup">
                            <p:stCondLst>
                              <p:cond delay="0"/>
                            </p:stCondLst>
                            <p:childTnLst>
                              <p:par>
                                <p:cTn id="18" presetID="4" presetClass="entr" presetSubtype="32" fill="hold" nodeType="afterEffect">
                                  <p:stCondLst>
                                    <p:cond delay="0"/>
                                  </p:stCondLst>
                                  <p:childTnLst>
                                    <p:set>
                                      <p:cBhvr>
                                        <p:cTn id="19" dur="1" fill="hold">
                                          <p:stCondLst>
                                            <p:cond delay="0"/>
                                          </p:stCondLst>
                                        </p:cTn>
                                        <p:tgtEl>
                                          <p:spTgt spid="17412"/>
                                        </p:tgtEl>
                                        <p:attrNameLst>
                                          <p:attrName>style.visibility</p:attrName>
                                        </p:attrNameLst>
                                      </p:cBhvr>
                                      <p:to>
                                        <p:strVal val="visible"/>
                                      </p:to>
                                    </p:set>
                                    <p:animEffect transition="in" filter="box(out)">
                                      <p:cBhvr>
                                        <p:cTn id="20"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6" grpId="0" autoUpdateAnimBg="0"/>
      <p:bldP spid="4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9" name="Rectangle 9">
            <a:extLst>
              <a:ext uri="{FF2B5EF4-FFF2-40B4-BE49-F238E27FC236}">
                <a16:creationId xmlns:a16="http://schemas.microsoft.com/office/drawing/2014/main" id="{8F2E4931-5D2E-288F-36BA-C29E4E9B0FB3}"/>
              </a:ext>
            </a:extLst>
          </p:cNvPr>
          <p:cNvSpPr>
            <a:spLocks noChangeArrowheads="1"/>
          </p:cNvSpPr>
          <p:nvPr/>
        </p:nvSpPr>
        <p:spPr bwMode="auto">
          <a:xfrm>
            <a:off x="6311900" y="1971676"/>
            <a:ext cx="4116388"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其中</a:t>
            </a:r>
            <a:r>
              <a:rPr kumimoji="1" lang="en-US" altLang="zh-CN" b="1" i="1">
                <a:solidFill>
                  <a:srgbClr val="000000"/>
                </a:solidFill>
                <a:latin typeface="Times New Roman" panose="02020603050405020304" pitchFamily="18" charset="0"/>
              </a:rPr>
              <a:t>a</a:t>
            </a:r>
            <a:r>
              <a:rPr kumimoji="1" lang="en-US" altLang="zh-CN" b="1" i="1" baseline="-25000">
                <a:solidFill>
                  <a:srgbClr val="000000"/>
                </a:solidFill>
                <a:latin typeface="Times New Roman" panose="02020603050405020304" pitchFamily="18" charset="0"/>
              </a:rPr>
              <a:t>ij</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表示工厂向第</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i </a:t>
            </a:r>
            <a:r>
              <a:rPr kumimoji="1" lang="zh-CN" altLang="en-US" b="1">
                <a:solidFill>
                  <a:srgbClr val="000000"/>
                </a:solidFill>
                <a:latin typeface="Times New Roman" panose="02020603050405020304" pitchFamily="18" charset="0"/>
              </a:rPr>
              <a:t>家商店</a:t>
            </a:r>
          </a:p>
          <a:p>
            <a:pPr eaLnBrk="1" fontAlgn="base" hangingPunct="1">
              <a:lnSpc>
                <a:spcPct val="140000"/>
              </a:lnSpc>
              <a:spcBef>
                <a:spcPct val="0"/>
              </a:spcBef>
              <a:spcAft>
                <a:spcPct val="0"/>
              </a:spcAft>
            </a:pPr>
            <a:r>
              <a:rPr kumimoji="1" lang="zh-CN" altLang="en-US" b="1">
                <a:solidFill>
                  <a:srgbClr val="000000"/>
                </a:solidFill>
                <a:latin typeface="Times New Roman" panose="02020603050405020304" pitchFamily="18" charset="0"/>
              </a:rPr>
              <a:t>发送第 </a:t>
            </a:r>
            <a:r>
              <a:rPr kumimoji="1" lang="en-US" altLang="zh-CN" b="1" i="1">
                <a:solidFill>
                  <a:srgbClr val="000000"/>
                </a:solidFill>
                <a:latin typeface="Times New Roman" panose="02020603050405020304" pitchFamily="18" charset="0"/>
              </a:rPr>
              <a:t>j </a:t>
            </a:r>
            <a:r>
              <a:rPr kumimoji="1" lang="zh-CN" altLang="en-US" b="1">
                <a:solidFill>
                  <a:srgbClr val="000000"/>
                </a:solidFill>
                <a:latin typeface="Times New Roman" panose="02020603050405020304" pitchFamily="18" charset="0"/>
              </a:rPr>
              <a:t>种货物的数量．        </a:t>
            </a:r>
          </a:p>
        </p:txBody>
      </p:sp>
      <p:sp>
        <p:nvSpPr>
          <p:cNvPr id="781315" name="Text Box 26">
            <a:extLst>
              <a:ext uri="{FF2B5EF4-FFF2-40B4-BE49-F238E27FC236}">
                <a16:creationId xmlns:a16="http://schemas.microsoft.com/office/drawing/2014/main" id="{B258538E-4630-DB2E-0C24-1071B65F402B}"/>
              </a:ext>
            </a:extLst>
          </p:cNvPr>
          <p:cNvSpPr txBox="1">
            <a:spLocks noChangeArrowheads="1"/>
          </p:cNvSpPr>
          <p:nvPr/>
        </p:nvSpPr>
        <p:spPr bwMode="auto">
          <a:xfrm>
            <a:off x="2163763" y="455614"/>
            <a:ext cx="81089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b="1">
                <a:solidFill>
                  <a:srgbClr val="0000FF"/>
                </a:solidFill>
                <a:latin typeface="Times New Roman" panose="02020603050405020304" pitchFamily="18" charset="0"/>
              </a:rPr>
              <a:t>      例</a:t>
            </a:r>
            <a:r>
              <a:rPr kumimoji="1" lang="en-US" altLang="zh-CN" b="1">
                <a:solidFill>
                  <a:srgbClr val="0000FF"/>
                </a:solidFill>
                <a:latin typeface="Times New Roman" panose="02020603050405020304" pitchFamily="18" charset="0"/>
              </a:rPr>
              <a:t>3</a:t>
            </a:r>
            <a:r>
              <a:rPr kumimoji="1" lang="zh-CN" altLang="en-US" b="1">
                <a:solidFill>
                  <a:srgbClr val="0000FF"/>
                </a:solidFill>
                <a:latin typeface="楷体_GB2312" pitchFamily="49" charset="-122"/>
              </a:rPr>
              <a:t>  </a:t>
            </a:r>
            <a:r>
              <a:rPr kumimoji="1" lang="zh-CN" altLang="en-US" b="1">
                <a:solidFill>
                  <a:srgbClr val="000000"/>
                </a:solidFill>
                <a:latin typeface="Times New Roman" panose="02020603050405020304" pitchFamily="18" charset="0"/>
              </a:rPr>
              <a:t>某工厂生产四种货物，它向三家商店发送的货物</a:t>
            </a:r>
            <a:endParaRPr kumimoji="1" lang="en-US" altLang="zh-CN" b="1">
              <a:solidFill>
                <a:srgbClr val="000000"/>
              </a:solidFill>
              <a:latin typeface="Times New Roman" panose="02020603050405020304" pitchFamily="18" charset="0"/>
            </a:endParaRPr>
          </a:p>
          <a:p>
            <a:pPr eaLnBrk="1" fontAlgn="base" hangingPunct="1">
              <a:spcBef>
                <a:spcPct val="50000"/>
              </a:spcBef>
              <a:spcAft>
                <a:spcPct val="0"/>
              </a:spcAft>
            </a:pPr>
            <a:r>
              <a:rPr kumimoji="1" lang="zh-CN" altLang="en-US" b="1">
                <a:solidFill>
                  <a:srgbClr val="000000"/>
                </a:solidFill>
                <a:latin typeface="Times New Roman" panose="02020603050405020304" pitchFamily="18" charset="0"/>
              </a:rPr>
              <a:t>数量可用数表表示为：</a:t>
            </a:r>
          </a:p>
        </p:txBody>
      </p:sp>
      <p:sp>
        <p:nvSpPr>
          <p:cNvPr id="46116" name="Rectangle 36">
            <a:extLst>
              <a:ext uri="{FF2B5EF4-FFF2-40B4-BE49-F238E27FC236}">
                <a16:creationId xmlns:a16="http://schemas.microsoft.com/office/drawing/2014/main" id="{ABF31FE0-239E-1812-AD3A-A219ED36211D}"/>
              </a:ext>
            </a:extLst>
          </p:cNvPr>
          <p:cNvSpPr>
            <a:spLocks noChangeArrowheads="1"/>
          </p:cNvSpPr>
          <p:nvPr/>
        </p:nvSpPr>
        <p:spPr bwMode="auto">
          <a:xfrm>
            <a:off x="2163763" y="3473450"/>
            <a:ext cx="646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这四种货物的单价及单件重量也可列成数表：    </a:t>
            </a:r>
          </a:p>
        </p:txBody>
      </p:sp>
      <p:graphicFrame>
        <p:nvGraphicFramePr>
          <p:cNvPr id="46142" name="Object 8">
            <a:extLst>
              <a:ext uri="{FF2B5EF4-FFF2-40B4-BE49-F238E27FC236}">
                <a16:creationId xmlns:a16="http://schemas.microsoft.com/office/drawing/2014/main" id="{2D7811E7-85EE-72B7-D4ED-DADC16969BFB}"/>
              </a:ext>
            </a:extLst>
          </p:cNvPr>
          <p:cNvGraphicFramePr>
            <a:graphicFrameLocks noChangeAspect="1"/>
          </p:cNvGraphicFramePr>
          <p:nvPr/>
        </p:nvGraphicFramePr>
        <p:xfrm>
          <a:off x="3141664" y="1616076"/>
          <a:ext cx="2954337" cy="1681163"/>
        </p:xfrm>
        <a:graphic>
          <a:graphicData uri="http://schemas.openxmlformats.org/presentationml/2006/ole">
            <mc:AlternateContent xmlns:mc="http://schemas.openxmlformats.org/markup-compatibility/2006">
              <mc:Choice xmlns:v="urn:schemas-microsoft-com:vml" Requires="v">
                <p:oleObj name="Equation" r:id="rId2" imgW="1206500" imgH="685800" progId="">
                  <p:embed/>
                </p:oleObj>
              </mc:Choice>
              <mc:Fallback>
                <p:oleObj name="Equation" r:id="rId2" imgW="1206500" imgH="685800" progId="">
                  <p:embed/>
                  <p:pic>
                    <p:nvPicPr>
                      <p:cNvPr id="46142" name="Object 8">
                        <a:extLst>
                          <a:ext uri="{FF2B5EF4-FFF2-40B4-BE49-F238E27FC236}">
                            <a16:creationId xmlns:a16="http://schemas.microsoft.com/office/drawing/2014/main" id="{2D7811E7-85EE-72B7-D4ED-DADC16969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664" y="1616076"/>
                        <a:ext cx="2954337" cy="1681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60" name="Rectangle 80">
            <a:extLst>
              <a:ext uri="{FF2B5EF4-FFF2-40B4-BE49-F238E27FC236}">
                <a16:creationId xmlns:a16="http://schemas.microsoft.com/office/drawing/2014/main" id="{8CE856D9-5189-58AE-FAEB-69F69E267C85}"/>
              </a:ext>
            </a:extLst>
          </p:cNvPr>
          <p:cNvSpPr>
            <a:spLocks noChangeArrowheads="1"/>
          </p:cNvSpPr>
          <p:nvPr/>
        </p:nvSpPr>
        <p:spPr bwMode="auto">
          <a:xfrm>
            <a:off x="5910264" y="4703764"/>
            <a:ext cx="45354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其中</a:t>
            </a:r>
            <a:r>
              <a:rPr kumimoji="1" lang="en-US" altLang="zh-CN" b="1" i="1">
                <a:solidFill>
                  <a:srgbClr val="000000"/>
                </a:solidFill>
                <a:latin typeface="Times New Roman" panose="02020603050405020304" pitchFamily="18" charset="0"/>
              </a:rPr>
              <a:t>b</a:t>
            </a:r>
            <a:r>
              <a:rPr kumimoji="1" lang="en-US" altLang="zh-CN" b="1" i="1" baseline="-25000">
                <a:solidFill>
                  <a:srgbClr val="000000"/>
                </a:solidFill>
                <a:latin typeface="Times New Roman" panose="02020603050405020304" pitchFamily="18" charset="0"/>
              </a:rPr>
              <a:t>i </a:t>
            </a:r>
            <a:r>
              <a:rPr kumimoji="1" lang="en-US" altLang="zh-CN" b="1" baseline="-25000">
                <a:solidFill>
                  <a:srgbClr val="000000"/>
                </a:solidFill>
                <a:latin typeface="Times New Roman" panose="02020603050405020304" pitchFamily="18" charset="0"/>
              </a:rPr>
              <a:t>1</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表示第</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i </a:t>
            </a:r>
            <a:r>
              <a:rPr kumimoji="1" lang="zh-CN" altLang="en-US" b="1">
                <a:solidFill>
                  <a:srgbClr val="000000"/>
                </a:solidFill>
                <a:latin typeface="Times New Roman" panose="02020603050405020304" pitchFamily="18" charset="0"/>
              </a:rPr>
              <a:t>种货物的单价，</a:t>
            </a:r>
          </a:p>
          <a:p>
            <a:pPr eaLnBrk="1" fontAlgn="base" hangingPunct="1">
              <a:lnSpc>
                <a:spcPct val="140000"/>
              </a:lnSpc>
              <a:spcBef>
                <a:spcPct val="0"/>
              </a:spcBef>
              <a:spcAft>
                <a:spcPct val="0"/>
              </a:spcAft>
            </a:pPr>
            <a:r>
              <a:rPr kumimoji="1" lang="en-US" altLang="zh-CN" b="1" i="1">
                <a:solidFill>
                  <a:srgbClr val="000000"/>
                </a:solidFill>
                <a:latin typeface="Times New Roman" panose="02020603050405020304" pitchFamily="18" charset="0"/>
              </a:rPr>
              <a:t>b</a:t>
            </a:r>
            <a:r>
              <a:rPr kumimoji="1" lang="en-US" altLang="zh-CN" b="1" i="1" baseline="-25000">
                <a:solidFill>
                  <a:srgbClr val="000000"/>
                </a:solidFill>
                <a:latin typeface="Times New Roman" panose="02020603050405020304" pitchFamily="18" charset="0"/>
              </a:rPr>
              <a:t>i </a:t>
            </a:r>
            <a:r>
              <a:rPr kumimoji="1" lang="en-US" altLang="zh-CN" b="1" baseline="-25000">
                <a:solidFill>
                  <a:srgbClr val="000000"/>
                </a:solidFill>
                <a:latin typeface="Times New Roman" panose="02020603050405020304" pitchFamily="18" charset="0"/>
              </a:rPr>
              <a:t>2</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表示第</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i </a:t>
            </a:r>
            <a:r>
              <a:rPr kumimoji="1" lang="zh-CN" altLang="en-US" b="1">
                <a:solidFill>
                  <a:srgbClr val="000000"/>
                </a:solidFill>
                <a:latin typeface="Times New Roman" panose="02020603050405020304" pitchFamily="18" charset="0"/>
              </a:rPr>
              <a:t>种货物的单件重量．  </a:t>
            </a:r>
          </a:p>
        </p:txBody>
      </p:sp>
      <p:graphicFrame>
        <p:nvGraphicFramePr>
          <p:cNvPr id="46161" name="Object 9">
            <a:extLst>
              <a:ext uri="{FF2B5EF4-FFF2-40B4-BE49-F238E27FC236}">
                <a16:creationId xmlns:a16="http://schemas.microsoft.com/office/drawing/2014/main" id="{F221A241-8B12-724F-BE97-37BB93553CCC}"/>
              </a:ext>
            </a:extLst>
          </p:cNvPr>
          <p:cNvGraphicFramePr>
            <a:graphicFrameLocks noChangeAspect="1"/>
          </p:cNvGraphicFramePr>
          <p:nvPr/>
        </p:nvGraphicFramePr>
        <p:xfrm>
          <a:off x="3967163" y="4067175"/>
          <a:ext cx="1306512" cy="2241550"/>
        </p:xfrm>
        <a:graphic>
          <a:graphicData uri="http://schemas.openxmlformats.org/presentationml/2006/ole">
            <mc:AlternateContent xmlns:mc="http://schemas.openxmlformats.org/markup-compatibility/2006">
              <mc:Choice xmlns:v="urn:schemas-microsoft-com:vml" Requires="v">
                <p:oleObj name="Equation" r:id="rId4" imgW="533400" imgH="914400" progId="">
                  <p:embed/>
                </p:oleObj>
              </mc:Choice>
              <mc:Fallback>
                <p:oleObj name="Equation" r:id="rId4" imgW="533400" imgH="914400" progId="">
                  <p:embed/>
                  <p:pic>
                    <p:nvPicPr>
                      <p:cNvPr id="46161" name="Object 9">
                        <a:extLst>
                          <a:ext uri="{FF2B5EF4-FFF2-40B4-BE49-F238E27FC236}">
                            <a16:creationId xmlns:a16="http://schemas.microsoft.com/office/drawing/2014/main" id="{F221A241-8B12-724F-BE97-37BB93553C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7163" y="4067175"/>
                        <a:ext cx="1306512" cy="22415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6162" name="Picture 82" descr="j0212957">
            <a:extLst>
              <a:ext uri="{FF2B5EF4-FFF2-40B4-BE49-F238E27FC236}">
                <a16:creationId xmlns:a16="http://schemas.microsoft.com/office/drawing/2014/main" id="{86094113-82A3-23F9-D344-6C277F9A7C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708650"/>
            <a:ext cx="1830388"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46162"/>
                                        </p:tgtEl>
                                        <p:attrNameLst>
                                          <p:attrName>style.visibility</p:attrName>
                                        </p:attrNameLst>
                                      </p:cBhvr>
                                      <p:to>
                                        <p:strVal val="visible"/>
                                      </p:to>
                                    </p:set>
                                    <p:anim calcmode="lin" valueType="num">
                                      <p:cBhvr>
                                        <p:cTn id="7" dur="500" fill="hold"/>
                                        <p:tgtEl>
                                          <p:spTgt spid="46162"/>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46162"/>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46162"/>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46162"/>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46142"/>
                                        </p:tgtEl>
                                        <p:attrNameLst>
                                          <p:attrName>style.visibility</p:attrName>
                                        </p:attrNameLst>
                                      </p:cBhvr>
                                      <p:to>
                                        <p:strVal val="visible"/>
                                      </p:to>
                                    </p:set>
                                    <p:animEffect transition="in" filter="wipe(up)">
                                      <p:cBhvr>
                                        <p:cTn id="15" dur="5000"/>
                                        <p:tgtEl>
                                          <p:spTgt spid="461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3" fill="hold" grpId="0" nodeType="clickEffect">
                                  <p:stCondLst>
                                    <p:cond delay="0"/>
                                  </p:stCondLst>
                                  <p:childTnLst>
                                    <p:set>
                                      <p:cBhvr>
                                        <p:cTn id="19" dur="1" fill="hold">
                                          <p:stCondLst>
                                            <p:cond delay="0"/>
                                          </p:stCondLst>
                                        </p:cTn>
                                        <p:tgtEl>
                                          <p:spTgt spid="46089"/>
                                        </p:tgtEl>
                                        <p:attrNameLst>
                                          <p:attrName>style.visibility</p:attrName>
                                        </p:attrNameLst>
                                      </p:cBhvr>
                                      <p:to>
                                        <p:strVal val="visible"/>
                                      </p:to>
                                    </p:set>
                                    <p:animEffect transition="in" filter="strips(upRight)">
                                      <p:cBhvr>
                                        <p:cTn id="20" dur="2000"/>
                                        <p:tgtEl>
                                          <p:spTgt spid="4608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6116"/>
                                        </p:tgtEl>
                                        <p:attrNameLst>
                                          <p:attrName>style.visibility</p:attrName>
                                        </p:attrNameLst>
                                      </p:cBhvr>
                                      <p:to>
                                        <p:strVal val="visible"/>
                                      </p:to>
                                    </p:set>
                                    <p:animEffect transition="in" filter="box(in)">
                                      <p:cBhvr>
                                        <p:cTn id="25" dur="500"/>
                                        <p:tgtEl>
                                          <p:spTgt spid="46116"/>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46161"/>
                                        </p:tgtEl>
                                        <p:attrNameLst>
                                          <p:attrName>style.visibility</p:attrName>
                                        </p:attrNameLst>
                                      </p:cBhvr>
                                      <p:to>
                                        <p:strVal val="visible"/>
                                      </p:to>
                                    </p:set>
                                    <p:animEffect transition="in" filter="wipe(left)">
                                      <p:cBhvr>
                                        <p:cTn id="29" dur="5000"/>
                                        <p:tgtEl>
                                          <p:spTgt spid="46161"/>
                                        </p:tgtEl>
                                      </p:cBhvr>
                                    </p:animEffect>
                                  </p:childTnLst>
                                </p:cTn>
                              </p:par>
                            </p:childTnLst>
                          </p:cTn>
                        </p:par>
                        <p:par>
                          <p:cTn id="30" fill="hold" nodeType="afterGroup">
                            <p:stCondLst>
                              <p:cond delay="5500"/>
                            </p:stCondLst>
                            <p:childTnLst>
                              <p:par>
                                <p:cTn id="31" presetID="22" presetClass="entr" presetSubtype="1" fill="hold" grpId="0" nodeType="afterEffect">
                                  <p:stCondLst>
                                    <p:cond delay="0"/>
                                  </p:stCondLst>
                                  <p:childTnLst>
                                    <p:set>
                                      <p:cBhvr>
                                        <p:cTn id="32" dur="1" fill="hold">
                                          <p:stCondLst>
                                            <p:cond delay="0"/>
                                          </p:stCondLst>
                                        </p:cTn>
                                        <p:tgtEl>
                                          <p:spTgt spid="46160"/>
                                        </p:tgtEl>
                                        <p:attrNameLst>
                                          <p:attrName>style.visibility</p:attrName>
                                        </p:attrNameLst>
                                      </p:cBhvr>
                                      <p:to>
                                        <p:strVal val="visible"/>
                                      </p:to>
                                    </p:set>
                                    <p:animEffect transition="in" filter="wipe(up)">
                                      <p:cBhvr>
                                        <p:cTn id="33" dur="5000"/>
                                        <p:tgtEl>
                                          <p:spTgt spid="4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p:bldP spid="46116" grpId="0" autoUpdateAnimBg="0"/>
      <p:bldP spid="46160"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94" name="Text Box 14">
            <a:extLst>
              <a:ext uri="{FF2B5EF4-FFF2-40B4-BE49-F238E27FC236}">
                <a16:creationId xmlns:a16="http://schemas.microsoft.com/office/drawing/2014/main" id="{E83DDCB7-0AA9-009B-4A25-809627160D8A}"/>
              </a:ext>
            </a:extLst>
          </p:cNvPr>
          <p:cNvSpPr txBox="1">
            <a:spLocks noChangeArrowheads="1"/>
          </p:cNvSpPr>
          <p:nvPr/>
        </p:nvSpPr>
        <p:spPr bwMode="auto">
          <a:xfrm>
            <a:off x="2195514" y="4752975"/>
            <a:ext cx="777557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20000"/>
              </a:lnSpc>
              <a:spcBef>
                <a:spcPct val="0"/>
              </a:spcBef>
              <a:spcAft>
                <a:spcPct val="0"/>
              </a:spcAft>
            </a:pPr>
            <a:r>
              <a:rPr lang="zh-CN" altLang="en-US" b="1">
                <a:solidFill>
                  <a:srgbClr val="000000"/>
                </a:solidFill>
                <a:latin typeface="Times New Roman" panose="02020603050405020304" pitchFamily="18" charset="0"/>
              </a:rPr>
              <a:t>表示一个从变量                     到变量                      线性变换，</a:t>
            </a:r>
          </a:p>
          <a:p>
            <a:pPr eaLnBrk="1" fontAlgn="base" hangingPunct="1">
              <a:lnSpc>
                <a:spcPct val="150000"/>
              </a:lnSpc>
              <a:spcBef>
                <a:spcPct val="0"/>
              </a:spcBef>
              <a:spcAft>
                <a:spcPct val="0"/>
              </a:spcAft>
            </a:pPr>
            <a:r>
              <a:rPr kumimoji="1" lang="zh-CN" altLang="en-US" b="1">
                <a:solidFill>
                  <a:srgbClr val="000000"/>
                </a:solidFill>
                <a:latin typeface="Times New Roman" panose="02020603050405020304" pitchFamily="18" charset="0"/>
              </a:rPr>
              <a:t>其中    为常数</a:t>
            </a:r>
            <a:r>
              <a:rPr kumimoji="1" lang="en-US" altLang="zh-CN" b="1">
                <a:solidFill>
                  <a:srgbClr val="000000"/>
                </a:solidFill>
                <a:latin typeface="楷体_GB2312" pitchFamily="49" charset="-122"/>
              </a:rPr>
              <a:t>.</a:t>
            </a:r>
          </a:p>
        </p:txBody>
      </p:sp>
      <p:sp>
        <p:nvSpPr>
          <p:cNvPr id="782339" name="Rectangle 4">
            <a:extLst>
              <a:ext uri="{FF2B5EF4-FFF2-40B4-BE49-F238E27FC236}">
                <a16:creationId xmlns:a16="http://schemas.microsoft.com/office/drawing/2014/main" id="{5227FAA4-DF2C-82A3-8160-4BD5967B363D}"/>
              </a:ext>
            </a:extLst>
          </p:cNvPr>
          <p:cNvSpPr>
            <a:spLocks noChangeAspect="1" noChangeArrowheads="1"/>
          </p:cNvSpPr>
          <p:nvPr/>
        </p:nvSpPr>
        <p:spPr bwMode="auto">
          <a:xfrm>
            <a:off x="1981200" y="457200"/>
            <a:ext cx="77739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4400" b="1">
                <a:solidFill>
                  <a:srgbClr val="00007D"/>
                </a:solidFill>
              </a:rPr>
              <a:t>五、矩阵与线性变换</a:t>
            </a:r>
          </a:p>
        </p:txBody>
      </p:sp>
      <p:sp>
        <p:nvSpPr>
          <p:cNvPr id="782340" name="Text Box 6">
            <a:extLst>
              <a:ext uri="{FF2B5EF4-FFF2-40B4-BE49-F238E27FC236}">
                <a16:creationId xmlns:a16="http://schemas.microsoft.com/office/drawing/2014/main" id="{9C651807-BFD8-BC15-9537-290A6898B805}"/>
              </a:ext>
            </a:extLst>
          </p:cNvPr>
          <p:cNvSpPr txBox="1">
            <a:spLocks noChangeArrowheads="1"/>
          </p:cNvSpPr>
          <p:nvPr/>
        </p:nvSpPr>
        <p:spPr bwMode="auto">
          <a:xfrm>
            <a:off x="1979614" y="1693863"/>
            <a:ext cx="777557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b="1" i="1">
                <a:solidFill>
                  <a:srgbClr val="FF0000"/>
                </a:solidFill>
                <a:latin typeface="楷体_GB2312" pitchFamily="49" charset="-122"/>
              </a:rPr>
              <a:t>    </a:t>
            </a:r>
            <a:r>
              <a:rPr lang="en-US" altLang="zh-CN" b="1" i="1">
                <a:solidFill>
                  <a:srgbClr val="FF0000"/>
                </a:solidFill>
                <a:latin typeface="Times New Roman" panose="02020603050405020304" pitchFamily="18" charset="0"/>
              </a:rPr>
              <a:t>n </a:t>
            </a:r>
            <a:r>
              <a:rPr lang="zh-CN" altLang="en-US" b="1">
                <a:solidFill>
                  <a:srgbClr val="000000"/>
                </a:solidFill>
                <a:latin typeface="Times New Roman" panose="02020603050405020304" pitchFamily="18" charset="0"/>
              </a:rPr>
              <a:t>个变量                     与 </a:t>
            </a:r>
            <a:r>
              <a:rPr lang="en-US" altLang="zh-CN" b="1" i="1">
                <a:solidFill>
                  <a:srgbClr val="FF0000"/>
                </a:solidFill>
                <a:latin typeface="Times New Roman" panose="02020603050405020304" pitchFamily="18" charset="0"/>
              </a:rPr>
              <a:t>m</a:t>
            </a:r>
            <a:r>
              <a:rPr lang="en-US" altLang="zh-CN" b="1" i="1">
                <a:solidFill>
                  <a:srgbClr val="000000"/>
                </a:solidFill>
                <a:latin typeface="Times New Roman" panose="02020603050405020304" pitchFamily="18" charset="0"/>
              </a:rPr>
              <a:t> </a:t>
            </a:r>
            <a:r>
              <a:rPr lang="zh-CN" altLang="en-US" b="1">
                <a:solidFill>
                  <a:srgbClr val="000000"/>
                </a:solidFill>
                <a:latin typeface="Times New Roman" panose="02020603050405020304" pitchFamily="18" charset="0"/>
              </a:rPr>
              <a:t>个变量                      之间的</a:t>
            </a:r>
          </a:p>
          <a:p>
            <a:pPr eaLnBrk="1" fontAlgn="base" hangingPunct="1">
              <a:lnSpc>
                <a:spcPct val="130000"/>
              </a:lnSpc>
              <a:spcBef>
                <a:spcPct val="0"/>
              </a:spcBef>
              <a:spcAft>
                <a:spcPct val="0"/>
              </a:spcAft>
            </a:pPr>
            <a:r>
              <a:rPr lang="zh-CN" altLang="en-US" b="1">
                <a:solidFill>
                  <a:srgbClr val="000000"/>
                </a:solidFill>
                <a:latin typeface="Times New Roman" panose="02020603050405020304" pitchFamily="18" charset="0"/>
              </a:rPr>
              <a:t>关系式</a:t>
            </a:r>
          </a:p>
        </p:txBody>
      </p:sp>
      <p:graphicFrame>
        <p:nvGraphicFramePr>
          <p:cNvPr id="782341" name="Object 20">
            <a:extLst>
              <a:ext uri="{FF2B5EF4-FFF2-40B4-BE49-F238E27FC236}">
                <a16:creationId xmlns:a16="http://schemas.microsoft.com/office/drawing/2014/main" id="{DD8099FB-B0CE-B82B-39C8-463862ACF0D5}"/>
              </a:ext>
            </a:extLst>
          </p:cNvPr>
          <p:cNvGraphicFramePr>
            <a:graphicFrameLocks noChangeAspect="1"/>
          </p:cNvGraphicFramePr>
          <p:nvPr/>
        </p:nvGraphicFramePr>
        <p:xfrm>
          <a:off x="7102475" y="1716088"/>
          <a:ext cx="1651000" cy="457200"/>
        </p:xfrm>
        <a:graphic>
          <a:graphicData uri="http://schemas.openxmlformats.org/presentationml/2006/ole">
            <mc:AlternateContent xmlns:mc="http://schemas.openxmlformats.org/markup-compatibility/2006">
              <mc:Choice xmlns:v="urn:schemas-microsoft-com:vml" Requires="v">
                <p:oleObj name="Equation" r:id="rId2" imgW="825500" imgH="228600" progId="">
                  <p:embed/>
                </p:oleObj>
              </mc:Choice>
              <mc:Fallback>
                <p:oleObj name="Equation" r:id="rId2" imgW="825500" imgH="228600" progId="">
                  <p:embed/>
                  <p:pic>
                    <p:nvPicPr>
                      <p:cNvPr id="782341" name="Object 20">
                        <a:extLst>
                          <a:ext uri="{FF2B5EF4-FFF2-40B4-BE49-F238E27FC236}">
                            <a16:creationId xmlns:a16="http://schemas.microsoft.com/office/drawing/2014/main" id="{DD8099FB-B0CE-B82B-39C8-463862ACF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475" y="1716088"/>
                        <a:ext cx="165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2342" name="Object 21">
            <a:extLst>
              <a:ext uri="{FF2B5EF4-FFF2-40B4-BE49-F238E27FC236}">
                <a16:creationId xmlns:a16="http://schemas.microsoft.com/office/drawing/2014/main" id="{205596A3-D3F5-C457-9D8B-0F7B88A24AF2}"/>
              </a:ext>
            </a:extLst>
          </p:cNvPr>
          <p:cNvGraphicFramePr>
            <a:graphicFrameLocks noChangeAspect="1"/>
          </p:cNvGraphicFramePr>
          <p:nvPr/>
        </p:nvGraphicFramePr>
        <p:xfrm>
          <a:off x="3935413" y="2590801"/>
          <a:ext cx="4240212" cy="1878013"/>
        </p:xfrm>
        <a:graphic>
          <a:graphicData uri="http://schemas.openxmlformats.org/presentationml/2006/ole">
            <mc:AlternateContent xmlns:mc="http://schemas.openxmlformats.org/markup-compatibility/2006">
              <mc:Choice xmlns:v="urn:schemas-microsoft-com:vml" Requires="v">
                <p:oleObj name="Equation" r:id="rId4" imgW="2120900" imgH="939800" progId="">
                  <p:embed/>
                </p:oleObj>
              </mc:Choice>
              <mc:Fallback>
                <p:oleObj name="Equation" r:id="rId4" imgW="2120900" imgH="939800" progId="">
                  <p:embed/>
                  <p:pic>
                    <p:nvPicPr>
                      <p:cNvPr id="782342" name="Object 21">
                        <a:extLst>
                          <a:ext uri="{FF2B5EF4-FFF2-40B4-BE49-F238E27FC236}">
                            <a16:creationId xmlns:a16="http://schemas.microsoft.com/office/drawing/2014/main" id="{205596A3-D3F5-C457-9D8B-0F7B88A24A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5413" y="2590801"/>
                        <a:ext cx="4240212"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9" name="Object 22">
            <a:extLst>
              <a:ext uri="{FF2B5EF4-FFF2-40B4-BE49-F238E27FC236}">
                <a16:creationId xmlns:a16="http://schemas.microsoft.com/office/drawing/2014/main" id="{FBDBDC4D-65AD-681E-CEAE-9895E6917268}"/>
              </a:ext>
            </a:extLst>
          </p:cNvPr>
          <p:cNvGraphicFramePr>
            <a:graphicFrameLocks noChangeAspect="1"/>
          </p:cNvGraphicFramePr>
          <p:nvPr/>
        </p:nvGraphicFramePr>
        <p:xfrm>
          <a:off x="2782888" y="5359400"/>
          <a:ext cx="457200" cy="482600"/>
        </p:xfrm>
        <a:graphic>
          <a:graphicData uri="http://schemas.openxmlformats.org/presentationml/2006/ole">
            <mc:AlternateContent xmlns:mc="http://schemas.openxmlformats.org/markup-compatibility/2006">
              <mc:Choice xmlns:v="urn:schemas-microsoft-com:vml" Requires="v">
                <p:oleObj name="Equation" r:id="rId6" imgW="228600" imgH="241300" progId="">
                  <p:embed/>
                </p:oleObj>
              </mc:Choice>
              <mc:Fallback>
                <p:oleObj name="Equation" r:id="rId6" imgW="228600" imgH="241300" progId="">
                  <p:embed/>
                  <p:pic>
                    <p:nvPicPr>
                      <p:cNvPr id="71689" name="Object 22">
                        <a:extLst>
                          <a:ext uri="{FF2B5EF4-FFF2-40B4-BE49-F238E27FC236}">
                            <a16:creationId xmlns:a16="http://schemas.microsoft.com/office/drawing/2014/main" id="{FBDBDC4D-65AD-681E-CEAE-9895E69172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2888" y="5359400"/>
                        <a:ext cx="45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2344" name="Object 23">
            <a:extLst>
              <a:ext uri="{FF2B5EF4-FFF2-40B4-BE49-F238E27FC236}">
                <a16:creationId xmlns:a16="http://schemas.microsoft.com/office/drawing/2014/main" id="{C4EFB654-D0BB-6D9F-A90B-D209CFD1516C}"/>
              </a:ext>
            </a:extLst>
          </p:cNvPr>
          <p:cNvGraphicFramePr>
            <a:graphicFrameLocks noChangeAspect="1"/>
          </p:cNvGraphicFramePr>
          <p:nvPr/>
        </p:nvGraphicFramePr>
        <p:xfrm>
          <a:off x="3857626" y="1716088"/>
          <a:ext cx="1598613" cy="457200"/>
        </p:xfrm>
        <a:graphic>
          <a:graphicData uri="http://schemas.openxmlformats.org/presentationml/2006/ole">
            <mc:AlternateContent xmlns:mc="http://schemas.openxmlformats.org/markup-compatibility/2006">
              <mc:Choice xmlns:v="urn:schemas-microsoft-com:vml" Requires="v">
                <p:oleObj name="Equation" r:id="rId8" imgW="800100" imgH="228600" progId="">
                  <p:embed/>
                </p:oleObj>
              </mc:Choice>
              <mc:Fallback>
                <p:oleObj name="Equation" r:id="rId8" imgW="800100" imgH="228600" progId="">
                  <p:embed/>
                  <p:pic>
                    <p:nvPicPr>
                      <p:cNvPr id="782344" name="Object 23">
                        <a:extLst>
                          <a:ext uri="{FF2B5EF4-FFF2-40B4-BE49-F238E27FC236}">
                            <a16:creationId xmlns:a16="http://schemas.microsoft.com/office/drawing/2014/main" id="{C4EFB654-D0BB-6D9F-A90B-D209CFD151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7626" y="1716088"/>
                        <a:ext cx="1598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91" name="Object 24">
            <a:extLst>
              <a:ext uri="{FF2B5EF4-FFF2-40B4-BE49-F238E27FC236}">
                <a16:creationId xmlns:a16="http://schemas.microsoft.com/office/drawing/2014/main" id="{FC029BC8-2954-3BA9-BBFF-BE4403DD0508}"/>
              </a:ext>
            </a:extLst>
          </p:cNvPr>
          <p:cNvGraphicFramePr>
            <a:graphicFrameLocks noChangeAspect="1"/>
          </p:cNvGraphicFramePr>
          <p:nvPr/>
        </p:nvGraphicFramePr>
        <p:xfrm>
          <a:off x="6994525" y="4826000"/>
          <a:ext cx="1651000" cy="457200"/>
        </p:xfrm>
        <a:graphic>
          <a:graphicData uri="http://schemas.openxmlformats.org/presentationml/2006/ole">
            <mc:AlternateContent xmlns:mc="http://schemas.openxmlformats.org/markup-compatibility/2006">
              <mc:Choice xmlns:v="urn:schemas-microsoft-com:vml" Requires="v">
                <p:oleObj name="Equation" r:id="rId10" imgW="825500" imgH="228600" progId="">
                  <p:embed/>
                </p:oleObj>
              </mc:Choice>
              <mc:Fallback>
                <p:oleObj name="Equation" r:id="rId10" imgW="825500" imgH="228600" progId="">
                  <p:embed/>
                  <p:pic>
                    <p:nvPicPr>
                      <p:cNvPr id="71691" name="Object 24">
                        <a:extLst>
                          <a:ext uri="{FF2B5EF4-FFF2-40B4-BE49-F238E27FC236}">
                            <a16:creationId xmlns:a16="http://schemas.microsoft.com/office/drawing/2014/main" id="{FC029BC8-2954-3BA9-BBFF-BE4403DD050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94525" y="4826000"/>
                        <a:ext cx="165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92" name="Object 25">
            <a:extLst>
              <a:ext uri="{FF2B5EF4-FFF2-40B4-BE49-F238E27FC236}">
                <a16:creationId xmlns:a16="http://schemas.microsoft.com/office/drawing/2014/main" id="{26430F0A-0AB0-F0CE-0E9B-4DBCAC858B1C}"/>
              </a:ext>
            </a:extLst>
          </p:cNvPr>
          <p:cNvGraphicFramePr>
            <a:graphicFrameLocks noChangeAspect="1"/>
          </p:cNvGraphicFramePr>
          <p:nvPr/>
        </p:nvGraphicFramePr>
        <p:xfrm>
          <a:off x="4440238" y="4826000"/>
          <a:ext cx="1598612" cy="457200"/>
        </p:xfrm>
        <a:graphic>
          <a:graphicData uri="http://schemas.openxmlformats.org/presentationml/2006/ole">
            <mc:AlternateContent xmlns:mc="http://schemas.openxmlformats.org/markup-compatibility/2006">
              <mc:Choice xmlns:v="urn:schemas-microsoft-com:vml" Requires="v">
                <p:oleObj name="Equation" r:id="rId12" imgW="800100" imgH="228600" progId="">
                  <p:embed/>
                </p:oleObj>
              </mc:Choice>
              <mc:Fallback>
                <p:oleObj name="Equation" r:id="rId12" imgW="800100" imgH="228600" progId="">
                  <p:embed/>
                  <p:pic>
                    <p:nvPicPr>
                      <p:cNvPr id="71692" name="Object 25">
                        <a:extLst>
                          <a:ext uri="{FF2B5EF4-FFF2-40B4-BE49-F238E27FC236}">
                            <a16:creationId xmlns:a16="http://schemas.microsoft.com/office/drawing/2014/main" id="{26430F0A-0AB0-F0CE-0E9B-4DBCAC858B1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40238" y="4826000"/>
                        <a:ext cx="1598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83362" name="Object 11">
            <a:extLst>
              <a:ext uri="{FF2B5EF4-FFF2-40B4-BE49-F238E27FC236}">
                <a16:creationId xmlns:a16="http://schemas.microsoft.com/office/drawing/2014/main" id="{A211FE31-E19C-78F2-9927-EAFF3531F1BB}"/>
              </a:ext>
            </a:extLst>
          </p:cNvPr>
          <p:cNvGraphicFramePr>
            <a:graphicFrameLocks noChangeAspect="1"/>
          </p:cNvGraphicFramePr>
          <p:nvPr/>
        </p:nvGraphicFramePr>
        <p:xfrm>
          <a:off x="3940175" y="549275"/>
          <a:ext cx="4243388" cy="1879600"/>
        </p:xfrm>
        <a:graphic>
          <a:graphicData uri="http://schemas.openxmlformats.org/presentationml/2006/ole">
            <mc:AlternateContent xmlns:mc="http://schemas.openxmlformats.org/markup-compatibility/2006">
              <mc:Choice xmlns:v="urn:schemas-microsoft-com:vml" Requires="v">
                <p:oleObj name="Equation" r:id="rId2" imgW="2120900" imgH="939800" progId="">
                  <p:embed/>
                </p:oleObj>
              </mc:Choice>
              <mc:Fallback>
                <p:oleObj name="Equation" r:id="rId2" imgW="2120900" imgH="939800" progId="">
                  <p:embed/>
                  <p:pic>
                    <p:nvPicPr>
                      <p:cNvPr id="783362" name="Object 11">
                        <a:extLst>
                          <a:ext uri="{FF2B5EF4-FFF2-40B4-BE49-F238E27FC236}">
                            <a16:creationId xmlns:a16="http://schemas.microsoft.com/office/drawing/2014/main" id="{A211FE31-E19C-78F2-9927-EAFF3531F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175" y="549275"/>
                        <a:ext cx="4243388"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1" name="Rectangle 3">
            <a:extLst>
              <a:ext uri="{FF2B5EF4-FFF2-40B4-BE49-F238E27FC236}">
                <a16:creationId xmlns:a16="http://schemas.microsoft.com/office/drawing/2014/main" id="{AEB3B8BF-2178-A7A2-6CF5-51C812015B81}"/>
              </a:ext>
            </a:extLst>
          </p:cNvPr>
          <p:cNvSpPr>
            <a:spLocks noChangeArrowheads="1"/>
          </p:cNvSpPr>
          <p:nvPr/>
        </p:nvSpPr>
        <p:spPr bwMode="auto">
          <a:xfrm>
            <a:off x="4816475" y="549276"/>
            <a:ext cx="457200" cy="1871663"/>
          </a:xfrm>
          <a:prstGeom prst="rect">
            <a:avLst/>
          </a:prstGeom>
          <a:noFill/>
          <a:ln w="2857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8852" name="Rectangle 4">
            <a:extLst>
              <a:ext uri="{FF2B5EF4-FFF2-40B4-BE49-F238E27FC236}">
                <a16:creationId xmlns:a16="http://schemas.microsoft.com/office/drawing/2014/main" id="{3BC339D8-1DD3-B278-8EBC-F19DE7293819}"/>
              </a:ext>
            </a:extLst>
          </p:cNvPr>
          <p:cNvSpPr>
            <a:spLocks noChangeArrowheads="1"/>
          </p:cNvSpPr>
          <p:nvPr/>
        </p:nvSpPr>
        <p:spPr bwMode="auto">
          <a:xfrm>
            <a:off x="5724525" y="549276"/>
            <a:ext cx="457200" cy="1871663"/>
          </a:xfrm>
          <a:prstGeom prst="rect">
            <a:avLst/>
          </a:prstGeom>
          <a:noFill/>
          <a:ln w="2857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8853" name="Rectangle 5">
            <a:extLst>
              <a:ext uri="{FF2B5EF4-FFF2-40B4-BE49-F238E27FC236}">
                <a16:creationId xmlns:a16="http://schemas.microsoft.com/office/drawing/2014/main" id="{67FDAFDF-3020-524E-88EB-E659D774873B}"/>
              </a:ext>
            </a:extLst>
          </p:cNvPr>
          <p:cNvSpPr>
            <a:spLocks noChangeArrowheads="1"/>
          </p:cNvSpPr>
          <p:nvPr/>
        </p:nvSpPr>
        <p:spPr bwMode="auto">
          <a:xfrm>
            <a:off x="7218363" y="549276"/>
            <a:ext cx="533400" cy="1871663"/>
          </a:xfrm>
          <a:prstGeom prst="rect">
            <a:avLst/>
          </a:prstGeom>
          <a:noFill/>
          <a:ln w="2857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8855" name="Line 7">
            <a:extLst>
              <a:ext uri="{FF2B5EF4-FFF2-40B4-BE49-F238E27FC236}">
                <a16:creationId xmlns:a16="http://schemas.microsoft.com/office/drawing/2014/main" id="{CCE23F19-5144-0CA2-16D5-F94C996309D0}"/>
              </a:ext>
            </a:extLst>
          </p:cNvPr>
          <p:cNvSpPr>
            <a:spLocks noChangeShapeType="1"/>
          </p:cNvSpPr>
          <p:nvPr/>
        </p:nvSpPr>
        <p:spPr bwMode="auto">
          <a:xfrm>
            <a:off x="5045075" y="2522538"/>
            <a:ext cx="0" cy="685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8856" name="Line 8">
            <a:extLst>
              <a:ext uri="{FF2B5EF4-FFF2-40B4-BE49-F238E27FC236}">
                <a16:creationId xmlns:a16="http://schemas.microsoft.com/office/drawing/2014/main" id="{94C226E7-5AE2-CEC2-9DE9-F2A44ECA0025}"/>
              </a:ext>
            </a:extLst>
          </p:cNvPr>
          <p:cNvSpPr>
            <a:spLocks noChangeShapeType="1"/>
          </p:cNvSpPr>
          <p:nvPr/>
        </p:nvSpPr>
        <p:spPr bwMode="auto">
          <a:xfrm>
            <a:off x="5953125" y="2522538"/>
            <a:ext cx="0" cy="685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8857" name="Line 9">
            <a:extLst>
              <a:ext uri="{FF2B5EF4-FFF2-40B4-BE49-F238E27FC236}">
                <a16:creationId xmlns:a16="http://schemas.microsoft.com/office/drawing/2014/main" id="{A99DB20B-B77E-E55F-159E-E019A30BCA2F}"/>
              </a:ext>
            </a:extLst>
          </p:cNvPr>
          <p:cNvSpPr>
            <a:spLocks noChangeShapeType="1"/>
          </p:cNvSpPr>
          <p:nvPr/>
        </p:nvSpPr>
        <p:spPr bwMode="auto">
          <a:xfrm>
            <a:off x="7485063" y="2522538"/>
            <a:ext cx="0" cy="685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aphicFrame>
        <p:nvGraphicFramePr>
          <p:cNvPr id="78858" name="Object 13">
            <a:extLst>
              <a:ext uri="{FF2B5EF4-FFF2-40B4-BE49-F238E27FC236}">
                <a16:creationId xmlns:a16="http://schemas.microsoft.com/office/drawing/2014/main" id="{B371583B-DEA4-A133-F06E-8508E9F98E4D}"/>
              </a:ext>
            </a:extLst>
          </p:cNvPr>
          <p:cNvGraphicFramePr>
            <a:graphicFrameLocks noChangeAspect="1"/>
          </p:cNvGraphicFramePr>
          <p:nvPr/>
        </p:nvGraphicFramePr>
        <p:xfrm>
          <a:off x="6383338" y="2741613"/>
          <a:ext cx="806450" cy="247650"/>
        </p:xfrm>
        <a:graphic>
          <a:graphicData uri="http://schemas.openxmlformats.org/presentationml/2006/ole">
            <mc:AlternateContent xmlns:mc="http://schemas.openxmlformats.org/markup-compatibility/2006">
              <mc:Choice xmlns:v="urn:schemas-microsoft-com:vml" Requires="v">
                <p:oleObj name="Equation" r:id="rId4" imgW="330057" imgH="101556" progId="">
                  <p:embed/>
                </p:oleObj>
              </mc:Choice>
              <mc:Fallback>
                <p:oleObj name="Equation" r:id="rId4" imgW="330057" imgH="101556" progId="">
                  <p:embed/>
                  <p:pic>
                    <p:nvPicPr>
                      <p:cNvPr id="78858" name="Object 13">
                        <a:extLst>
                          <a:ext uri="{FF2B5EF4-FFF2-40B4-BE49-F238E27FC236}">
                            <a16:creationId xmlns:a16="http://schemas.microsoft.com/office/drawing/2014/main" id="{B371583B-DEA4-A133-F06E-8508E9F98E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3338" y="2741613"/>
                        <a:ext cx="8064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9" name="Text Box 11">
            <a:extLst>
              <a:ext uri="{FF2B5EF4-FFF2-40B4-BE49-F238E27FC236}">
                <a16:creationId xmlns:a16="http://schemas.microsoft.com/office/drawing/2014/main" id="{FF5FE326-60EB-989A-D7A9-84D5882BE55B}"/>
              </a:ext>
            </a:extLst>
          </p:cNvPr>
          <p:cNvSpPr txBox="1">
            <a:spLocks noChangeArrowheads="1"/>
          </p:cNvSpPr>
          <p:nvPr/>
        </p:nvSpPr>
        <p:spPr bwMode="auto">
          <a:xfrm>
            <a:off x="8040688" y="4013201"/>
            <a:ext cx="16898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FF0000"/>
                </a:solidFill>
                <a:latin typeface="楷体_GB2312" pitchFamily="49" charset="-122"/>
              </a:rPr>
              <a:t>系数矩阵   </a:t>
            </a:r>
          </a:p>
        </p:txBody>
      </p:sp>
      <p:sp>
        <p:nvSpPr>
          <p:cNvPr id="78860" name="Rectangle 12">
            <a:extLst>
              <a:ext uri="{FF2B5EF4-FFF2-40B4-BE49-F238E27FC236}">
                <a16:creationId xmlns:a16="http://schemas.microsoft.com/office/drawing/2014/main" id="{12055999-F02A-1ACB-7EBA-2C86B57309B8}"/>
              </a:ext>
            </a:extLst>
          </p:cNvPr>
          <p:cNvSpPr>
            <a:spLocks noChangeArrowheads="1"/>
          </p:cNvSpPr>
          <p:nvPr/>
        </p:nvSpPr>
        <p:spPr bwMode="auto">
          <a:xfrm>
            <a:off x="3157538" y="5276850"/>
            <a:ext cx="5853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FF0000"/>
                </a:solidFill>
                <a:latin typeface="楷体_GB2312" pitchFamily="49" charset="-122"/>
              </a:rPr>
              <a:t>线性变换与矩阵之间存在着一一对应关系</a:t>
            </a:r>
            <a:r>
              <a:rPr kumimoji="1" lang="en-US" altLang="zh-CN" b="1">
                <a:solidFill>
                  <a:srgbClr val="FF0000"/>
                </a:solidFill>
                <a:latin typeface="楷体_GB2312" pitchFamily="49" charset="-122"/>
              </a:rPr>
              <a:t>.</a:t>
            </a:r>
          </a:p>
        </p:txBody>
      </p:sp>
      <p:grpSp>
        <p:nvGrpSpPr>
          <p:cNvPr id="783372" name="组合 14">
            <a:extLst>
              <a:ext uri="{FF2B5EF4-FFF2-40B4-BE49-F238E27FC236}">
                <a16:creationId xmlns:a16="http://schemas.microsoft.com/office/drawing/2014/main" id="{0BDCB597-9E4C-4C0C-FC7E-90B62325939D}"/>
              </a:ext>
            </a:extLst>
          </p:cNvPr>
          <p:cNvGrpSpPr>
            <a:grpSpLocks/>
          </p:cNvGrpSpPr>
          <p:nvPr/>
        </p:nvGrpSpPr>
        <p:grpSpPr bwMode="auto">
          <a:xfrm>
            <a:off x="4041775" y="3302000"/>
            <a:ext cx="3811588" cy="1879600"/>
            <a:chOff x="2517775" y="3302000"/>
            <a:chExt cx="3811588" cy="1879600"/>
          </a:xfrm>
        </p:grpSpPr>
        <p:graphicFrame>
          <p:nvGraphicFramePr>
            <p:cNvPr id="783373" name="Object 12">
              <a:extLst>
                <a:ext uri="{FF2B5EF4-FFF2-40B4-BE49-F238E27FC236}">
                  <a16:creationId xmlns:a16="http://schemas.microsoft.com/office/drawing/2014/main" id="{A6C6F234-0810-157A-0E27-4B6FB4B84DBC}"/>
                </a:ext>
              </a:extLst>
            </p:cNvPr>
            <p:cNvGraphicFramePr>
              <a:graphicFrameLocks noChangeAspect="1"/>
            </p:cNvGraphicFramePr>
            <p:nvPr/>
          </p:nvGraphicFramePr>
          <p:xfrm>
            <a:off x="2517775" y="3302000"/>
            <a:ext cx="3811588" cy="1879600"/>
          </p:xfrm>
          <a:graphic>
            <a:graphicData uri="http://schemas.openxmlformats.org/presentationml/2006/ole">
              <mc:AlternateContent xmlns:mc="http://schemas.openxmlformats.org/markup-compatibility/2006">
                <mc:Choice xmlns:v="urn:schemas-microsoft-com:vml" Requires="v">
                  <p:oleObj name="Equation" r:id="rId6" imgW="1663700" imgH="939800" progId="">
                    <p:embed/>
                  </p:oleObj>
                </mc:Choice>
                <mc:Fallback>
                  <p:oleObj name="Equation" r:id="rId6" imgW="1663700" imgH="939800" progId="">
                    <p:embed/>
                    <p:pic>
                      <p:nvPicPr>
                        <p:cNvPr id="783373" name="Object 12">
                          <a:extLst>
                            <a:ext uri="{FF2B5EF4-FFF2-40B4-BE49-F238E27FC236}">
                              <a16:creationId xmlns:a16="http://schemas.microsoft.com/office/drawing/2014/main" id="{A6C6F234-0810-157A-0E27-4B6FB4B84D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7775" y="3302000"/>
                          <a:ext cx="3811588"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3374" name="TextBox 13">
              <a:extLst>
                <a:ext uri="{FF2B5EF4-FFF2-40B4-BE49-F238E27FC236}">
                  <a16:creationId xmlns:a16="http://schemas.microsoft.com/office/drawing/2014/main" id="{46EB211B-72E0-9506-07A7-275A393B8355}"/>
                </a:ext>
              </a:extLst>
            </p:cNvPr>
            <p:cNvSpPr txBox="1">
              <a:spLocks noChangeArrowheads="1"/>
            </p:cNvSpPr>
            <p:nvPr/>
          </p:nvSpPr>
          <p:spPr bwMode="auto">
            <a:xfrm>
              <a:off x="4429124" y="4857760"/>
              <a:ext cx="2857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1400" b="1">
                  <a:solidFill>
                    <a:srgbClr val="000000"/>
                  </a:solidFill>
                </a:rPr>
                <a:t>2</a:t>
              </a:r>
              <a:endParaRPr lang="zh-CN" altLang="en-US" sz="1400" b="1">
                <a:solidFill>
                  <a:srgbClr val="000000"/>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wipe(left)">
                                      <p:cBhvr>
                                        <p:cTn id="7" dur="500"/>
                                        <p:tgtEl>
                                          <p:spTgt spid="788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8852"/>
                                        </p:tgtEl>
                                        <p:attrNameLst>
                                          <p:attrName>style.visibility</p:attrName>
                                        </p:attrNameLst>
                                      </p:cBhvr>
                                      <p:to>
                                        <p:strVal val="visible"/>
                                      </p:to>
                                    </p:set>
                                    <p:animEffect transition="in" filter="wipe(left)">
                                      <p:cBhvr>
                                        <p:cTn id="10" dur="500"/>
                                        <p:tgtEl>
                                          <p:spTgt spid="7885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8853"/>
                                        </p:tgtEl>
                                        <p:attrNameLst>
                                          <p:attrName>style.visibility</p:attrName>
                                        </p:attrNameLst>
                                      </p:cBhvr>
                                      <p:to>
                                        <p:strVal val="visible"/>
                                      </p:to>
                                    </p:set>
                                    <p:animEffect transition="in" filter="wipe(left)">
                                      <p:cBhvr>
                                        <p:cTn id="13" dur="500"/>
                                        <p:tgtEl>
                                          <p:spTgt spid="78853"/>
                                        </p:tgtEl>
                                      </p:cBhvr>
                                    </p:animEffect>
                                  </p:childTnLst>
                                </p:cTn>
                              </p:par>
                            </p:childTnLst>
                          </p:cTn>
                        </p:par>
                        <p:par>
                          <p:cTn id="14" fill="hold" nodeType="afterGroup">
                            <p:stCondLst>
                              <p:cond delay="500"/>
                            </p:stCondLst>
                            <p:childTnLst>
                              <p:par>
                                <p:cTn id="15" presetID="22" presetClass="entr" presetSubtype="1" fill="hold" nodeType="afterEffect">
                                  <p:stCondLst>
                                    <p:cond delay="0"/>
                                  </p:stCondLst>
                                  <p:childTnLst>
                                    <p:set>
                                      <p:cBhvr>
                                        <p:cTn id="16" dur="1" fill="hold">
                                          <p:stCondLst>
                                            <p:cond delay="0"/>
                                          </p:stCondLst>
                                        </p:cTn>
                                        <p:tgtEl>
                                          <p:spTgt spid="78855"/>
                                        </p:tgtEl>
                                        <p:attrNameLst>
                                          <p:attrName>style.visibility</p:attrName>
                                        </p:attrNameLst>
                                      </p:cBhvr>
                                      <p:to>
                                        <p:strVal val="visible"/>
                                      </p:to>
                                    </p:set>
                                    <p:animEffect transition="in" filter="wipe(up)">
                                      <p:cBhvr>
                                        <p:cTn id="17" dur="500"/>
                                        <p:tgtEl>
                                          <p:spTgt spid="78855"/>
                                        </p:tgtEl>
                                      </p:cBhvr>
                                    </p:animEffect>
                                  </p:childTnLst>
                                </p:cTn>
                              </p:par>
                              <p:par>
                                <p:cTn id="18" presetID="22" presetClass="entr" presetSubtype="1" fill="hold" nodeType="withEffect">
                                  <p:stCondLst>
                                    <p:cond delay="0"/>
                                  </p:stCondLst>
                                  <p:childTnLst>
                                    <p:set>
                                      <p:cBhvr>
                                        <p:cTn id="19" dur="1" fill="hold">
                                          <p:stCondLst>
                                            <p:cond delay="0"/>
                                          </p:stCondLst>
                                        </p:cTn>
                                        <p:tgtEl>
                                          <p:spTgt spid="78856"/>
                                        </p:tgtEl>
                                        <p:attrNameLst>
                                          <p:attrName>style.visibility</p:attrName>
                                        </p:attrNameLst>
                                      </p:cBhvr>
                                      <p:to>
                                        <p:strVal val="visible"/>
                                      </p:to>
                                    </p:set>
                                    <p:animEffect transition="in" filter="wipe(up)">
                                      <p:cBhvr>
                                        <p:cTn id="20" dur="500"/>
                                        <p:tgtEl>
                                          <p:spTgt spid="78856"/>
                                        </p:tgtEl>
                                      </p:cBhvr>
                                    </p:animEffect>
                                  </p:childTnLst>
                                </p:cTn>
                              </p:par>
                              <p:par>
                                <p:cTn id="21" presetID="22" presetClass="entr" presetSubtype="8" fill="hold" nodeType="withEffect">
                                  <p:stCondLst>
                                    <p:cond delay="0"/>
                                  </p:stCondLst>
                                  <p:childTnLst>
                                    <p:set>
                                      <p:cBhvr>
                                        <p:cTn id="22" dur="1" fill="hold">
                                          <p:stCondLst>
                                            <p:cond delay="0"/>
                                          </p:stCondLst>
                                        </p:cTn>
                                        <p:tgtEl>
                                          <p:spTgt spid="78858"/>
                                        </p:tgtEl>
                                        <p:attrNameLst>
                                          <p:attrName>style.visibility</p:attrName>
                                        </p:attrNameLst>
                                      </p:cBhvr>
                                      <p:to>
                                        <p:strVal val="visible"/>
                                      </p:to>
                                    </p:set>
                                    <p:animEffect transition="in" filter="wipe(left)">
                                      <p:cBhvr>
                                        <p:cTn id="23" dur="500"/>
                                        <p:tgtEl>
                                          <p:spTgt spid="78858"/>
                                        </p:tgtEl>
                                      </p:cBhvr>
                                    </p:animEffect>
                                  </p:childTnLst>
                                </p:cTn>
                              </p:par>
                              <p:par>
                                <p:cTn id="24" presetID="22" presetClass="entr" presetSubtype="1" fill="hold" nodeType="withEffect">
                                  <p:stCondLst>
                                    <p:cond delay="0"/>
                                  </p:stCondLst>
                                  <p:childTnLst>
                                    <p:set>
                                      <p:cBhvr>
                                        <p:cTn id="25" dur="1" fill="hold">
                                          <p:stCondLst>
                                            <p:cond delay="0"/>
                                          </p:stCondLst>
                                        </p:cTn>
                                        <p:tgtEl>
                                          <p:spTgt spid="78857"/>
                                        </p:tgtEl>
                                        <p:attrNameLst>
                                          <p:attrName>style.visibility</p:attrName>
                                        </p:attrNameLst>
                                      </p:cBhvr>
                                      <p:to>
                                        <p:strVal val="visible"/>
                                      </p:to>
                                    </p:set>
                                    <p:animEffect transition="in" filter="wipe(up)">
                                      <p:cBhvr>
                                        <p:cTn id="26" dur="500"/>
                                        <p:tgtEl>
                                          <p:spTgt spid="788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8859"/>
                                        </p:tgtEl>
                                        <p:attrNameLst>
                                          <p:attrName>style.visibility</p:attrName>
                                        </p:attrNameLst>
                                      </p:cBhvr>
                                      <p:to>
                                        <p:strVal val="visible"/>
                                      </p:to>
                                    </p:set>
                                    <p:animEffect transition="in" filter="wipe(left)">
                                      <p:cBhvr>
                                        <p:cTn id="31" dur="500"/>
                                        <p:tgtEl>
                                          <p:spTgt spid="7885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9" presetClass="entr" presetSubtype="0" accel="100000" fill="hold" grpId="0" nodeType="clickEffect">
                                  <p:stCondLst>
                                    <p:cond delay="0"/>
                                  </p:stCondLst>
                                  <p:childTnLst>
                                    <p:set>
                                      <p:cBhvr>
                                        <p:cTn id="35" dur="1" fill="hold">
                                          <p:stCondLst>
                                            <p:cond delay="0"/>
                                          </p:stCondLst>
                                        </p:cTn>
                                        <p:tgtEl>
                                          <p:spTgt spid="78860"/>
                                        </p:tgtEl>
                                        <p:attrNameLst>
                                          <p:attrName>style.visibility</p:attrName>
                                        </p:attrNameLst>
                                      </p:cBhvr>
                                      <p:to>
                                        <p:strVal val="visible"/>
                                      </p:to>
                                    </p:set>
                                    <p:anim calcmode="lin" valueType="num">
                                      <p:cBhvr>
                                        <p:cTn id="36" dur="500" fill="hold"/>
                                        <p:tgtEl>
                                          <p:spTgt spid="78860"/>
                                        </p:tgtEl>
                                        <p:attrNameLst>
                                          <p:attrName>ppt_h</p:attrName>
                                        </p:attrNameLst>
                                      </p:cBhvr>
                                      <p:tavLst>
                                        <p:tav tm="0">
                                          <p:val>
                                            <p:strVal val="#ppt_h/20"/>
                                          </p:val>
                                        </p:tav>
                                        <p:tav tm="50000">
                                          <p:val>
                                            <p:strVal val="#ppt_h/20"/>
                                          </p:val>
                                        </p:tav>
                                        <p:tav tm="100000">
                                          <p:val>
                                            <p:strVal val="#ppt_h"/>
                                          </p:val>
                                        </p:tav>
                                      </p:tavLst>
                                    </p:anim>
                                    <p:anim calcmode="lin" valueType="num">
                                      <p:cBhvr>
                                        <p:cTn id="37" dur="500" fill="hold"/>
                                        <p:tgtEl>
                                          <p:spTgt spid="78860"/>
                                        </p:tgtEl>
                                        <p:attrNameLst>
                                          <p:attrName>ppt_w</p:attrName>
                                        </p:attrNameLst>
                                      </p:cBhvr>
                                      <p:tavLst>
                                        <p:tav tm="0">
                                          <p:val>
                                            <p:strVal val="#ppt_w+.3"/>
                                          </p:val>
                                        </p:tav>
                                        <p:tav tm="50000">
                                          <p:val>
                                            <p:strVal val="#ppt_w+.3"/>
                                          </p:val>
                                        </p:tav>
                                        <p:tav tm="100000">
                                          <p:val>
                                            <p:strVal val="#ppt_w"/>
                                          </p:val>
                                        </p:tav>
                                      </p:tavLst>
                                    </p:anim>
                                    <p:anim calcmode="lin" valueType="num">
                                      <p:cBhvr>
                                        <p:cTn id="38" dur="500" fill="hold"/>
                                        <p:tgtEl>
                                          <p:spTgt spid="78860"/>
                                        </p:tgtEl>
                                        <p:attrNameLst>
                                          <p:attrName>ppt_x</p:attrName>
                                        </p:attrNameLst>
                                      </p:cBhvr>
                                      <p:tavLst>
                                        <p:tav tm="0">
                                          <p:val>
                                            <p:strVal val="#ppt_x-.3"/>
                                          </p:val>
                                        </p:tav>
                                        <p:tav tm="50000">
                                          <p:val>
                                            <p:strVal val="#ppt_x"/>
                                          </p:val>
                                        </p:tav>
                                        <p:tav tm="100000">
                                          <p:val>
                                            <p:strVal val="#ppt_x"/>
                                          </p:val>
                                        </p:tav>
                                      </p:tavLst>
                                    </p:anim>
                                    <p:anim calcmode="lin" valueType="num">
                                      <p:cBhvr>
                                        <p:cTn id="39" dur="500" fill="hold"/>
                                        <p:tgtEl>
                                          <p:spTgt spid="78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nimBg="1"/>
      <p:bldP spid="78852" grpId="0" animBg="1"/>
      <p:bldP spid="78853" grpId="0" animBg="1"/>
      <p:bldP spid="78859" grpId="0" autoUpdateAnimBg="0"/>
      <p:bldP spid="78860"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492" name="Object 14">
            <a:extLst>
              <a:ext uri="{FF2B5EF4-FFF2-40B4-BE49-F238E27FC236}">
                <a16:creationId xmlns:a16="http://schemas.microsoft.com/office/drawing/2014/main" id="{234B274A-0E75-4C48-76F6-3407C4D4EDC0}"/>
              </a:ext>
            </a:extLst>
          </p:cNvPr>
          <p:cNvGraphicFramePr>
            <a:graphicFrameLocks noChangeAspect="1"/>
          </p:cNvGraphicFramePr>
          <p:nvPr/>
        </p:nvGraphicFramePr>
        <p:xfrm>
          <a:off x="4224339" y="2403476"/>
          <a:ext cx="4751387" cy="2170113"/>
        </p:xfrm>
        <a:graphic>
          <a:graphicData uri="http://schemas.openxmlformats.org/presentationml/2006/ole">
            <mc:AlternateContent xmlns:mc="http://schemas.openxmlformats.org/markup-compatibility/2006">
              <mc:Choice xmlns:v="urn:schemas-microsoft-com:vml" Requires="v">
                <p:oleObj name="Equation" r:id="rId2" imgW="2057400" imgH="939800" progId="">
                  <p:embed/>
                </p:oleObj>
              </mc:Choice>
              <mc:Fallback>
                <p:oleObj name="Equation" r:id="rId2" imgW="2057400" imgH="939800" progId="">
                  <p:embed/>
                  <p:pic>
                    <p:nvPicPr>
                      <p:cNvPr id="20492" name="Object 14">
                        <a:extLst>
                          <a:ext uri="{FF2B5EF4-FFF2-40B4-BE49-F238E27FC236}">
                            <a16:creationId xmlns:a16="http://schemas.microsoft.com/office/drawing/2014/main" id="{234B274A-0E75-4C48-76F6-3407C4D4E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2403476"/>
                        <a:ext cx="4751387"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4387" name="Rectangle 3">
            <a:extLst>
              <a:ext uri="{FF2B5EF4-FFF2-40B4-BE49-F238E27FC236}">
                <a16:creationId xmlns:a16="http://schemas.microsoft.com/office/drawing/2014/main" id="{C4F96008-E606-8ED4-3A04-E8294223C3B6}"/>
              </a:ext>
            </a:extLst>
          </p:cNvPr>
          <p:cNvSpPr>
            <a:spLocks noChangeArrowheads="1"/>
          </p:cNvSpPr>
          <p:nvPr/>
        </p:nvSpPr>
        <p:spPr bwMode="auto">
          <a:xfrm>
            <a:off x="1979614" y="1228726"/>
            <a:ext cx="2892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楷体_GB2312" pitchFamily="49" charset="-122"/>
              </a:rPr>
              <a:t>例</a:t>
            </a:r>
            <a:r>
              <a:rPr kumimoji="1" lang="en-US" altLang="zh-CN" b="1">
                <a:solidFill>
                  <a:srgbClr val="0000FF"/>
                </a:solidFill>
                <a:latin typeface="楷体_GB2312" pitchFamily="49" charset="-122"/>
              </a:rPr>
              <a:t>4</a:t>
            </a:r>
            <a:r>
              <a:rPr kumimoji="1" lang="zh-CN" altLang="en-US" b="1">
                <a:solidFill>
                  <a:srgbClr val="0000FF"/>
                </a:solidFill>
                <a:latin typeface="楷体_GB2312" pitchFamily="49" charset="-122"/>
              </a:rPr>
              <a:t>  </a:t>
            </a:r>
            <a:r>
              <a:rPr kumimoji="1" lang="zh-CN" altLang="en-US" b="1">
                <a:solidFill>
                  <a:srgbClr val="000000"/>
                </a:solidFill>
                <a:latin typeface="楷体_GB2312" pitchFamily="49" charset="-122"/>
              </a:rPr>
              <a:t>线性变换 </a:t>
            </a:r>
          </a:p>
        </p:txBody>
      </p:sp>
      <p:graphicFrame>
        <p:nvGraphicFramePr>
          <p:cNvPr id="784388" name="Object 15">
            <a:extLst>
              <a:ext uri="{FF2B5EF4-FFF2-40B4-BE49-F238E27FC236}">
                <a16:creationId xmlns:a16="http://schemas.microsoft.com/office/drawing/2014/main" id="{1C7CD0FF-8E6D-968A-1420-E339FEF77366}"/>
              </a:ext>
            </a:extLst>
          </p:cNvPr>
          <p:cNvGraphicFramePr>
            <a:graphicFrameLocks noChangeAspect="1"/>
          </p:cNvGraphicFramePr>
          <p:nvPr/>
        </p:nvGraphicFramePr>
        <p:xfrm>
          <a:off x="4138613" y="549276"/>
          <a:ext cx="1243012" cy="1878013"/>
        </p:xfrm>
        <a:graphic>
          <a:graphicData uri="http://schemas.openxmlformats.org/presentationml/2006/ole">
            <mc:AlternateContent xmlns:mc="http://schemas.openxmlformats.org/markup-compatibility/2006">
              <mc:Choice xmlns:v="urn:schemas-microsoft-com:vml" Requires="v">
                <p:oleObj name="Equation" r:id="rId4" imgW="622030" imgH="939392" progId="">
                  <p:embed/>
                </p:oleObj>
              </mc:Choice>
              <mc:Fallback>
                <p:oleObj name="Equation" r:id="rId4" imgW="622030" imgH="939392" progId="">
                  <p:embed/>
                  <p:pic>
                    <p:nvPicPr>
                      <p:cNvPr id="784388" name="Object 15">
                        <a:extLst>
                          <a:ext uri="{FF2B5EF4-FFF2-40B4-BE49-F238E27FC236}">
                            <a16:creationId xmlns:a16="http://schemas.microsoft.com/office/drawing/2014/main" id="{1C7CD0FF-8E6D-968A-1420-E339FEF773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8613" y="549276"/>
                        <a:ext cx="1243012"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5" name="Rectangle 5">
            <a:extLst>
              <a:ext uri="{FF2B5EF4-FFF2-40B4-BE49-F238E27FC236}">
                <a16:creationId xmlns:a16="http://schemas.microsoft.com/office/drawing/2014/main" id="{925DC39F-CC64-7CB1-F917-3E5896972A21}"/>
              </a:ext>
            </a:extLst>
          </p:cNvPr>
          <p:cNvSpPr>
            <a:spLocks noChangeArrowheads="1"/>
          </p:cNvSpPr>
          <p:nvPr/>
        </p:nvSpPr>
        <p:spPr bwMode="auto">
          <a:xfrm>
            <a:off x="5248275" y="1228726"/>
            <a:ext cx="2863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称为</a:t>
            </a:r>
            <a:r>
              <a:rPr kumimoji="1" lang="zh-CN" altLang="en-US" b="1">
                <a:solidFill>
                  <a:srgbClr val="FF0000"/>
                </a:solidFill>
                <a:latin typeface="楷体_GB2312" pitchFamily="49" charset="-122"/>
              </a:rPr>
              <a:t>恒等变换</a:t>
            </a:r>
            <a:r>
              <a:rPr kumimoji="1" lang="en-US" altLang="zh-CN" b="1">
                <a:solidFill>
                  <a:srgbClr val="000000"/>
                </a:solidFill>
                <a:latin typeface="楷体_GB2312" pitchFamily="49" charset="-122"/>
              </a:rPr>
              <a:t>.</a:t>
            </a:r>
          </a:p>
        </p:txBody>
      </p:sp>
      <p:graphicFrame>
        <p:nvGraphicFramePr>
          <p:cNvPr id="20486" name="Object 16">
            <a:extLst>
              <a:ext uri="{FF2B5EF4-FFF2-40B4-BE49-F238E27FC236}">
                <a16:creationId xmlns:a16="http://schemas.microsoft.com/office/drawing/2014/main" id="{4752A943-CAD3-6BA7-5108-FFCDB3514623}"/>
              </a:ext>
            </a:extLst>
          </p:cNvPr>
          <p:cNvGraphicFramePr>
            <a:graphicFrameLocks noChangeAspect="1"/>
          </p:cNvGraphicFramePr>
          <p:nvPr/>
        </p:nvGraphicFramePr>
        <p:xfrm>
          <a:off x="2801938" y="2349500"/>
          <a:ext cx="1428750" cy="2159000"/>
        </p:xfrm>
        <a:graphic>
          <a:graphicData uri="http://schemas.openxmlformats.org/presentationml/2006/ole">
            <mc:AlternateContent xmlns:mc="http://schemas.openxmlformats.org/markup-compatibility/2006">
              <mc:Choice xmlns:v="urn:schemas-microsoft-com:vml" Requires="v">
                <p:oleObj name="Equation" r:id="rId6" imgW="622030" imgH="939392" progId="">
                  <p:embed/>
                </p:oleObj>
              </mc:Choice>
              <mc:Fallback>
                <p:oleObj name="Equation" r:id="rId6" imgW="622030" imgH="939392" progId="">
                  <p:embed/>
                  <p:pic>
                    <p:nvPicPr>
                      <p:cNvPr id="20486" name="Object 16">
                        <a:extLst>
                          <a:ext uri="{FF2B5EF4-FFF2-40B4-BE49-F238E27FC236}">
                            <a16:creationId xmlns:a16="http://schemas.microsoft.com/office/drawing/2014/main" id="{4752A943-CAD3-6BA7-5108-FFCDB35146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1938" y="2349500"/>
                        <a:ext cx="142875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7">
            <a:extLst>
              <a:ext uri="{FF2B5EF4-FFF2-40B4-BE49-F238E27FC236}">
                <a16:creationId xmlns:a16="http://schemas.microsoft.com/office/drawing/2014/main" id="{1C8E6416-04F0-BE58-86C3-0C6EC385C082}"/>
              </a:ext>
            </a:extLst>
          </p:cNvPr>
          <p:cNvGrpSpPr>
            <a:grpSpLocks/>
          </p:cNvGrpSpPr>
          <p:nvPr/>
        </p:nvGrpSpPr>
        <p:grpSpPr bwMode="auto">
          <a:xfrm>
            <a:off x="4572000" y="5045076"/>
            <a:ext cx="1600200" cy="633413"/>
            <a:chOff x="2064" y="2769"/>
            <a:chExt cx="1008" cy="399"/>
          </a:xfrm>
        </p:grpSpPr>
        <p:sp>
          <p:nvSpPr>
            <p:cNvPr id="784395" name="Line 8">
              <a:extLst>
                <a:ext uri="{FF2B5EF4-FFF2-40B4-BE49-F238E27FC236}">
                  <a16:creationId xmlns:a16="http://schemas.microsoft.com/office/drawing/2014/main" id="{6AA28FDF-3C0A-6B70-CF19-BA20A67384EF}"/>
                </a:ext>
              </a:extLst>
            </p:cNvPr>
            <p:cNvSpPr>
              <a:spLocks noChangeShapeType="1"/>
            </p:cNvSpPr>
            <p:nvPr/>
          </p:nvSpPr>
          <p:spPr bwMode="auto">
            <a:xfrm>
              <a:off x="2064" y="3168"/>
              <a:ext cx="1008"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84396" name="Rectangle 9">
              <a:extLst>
                <a:ext uri="{FF2B5EF4-FFF2-40B4-BE49-F238E27FC236}">
                  <a16:creationId xmlns:a16="http://schemas.microsoft.com/office/drawing/2014/main" id="{3908CA5C-6A8E-A8B8-C758-9D967BE29173}"/>
                </a:ext>
              </a:extLst>
            </p:cNvPr>
            <p:cNvSpPr>
              <a:spLocks noChangeArrowheads="1"/>
            </p:cNvSpPr>
            <p:nvPr/>
          </p:nvSpPr>
          <p:spPr bwMode="auto">
            <a:xfrm>
              <a:off x="2304" y="2769"/>
              <a:ext cx="5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对应 </a:t>
              </a:r>
            </a:p>
          </p:txBody>
        </p:sp>
      </p:grpSp>
      <p:graphicFrame>
        <p:nvGraphicFramePr>
          <p:cNvPr id="20490" name="Object 17">
            <a:extLst>
              <a:ext uri="{FF2B5EF4-FFF2-40B4-BE49-F238E27FC236}">
                <a16:creationId xmlns:a16="http://schemas.microsoft.com/office/drawing/2014/main" id="{2E546683-A73C-997A-AD51-6B18BB634C8D}"/>
              </a:ext>
            </a:extLst>
          </p:cNvPr>
          <p:cNvGraphicFramePr>
            <a:graphicFrameLocks noChangeAspect="1"/>
          </p:cNvGraphicFramePr>
          <p:nvPr/>
        </p:nvGraphicFramePr>
        <p:xfrm>
          <a:off x="6311901" y="4743450"/>
          <a:ext cx="2309813" cy="1854200"/>
        </p:xfrm>
        <a:graphic>
          <a:graphicData uri="http://schemas.openxmlformats.org/presentationml/2006/ole">
            <mc:AlternateContent xmlns:mc="http://schemas.openxmlformats.org/markup-compatibility/2006">
              <mc:Choice xmlns:v="urn:schemas-microsoft-com:vml" Requires="v">
                <p:oleObj name="Equation" r:id="rId8" imgW="1155700" imgH="927100" progId="">
                  <p:embed/>
                </p:oleObj>
              </mc:Choice>
              <mc:Fallback>
                <p:oleObj name="Equation" r:id="rId8" imgW="1155700" imgH="927100" progId="">
                  <p:embed/>
                  <p:pic>
                    <p:nvPicPr>
                      <p:cNvPr id="20490" name="Object 17">
                        <a:extLst>
                          <a:ext uri="{FF2B5EF4-FFF2-40B4-BE49-F238E27FC236}">
                            <a16:creationId xmlns:a16="http://schemas.microsoft.com/office/drawing/2014/main" id="{2E546683-A73C-997A-AD51-6B18BB634C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1901" y="4743450"/>
                        <a:ext cx="2309813"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1" name="Rectangle 11">
            <a:extLst>
              <a:ext uri="{FF2B5EF4-FFF2-40B4-BE49-F238E27FC236}">
                <a16:creationId xmlns:a16="http://schemas.microsoft.com/office/drawing/2014/main" id="{1270107A-723C-9604-25B8-FCF92A93F701}"/>
              </a:ext>
            </a:extLst>
          </p:cNvPr>
          <p:cNvSpPr>
            <a:spLocks noChangeArrowheads="1"/>
          </p:cNvSpPr>
          <p:nvPr/>
        </p:nvSpPr>
        <p:spPr bwMode="auto">
          <a:xfrm>
            <a:off x="8404226" y="5157788"/>
            <a:ext cx="179546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a:solidFill>
                  <a:srgbClr val="0000FF"/>
                </a:solidFill>
                <a:latin typeface="楷体_GB2312" pitchFamily="49" charset="-122"/>
              </a:rPr>
              <a:t> </a:t>
            </a:r>
            <a:r>
              <a:rPr kumimoji="1" lang="zh-CN" altLang="en-US" b="1">
                <a:solidFill>
                  <a:srgbClr val="000000"/>
                </a:solidFill>
                <a:latin typeface="楷体_GB2312" pitchFamily="49" charset="-122"/>
              </a:rPr>
              <a:t>单位阵</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E</a:t>
            </a:r>
            <a:r>
              <a:rPr kumimoji="1" lang="en-US" altLang="zh-CN" b="1" i="1" baseline="-25000">
                <a:solidFill>
                  <a:srgbClr val="000000"/>
                </a:solidFill>
                <a:latin typeface="Times New Roman" panose="02020603050405020304" pitchFamily="18" charset="0"/>
              </a:rPr>
              <a:t>n</a:t>
            </a:r>
            <a:endParaRPr kumimoji="1" lang="en-US" altLang="zh-CN" b="1">
              <a:solidFill>
                <a:srgbClr val="000000"/>
              </a:solidFill>
              <a:latin typeface="楷体_GB2312" pitchFamily="49" charset="-122"/>
            </a:endParaRPr>
          </a:p>
        </p:txBody>
      </p:sp>
      <p:sp>
        <p:nvSpPr>
          <p:cNvPr id="12" name="Rectangle 5">
            <a:extLst>
              <a:ext uri="{FF2B5EF4-FFF2-40B4-BE49-F238E27FC236}">
                <a16:creationId xmlns:a16="http://schemas.microsoft.com/office/drawing/2014/main" id="{53603A09-987C-6AFD-9051-758157B4AB45}"/>
              </a:ext>
            </a:extLst>
          </p:cNvPr>
          <p:cNvSpPr>
            <a:spLocks noChangeArrowheads="1"/>
          </p:cNvSpPr>
          <p:nvPr/>
        </p:nvSpPr>
        <p:spPr bwMode="auto">
          <a:xfrm>
            <a:off x="2927350" y="5373688"/>
            <a:ext cx="1873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FF0000"/>
                </a:solidFill>
                <a:latin typeface="楷体_GB2312" pitchFamily="49" charset="-122"/>
              </a:rPr>
              <a:t>恒等变换</a:t>
            </a:r>
            <a:endParaRPr kumimoji="1" lang="en-US" altLang="zh-CN" b="1">
              <a:solidFill>
                <a:srgbClr val="000000"/>
              </a:solidFill>
              <a:latin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0485"/>
                                        </p:tgtEl>
                                        <p:attrNameLst>
                                          <p:attrName>style.visibility</p:attrName>
                                        </p:attrNameLst>
                                      </p:cBhvr>
                                      <p:to>
                                        <p:strVal val="visible"/>
                                      </p:to>
                                    </p:set>
                                    <p:animEffect transition="in" filter="wipe(left)">
                                      <p:cBhvr>
                                        <p:cTn id="7" dur="75"/>
                                        <p:tgtEl>
                                          <p:spTgt spid="20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left)">
                                      <p:cBhvr>
                                        <p:cTn id="12" dur="500"/>
                                        <p:tgtEl>
                                          <p:spTgt spid="204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0492"/>
                                        </p:tgtEl>
                                        <p:attrNameLst>
                                          <p:attrName>style.visibility</p:attrName>
                                        </p:attrNameLst>
                                      </p:cBhvr>
                                      <p:to>
                                        <p:strVal val="visible"/>
                                      </p:to>
                                    </p:set>
                                    <p:animEffect transition="in" filter="wipe(up)">
                                      <p:cBhvr>
                                        <p:cTn id="17" dur="5000"/>
                                        <p:tgtEl>
                                          <p:spTgt spid="204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490"/>
                                        </p:tgtEl>
                                        <p:attrNameLst>
                                          <p:attrName>style.visibility</p:attrName>
                                        </p:attrNameLst>
                                      </p:cBhvr>
                                      <p:to>
                                        <p:strVal val="visible"/>
                                      </p:to>
                                    </p:set>
                                    <p:animEffect transition="in" filter="wipe(left)">
                                      <p:cBhvr>
                                        <p:cTn id="27" dur="500"/>
                                        <p:tgtEl>
                                          <p:spTgt spid="204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20491"/>
                                        </p:tgtEl>
                                        <p:attrNameLst>
                                          <p:attrName>style.visibility</p:attrName>
                                        </p:attrNameLst>
                                      </p:cBhvr>
                                      <p:to>
                                        <p:strVal val="visible"/>
                                      </p:to>
                                    </p:set>
                                    <p:animEffect transition="in" filter="wipe(left)">
                                      <p:cBhvr>
                                        <p:cTn id="32" dur="75"/>
                                        <p:tgtEl>
                                          <p:spTgt spid="204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2"/>
                                        </p:tgtEl>
                                        <p:attrNameLst>
                                          <p:attrName>style.visibility</p:attrName>
                                        </p:attrNameLst>
                                      </p:cBhvr>
                                      <p:to>
                                        <p:strVal val="visible"/>
                                      </p:to>
                                    </p:set>
                                    <p:animEffect transition="in" filter="wipe(left)">
                                      <p:cBhvr>
                                        <p:cTn id="37" dur="75"/>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utoUpdateAnimBg="0"/>
      <p:bldP spid="20491" grpId="0" autoUpdateAnimBg="0"/>
      <p:bldP spid="1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57762" name="Rectangle 2">
            <a:extLst>
              <a:ext uri="{FF2B5EF4-FFF2-40B4-BE49-F238E27FC236}">
                <a16:creationId xmlns:a16="http://schemas.microsoft.com/office/drawing/2014/main" id="{783042D4-CAE5-0588-840E-83F0E35FE307}"/>
              </a:ext>
            </a:extLst>
          </p:cNvPr>
          <p:cNvSpPr>
            <a:spLocks noGrp="1" noChangeArrowheads="1"/>
          </p:cNvSpPr>
          <p:nvPr>
            <p:ph type="ctrTitle"/>
          </p:nvPr>
        </p:nvSpPr>
        <p:spPr/>
        <p:txBody>
          <a:bodyPr/>
          <a:lstStyle/>
          <a:p>
            <a:pPr algn="ctr" eaLnBrk="1" hangingPunct="1"/>
            <a:r>
              <a:rPr kumimoji="1" lang="en-US" altLang="zh-CN" sz="3600" b="1">
                <a:solidFill>
                  <a:srgbClr val="CC0099"/>
                </a:solidFill>
                <a:latin typeface="楷体_GB2312" pitchFamily="49" charset="-122"/>
                <a:ea typeface="楷体_GB2312" pitchFamily="49" charset="-122"/>
              </a:rPr>
              <a:t>§</a:t>
            </a:r>
            <a:r>
              <a:rPr kumimoji="1" lang="en-US" altLang="zh-CN" sz="3600" b="1">
                <a:solidFill>
                  <a:srgbClr val="CC0099"/>
                </a:solidFill>
                <a:latin typeface="Times New Roman" panose="02020603050405020304" pitchFamily="18" charset="0"/>
                <a:ea typeface="楷体_GB2312" pitchFamily="49" charset="-122"/>
              </a:rPr>
              <a:t>1</a:t>
            </a:r>
            <a:r>
              <a:rPr kumimoji="1" lang="en-US" altLang="zh-CN" sz="3600" b="1">
                <a:solidFill>
                  <a:srgbClr val="CC0099"/>
                </a:solidFill>
                <a:latin typeface="楷体_GB2312" pitchFamily="49" charset="-122"/>
                <a:ea typeface="楷体_GB2312" pitchFamily="49" charset="-122"/>
              </a:rPr>
              <a:t>  </a:t>
            </a:r>
            <a:r>
              <a:rPr kumimoji="1" lang="zh-CN" altLang="en-US" sz="3600" b="1">
                <a:solidFill>
                  <a:srgbClr val="CC0099"/>
                </a:solidFill>
                <a:latin typeface="楷体_GB2312" pitchFamily="49" charset="-122"/>
                <a:ea typeface="楷体_GB2312" pitchFamily="49" charset="-122"/>
              </a:rPr>
              <a:t>线性方程组和矩阵</a:t>
            </a:r>
          </a:p>
        </p:txBody>
      </p:sp>
      <p:sp>
        <p:nvSpPr>
          <p:cNvPr id="66563" name="Text Box 3">
            <a:extLst>
              <a:ext uri="{FF2B5EF4-FFF2-40B4-BE49-F238E27FC236}">
                <a16:creationId xmlns:a16="http://schemas.microsoft.com/office/drawing/2014/main" id="{043B0452-3855-97F9-B8CC-13AE5EF1D132}"/>
              </a:ext>
            </a:extLst>
          </p:cNvPr>
          <p:cNvSpPr txBox="1">
            <a:spLocks noChangeArrowheads="1"/>
          </p:cNvSpPr>
          <p:nvPr/>
        </p:nvSpPr>
        <p:spPr bwMode="auto">
          <a:xfrm>
            <a:off x="3359151" y="3549651"/>
            <a:ext cx="6913563" cy="1876425"/>
          </a:xfrm>
          <a:prstGeom prst="rect">
            <a:avLst/>
          </a:prstGeom>
          <a:solidFill>
            <a:srgbClr val="2A00DC">
              <a:alpha val="56078"/>
            </a:srgbClr>
          </a:solidFill>
          <a:ln w="76200">
            <a:solidFill>
              <a:srgbClr val="33CC33"/>
            </a:solidFill>
            <a:miter lim="800000"/>
            <a:headEnd/>
            <a:tailEnd/>
          </a:ln>
        </p:spPr>
        <p:txBody>
          <a:bodyPr anchor="ctr" anchorCtr="1">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FFFFFF"/>
                </a:solidFill>
                <a:latin typeface="楷体_GB2312" pitchFamily="49" charset="-122"/>
              </a:rPr>
              <a:t>一、矩阵概念的引入</a:t>
            </a:r>
          </a:p>
          <a:p>
            <a:pPr eaLnBrk="1" fontAlgn="base" hangingPunct="1">
              <a:spcBef>
                <a:spcPct val="0"/>
              </a:spcBef>
              <a:spcAft>
                <a:spcPct val="0"/>
              </a:spcAft>
            </a:pPr>
            <a:r>
              <a:rPr lang="zh-CN" altLang="en-US" sz="2800" b="1">
                <a:solidFill>
                  <a:srgbClr val="FFFFFF"/>
                </a:solidFill>
                <a:latin typeface="楷体_GB2312" pitchFamily="49" charset="-122"/>
              </a:rPr>
              <a:t>二、矩阵的定义</a:t>
            </a:r>
          </a:p>
          <a:p>
            <a:pPr eaLnBrk="1" fontAlgn="base" hangingPunct="1">
              <a:spcBef>
                <a:spcPct val="0"/>
              </a:spcBef>
              <a:spcAft>
                <a:spcPct val="0"/>
              </a:spcAft>
            </a:pPr>
            <a:r>
              <a:rPr lang="zh-CN" altLang="en-US" sz="2800" b="1">
                <a:solidFill>
                  <a:srgbClr val="FFFFFF"/>
                </a:solidFill>
                <a:latin typeface="楷体_GB2312" pitchFamily="49" charset="-122"/>
              </a:rPr>
              <a:t>三、特殊的矩阵</a:t>
            </a:r>
          </a:p>
          <a:p>
            <a:pPr eaLnBrk="1" fontAlgn="base" hangingPunct="1">
              <a:spcBef>
                <a:spcPct val="0"/>
              </a:spcBef>
              <a:spcAft>
                <a:spcPct val="0"/>
              </a:spcAft>
            </a:pPr>
            <a:r>
              <a:rPr lang="zh-CN" altLang="en-US" sz="2800" b="1">
                <a:solidFill>
                  <a:srgbClr val="FFFFFF"/>
                </a:solidFill>
                <a:latin typeface="楷体_GB2312" pitchFamily="49" charset="-122"/>
              </a:rPr>
              <a:t>四、矩阵与线性变换</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blinds(horizontal)">
                                      <p:cBhvr>
                                        <p:cTn id="7" dur="500"/>
                                        <p:tgtEl>
                                          <p:spTgt spid="6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3730" name="Object 50">
            <a:extLst>
              <a:ext uri="{FF2B5EF4-FFF2-40B4-BE49-F238E27FC236}">
                <a16:creationId xmlns:a16="http://schemas.microsoft.com/office/drawing/2014/main" id="{E4513B72-C8DA-C0DC-DCC0-38D260E46893}"/>
              </a:ext>
            </a:extLst>
          </p:cNvPr>
          <p:cNvGraphicFramePr>
            <a:graphicFrameLocks noChangeAspect="1"/>
          </p:cNvGraphicFramePr>
          <p:nvPr/>
        </p:nvGraphicFramePr>
        <p:xfrm>
          <a:off x="2635250" y="1139825"/>
          <a:ext cx="990600" cy="939800"/>
        </p:xfrm>
        <a:graphic>
          <a:graphicData uri="http://schemas.openxmlformats.org/presentationml/2006/ole">
            <mc:AlternateContent xmlns:mc="http://schemas.openxmlformats.org/markup-compatibility/2006">
              <mc:Choice xmlns:v="urn:schemas-microsoft-com:vml" Requires="v">
                <p:oleObj name="Equation" r:id="rId2" imgW="495085" imgH="469696" progId="">
                  <p:embed/>
                </p:oleObj>
              </mc:Choice>
              <mc:Fallback>
                <p:oleObj name="Equation" r:id="rId2" imgW="495085" imgH="469696" progId="">
                  <p:embed/>
                  <p:pic>
                    <p:nvPicPr>
                      <p:cNvPr id="73730" name="Object 50">
                        <a:extLst>
                          <a:ext uri="{FF2B5EF4-FFF2-40B4-BE49-F238E27FC236}">
                            <a16:creationId xmlns:a16="http://schemas.microsoft.com/office/drawing/2014/main" id="{E4513B72-C8DA-C0DC-DCC0-38D260E468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0" y="1139825"/>
                        <a:ext cx="990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
            <a:extLst>
              <a:ext uri="{FF2B5EF4-FFF2-40B4-BE49-F238E27FC236}">
                <a16:creationId xmlns:a16="http://schemas.microsoft.com/office/drawing/2014/main" id="{030ED4C8-4687-D647-BA8A-62DE4360738D}"/>
              </a:ext>
            </a:extLst>
          </p:cNvPr>
          <p:cNvGrpSpPr>
            <a:grpSpLocks/>
          </p:cNvGrpSpPr>
          <p:nvPr/>
        </p:nvGrpSpPr>
        <p:grpSpPr bwMode="auto">
          <a:xfrm>
            <a:off x="3714750" y="981076"/>
            <a:ext cx="1600200" cy="633413"/>
            <a:chOff x="2688" y="1041"/>
            <a:chExt cx="1008" cy="399"/>
          </a:xfrm>
        </p:grpSpPr>
        <p:sp>
          <p:nvSpPr>
            <p:cNvPr id="785452" name="Line 4">
              <a:extLst>
                <a:ext uri="{FF2B5EF4-FFF2-40B4-BE49-F238E27FC236}">
                  <a16:creationId xmlns:a16="http://schemas.microsoft.com/office/drawing/2014/main" id="{A2011A30-7821-904D-E59B-62A42722F230}"/>
                </a:ext>
              </a:extLst>
            </p:cNvPr>
            <p:cNvSpPr>
              <a:spLocks noChangeShapeType="1"/>
            </p:cNvSpPr>
            <p:nvPr/>
          </p:nvSpPr>
          <p:spPr bwMode="auto">
            <a:xfrm>
              <a:off x="2688" y="1440"/>
              <a:ext cx="1008"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85453" name="Rectangle 5">
              <a:extLst>
                <a:ext uri="{FF2B5EF4-FFF2-40B4-BE49-F238E27FC236}">
                  <a16:creationId xmlns:a16="http://schemas.microsoft.com/office/drawing/2014/main" id="{4B2BCDBB-C6AF-988A-D479-10164101D238}"/>
                </a:ext>
              </a:extLst>
            </p:cNvPr>
            <p:cNvSpPr>
              <a:spLocks noChangeArrowheads="1"/>
            </p:cNvSpPr>
            <p:nvPr/>
          </p:nvSpPr>
          <p:spPr bwMode="auto">
            <a:xfrm>
              <a:off x="2928" y="1041"/>
              <a:ext cx="5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对应 </a:t>
              </a:r>
            </a:p>
          </p:txBody>
        </p:sp>
      </p:grpSp>
      <p:graphicFrame>
        <p:nvGraphicFramePr>
          <p:cNvPr id="73734" name="Object 51">
            <a:extLst>
              <a:ext uri="{FF2B5EF4-FFF2-40B4-BE49-F238E27FC236}">
                <a16:creationId xmlns:a16="http://schemas.microsoft.com/office/drawing/2014/main" id="{08EEAE78-4298-88EC-3CA1-DEC141455E19}"/>
              </a:ext>
            </a:extLst>
          </p:cNvPr>
          <p:cNvGraphicFramePr>
            <a:graphicFrameLocks noChangeAspect="1"/>
          </p:cNvGraphicFramePr>
          <p:nvPr/>
        </p:nvGraphicFramePr>
        <p:xfrm>
          <a:off x="5405438" y="1144588"/>
          <a:ext cx="1141412" cy="965200"/>
        </p:xfrm>
        <a:graphic>
          <a:graphicData uri="http://schemas.openxmlformats.org/presentationml/2006/ole">
            <mc:AlternateContent xmlns:mc="http://schemas.openxmlformats.org/markup-compatibility/2006">
              <mc:Choice xmlns:v="urn:schemas-microsoft-com:vml" Requires="v">
                <p:oleObj name="Equation" r:id="rId4" imgW="571252" imgH="482391" progId="">
                  <p:embed/>
                </p:oleObj>
              </mc:Choice>
              <mc:Fallback>
                <p:oleObj name="Equation" r:id="rId4" imgW="571252" imgH="482391" progId="">
                  <p:embed/>
                  <p:pic>
                    <p:nvPicPr>
                      <p:cNvPr id="73734" name="Object 51">
                        <a:extLst>
                          <a:ext uri="{FF2B5EF4-FFF2-40B4-BE49-F238E27FC236}">
                            <a16:creationId xmlns:a16="http://schemas.microsoft.com/office/drawing/2014/main" id="{08EEAE78-4298-88EC-3CA1-DEC141455E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5438" y="1144588"/>
                        <a:ext cx="1141412"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77">
            <a:extLst>
              <a:ext uri="{FF2B5EF4-FFF2-40B4-BE49-F238E27FC236}">
                <a16:creationId xmlns:a16="http://schemas.microsoft.com/office/drawing/2014/main" id="{9938287F-C6D9-3496-4121-6FF16FCF2EF2}"/>
              </a:ext>
            </a:extLst>
          </p:cNvPr>
          <p:cNvGrpSpPr>
            <a:grpSpLocks/>
          </p:cNvGrpSpPr>
          <p:nvPr/>
        </p:nvGrpSpPr>
        <p:grpSpPr bwMode="auto">
          <a:xfrm>
            <a:off x="6705600" y="692150"/>
            <a:ext cx="3048000" cy="2190750"/>
            <a:chOff x="3264" y="436"/>
            <a:chExt cx="1920" cy="1380"/>
          </a:xfrm>
        </p:grpSpPr>
        <p:graphicFrame>
          <p:nvGraphicFramePr>
            <p:cNvPr id="785447" name="Object 52">
              <a:extLst>
                <a:ext uri="{FF2B5EF4-FFF2-40B4-BE49-F238E27FC236}">
                  <a16:creationId xmlns:a16="http://schemas.microsoft.com/office/drawing/2014/main" id="{2E569CCD-906E-3AB7-2F32-C1958C2B970E}"/>
                </a:ext>
              </a:extLst>
            </p:cNvPr>
            <p:cNvGraphicFramePr>
              <a:graphicFrameLocks noChangeAspect="1"/>
            </p:cNvGraphicFramePr>
            <p:nvPr/>
          </p:nvGraphicFramePr>
          <p:xfrm>
            <a:off x="3456" y="473"/>
            <a:ext cx="172" cy="203"/>
          </p:xfrm>
          <a:graphic>
            <a:graphicData uri="http://schemas.openxmlformats.org/presentationml/2006/ole">
              <mc:AlternateContent xmlns:mc="http://schemas.openxmlformats.org/markup-compatibility/2006">
                <mc:Choice xmlns:v="urn:schemas-microsoft-com:vml" Requires="v">
                  <p:oleObj name="Equation" r:id="rId6" imgW="139579" imgH="164957" progId="">
                    <p:embed/>
                  </p:oleObj>
                </mc:Choice>
                <mc:Fallback>
                  <p:oleObj name="Equation" r:id="rId6" imgW="139579" imgH="164957" progId="">
                    <p:embed/>
                    <p:pic>
                      <p:nvPicPr>
                        <p:cNvPr id="785447" name="Object 52">
                          <a:extLst>
                            <a:ext uri="{FF2B5EF4-FFF2-40B4-BE49-F238E27FC236}">
                              <a16:creationId xmlns:a16="http://schemas.microsoft.com/office/drawing/2014/main" id="{2E569CCD-906E-3AB7-2F32-C1958C2B97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6" y="473"/>
                          <a:ext cx="17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5448" name="Line 9">
              <a:extLst>
                <a:ext uri="{FF2B5EF4-FFF2-40B4-BE49-F238E27FC236}">
                  <a16:creationId xmlns:a16="http://schemas.microsoft.com/office/drawing/2014/main" id="{9A9F801B-FDC8-3F5B-E562-F3FB7566E7A6}"/>
                </a:ext>
              </a:extLst>
            </p:cNvPr>
            <p:cNvSpPr>
              <a:spLocks noChangeShapeType="1"/>
            </p:cNvSpPr>
            <p:nvPr/>
          </p:nvSpPr>
          <p:spPr bwMode="auto">
            <a:xfrm>
              <a:off x="3264" y="1588"/>
              <a:ext cx="192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85449" name="Line 10">
              <a:extLst>
                <a:ext uri="{FF2B5EF4-FFF2-40B4-BE49-F238E27FC236}">
                  <a16:creationId xmlns:a16="http://schemas.microsoft.com/office/drawing/2014/main" id="{A68EE33B-8F53-0AAC-9977-B46EB5A05C2D}"/>
                </a:ext>
              </a:extLst>
            </p:cNvPr>
            <p:cNvSpPr>
              <a:spLocks noChangeShapeType="1"/>
            </p:cNvSpPr>
            <p:nvPr/>
          </p:nvSpPr>
          <p:spPr bwMode="auto">
            <a:xfrm flipV="1">
              <a:off x="3648" y="436"/>
              <a:ext cx="0" cy="136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aphicFrame>
          <p:nvGraphicFramePr>
            <p:cNvPr id="785450" name="Object 53">
              <a:extLst>
                <a:ext uri="{FF2B5EF4-FFF2-40B4-BE49-F238E27FC236}">
                  <a16:creationId xmlns:a16="http://schemas.microsoft.com/office/drawing/2014/main" id="{32F37EBE-AEEF-ED93-FC39-1B70998AA019}"/>
                </a:ext>
              </a:extLst>
            </p:cNvPr>
            <p:cNvGraphicFramePr>
              <a:graphicFrameLocks noChangeAspect="1"/>
            </p:cNvGraphicFramePr>
            <p:nvPr/>
          </p:nvGraphicFramePr>
          <p:xfrm>
            <a:off x="4968" y="1644"/>
            <a:ext cx="172" cy="172"/>
          </p:xfrm>
          <a:graphic>
            <a:graphicData uri="http://schemas.openxmlformats.org/presentationml/2006/ole">
              <mc:AlternateContent xmlns:mc="http://schemas.openxmlformats.org/markup-compatibility/2006">
                <mc:Choice xmlns:v="urn:schemas-microsoft-com:vml" Requires="v">
                  <p:oleObj name="Equation" r:id="rId8" imgW="139700" imgH="139700" progId="">
                    <p:embed/>
                  </p:oleObj>
                </mc:Choice>
                <mc:Fallback>
                  <p:oleObj name="Equation" r:id="rId8" imgW="139700" imgH="139700" progId="">
                    <p:embed/>
                    <p:pic>
                      <p:nvPicPr>
                        <p:cNvPr id="785450" name="Object 53">
                          <a:extLst>
                            <a:ext uri="{FF2B5EF4-FFF2-40B4-BE49-F238E27FC236}">
                              <a16:creationId xmlns:a16="http://schemas.microsoft.com/office/drawing/2014/main" id="{32F37EBE-AEEF-ED93-FC39-1B70998AA0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8" y="1644"/>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5451" name="Object 54">
              <a:extLst>
                <a:ext uri="{FF2B5EF4-FFF2-40B4-BE49-F238E27FC236}">
                  <a16:creationId xmlns:a16="http://schemas.microsoft.com/office/drawing/2014/main" id="{9C15CBCD-56D2-27EF-DF5B-80C03AFCFF97}"/>
                </a:ext>
              </a:extLst>
            </p:cNvPr>
            <p:cNvGraphicFramePr>
              <a:graphicFrameLocks noChangeAspect="1"/>
            </p:cNvGraphicFramePr>
            <p:nvPr/>
          </p:nvGraphicFramePr>
          <p:xfrm>
            <a:off x="3427" y="1592"/>
            <a:ext cx="157" cy="219"/>
          </p:xfrm>
          <a:graphic>
            <a:graphicData uri="http://schemas.openxmlformats.org/presentationml/2006/ole">
              <mc:AlternateContent xmlns:mc="http://schemas.openxmlformats.org/markup-compatibility/2006">
                <mc:Choice xmlns:v="urn:schemas-microsoft-com:vml" Requires="v">
                  <p:oleObj name="Equation" r:id="rId10" imgW="126725" imgH="177415" progId="">
                    <p:embed/>
                  </p:oleObj>
                </mc:Choice>
                <mc:Fallback>
                  <p:oleObj name="Equation" r:id="rId10" imgW="126725" imgH="177415" progId="">
                    <p:embed/>
                    <p:pic>
                      <p:nvPicPr>
                        <p:cNvPr id="785451" name="Object 54">
                          <a:extLst>
                            <a:ext uri="{FF2B5EF4-FFF2-40B4-BE49-F238E27FC236}">
                              <a16:creationId xmlns:a16="http://schemas.microsoft.com/office/drawing/2014/main" id="{9C15CBCD-56D2-27EF-DF5B-80C03AFCFF9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7" y="1592"/>
                          <a:ext cx="15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3741" name="Line 13">
            <a:extLst>
              <a:ext uri="{FF2B5EF4-FFF2-40B4-BE49-F238E27FC236}">
                <a16:creationId xmlns:a16="http://schemas.microsoft.com/office/drawing/2014/main" id="{A2640AE7-45BA-4129-8087-29846568A742}"/>
              </a:ext>
            </a:extLst>
          </p:cNvPr>
          <p:cNvSpPr>
            <a:spLocks noChangeShapeType="1"/>
          </p:cNvSpPr>
          <p:nvPr/>
        </p:nvSpPr>
        <p:spPr bwMode="auto">
          <a:xfrm flipV="1">
            <a:off x="7315200" y="1416050"/>
            <a:ext cx="1157288" cy="11049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aphicFrame>
        <p:nvGraphicFramePr>
          <p:cNvPr id="73742" name="Object 55">
            <a:extLst>
              <a:ext uri="{FF2B5EF4-FFF2-40B4-BE49-F238E27FC236}">
                <a16:creationId xmlns:a16="http://schemas.microsoft.com/office/drawing/2014/main" id="{8E0885F3-58BF-E6D7-2FD9-1BF87B35B37B}"/>
              </a:ext>
            </a:extLst>
          </p:cNvPr>
          <p:cNvGraphicFramePr>
            <a:graphicFrameLocks noChangeAspect="1"/>
          </p:cNvGraphicFramePr>
          <p:nvPr/>
        </p:nvGraphicFramePr>
        <p:xfrm>
          <a:off x="8528050" y="1171575"/>
          <a:ext cx="762000" cy="304800"/>
        </p:xfrm>
        <a:graphic>
          <a:graphicData uri="http://schemas.openxmlformats.org/presentationml/2006/ole">
            <mc:AlternateContent xmlns:mc="http://schemas.openxmlformats.org/markup-compatibility/2006">
              <mc:Choice xmlns:v="urn:schemas-microsoft-com:vml" Requires="v">
                <p:oleObj name="Equation" r:id="rId12" imgW="507780" imgH="203112" progId="">
                  <p:embed/>
                </p:oleObj>
              </mc:Choice>
              <mc:Fallback>
                <p:oleObj name="Equation" r:id="rId12" imgW="507780" imgH="203112" progId="">
                  <p:embed/>
                  <p:pic>
                    <p:nvPicPr>
                      <p:cNvPr id="73742" name="Object 55">
                        <a:extLst>
                          <a:ext uri="{FF2B5EF4-FFF2-40B4-BE49-F238E27FC236}">
                            <a16:creationId xmlns:a16="http://schemas.microsoft.com/office/drawing/2014/main" id="{8E0885F3-58BF-E6D7-2FD9-1BF87B35B37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28050" y="1171575"/>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44" name="Object 56">
            <a:extLst>
              <a:ext uri="{FF2B5EF4-FFF2-40B4-BE49-F238E27FC236}">
                <a16:creationId xmlns:a16="http://schemas.microsoft.com/office/drawing/2014/main" id="{D2D5838F-378F-6052-6E51-89B2417C5A4D}"/>
              </a:ext>
            </a:extLst>
          </p:cNvPr>
          <p:cNvGraphicFramePr>
            <a:graphicFrameLocks noChangeAspect="1"/>
          </p:cNvGraphicFramePr>
          <p:nvPr/>
        </p:nvGraphicFramePr>
        <p:xfrm>
          <a:off x="8528050" y="2136775"/>
          <a:ext cx="952500" cy="342900"/>
        </p:xfrm>
        <a:graphic>
          <a:graphicData uri="http://schemas.openxmlformats.org/presentationml/2006/ole">
            <mc:AlternateContent xmlns:mc="http://schemas.openxmlformats.org/markup-compatibility/2006">
              <mc:Choice xmlns:v="urn:schemas-microsoft-com:vml" Requires="v">
                <p:oleObj name="Equation" r:id="rId14" imgW="634725" imgH="228501" progId="">
                  <p:embed/>
                </p:oleObj>
              </mc:Choice>
              <mc:Fallback>
                <p:oleObj name="Equation" r:id="rId14" imgW="634725" imgH="228501" progId="">
                  <p:embed/>
                  <p:pic>
                    <p:nvPicPr>
                      <p:cNvPr id="73744" name="Object 56">
                        <a:extLst>
                          <a:ext uri="{FF2B5EF4-FFF2-40B4-BE49-F238E27FC236}">
                            <a16:creationId xmlns:a16="http://schemas.microsoft.com/office/drawing/2014/main" id="{D2D5838F-378F-6052-6E51-89B2417C5A4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28050" y="2136775"/>
                        <a:ext cx="952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45" name="Text Box 17">
            <a:extLst>
              <a:ext uri="{FF2B5EF4-FFF2-40B4-BE49-F238E27FC236}">
                <a16:creationId xmlns:a16="http://schemas.microsoft.com/office/drawing/2014/main" id="{82141145-BF9F-8A08-EC0B-86C9A1D03228}"/>
              </a:ext>
            </a:extLst>
          </p:cNvPr>
          <p:cNvSpPr txBox="1">
            <a:spLocks noChangeArrowheads="1"/>
          </p:cNvSpPr>
          <p:nvPr/>
        </p:nvSpPr>
        <p:spPr bwMode="auto">
          <a:xfrm>
            <a:off x="8343900" y="635000"/>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FF0000"/>
                </a:solidFill>
                <a:latin typeface="Symbol" panose="05050102010706020507" pitchFamily="18" charset="2"/>
              </a:rPr>
              <a:t>投影变换 </a:t>
            </a:r>
            <a:endParaRPr kumimoji="1" lang="zh-CN" altLang="en-US" b="1">
              <a:solidFill>
                <a:srgbClr val="000000"/>
              </a:solidFill>
              <a:latin typeface="Symbol" panose="05050102010706020507" pitchFamily="18" charset="2"/>
            </a:endParaRPr>
          </a:p>
        </p:txBody>
      </p:sp>
      <p:sp>
        <p:nvSpPr>
          <p:cNvPr id="73754" name="Rectangle 26">
            <a:extLst>
              <a:ext uri="{FF2B5EF4-FFF2-40B4-BE49-F238E27FC236}">
                <a16:creationId xmlns:a16="http://schemas.microsoft.com/office/drawing/2014/main" id="{AAD31016-0362-07DB-C277-3C95920D409F}"/>
              </a:ext>
            </a:extLst>
          </p:cNvPr>
          <p:cNvSpPr>
            <a:spLocks noChangeArrowheads="1"/>
          </p:cNvSpPr>
          <p:nvPr/>
        </p:nvSpPr>
        <p:spPr bwMode="auto">
          <a:xfrm>
            <a:off x="1979614" y="455613"/>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例</a:t>
            </a:r>
            <a:r>
              <a:rPr kumimoji="1" lang="en-US" altLang="zh-CN" b="1">
                <a:solidFill>
                  <a:srgbClr val="0000FF"/>
                </a:solidFill>
                <a:latin typeface="Times New Roman" panose="02020603050405020304" pitchFamily="18" charset="0"/>
              </a:rPr>
              <a:t>5</a:t>
            </a:r>
            <a:r>
              <a:rPr kumimoji="1" lang="zh-CN" altLang="en-US" b="1">
                <a:solidFill>
                  <a:srgbClr val="0000FF"/>
                </a:solidFill>
                <a:latin typeface="楷体_GB2312" pitchFamily="49" charset="-122"/>
              </a:rPr>
              <a:t>  </a:t>
            </a:r>
            <a:r>
              <a:rPr kumimoji="1" lang="en-US" altLang="zh-CN" b="1">
                <a:solidFill>
                  <a:srgbClr val="000000"/>
                </a:solidFill>
                <a:latin typeface="Times New Roman" panose="02020603050405020304" pitchFamily="18" charset="0"/>
              </a:rPr>
              <a:t>2</a:t>
            </a:r>
            <a:r>
              <a:rPr kumimoji="1" lang="zh-CN" altLang="en-US" b="1">
                <a:solidFill>
                  <a:srgbClr val="000000"/>
                </a:solidFill>
                <a:latin typeface="Times New Roman" panose="02020603050405020304" pitchFamily="18" charset="0"/>
              </a:rPr>
              <a:t>阶方阵 </a:t>
            </a:r>
          </a:p>
        </p:txBody>
      </p:sp>
      <p:sp>
        <p:nvSpPr>
          <p:cNvPr id="785419" name="Line 29">
            <a:extLst>
              <a:ext uri="{FF2B5EF4-FFF2-40B4-BE49-F238E27FC236}">
                <a16:creationId xmlns:a16="http://schemas.microsoft.com/office/drawing/2014/main" id="{CF52AD3B-3ACD-8239-A820-D88D4FD09436}"/>
              </a:ext>
            </a:extLst>
          </p:cNvPr>
          <p:cNvSpPr>
            <a:spLocks noChangeShapeType="1"/>
          </p:cNvSpPr>
          <p:nvPr/>
        </p:nvSpPr>
        <p:spPr bwMode="auto">
          <a:xfrm flipV="1">
            <a:off x="7391400" y="2497138"/>
            <a:ext cx="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3760" name="Line 32">
            <a:extLst>
              <a:ext uri="{FF2B5EF4-FFF2-40B4-BE49-F238E27FC236}">
                <a16:creationId xmlns:a16="http://schemas.microsoft.com/office/drawing/2014/main" id="{59649FF6-F0CE-4A83-FCB9-E13176515E04}"/>
              </a:ext>
            </a:extLst>
          </p:cNvPr>
          <p:cNvSpPr>
            <a:spLocks noChangeShapeType="1"/>
          </p:cNvSpPr>
          <p:nvPr/>
        </p:nvSpPr>
        <p:spPr bwMode="auto">
          <a:xfrm>
            <a:off x="7323139" y="2511425"/>
            <a:ext cx="1150937"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3761" name="Line 33">
            <a:extLst>
              <a:ext uri="{FF2B5EF4-FFF2-40B4-BE49-F238E27FC236}">
                <a16:creationId xmlns:a16="http://schemas.microsoft.com/office/drawing/2014/main" id="{077049BA-4786-6972-42E0-704EB5F02946}"/>
              </a:ext>
            </a:extLst>
          </p:cNvPr>
          <p:cNvSpPr>
            <a:spLocks noChangeShapeType="1"/>
          </p:cNvSpPr>
          <p:nvPr/>
        </p:nvSpPr>
        <p:spPr bwMode="auto">
          <a:xfrm>
            <a:off x="8472488" y="1416050"/>
            <a:ext cx="0" cy="1081088"/>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aphicFrame>
        <p:nvGraphicFramePr>
          <p:cNvPr id="73762" name="Object 57">
            <a:extLst>
              <a:ext uri="{FF2B5EF4-FFF2-40B4-BE49-F238E27FC236}">
                <a16:creationId xmlns:a16="http://schemas.microsoft.com/office/drawing/2014/main" id="{D05454BE-BCF1-7954-671B-4B8537CA2EC1}"/>
              </a:ext>
            </a:extLst>
          </p:cNvPr>
          <p:cNvGraphicFramePr>
            <a:graphicFrameLocks noChangeAspect="1"/>
          </p:cNvGraphicFramePr>
          <p:nvPr/>
        </p:nvGraphicFramePr>
        <p:xfrm>
          <a:off x="2635251" y="3233738"/>
          <a:ext cx="2157413" cy="939800"/>
        </p:xfrm>
        <a:graphic>
          <a:graphicData uri="http://schemas.openxmlformats.org/presentationml/2006/ole">
            <mc:AlternateContent xmlns:mc="http://schemas.openxmlformats.org/markup-compatibility/2006">
              <mc:Choice xmlns:v="urn:schemas-microsoft-com:vml" Requires="v">
                <p:oleObj name="Equation" r:id="rId16" imgW="1079500" imgH="469900" progId="">
                  <p:embed/>
                </p:oleObj>
              </mc:Choice>
              <mc:Fallback>
                <p:oleObj name="Equation" r:id="rId16" imgW="1079500" imgH="469900" progId="">
                  <p:embed/>
                  <p:pic>
                    <p:nvPicPr>
                      <p:cNvPr id="73762" name="Object 57">
                        <a:extLst>
                          <a:ext uri="{FF2B5EF4-FFF2-40B4-BE49-F238E27FC236}">
                            <a16:creationId xmlns:a16="http://schemas.microsoft.com/office/drawing/2014/main" id="{D05454BE-BCF1-7954-671B-4B8537CA2EC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35251" y="3233738"/>
                        <a:ext cx="215741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35">
            <a:extLst>
              <a:ext uri="{FF2B5EF4-FFF2-40B4-BE49-F238E27FC236}">
                <a16:creationId xmlns:a16="http://schemas.microsoft.com/office/drawing/2014/main" id="{6D744100-47F2-21F6-2D5C-C1246C9EE370}"/>
              </a:ext>
            </a:extLst>
          </p:cNvPr>
          <p:cNvGrpSpPr>
            <a:grpSpLocks/>
          </p:cNvGrpSpPr>
          <p:nvPr/>
        </p:nvGrpSpPr>
        <p:grpSpPr bwMode="auto">
          <a:xfrm>
            <a:off x="4892675" y="3060701"/>
            <a:ext cx="1600200" cy="633413"/>
            <a:chOff x="2688" y="1041"/>
            <a:chExt cx="1008" cy="399"/>
          </a:xfrm>
        </p:grpSpPr>
        <p:sp>
          <p:nvSpPr>
            <p:cNvPr id="785445" name="Line 36">
              <a:extLst>
                <a:ext uri="{FF2B5EF4-FFF2-40B4-BE49-F238E27FC236}">
                  <a16:creationId xmlns:a16="http://schemas.microsoft.com/office/drawing/2014/main" id="{50F74C1B-7DD9-F0FD-3C29-24D89E5993BB}"/>
                </a:ext>
              </a:extLst>
            </p:cNvPr>
            <p:cNvSpPr>
              <a:spLocks noChangeShapeType="1"/>
            </p:cNvSpPr>
            <p:nvPr/>
          </p:nvSpPr>
          <p:spPr bwMode="auto">
            <a:xfrm>
              <a:off x="2688" y="1440"/>
              <a:ext cx="1008"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85446" name="Rectangle 37">
              <a:extLst>
                <a:ext uri="{FF2B5EF4-FFF2-40B4-BE49-F238E27FC236}">
                  <a16:creationId xmlns:a16="http://schemas.microsoft.com/office/drawing/2014/main" id="{142D3B42-BBE4-1951-99F9-D827D19CB718}"/>
                </a:ext>
              </a:extLst>
            </p:cNvPr>
            <p:cNvSpPr>
              <a:spLocks noChangeArrowheads="1"/>
            </p:cNvSpPr>
            <p:nvPr/>
          </p:nvSpPr>
          <p:spPr bwMode="auto">
            <a:xfrm>
              <a:off x="2928" y="1041"/>
              <a:ext cx="5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对应 </a:t>
              </a:r>
            </a:p>
          </p:txBody>
        </p:sp>
      </p:grpSp>
      <p:graphicFrame>
        <p:nvGraphicFramePr>
          <p:cNvPr id="73766" name="Object 58">
            <a:extLst>
              <a:ext uri="{FF2B5EF4-FFF2-40B4-BE49-F238E27FC236}">
                <a16:creationId xmlns:a16="http://schemas.microsoft.com/office/drawing/2014/main" id="{DF8513FC-B7E6-7F4B-F5C8-1F71EA531BA4}"/>
              </a:ext>
            </a:extLst>
          </p:cNvPr>
          <p:cNvGraphicFramePr>
            <a:graphicFrameLocks noChangeAspect="1"/>
          </p:cNvGraphicFramePr>
          <p:nvPr/>
        </p:nvGraphicFramePr>
        <p:xfrm>
          <a:off x="6592889" y="3222625"/>
          <a:ext cx="2816225" cy="965200"/>
        </p:xfrm>
        <a:graphic>
          <a:graphicData uri="http://schemas.openxmlformats.org/presentationml/2006/ole">
            <mc:AlternateContent xmlns:mc="http://schemas.openxmlformats.org/markup-compatibility/2006">
              <mc:Choice xmlns:v="urn:schemas-microsoft-com:vml" Requires="v">
                <p:oleObj name="Equation" r:id="rId18" imgW="1409088" imgH="482391" progId="">
                  <p:embed/>
                </p:oleObj>
              </mc:Choice>
              <mc:Fallback>
                <p:oleObj name="Equation" r:id="rId18" imgW="1409088" imgH="482391" progId="">
                  <p:embed/>
                  <p:pic>
                    <p:nvPicPr>
                      <p:cNvPr id="73766" name="Object 58">
                        <a:extLst>
                          <a:ext uri="{FF2B5EF4-FFF2-40B4-BE49-F238E27FC236}">
                            <a16:creationId xmlns:a16="http://schemas.microsoft.com/office/drawing/2014/main" id="{DF8513FC-B7E6-7F4B-F5C8-1F71EA531BA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92889" y="3222625"/>
                        <a:ext cx="281622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77" name="Text Box 49">
            <a:extLst>
              <a:ext uri="{FF2B5EF4-FFF2-40B4-BE49-F238E27FC236}">
                <a16:creationId xmlns:a16="http://schemas.microsoft.com/office/drawing/2014/main" id="{087EDA8D-CABE-E97E-6701-264CD4AAAC22}"/>
              </a:ext>
            </a:extLst>
          </p:cNvPr>
          <p:cNvSpPr txBox="1">
            <a:spLocks noChangeArrowheads="1"/>
          </p:cNvSpPr>
          <p:nvPr/>
        </p:nvSpPr>
        <p:spPr bwMode="auto">
          <a:xfrm>
            <a:off x="2635251" y="4941889"/>
            <a:ext cx="306365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Symbol" panose="05050102010706020507" pitchFamily="18" charset="2"/>
              </a:rPr>
              <a:t>以原点为中心逆时针</a:t>
            </a:r>
          </a:p>
          <a:p>
            <a:pPr eaLnBrk="1" fontAlgn="base" hangingPunct="1">
              <a:spcBef>
                <a:spcPct val="0"/>
              </a:spcBef>
              <a:spcAft>
                <a:spcPct val="0"/>
              </a:spcAft>
            </a:pPr>
            <a:r>
              <a:rPr kumimoji="1" lang="zh-CN" altLang="en-US" b="1">
                <a:solidFill>
                  <a:srgbClr val="000000"/>
                </a:solidFill>
                <a:latin typeface="Symbol" panose="05050102010706020507" pitchFamily="18" charset="2"/>
              </a:rPr>
              <a:t>旋转</a:t>
            </a:r>
            <a:r>
              <a:rPr kumimoji="1" lang="en-US" altLang="zh-CN" b="1" i="1">
                <a:solidFill>
                  <a:srgbClr val="000000"/>
                </a:solidFill>
                <a:latin typeface="Symbol" panose="05050102010706020507" pitchFamily="18" charset="2"/>
              </a:rPr>
              <a:t>j </a:t>
            </a:r>
            <a:r>
              <a:rPr kumimoji="1" lang="en-US" altLang="zh-CN" b="1" i="1">
                <a:solidFill>
                  <a:srgbClr val="000000"/>
                </a:solidFill>
                <a:latin typeface="Times New Roman" panose="02020603050405020304" pitchFamily="18" charset="0"/>
              </a:rPr>
              <a:t> </a:t>
            </a:r>
            <a:r>
              <a:rPr kumimoji="1" lang="zh-CN" altLang="en-US" b="1">
                <a:solidFill>
                  <a:srgbClr val="000000"/>
                </a:solidFill>
                <a:latin typeface="楷体_GB2312" pitchFamily="49" charset="-122"/>
              </a:rPr>
              <a:t>角</a:t>
            </a:r>
            <a:r>
              <a:rPr kumimoji="1" lang="zh-CN" altLang="en-US" b="1">
                <a:solidFill>
                  <a:srgbClr val="000000"/>
                </a:solidFill>
                <a:latin typeface="Symbol" panose="05050102010706020507" pitchFamily="18" charset="2"/>
              </a:rPr>
              <a:t>的</a:t>
            </a:r>
            <a:r>
              <a:rPr kumimoji="1" lang="zh-CN" altLang="en-US" b="1">
                <a:solidFill>
                  <a:srgbClr val="FF0000"/>
                </a:solidFill>
                <a:latin typeface="Symbol" panose="05050102010706020507" pitchFamily="18" charset="2"/>
              </a:rPr>
              <a:t>旋转变换 </a:t>
            </a:r>
            <a:endParaRPr kumimoji="1" lang="zh-CN" altLang="en-US" b="1">
              <a:solidFill>
                <a:srgbClr val="000000"/>
              </a:solidFill>
              <a:latin typeface="Symbol" panose="05050102010706020507" pitchFamily="18" charset="2"/>
            </a:endParaRPr>
          </a:p>
        </p:txBody>
      </p:sp>
      <p:sp>
        <p:nvSpPr>
          <p:cNvPr id="73786" name="Rectangle 58">
            <a:extLst>
              <a:ext uri="{FF2B5EF4-FFF2-40B4-BE49-F238E27FC236}">
                <a16:creationId xmlns:a16="http://schemas.microsoft.com/office/drawing/2014/main" id="{A2D0D8EE-08F3-48F5-1B19-20B0FAE47F0D}"/>
              </a:ext>
            </a:extLst>
          </p:cNvPr>
          <p:cNvSpPr>
            <a:spLocks noChangeArrowheads="1"/>
          </p:cNvSpPr>
          <p:nvPr/>
        </p:nvSpPr>
        <p:spPr bwMode="auto">
          <a:xfrm>
            <a:off x="1979614" y="263683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例</a:t>
            </a:r>
            <a:r>
              <a:rPr kumimoji="1" lang="en-US" altLang="zh-CN" b="1">
                <a:solidFill>
                  <a:srgbClr val="0000FF"/>
                </a:solidFill>
                <a:latin typeface="Times New Roman" panose="02020603050405020304" pitchFamily="18" charset="0"/>
              </a:rPr>
              <a:t>6</a:t>
            </a:r>
            <a:r>
              <a:rPr kumimoji="1" lang="zh-CN" altLang="en-US" b="1">
                <a:solidFill>
                  <a:srgbClr val="0000FF"/>
                </a:solidFill>
                <a:latin typeface="楷体_GB2312" pitchFamily="49" charset="-122"/>
              </a:rPr>
              <a:t>  </a:t>
            </a:r>
            <a:r>
              <a:rPr kumimoji="1" lang="en-US" altLang="zh-CN" b="1">
                <a:solidFill>
                  <a:srgbClr val="000000"/>
                </a:solidFill>
                <a:latin typeface="Times New Roman" panose="02020603050405020304" pitchFamily="18" charset="0"/>
              </a:rPr>
              <a:t>2</a:t>
            </a:r>
            <a:r>
              <a:rPr kumimoji="1" lang="zh-CN" altLang="en-US" b="1">
                <a:solidFill>
                  <a:srgbClr val="000000"/>
                </a:solidFill>
                <a:latin typeface="Times New Roman" panose="02020603050405020304" pitchFamily="18" charset="0"/>
              </a:rPr>
              <a:t>阶方阵   </a:t>
            </a:r>
          </a:p>
        </p:txBody>
      </p:sp>
      <p:sp>
        <p:nvSpPr>
          <p:cNvPr id="73793" name="Line 65">
            <a:extLst>
              <a:ext uri="{FF2B5EF4-FFF2-40B4-BE49-F238E27FC236}">
                <a16:creationId xmlns:a16="http://schemas.microsoft.com/office/drawing/2014/main" id="{E8509736-E372-2B6C-9EE4-3DF15EF7F2BF}"/>
              </a:ext>
            </a:extLst>
          </p:cNvPr>
          <p:cNvSpPr>
            <a:spLocks noChangeShapeType="1"/>
          </p:cNvSpPr>
          <p:nvPr/>
        </p:nvSpPr>
        <p:spPr bwMode="auto">
          <a:xfrm flipV="1">
            <a:off x="7288213" y="5638800"/>
            <a:ext cx="1524000" cy="5334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aphicFrame>
        <p:nvGraphicFramePr>
          <p:cNvPr id="73796" name="Object 59">
            <a:extLst>
              <a:ext uri="{FF2B5EF4-FFF2-40B4-BE49-F238E27FC236}">
                <a16:creationId xmlns:a16="http://schemas.microsoft.com/office/drawing/2014/main" id="{C4ED44E5-A435-93C9-014F-13BC5D3CE80D}"/>
              </a:ext>
            </a:extLst>
          </p:cNvPr>
          <p:cNvGraphicFramePr>
            <a:graphicFrameLocks noChangeAspect="1"/>
          </p:cNvGraphicFramePr>
          <p:nvPr/>
        </p:nvGraphicFramePr>
        <p:xfrm>
          <a:off x="8026401" y="4348163"/>
          <a:ext cx="1268413" cy="457200"/>
        </p:xfrm>
        <a:graphic>
          <a:graphicData uri="http://schemas.openxmlformats.org/presentationml/2006/ole">
            <mc:AlternateContent xmlns:mc="http://schemas.openxmlformats.org/markup-compatibility/2006">
              <mc:Choice xmlns:v="urn:schemas-microsoft-com:vml" Requires="v">
                <p:oleObj name="Equation" r:id="rId20" imgW="634725" imgH="228501" progId="">
                  <p:embed/>
                </p:oleObj>
              </mc:Choice>
              <mc:Fallback>
                <p:oleObj name="Equation" r:id="rId20" imgW="634725" imgH="228501" progId="">
                  <p:embed/>
                  <p:pic>
                    <p:nvPicPr>
                      <p:cNvPr id="73796" name="Object 59">
                        <a:extLst>
                          <a:ext uri="{FF2B5EF4-FFF2-40B4-BE49-F238E27FC236}">
                            <a16:creationId xmlns:a16="http://schemas.microsoft.com/office/drawing/2014/main" id="{C4ED44E5-A435-93C9-014F-13BC5D3CE80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26401" y="4348163"/>
                        <a:ext cx="1268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94" name="Object 60">
            <a:extLst>
              <a:ext uri="{FF2B5EF4-FFF2-40B4-BE49-F238E27FC236}">
                <a16:creationId xmlns:a16="http://schemas.microsoft.com/office/drawing/2014/main" id="{76F8894E-9086-DE57-687B-25888BFD4E78}"/>
              </a:ext>
            </a:extLst>
          </p:cNvPr>
          <p:cNvGraphicFramePr>
            <a:graphicFrameLocks noChangeAspect="1"/>
          </p:cNvGraphicFramePr>
          <p:nvPr/>
        </p:nvGraphicFramePr>
        <p:xfrm>
          <a:off x="8896350" y="5413375"/>
          <a:ext cx="1016000" cy="406400"/>
        </p:xfrm>
        <a:graphic>
          <a:graphicData uri="http://schemas.openxmlformats.org/presentationml/2006/ole">
            <mc:AlternateContent xmlns:mc="http://schemas.openxmlformats.org/markup-compatibility/2006">
              <mc:Choice xmlns:v="urn:schemas-microsoft-com:vml" Requires="v">
                <p:oleObj name="Equation" r:id="rId21" imgW="507780" imgH="203112" progId="">
                  <p:embed/>
                </p:oleObj>
              </mc:Choice>
              <mc:Fallback>
                <p:oleObj name="Equation" r:id="rId21" imgW="507780" imgH="203112" progId="">
                  <p:embed/>
                  <p:pic>
                    <p:nvPicPr>
                      <p:cNvPr id="73794" name="Object 60">
                        <a:extLst>
                          <a:ext uri="{FF2B5EF4-FFF2-40B4-BE49-F238E27FC236}">
                            <a16:creationId xmlns:a16="http://schemas.microsoft.com/office/drawing/2014/main" id="{76F8894E-9086-DE57-687B-25888BFD4E7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96350" y="5413375"/>
                        <a:ext cx="10160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95" name="Line 67">
            <a:extLst>
              <a:ext uri="{FF2B5EF4-FFF2-40B4-BE49-F238E27FC236}">
                <a16:creationId xmlns:a16="http://schemas.microsoft.com/office/drawing/2014/main" id="{6F9703CB-A7B0-6389-16AB-8D34670E64DE}"/>
              </a:ext>
            </a:extLst>
          </p:cNvPr>
          <p:cNvSpPr>
            <a:spLocks noChangeShapeType="1"/>
          </p:cNvSpPr>
          <p:nvPr/>
        </p:nvSpPr>
        <p:spPr bwMode="auto">
          <a:xfrm rot="18694332" flipV="1">
            <a:off x="6888163" y="5143500"/>
            <a:ext cx="1524000" cy="5334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pSp>
        <p:nvGrpSpPr>
          <p:cNvPr id="5" name="Group 69">
            <a:extLst>
              <a:ext uri="{FF2B5EF4-FFF2-40B4-BE49-F238E27FC236}">
                <a16:creationId xmlns:a16="http://schemas.microsoft.com/office/drawing/2014/main" id="{FBEAF4EE-D95E-0679-F5B2-6F6F00FB13B8}"/>
              </a:ext>
            </a:extLst>
          </p:cNvPr>
          <p:cNvGrpSpPr>
            <a:grpSpLocks/>
          </p:cNvGrpSpPr>
          <p:nvPr/>
        </p:nvGrpSpPr>
        <p:grpSpPr bwMode="auto">
          <a:xfrm>
            <a:off x="7456489" y="5516563"/>
            <a:ext cx="611187" cy="569912"/>
            <a:chOff x="3719" y="2851"/>
            <a:chExt cx="385" cy="359"/>
          </a:xfrm>
        </p:grpSpPr>
        <p:graphicFrame>
          <p:nvGraphicFramePr>
            <p:cNvPr id="785441" name="Object 61">
              <a:extLst>
                <a:ext uri="{FF2B5EF4-FFF2-40B4-BE49-F238E27FC236}">
                  <a16:creationId xmlns:a16="http://schemas.microsoft.com/office/drawing/2014/main" id="{087824ED-8BD1-EAD6-6F77-933F9863138D}"/>
                </a:ext>
              </a:extLst>
            </p:cNvPr>
            <p:cNvGraphicFramePr>
              <a:graphicFrameLocks noChangeAspect="1"/>
            </p:cNvGraphicFramePr>
            <p:nvPr/>
          </p:nvGraphicFramePr>
          <p:xfrm>
            <a:off x="3880" y="2851"/>
            <a:ext cx="224" cy="265"/>
          </p:xfrm>
          <a:graphic>
            <a:graphicData uri="http://schemas.openxmlformats.org/presentationml/2006/ole">
              <mc:AlternateContent xmlns:mc="http://schemas.openxmlformats.org/markup-compatibility/2006">
                <mc:Choice xmlns:v="urn:schemas-microsoft-com:vml" Requires="v">
                  <p:oleObj name="Equation" r:id="rId22" imgW="139579" imgH="164957" progId="">
                    <p:embed/>
                  </p:oleObj>
                </mc:Choice>
                <mc:Fallback>
                  <p:oleObj name="Equation" r:id="rId22" imgW="139579" imgH="164957" progId="">
                    <p:embed/>
                    <p:pic>
                      <p:nvPicPr>
                        <p:cNvPr id="785441" name="Object 61">
                          <a:extLst>
                            <a:ext uri="{FF2B5EF4-FFF2-40B4-BE49-F238E27FC236}">
                              <a16:creationId xmlns:a16="http://schemas.microsoft.com/office/drawing/2014/main" id="{087824ED-8BD1-EAD6-6F77-933F9863138D}"/>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80" y="2851"/>
                          <a:ext cx="22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85442" name="Group 71">
              <a:extLst>
                <a:ext uri="{FF2B5EF4-FFF2-40B4-BE49-F238E27FC236}">
                  <a16:creationId xmlns:a16="http://schemas.microsoft.com/office/drawing/2014/main" id="{A1B3028B-C6AC-2B54-1815-48287251711D}"/>
                </a:ext>
              </a:extLst>
            </p:cNvPr>
            <p:cNvGrpSpPr>
              <a:grpSpLocks/>
            </p:cNvGrpSpPr>
            <p:nvPr/>
          </p:nvGrpSpPr>
          <p:grpSpPr bwMode="auto">
            <a:xfrm>
              <a:off x="3719" y="3117"/>
              <a:ext cx="93" cy="93"/>
              <a:chOff x="3719" y="3117"/>
              <a:chExt cx="93" cy="93"/>
            </a:xfrm>
          </p:grpSpPr>
          <p:sp>
            <p:nvSpPr>
              <p:cNvPr id="785443" name="Freeform 72">
                <a:extLst>
                  <a:ext uri="{FF2B5EF4-FFF2-40B4-BE49-F238E27FC236}">
                    <a16:creationId xmlns:a16="http://schemas.microsoft.com/office/drawing/2014/main" id="{12A07A5F-C70E-750A-FE7F-513C2C9306A8}"/>
                  </a:ext>
                </a:extLst>
              </p:cNvPr>
              <p:cNvSpPr>
                <a:spLocks/>
              </p:cNvSpPr>
              <p:nvPr/>
            </p:nvSpPr>
            <p:spPr bwMode="auto">
              <a:xfrm>
                <a:off x="3719" y="3160"/>
                <a:ext cx="50" cy="50"/>
              </a:xfrm>
              <a:custGeom>
                <a:avLst/>
                <a:gdLst>
                  <a:gd name="T0" fmla="*/ 0 w 50"/>
                  <a:gd name="T1" fmla="*/ 0 h 50"/>
                  <a:gd name="T2" fmla="*/ 50 w 50"/>
                  <a:gd name="T3" fmla="*/ 50 h 50"/>
                  <a:gd name="T4" fmla="*/ 0 60000 65536"/>
                  <a:gd name="T5" fmla="*/ 0 60000 65536"/>
                  <a:gd name="T6" fmla="*/ 0 w 50"/>
                  <a:gd name="T7" fmla="*/ 0 h 50"/>
                  <a:gd name="T8" fmla="*/ 50 w 50"/>
                  <a:gd name="T9" fmla="*/ 50 h 50"/>
                </a:gdLst>
                <a:ahLst/>
                <a:cxnLst>
                  <a:cxn ang="T4">
                    <a:pos x="T0" y="T1"/>
                  </a:cxn>
                  <a:cxn ang="T5">
                    <a:pos x="T2" y="T3"/>
                  </a:cxn>
                </a:cxnLst>
                <a:rect l="T6" t="T7" r="T8" b="T9"/>
                <a:pathLst>
                  <a:path w="50" h="50">
                    <a:moveTo>
                      <a:pt x="0" y="0"/>
                    </a:moveTo>
                    <a:cubicBezTo>
                      <a:pt x="30" y="10"/>
                      <a:pt x="37" y="22"/>
                      <a:pt x="50" y="5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85444" name="Freeform 73">
                <a:extLst>
                  <a:ext uri="{FF2B5EF4-FFF2-40B4-BE49-F238E27FC236}">
                    <a16:creationId xmlns:a16="http://schemas.microsoft.com/office/drawing/2014/main" id="{A3BEDF0E-C506-3A96-0336-2DD93080BA5E}"/>
                  </a:ext>
                </a:extLst>
              </p:cNvPr>
              <p:cNvSpPr>
                <a:spLocks/>
              </p:cNvSpPr>
              <p:nvPr/>
            </p:nvSpPr>
            <p:spPr bwMode="auto">
              <a:xfrm>
                <a:off x="3727" y="3117"/>
                <a:ext cx="85" cy="85"/>
              </a:xfrm>
              <a:custGeom>
                <a:avLst/>
                <a:gdLst>
                  <a:gd name="T0" fmla="*/ 0 w 85"/>
                  <a:gd name="T1" fmla="*/ 0 h 85"/>
                  <a:gd name="T2" fmla="*/ 68 w 85"/>
                  <a:gd name="T3" fmla="*/ 51 h 85"/>
                  <a:gd name="T4" fmla="*/ 85 w 85"/>
                  <a:gd name="T5" fmla="*/ 85 h 85"/>
                  <a:gd name="T6" fmla="*/ 0 60000 65536"/>
                  <a:gd name="T7" fmla="*/ 0 60000 65536"/>
                  <a:gd name="T8" fmla="*/ 0 60000 65536"/>
                  <a:gd name="T9" fmla="*/ 0 w 85"/>
                  <a:gd name="T10" fmla="*/ 0 h 85"/>
                  <a:gd name="T11" fmla="*/ 85 w 85"/>
                  <a:gd name="T12" fmla="*/ 85 h 85"/>
                </a:gdLst>
                <a:ahLst/>
                <a:cxnLst>
                  <a:cxn ang="T6">
                    <a:pos x="T0" y="T1"/>
                  </a:cxn>
                  <a:cxn ang="T7">
                    <a:pos x="T2" y="T3"/>
                  </a:cxn>
                  <a:cxn ang="T8">
                    <a:pos x="T4" y="T5"/>
                  </a:cxn>
                </a:cxnLst>
                <a:rect l="T9" t="T10" r="T11" b="T12"/>
                <a:pathLst>
                  <a:path w="85" h="85">
                    <a:moveTo>
                      <a:pt x="0" y="0"/>
                    </a:moveTo>
                    <a:cubicBezTo>
                      <a:pt x="31" y="11"/>
                      <a:pt x="40" y="33"/>
                      <a:pt x="68" y="51"/>
                    </a:cubicBezTo>
                    <a:cubicBezTo>
                      <a:pt x="77" y="80"/>
                      <a:pt x="70" y="70"/>
                      <a:pt x="85" y="8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pSp>
      </p:grpSp>
      <p:grpSp>
        <p:nvGrpSpPr>
          <p:cNvPr id="7" name="Group 74">
            <a:extLst>
              <a:ext uri="{FF2B5EF4-FFF2-40B4-BE49-F238E27FC236}">
                <a16:creationId xmlns:a16="http://schemas.microsoft.com/office/drawing/2014/main" id="{EAE5E857-8120-68C9-71DC-3361B06AE489}"/>
              </a:ext>
            </a:extLst>
          </p:cNvPr>
          <p:cNvGrpSpPr>
            <a:grpSpLocks/>
          </p:cNvGrpSpPr>
          <p:nvPr/>
        </p:nvGrpSpPr>
        <p:grpSpPr bwMode="auto">
          <a:xfrm>
            <a:off x="7834314" y="5794376"/>
            <a:ext cx="757237" cy="454025"/>
            <a:chOff x="3956" y="3026"/>
            <a:chExt cx="477" cy="286"/>
          </a:xfrm>
        </p:grpSpPr>
        <p:graphicFrame>
          <p:nvGraphicFramePr>
            <p:cNvPr id="785439" name="Object 62">
              <a:extLst>
                <a:ext uri="{FF2B5EF4-FFF2-40B4-BE49-F238E27FC236}">
                  <a16:creationId xmlns:a16="http://schemas.microsoft.com/office/drawing/2014/main" id="{A519FD8D-4640-7776-A461-B6E18AC304D8}"/>
                </a:ext>
              </a:extLst>
            </p:cNvPr>
            <p:cNvGraphicFramePr>
              <a:graphicFrameLocks noChangeAspect="1"/>
            </p:cNvGraphicFramePr>
            <p:nvPr/>
          </p:nvGraphicFramePr>
          <p:xfrm>
            <a:off x="4208" y="3026"/>
            <a:ext cx="225" cy="286"/>
          </p:xfrm>
          <a:graphic>
            <a:graphicData uri="http://schemas.openxmlformats.org/presentationml/2006/ole">
              <mc:AlternateContent xmlns:mc="http://schemas.openxmlformats.org/markup-compatibility/2006">
                <mc:Choice xmlns:v="urn:schemas-microsoft-com:vml" Requires="v">
                  <p:oleObj name="Equation" r:id="rId24" imgW="139579" imgH="177646" progId="">
                    <p:embed/>
                  </p:oleObj>
                </mc:Choice>
                <mc:Fallback>
                  <p:oleObj name="Equation" r:id="rId24" imgW="139579" imgH="177646" progId="">
                    <p:embed/>
                    <p:pic>
                      <p:nvPicPr>
                        <p:cNvPr id="785439" name="Object 62">
                          <a:extLst>
                            <a:ext uri="{FF2B5EF4-FFF2-40B4-BE49-F238E27FC236}">
                              <a16:creationId xmlns:a16="http://schemas.microsoft.com/office/drawing/2014/main" id="{A519FD8D-4640-7776-A461-B6E18AC304D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08" y="3026"/>
                          <a:ext cx="22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5440" name="Freeform 76">
              <a:extLst>
                <a:ext uri="{FF2B5EF4-FFF2-40B4-BE49-F238E27FC236}">
                  <a16:creationId xmlns:a16="http://schemas.microsoft.com/office/drawing/2014/main" id="{59E1C804-7709-303A-4666-0421FA7F0DD4}"/>
                </a:ext>
              </a:extLst>
            </p:cNvPr>
            <p:cNvSpPr>
              <a:spLocks/>
            </p:cNvSpPr>
            <p:nvPr/>
          </p:nvSpPr>
          <p:spPr bwMode="auto">
            <a:xfrm>
              <a:off x="3956" y="3168"/>
              <a:ext cx="25" cy="93"/>
            </a:xfrm>
            <a:custGeom>
              <a:avLst/>
              <a:gdLst>
                <a:gd name="T0" fmla="*/ 0 w 25"/>
                <a:gd name="T1" fmla="*/ 0 h 93"/>
                <a:gd name="T2" fmla="*/ 25 w 25"/>
                <a:gd name="T3" fmla="*/ 93 h 93"/>
                <a:gd name="T4" fmla="*/ 0 60000 65536"/>
                <a:gd name="T5" fmla="*/ 0 60000 65536"/>
                <a:gd name="T6" fmla="*/ 0 w 25"/>
                <a:gd name="T7" fmla="*/ 0 h 93"/>
                <a:gd name="T8" fmla="*/ 25 w 25"/>
                <a:gd name="T9" fmla="*/ 93 h 93"/>
              </a:gdLst>
              <a:ahLst/>
              <a:cxnLst>
                <a:cxn ang="T4">
                  <a:pos x="T0" y="T1"/>
                </a:cxn>
                <a:cxn ang="T5">
                  <a:pos x="T2" y="T3"/>
                </a:cxn>
              </a:cxnLst>
              <a:rect l="T6" t="T7" r="T8" b="T9"/>
              <a:pathLst>
                <a:path w="25" h="93">
                  <a:moveTo>
                    <a:pt x="0" y="0"/>
                  </a:moveTo>
                  <a:cubicBezTo>
                    <a:pt x="14" y="44"/>
                    <a:pt x="25" y="41"/>
                    <a:pt x="25" y="9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pSp>
      <p:grpSp>
        <p:nvGrpSpPr>
          <p:cNvPr id="8" name="Group 78">
            <a:extLst>
              <a:ext uri="{FF2B5EF4-FFF2-40B4-BE49-F238E27FC236}">
                <a16:creationId xmlns:a16="http://schemas.microsoft.com/office/drawing/2014/main" id="{D0CD1115-863F-97DE-706F-9C4A4342B6FF}"/>
              </a:ext>
            </a:extLst>
          </p:cNvPr>
          <p:cNvGrpSpPr>
            <a:grpSpLocks/>
          </p:cNvGrpSpPr>
          <p:nvPr/>
        </p:nvGrpSpPr>
        <p:grpSpPr bwMode="auto">
          <a:xfrm>
            <a:off x="6711950" y="4333875"/>
            <a:ext cx="3048000" cy="2190750"/>
            <a:chOff x="3264" y="436"/>
            <a:chExt cx="1920" cy="1380"/>
          </a:xfrm>
        </p:grpSpPr>
        <p:graphicFrame>
          <p:nvGraphicFramePr>
            <p:cNvPr id="785434" name="Object 63">
              <a:extLst>
                <a:ext uri="{FF2B5EF4-FFF2-40B4-BE49-F238E27FC236}">
                  <a16:creationId xmlns:a16="http://schemas.microsoft.com/office/drawing/2014/main" id="{2650FC11-A887-EF22-9CA2-09CF0781C0CE}"/>
                </a:ext>
              </a:extLst>
            </p:cNvPr>
            <p:cNvGraphicFramePr>
              <a:graphicFrameLocks noChangeAspect="1"/>
            </p:cNvGraphicFramePr>
            <p:nvPr/>
          </p:nvGraphicFramePr>
          <p:xfrm>
            <a:off x="3456" y="473"/>
            <a:ext cx="172" cy="203"/>
          </p:xfrm>
          <a:graphic>
            <a:graphicData uri="http://schemas.openxmlformats.org/presentationml/2006/ole">
              <mc:AlternateContent xmlns:mc="http://schemas.openxmlformats.org/markup-compatibility/2006">
                <mc:Choice xmlns:v="urn:schemas-microsoft-com:vml" Requires="v">
                  <p:oleObj name="Equation" r:id="rId26" imgW="139579" imgH="164957" progId="">
                    <p:embed/>
                  </p:oleObj>
                </mc:Choice>
                <mc:Fallback>
                  <p:oleObj name="Equation" r:id="rId26" imgW="139579" imgH="164957" progId="">
                    <p:embed/>
                    <p:pic>
                      <p:nvPicPr>
                        <p:cNvPr id="785434" name="Object 63">
                          <a:extLst>
                            <a:ext uri="{FF2B5EF4-FFF2-40B4-BE49-F238E27FC236}">
                              <a16:creationId xmlns:a16="http://schemas.microsoft.com/office/drawing/2014/main" id="{2650FC11-A887-EF22-9CA2-09CF0781C0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6" y="473"/>
                          <a:ext cx="17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5435" name="Line 80">
              <a:extLst>
                <a:ext uri="{FF2B5EF4-FFF2-40B4-BE49-F238E27FC236}">
                  <a16:creationId xmlns:a16="http://schemas.microsoft.com/office/drawing/2014/main" id="{F6FFE87E-CE23-3AAB-F15B-67818365093A}"/>
                </a:ext>
              </a:extLst>
            </p:cNvPr>
            <p:cNvSpPr>
              <a:spLocks noChangeShapeType="1"/>
            </p:cNvSpPr>
            <p:nvPr/>
          </p:nvSpPr>
          <p:spPr bwMode="auto">
            <a:xfrm>
              <a:off x="3264" y="1588"/>
              <a:ext cx="192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85436" name="Line 81">
              <a:extLst>
                <a:ext uri="{FF2B5EF4-FFF2-40B4-BE49-F238E27FC236}">
                  <a16:creationId xmlns:a16="http://schemas.microsoft.com/office/drawing/2014/main" id="{F1BAC73A-040E-DB2A-F088-6FEFE441BE89}"/>
                </a:ext>
              </a:extLst>
            </p:cNvPr>
            <p:cNvSpPr>
              <a:spLocks noChangeShapeType="1"/>
            </p:cNvSpPr>
            <p:nvPr/>
          </p:nvSpPr>
          <p:spPr bwMode="auto">
            <a:xfrm flipV="1">
              <a:off x="3648" y="436"/>
              <a:ext cx="0" cy="136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aphicFrame>
          <p:nvGraphicFramePr>
            <p:cNvPr id="785437" name="Object 64">
              <a:extLst>
                <a:ext uri="{FF2B5EF4-FFF2-40B4-BE49-F238E27FC236}">
                  <a16:creationId xmlns:a16="http://schemas.microsoft.com/office/drawing/2014/main" id="{D7243150-6144-093D-42D5-A676EA9D46D3}"/>
                </a:ext>
              </a:extLst>
            </p:cNvPr>
            <p:cNvGraphicFramePr>
              <a:graphicFrameLocks noChangeAspect="1"/>
            </p:cNvGraphicFramePr>
            <p:nvPr/>
          </p:nvGraphicFramePr>
          <p:xfrm>
            <a:off x="4968" y="1644"/>
            <a:ext cx="172" cy="172"/>
          </p:xfrm>
          <a:graphic>
            <a:graphicData uri="http://schemas.openxmlformats.org/presentationml/2006/ole">
              <mc:AlternateContent xmlns:mc="http://schemas.openxmlformats.org/markup-compatibility/2006">
                <mc:Choice xmlns:v="urn:schemas-microsoft-com:vml" Requires="v">
                  <p:oleObj name="Equation" r:id="rId27" imgW="139700" imgH="139700" progId="">
                    <p:embed/>
                  </p:oleObj>
                </mc:Choice>
                <mc:Fallback>
                  <p:oleObj name="Equation" r:id="rId27" imgW="139700" imgH="139700" progId="">
                    <p:embed/>
                    <p:pic>
                      <p:nvPicPr>
                        <p:cNvPr id="785437" name="Object 64">
                          <a:extLst>
                            <a:ext uri="{FF2B5EF4-FFF2-40B4-BE49-F238E27FC236}">
                              <a16:creationId xmlns:a16="http://schemas.microsoft.com/office/drawing/2014/main" id="{D7243150-6144-093D-42D5-A676EA9D46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8" y="1644"/>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5438" name="Object 65">
              <a:extLst>
                <a:ext uri="{FF2B5EF4-FFF2-40B4-BE49-F238E27FC236}">
                  <a16:creationId xmlns:a16="http://schemas.microsoft.com/office/drawing/2014/main" id="{7E4B5DDF-965A-6B38-FB3C-D37B68101E8C}"/>
                </a:ext>
              </a:extLst>
            </p:cNvPr>
            <p:cNvGraphicFramePr>
              <a:graphicFrameLocks noChangeAspect="1"/>
            </p:cNvGraphicFramePr>
            <p:nvPr/>
          </p:nvGraphicFramePr>
          <p:xfrm>
            <a:off x="3427" y="1592"/>
            <a:ext cx="157" cy="219"/>
          </p:xfrm>
          <a:graphic>
            <a:graphicData uri="http://schemas.openxmlformats.org/presentationml/2006/ole">
              <mc:AlternateContent xmlns:mc="http://schemas.openxmlformats.org/markup-compatibility/2006">
                <mc:Choice xmlns:v="urn:schemas-microsoft-com:vml" Requires="v">
                  <p:oleObj name="Equation" r:id="rId28" imgW="126725" imgH="177415" progId="">
                    <p:embed/>
                  </p:oleObj>
                </mc:Choice>
                <mc:Fallback>
                  <p:oleObj name="Equation" r:id="rId28" imgW="126725" imgH="177415" progId="">
                    <p:embed/>
                    <p:pic>
                      <p:nvPicPr>
                        <p:cNvPr id="785438" name="Object 65">
                          <a:extLst>
                            <a:ext uri="{FF2B5EF4-FFF2-40B4-BE49-F238E27FC236}">
                              <a16:creationId xmlns:a16="http://schemas.microsoft.com/office/drawing/2014/main" id="{7E4B5DDF-965A-6B38-FB3C-D37B68101E8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7" y="1592"/>
                          <a:ext cx="15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3754"/>
                                        </p:tgtEl>
                                        <p:attrNameLst>
                                          <p:attrName>style.visibility</p:attrName>
                                        </p:attrNameLst>
                                      </p:cBhvr>
                                      <p:to>
                                        <p:strVal val="visible"/>
                                      </p:to>
                                    </p:set>
                                    <p:animEffect transition="in" filter="wipe(left)">
                                      <p:cBhvr>
                                        <p:cTn id="7" dur="75"/>
                                        <p:tgtEl>
                                          <p:spTgt spid="73754"/>
                                        </p:tgtEl>
                                      </p:cBhvr>
                                    </p:animEffect>
                                  </p:childTnLst>
                                </p:cTn>
                              </p:par>
                            </p:childTnLst>
                          </p:cTn>
                        </p:par>
                        <p:par>
                          <p:cTn id="8" fill="hold" nodeType="afterGroup">
                            <p:stCondLst>
                              <p:cond delay="450"/>
                            </p:stCondLst>
                            <p:childTnLst>
                              <p:par>
                                <p:cTn id="9" presetID="22" presetClass="entr" presetSubtype="8" fill="hold" nodeType="afterEffect">
                                  <p:stCondLst>
                                    <p:cond delay="0"/>
                                  </p:stCondLst>
                                  <p:childTnLst>
                                    <p:set>
                                      <p:cBhvr>
                                        <p:cTn id="10" dur="1" fill="hold">
                                          <p:stCondLst>
                                            <p:cond delay="0"/>
                                          </p:stCondLst>
                                        </p:cTn>
                                        <p:tgtEl>
                                          <p:spTgt spid="73730"/>
                                        </p:tgtEl>
                                        <p:attrNameLst>
                                          <p:attrName>style.visibility</p:attrName>
                                        </p:attrNameLst>
                                      </p:cBhvr>
                                      <p:to>
                                        <p:strVal val="visible"/>
                                      </p:to>
                                    </p:set>
                                    <p:animEffect transition="in" filter="wipe(left)">
                                      <p:cBhvr>
                                        <p:cTn id="11" dur="500"/>
                                        <p:tgtEl>
                                          <p:spTgt spid="73730"/>
                                        </p:tgtEl>
                                      </p:cBhvr>
                                    </p:animEffect>
                                  </p:childTnLst>
                                </p:cTn>
                              </p:par>
                            </p:childTnLst>
                          </p:cTn>
                        </p:par>
                        <p:par>
                          <p:cTn id="12" fill="hold" nodeType="afterGroup">
                            <p:stCondLst>
                              <p:cond delay="95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3734"/>
                                        </p:tgtEl>
                                        <p:attrNameLst>
                                          <p:attrName>style.visibility</p:attrName>
                                        </p:attrNameLst>
                                      </p:cBhvr>
                                      <p:to>
                                        <p:strVal val="visible"/>
                                      </p:to>
                                    </p:set>
                                    <p:animEffect transition="in" filter="wipe(left)">
                                      <p:cBhvr>
                                        <p:cTn id="20" dur="500"/>
                                        <p:tgtEl>
                                          <p:spTgt spid="7373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upRight)">
                                      <p:cBhvr>
                                        <p:cTn id="25" dur="500"/>
                                        <p:tgtEl>
                                          <p:spTgt spid="3"/>
                                        </p:tgtEl>
                                      </p:cBhvr>
                                    </p:animEffect>
                                  </p:childTnLst>
                                </p:cTn>
                              </p:par>
                            </p:childTnLst>
                          </p:cTn>
                        </p:par>
                        <p:par>
                          <p:cTn id="26" fill="hold" nodeType="afterGroup">
                            <p:stCondLst>
                              <p:cond delay="500"/>
                            </p:stCondLst>
                            <p:childTnLst>
                              <p:par>
                                <p:cTn id="27" presetID="18" presetClass="entr" presetSubtype="3" fill="hold" nodeType="afterEffect">
                                  <p:stCondLst>
                                    <p:cond delay="0"/>
                                  </p:stCondLst>
                                  <p:childTnLst>
                                    <p:set>
                                      <p:cBhvr>
                                        <p:cTn id="28" dur="1" fill="hold">
                                          <p:stCondLst>
                                            <p:cond delay="0"/>
                                          </p:stCondLst>
                                        </p:cTn>
                                        <p:tgtEl>
                                          <p:spTgt spid="73741"/>
                                        </p:tgtEl>
                                        <p:attrNameLst>
                                          <p:attrName>style.visibility</p:attrName>
                                        </p:attrNameLst>
                                      </p:cBhvr>
                                      <p:to>
                                        <p:strVal val="visible"/>
                                      </p:to>
                                    </p:set>
                                    <p:animEffect transition="in" filter="strips(upRight)">
                                      <p:cBhvr>
                                        <p:cTn id="29" dur="500"/>
                                        <p:tgtEl>
                                          <p:spTgt spid="73741"/>
                                        </p:tgtEl>
                                      </p:cBhvr>
                                    </p:animEffect>
                                  </p:childTnLst>
                                </p:cTn>
                              </p:par>
                            </p:childTnLst>
                          </p:cTn>
                        </p:par>
                        <p:par>
                          <p:cTn id="30" fill="hold" nodeType="afterGroup">
                            <p:stCondLst>
                              <p:cond delay="1000"/>
                            </p:stCondLst>
                            <p:childTnLst>
                              <p:par>
                                <p:cTn id="31" presetID="18" presetClass="entr" presetSubtype="3" fill="hold" nodeType="afterEffect">
                                  <p:stCondLst>
                                    <p:cond delay="0"/>
                                  </p:stCondLst>
                                  <p:childTnLst>
                                    <p:set>
                                      <p:cBhvr>
                                        <p:cTn id="32" dur="1" fill="hold">
                                          <p:stCondLst>
                                            <p:cond delay="0"/>
                                          </p:stCondLst>
                                        </p:cTn>
                                        <p:tgtEl>
                                          <p:spTgt spid="73742"/>
                                        </p:tgtEl>
                                        <p:attrNameLst>
                                          <p:attrName>style.visibility</p:attrName>
                                        </p:attrNameLst>
                                      </p:cBhvr>
                                      <p:to>
                                        <p:strVal val="visible"/>
                                      </p:to>
                                    </p:set>
                                    <p:animEffect transition="in" filter="strips(upRight)">
                                      <p:cBhvr>
                                        <p:cTn id="33" dur="500"/>
                                        <p:tgtEl>
                                          <p:spTgt spid="73742"/>
                                        </p:tgtEl>
                                      </p:cBhvr>
                                    </p:animEffect>
                                  </p:childTnLst>
                                </p:cTn>
                              </p:par>
                            </p:childTnLst>
                          </p:cTn>
                        </p:par>
                        <p:par>
                          <p:cTn id="34" fill="hold" nodeType="afterGroup">
                            <p:stCondLst>
                              <p:cond delay="1500"/>
                            </p:stCondLst>
                            <p:childTnLst>
                              <p:par>
                                <p:cTn id="35" presetID="22" presetClass="entr" presetSubtype="8" fill="hold" nodeType="afterEffect">
                                  <p:stCondLst>
                                    <p:cond delay="0"/>
                                  </p:stCondLst>
                                  <p:childTnLst>
                                    <p:set>
                                      <p:cBhvr>
                                        <p:cTn id="36" dur="1" fill="hold">
                                          <p:stCondLst>
                                            <p:cond delay="0"/>
                                          </p:stCondLst>
                                        </p:cTn>
                                        <p:tgtEl>
                                          <p:spTgt spid="73760"/>
                                        </p:tgtEl>
                                        <p:attrNameLst>
                                          <p:attrName>style.visibility</p:attrName>
                                        </p:attrNameLst>
                                      </p:cBhvr>
                                      <p:to>
                                        <p:strVal val="visible"/>
                                      </p:to>
                                    </p:set>
                                    <p:animEffect transition="in" filter="wipe(left)">
                                      <p:cBhvr>
                                        <p:cTn id="37" dur="500"/>
                                        <p:tgtEl>
                                          <p:spTgt spid="73760"/>
                                        </p:tgtEl>
                                      </p:cBhvr>
                                    </p:animEffect>
                                  </p:childTnLst>
                                </p:cTn>
                              </p:par>
                            </p:childTnLst>
                          </p:cTn>
                        </p:par>
                        <p:par>
                          <p:cTn id="38" fill="hold" nodeType="afterGroup">
                            <p:stCondLst>
                              <p:cond delay="2000"/>
                            </p:stCondLst>
                            <p:childTnLst>
                              <p:par>
                                <p:cTn id="39" presetID="22" presetClass="entr" presetSubtype="8" fill="hold" nodeType="afterEffect">
                                  <p:stCondLst>
                                    <p:cond delay="0"/>
                                  </p:stCondLst>
                                  <p:childTnLst>
                                    <p:set>
                                      <p:cBhvr>
                                        <p:cTn id="40" dur="1" fill="hold">
                                          <p:stCondLst>
                                            <p:cond delay="0"/>
                                          </p:stCondLst>
                                        </p:cTn>
                                        <p:tgtEl>
                                          <p:spTgt spid="73744"/>
                                        </p:tgtEl>
                                        <p:attrNameLst>
                                          <p:attrName>style.visibility</p:attrName>
                                        </p:attrNameLst>
                                      </p:cBhvr>
                                      <p:to>
                                        <p:strVal val="visible"/>
                                      </p:to>
                                    </p:set>
                                    <p:animEffect transition="in" filter="wipe(left)">
                                      <p:cBhvr>
                                        <p:cTn id="41" dur="500"/>
                                        <p:tgtEl>
                                          <p:spTgt spid="7374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73761"/>
                                        </p:tgtEl>
                                        <p:attrNameLst>
                                          <p:attrName>style.visibility</p:attrName>
                                        </p:attrNameLst>
                                      </p:cBhvr>
                                      <p:to>
                                        <p:strVal val="visible"/>
                                      </p:to>
                                    </p:set>
                                    <p:animEffect transition="in" filter="wipe(up)">
                                      <p:cBhvr>
                                        <p:cTn id="46" dur="500"/>
                                        <p:tgtEl>
                                          <p:spTgt spid="7376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73745"/>
                                        </p:tgtEl>
                                        <p:attrNameLst>
                                          <p:attrName>style.visibility</p:attrName>
                                        </p:attrNameLst>
                                      </p:cBhvr>
                                      <p:to>
                                        <p:strVal val="visible"/>
                                      </p:to>
                                    </p:set>
                                    <p:anim calcmode="lin" valueType="num">
                                      <p:cBhvr additive="base">
                                        <p:cTn id="51" dur="500" fill="hold"/>
                                        <p:tgtEl>
                                          <p:spTgt spid="73745"/>
                                        </p:tgtEl>
                                        <p:attrNameLst>
                                          <p:attrName>ppt_x</p:attrName>
                                        </p:attrNameLst>
                                      </p:cBhvr>
                                      <p:tavLst>
                                        <p:tav tm="0">
                                          <p:val>
                                            <p:strVal val="1+#ppt_w/2"/>
                                          </p:val>
                                        </p:tav>
                                        <p:tav tm="100000">
                                          <p:val>
                                            <p:strVal val="#ppt_x"/>
                                          </p:val>
                                        </p:tav>
                                      </p:tavLst>
                                    </p:anim>
                                    <p:anim calcmode="lin" valueType="num">
                                      <p:cBhvr additive="base">
                                        <p:cTn id="52" dur="500" fill="hold"/>
                                        <p:tgtEl>
                                          <p:spTgt spid="73745"/>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73786"/>
                                        </p:tgtEl>
                                        <p:attrNameLst>
                                          <p:attrName>style.visibility</p:attrName>
                                        </p:attrNameLst>
                                      </p:cBhvr>
                                      <p:to>
                                        <p:strVal val="visible"/>
                                      </p:to>
                                    </p:set>
                                    <p:animEffect transition="in" filter="wipe(left)">
                                      <p:cBhvr>
                                        <p:cTn id="57" dur="75"/>
                                        <p:tgtEl>
                                          <p:spTgt spid="73786"/>
                                        </p:tgtEl>
                                      </p:cBhvr>
                                    </p:animEffect>
                                  </p:childTnLst>
                                </p:cTn>
                              </p:par>
                            </p:childTnLst>
                          </p:cTn>
                        </p:par>
                        <p:par>
                          <p:cTn id="58" fill="hold" nodeType="afterGroup">
                            <p:stCondLst>
                              <p:cond delay="450"/>
                            </p:stCondLst>
                            <p:childTnLst>
                              <p:par>
                                <p:cTn id="59" presetID="22" presetClass="entr" presetSubtype="8" fill="hold" nodeType="afterEffect">
                                  <p:stCondLst>
                                    <p:cond delay="0"/>
                                  </p:stCondLst>
                                  <p:childTnLst>
                                    <p:set>
                                      <p:cBhvr>
                                        <p:cTn id="60" dur="1" fill="hold">
                                          <p:stCondLst>
                                            <p:cond delay="0"/>
                                          </p:stCondLst>
                                        </p:cTn>
                                        <p:tgtEl>
                                          <p:spTgt spid="73762"/>
                                        </p:tgtEl>
                                        <p:attrNameLst>
                                          <p:attrName>style.visibility</p:attrName>
                                        </p:attrNameLst>
                                      </p:cBhvr>
                                      <p:to>
                                        <p:strVal val="visible"/>
                                      </p:to>
                                    </p:set>
                                    <p:animEffect transition="in" filter="wipe(left)">
                                      <p:cBhvr>
                                        <p:cTn id="61" dur="500"/>
                                        <p:tgtEl>
                                          <p:spTgt spid="73762"/>
                                        </p:tgtEl>
                                      </p:cBhvr>
                                    </p:animEffect>
                                  </p:childTnLst>
                                </p:cTn>
                              </p:par>
                            </p:childTnLst>
                          </p:cTn>
                        </p:par>
                        <p:par>
                          <p:cTn id="62" fill="hold" nodeType="afterGroup">
                            <p:stCondLst>
                              <p:cond delay="950"/>
                            </p:stCondLst>
                            <p:childTnLst>
                              <p:par>
                                <p:cTn id="63" presetID="22" presetClass="entr" presetSubtype="8" fill="hold" nodeType="after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wipe(left)">
                                      <p:cBhvr>
                                        <p:cTn id="65" dur="500"/>
                                        <p:tgtEl>
                                          <p:spTgt spid="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73766"/>
                                        </p:tgtEl>
                                        <p:attrNameLst>
                                          <p:attrName>style.visibility</p:attrName>
                                        </p:attrNameLst>
                                      </p:cBhvr>
                                      <p:to>
                                        <p:strVal val="visible"/>
                                      </p:to>
                                    </p:set>
                                    <p:animEffect transition="in" filter="wipe(left)">
                                      <p:cBhvr>
                                        <p:cTn id="70" dur="500"/>
                                        <p:tgtEl>
                                          <p:spTgt spid="7376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8" presetClass="entr" presetSubtype="3"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strips(upRight)">
                                      <p:cBhvr>
                                        <p:cTn id="75" dur="500"/>
                                        <p:tgtEl>
                                          <p:spTgt spid="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8" presetClass="entr" presetSubtype="3" fill="hold" nodeType="clickEffect">
                                  <p:stCondLst>
                                    <p:cond delay="0"/>
                                  </p:stCondLst>
                                  <p:childTnLst>
                                    <p:set>
                                      <p:cBhvr>
                                        <p:cTn id="79" dur="1" fill="hold">
                                          <p:stCondLst>
                                            <p:cond delay="0"/>
                                          </p:stCondLst>
                                        </p:cTn>
                                        <p:tgtEl>
                                          <p:spTgt spid="73793"/>
                                        </p:tgtEl>
                                        <p:attrNameLst>
                                          <p:attrName>style.visibility</p:attrName>
                                        </p:attrNameLst>
                                      </p:cBhvr>
                                      <p:to>
                                        <p:strVal val="visible"/>
                                      </p:to>
                                    </p:set>
                                    <p:animEffect transition="in" filter="strips(upRight)">
                                      <p:cBhvr>
                                        <p:cTn id="80" dur="500"/>
                                        <p:tgtEl>
                                          <p:spTgt spid="73793"/>
                                        </p:tgtEl>
                                      </p:cBhvr>
                                    </p:animEffect>
                                  </p:childTnLst>
                                </p:cTn>
                              </p:par>
                            </p:childTnLst>
                          </p:cTn>
                        </p:par>
                        <p:par>
                          <p:cTn id="81" fill="hold" nodeType="afterGroup">
                            <p:stCondLst>
                              <p:cond delay="500"/>
                            </p:stCondLst>
                            <p:childTnLst>
                              <p:par>
                                <p:cTn id="82" presetID="18" presetClass="entr" presetSubtype="3" fill="hold" nodeType="afterEffect">
                                  <p:stCondLst>
                                    <p:cond delay="0"/>
                                  </p:stCondLst>
                                  <p:childTnLst>
                                    <p:set>
                                      <p:cBhvr>
                                        <p:cTn id="83" dur="1" fill="hold">
                                          <p:stCondLst>
                                            <p:cond delay="0"/>
                                          </p:stCondLst>
                                        </p:cTn>
                                        <p:tgtEl>
                                          <p:spTgt spid="73794"/>
                                        </p:tgtEl>
                                        <p:attrNameLst>
                                          <p:attrName>style.visibility</p:attrName>
                                        </p:attrNameLst>
                                      </p:cBhvr>
                                      <p:to>
                                        <p:strVal val="visible"/>
                                      </p:to>
                                    </p:set>
                                    <p:animEffect transition="in" filter="strips(upRight)">
                                      <p:cBhvr>
                                        <p:cTn id="84" dur="500"/>
                                        <p:tgtEl>
                                          <p:spTgt spid="73794"/>
                                        </p:tgtEl>
                                      </p:cBhvr>
                                    </p:animEffect>
                                  </p:childTnLst>
                                </p:cTn>
                              </p:par>
                            </p:childTnLst>
                          </p:cTn>
                        </p:par>
                        <p:par>
                          <p:cTn id="85" fill="hold" nodeType="afterGroup">
                            <p:stCondLst>
                              <p:cond delay="1000"/>
                            </p:stCondLst>
                            <p:childTnLst>
                              <p:par>
                                <p:cTn id="86" presetID="18" presetClass="entr" presetSubtype="3" fill="hold" nodeType="afterEffect">
                                  <p:stCondLst>
                                    <p:cond delay="0"/>
                                  </p:stCondLst>
                                  <p:childTnLst>
                                    <p:set>
                                      <p:cBhvr>
                                        <p:cTn id="87" dur="1" fill="hold">
                                          <p:stCondLst>
                                            <p:cond delay="0"/>
                                          </p:stCondLst>
                                        </p:cTn>
                                        <p:tgtEl>
                                          <p:spTgt spid="73795"/>
                                        </p:tgtEl>
                                        <p:attrNameLst>
                                          <p:attrName>style.visibility</p:attrName>
                                        </p:attrNameLst>
                                      </p:cBhvr>
                                      <p:to>
                                        <p:strVal val="visible"/>
                                      </p:to>
                                    </p:set>
                                    <p:animEffect transition="in" filter="strips(upRight)">
                                      <p:cBhvr>
                                        <p:cTn id="88" dur="500"/>
                                        <p:tgtEl>
                                          <p:spTgt spid="73795"/>
                                        </p:tgtEl>
                                      </p:cBhvr>
                                    </p:animEffect>
                                  </p:childTnLst>
                                </p:cTn>
                              </p:par>
                            </p:childTnLst>
                          </p:cTn>
                        </p:par>
                        <p:par>
                          <p:cTn id="89" fill="hold" nodeType="afterGroup">
                            <p:stCondLst>
                              <p:cond delay="1500"/>
                            </p:stCondLst>
                            <p:childTnLst>
                              <p:par>
                                <p:cTn id="90" presetID="18" presetClass="entr" presetSubtype="3" fill="hold" nodeType="afterEffect">
                                  <p:stCondLst>
                                    <p:cond delay="0"/>
                                  </p:stCondLst>
                                  <p:childTnLst>
                                    <p:set>
                                      <p:cBhvr>
                                        <p:cTn id="91" dur="1" fill="hold">
                                          <p:stCondLst>
                                            <p:cond delay="0"/>
                                          </p:stCondLst>
                                        </p:cTn>
                                        <p:tgtEl>
                                          <p:spTgt spid="73796"/>
                                        </p:tgtEl>
                                        <p:attrNameLst>
                                          <p:attrName>style.visibility</p:attrName>
                                        </p:attrNameLst>
                                      </p:cBhvr>
                                      <p:to>
                                        <p:strVal val="visible"/>
                                      </p:to>
                                    </p:set>
                                    <p:animEffect transition="in" filter="strips(upRight)">
                                      <p:cBhvr>
                                        <p:cTn id="92" dur="500"/>
                                        <p:tgtEl>
                                          <p:spTgt spid="7379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4" fill="hold" nodeType="clickEffect">
                                  <p:stCondLst>
                                    <p:cond delay="0"/>
                                  </p:stCondLst>
                                  <p:childTnLst>
                                    <p:set>
                                      <p:cBhvr>
                                        <p:cTn id="96" dur="1" fill="hold">
                                          <p:stCondLst>
                                            <p:cond delay="0"/>
                                          </p:stCondLst>
                                        </p:cTn>
                                        <p:tgtEl>
                                          <p:spTgt spid="7"/>
                                        </p:tgtEl>
                                        <p:attrNameLst>
                                          <p:attrName>style.visibility</p:attrName>
                                        </p:attrNameLst>
                                      </p:cBhvr>
                                      <p:to>
                                        <p:strVal val="visible"/>
                                      </p:to>
                                    </p:set>
                                    <p:animEffect transition="in" filter="slide(fromBottom)">
                                      <p:cBhvr>
                                        <p:cTn id="97" dur="500"/>
                                        <p:tgtEl>
                                          <p:spTgt spid="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4" fill="hold" nodeType="click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slide(fromBottom)">
                                      <p:cBhvr>
                                        <p:cTn id="102" dur="500"/>
                                        <p:tgtEl>
                                          <p:spTgt spid="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73777"/>
                                        </p:tgtEl>
                                        <p:attrNameLst>
                                          <p:attrName>style.visibility</p:attrName>
                                        </p:attrNameLst>
                                      </p:cBhvr>
                                      <p:to>
                                        <p:strVal val="visible"/>
                                      </p:to>
                                    </p:set>
                                    <p:anim calcmode="lin" valueType="num">
                                      <p:cBhvr additive="base">
                                        <p:cTn id="107" dur="500" fill="hold"/>
                                        <p:tgtEl>
                                          <p:spTgt spid="73777"/>
                                        </p:tgtEl>
                                        <p:attrNameLst>
                                          <p:attrName>ppt_x</p:attrName>
                                        </p:attrNameLst>
                                      </p:cBhvr>
                                      <p:tavLst>
                                        <p:tav tm="0">
                                          <p:val>
                                            <p:strVal val="0-#ppt_w/2"/>
                                          </p:val>
                                        </p:tav>
                                        <p:tav tm="100000">
                                          <p:val>
                                            <p:strVal val="#ppt_x"/>
                                          </p:val>
                                        </p:tav>
                                      </p:tavLst>
                                    </p:anim>
                                    <p:anim calcmode="lin" valueType="num">
                                      <p:cBhvr additive="base">
                                        <p:cTn id="108" dur="500" fill="hold"/>
                                        <p:tgtEl>
                                          <p:spTgt spid="737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5" grpId="0"/>
      <p:bldP spid="73754" grpId="0" autoUpdateAnimBg="0"/>
      <p:bldP spid="73777" grpId="0"/>
      <p:bldP spid="7378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Text Box 6">
            <a:extLst>
              <a:ext uri="{FF2B5EF4-FFF2-40B4-BE49-F238E27FC236}">
                <a16:creationId xmlns:a16="http://schemas.microsoft.com/office/drawing/2014/main" id="{E9DC9AC5-AE77-0890-9D56-0B54E8C59540}"/>
              </a:ext>
            </a:extLst>
          </p:cNvPr>
          <p:cNvSpPr txBox="1">
            <a:spLocks noChangeArrowheads="1"/>
          </p:cNvSpPr>
          <p:nvPr/>
        </p:nvSpPr>
        <p:spPr bwMode="auto">
          <a:xfrm>
            <a:off x="4024314" y="642939"/>
            <a:ext cx="3500437"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lang="zh-CN" altLang="en-US" b="1">
                <a:solidFill>
                  <a:srgbClr val="FF0000"/>
                </a:solidFill>
                <a:latin typeface="楷体_GB2312" pitchFamily="49" charset="-122"/>
              </a:rPr>
              <a:t>小结</a:t>
            </a:r>
            <a:endParaRPr lang="zh-CN" altLang="en-US" b="1">
              <a:solidFill>
                <a:srgbClr val="000000"/>
              </a:solidFill>
              <a:latin typeface="Times New Roman" panose="02020603050405020304" pitchFamily="18" charset="0"/>
            </a:endParaRPr>
          </a:p>
        </p:txBody>
      </p:sp>
      <p:sp>
        <p:nvSpPr>
          <p:cNvPr id="3" name="Text Box 6">
            <a:extLst>
              <a:ext uri="{FF2B5EF4-FFF2-40B4-BE49-F238E27FC236}">
                <a16:creationId xmlns:a16="http://schemas.microsoft.com/office/drawing/2014/main" id="{3BF72868-62AE-80B0-F953-C38408D83993}"/>
              </a:ext>
            </a:extLst>
          </p:cNvPr>
          <p:cNvSpPr txBox="1">
            <a:spLocks noChangeArrowheads="1"/>
          </p:cNvSpPr>
          <p:nvPr/>
        </p:nvSpPr>
        <p:spPr bwMode="auto">
          <a:xfrm>
            <a:off x="2809875" y="1500189"/>
            <a:ext cx="3500438"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b="1">
                <a:solidFill>
                  <a:srgbClr val="000000"/>
                </a:solidFill>
                <a:latin typeface="楷体_GB2312" pitchFamily="49" charset="-122"/>
              </a:rPr>
              <a:t>1.</a:t>
            </a:r>
            <a:r>
              <a:rPr lang="zh-CN" altLang="en-US" b="1">
                <a:solidFill>
                  <a:srgbClr val="000000"/>
                </a:solidFill>
                <a:latin typeface="楷体_GB2312" pitchFamily="49" charset="-122"/>
              </a:rPr>
              <a:t>矩阵的定义</a:t>
            </a:r>
            <a:endParaRPr lang="zh-CN" altLang="en-US" b="1">
              <a:solidFill>
                <a:srgbClr val="000000"/>
              </a:solidFill>
              <a:latin typeface="Times New Roman" panose="02020603050405020304" pitchFamily="18" charset="0"/>
            </a:endParaRPr>
          </a:p>
        </p:txBody>
      </p:sp>
      <p:sp>
        <p:nvSpPr>
          <p:cNvPr id="4" name="Text Box 6">
            <a:extLst>
              <a:ext uri="{FF2B5EF4-FFF2-40B4-BE49-F238E27FC236}">
                <a16:creationId xmlns:a16="http://schemas.microsoft.com/office/drawing/2014/main" id="{4A097798-F300-25EA-3D3F-9E9A78953336}"/>
              </a:ext>
            </a:extLst>
          </p:cNvPr>
          <p:cNvSpPr txBox="1">
            <a:spLocks noChangeArrowheads="1"/>
          </p:cNvSpPr>
          <p:nvPr/>
        </p:nvSpPr>
        <p:spPr bwMode="auto">
          <a:xfrm>
            <a:off x="2809875" y="3194050"/>
            <a:ext cx="1785938"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b="1">
                <a:solidFill>
                  <a:srgbClr val="000000"/>
                </a:solidFill>
                <a:latin typeface="楷体_GB2312" pitchFamily="49" charset="-122"/>
              </a:rPr>
              <a:t>2.</a:t>
            </a:r>
            <a:r>
              <a:rPr lang="zh-CN" altLang="en-US" b="1">
                <a:solidFill>
                  <a:srgbClr val="000000"/>
                </a:solidFill>
                <a:latin typeface="楷体_GB2312" pitchFamily="49" charset="-122"/>
              </a:rPr>
              <a:t>特殊矩阵</a:t>
            </a:r>
            <a:endParaRPr lang="zh-CN" altLang="en-US" b="1">
              <a:solidFill>
                <a:srgbClr val="000000"/>
              </a:solidFill>
              <a:latin typeface="Times New Roman" panose="02020603050405020304" pitchFamily="18" charset="0"/>
            </a:endParaRPr>
          </a:p>
        </p:txBody>
      </p:sp>
      <p:sp>
        <p:nvSpPr>
          <p:cNvPr id="5" name="Text Box 6">
            <a:extLst>
              <a:ext uri="{FF2B5EF4-FFF2-40B4-BE49-F238E27FC236}">
                <a16:creationId xmlns:a16="http://schemas.microsoft.com/office/drawing/2014/main" id="{3F0FE51B-69E5-7C03-F44F-49C5DF61E244}"/>
              </a:ext>
            </a:extLst>
          </p:cNvPr>
          <p:cNvSpPr txBox="1">
            <a:spLocks noChangeArrowheads="1"/>
          </p:cNvSpPr>
          <p:nvPr/>
        </p:nvSpPr>
        <p:spPr bwMode="auto">
          <a:xfrm>
            <a:off x="2809875" y="5765800"/>
            <a:ext cx="314325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b="1">
                <a:solidFill>
                  <a:srgbClr val="000000"/>
                </a:solidFill>
                <a:latin typeface="楷体_GB2312" pitchFamily="49" charset="-122"/>
              </a:rPr>
              <a:t>4.</a:t>
            </a:r>
            <a:r>
              <a:rPr lang="zh-CN" altLang="en-US" b="1">
                <a:solidFill>
                  <a:srgbClr val="000000"/>
                </a:solidFill>
                <a:latin typeface="楷体_GB2312" pitchFamily="49" charset="-122"/>
              </a:rPr>
              <a:t>矩阵与线性变换</a:t>
            </a:r>
            <a:endParaRPr lang="zh-CN" altLang="en-US" b="1">
              <a:solidFill>
                <a:srgbClr val="000000"/>
              </a:solidFill>
              <a:latin typeface="Times New Roman" panose="02020603050405020304" pitchFamily="18" charset="0"/>
            </a:endParaRPr>
          </a:p>
        </p:txBody>
      </p:sp>
      <p:sp>
        <p:nvSpPr>
          <p:cNvPr id="786438" name="左大括号 5">
            <a:extLst>
              <a:ext uri="{FF2B5EF4-FFF2-40B4-BE49-F238E27FC236}">
                <a16:creationId xmlns:a16="http://schemas.microsoft.com/office/drawing/2014/main" id="{A08DEAAF-A53C-1246-A579-253ED895092F}"/>
              </a:ext>
            </a:extLst>
          </p:cNvPr>
          <p:cNvSpPr>
            <a:spLocks/>
          </p:cNvSpPr>
          <p:nvPr/>
        </p:nvSpPr>
        <p:spPr bwMode="auto">
          <a:xfrm>
            <a:off x="4667250" y="1857376"/>
            <a:ext cx="357188" cy="3071813"/>
          </a:xfrm>
          <a:prstGeom prst="leftBrace">
            <a:avLst>
              <a:gd name="adj1" fmla="val 8321"/>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 name="Text Box 6">
            <a:extLst>
              <a:ext uri="{FF2B5EF4-FFF2-40B4-BE49-F238E27FC236}">
                <a16:creationId xmlns:a16="http://schemas.microsoft.com/office/drawing/2014/main" id="{0E762487-5299-91F0-DA94-B2C47D84ABAF}"/>
              </a:ext>
            </a:extLst>
          </p:cNvPr>
          <p:cNvSpPr txBox="1">
            <a:spLocks noChangeArrowheads="1"/>
          </p:cNvSpPr>
          <p:nvPr/>
        </p:nvSpPr>
        <p:spPr bwMode="auto">
          <a:xfrm>
            <a:off x="5167313" y="1622425"/>
            <a:ext cx="221456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楷体_GB2312" pitchFamily="49" charset="-122"/>
              </a:rPr>
              <a:t>行（列）矩阵</a:t>
            </a:r>
            <a:endParaRPr lang="zh-CN" altLang="en-US" b="1">
              <a:solidFill>
                <a:srgbClr val="000000"/>
              </a:solidFill>
              <a:latin typeface="Times New Roman" panose="02020603050405020304" pitchFamily="18" charset="0"/>
            </a:endParaRPr>
          </a:p>
        </p:txBody>
      </p:sp>
      <p:sp>
        <p:nvSpPr>
          <p:cNvPr id="8" name="Text Box 6">
            <a:extLst>
              <a:ext uri="{FF2B5EF4-FFF2-40B4-BE49-F238E27FC236}">
                <a16:creationId xmlns:a16="http://schemas.microsoft.com/office/drawing/2014/main" id="{00C9BDCD-4306-9F53-87D6-D3BCD0308CC1}"/>
              </a:ext>
            </a:extLst>
          </p:cNvPr>
          <p:cNvSpPr txBox="1">
            <a:spLocks noChangeArrowheads="1"/>
          </p:cNvSpPr>
          <p:nvPr/>
        </p:nvSpPr>
        <p:spPr bwMode="auto">
          <a:xfrm>
            <a:off x="5167313" y="2193925"/>
            <a:ext cx="221456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楷体_GB2312" pitchFamily="49" charset="-122"/>
              </a:rPr>
              <a:t>单位矩阵</a:t>
            </a:r>
            <a:endParaRPr lang="zh-CN" altLang="en-US" b="1">
              <a:solidFill>
                <a:srgbClr val="000000"/>
              </a:solidFill>
              <a:latin typeface="Times New Roman" panose="02020603050405020304" pitchFamily="18" charset="0"/>
            </a:endParaRPr>
          </a:p>
        </p:txBody>
      </p:sp>
      <p:sp>
        <p:nvSpPr>
          <p:cNvPr id="9" name="Text Box 6">
            <a:extLst>
              <a:ext uri="{FF2B5EF4-FFF2-40B4-BE49-F238E27FC236}">
                <a16:creationId xmlns:a16="http://schemas.microsoft.com/office/drawing/2014/main" id="{E3CEC136-61C5-BB95-5123-5B78C3CE3AC3}"/>
              </a:ext>
            </a:extLst>
          </p:cNvPr>
          <p:cNvSpPr txBox="1">
            <a:spLocks noChangeArrowheads="1"/>
          </p:cNvSpPr>
          <p:nvPr/>
        </p:nvSpPr>
        <p:spPr bwMode="auto">
          <a:xfrm>
            <a:off x="5238751" y="2714625"/>
            <a:ext cx="221456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楷体_GB2312" pitchFamily="49" charset="-122"/>
              </a:rPr>
              <a:t>零矩阵</a:t>
            </a:r>
            <a:endParaRPr lang="zh-CN" altLang="en-US" b="1">
              <a:solidFill>
                <a:srgbClr val="000000"/>
              </a:solidFill>
              <a:latin typeface="Times New Roman" panose="02020603050405020304" pitchFamily="18" charset="0"/>
            </a:endParaRPr>
          </a:p>
        </p:txBody>
      </p:sp>
      <p:sp>
        <p:nvSpPr>
          <p:cNvPr id="10" name="Text Box 6">
            <a:extLst>
              <a:ext uri="{FF2B5EF4-FFF2-40B4-BE49-F238E27FC236}">
                <a16:creationId xmlns:a16="http://schemas.microsoft.com/office/drawing/2014/main" id="{2122BC00-4CB5-20DC-C886-5FB74961A6C4}"/>
              </a:ext>
            </a:extLst>
          </p:cNvPr>
          <p:cNvSpPr txBox="1">
            <a:spLocks noChangeArrowheads="1"/>
          </p:cNvSpPr>
          <p:nvPr/>
        </p:nvSpPr>
        <p:spPr bwMode="auto">
          <a:xfrm>
            <a:off x="5238751" y="4122739"/>
            <a:ext cx="2214563"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楷体_GB2312" pitchFamily="49" charset="-122"/>
              </a:rPr>
              <a:t>对称矩阵</a:t>
            </a:r>
            <a:endParaRPr lang="zh-CN" altLang="en-US" b="1">
              <a:solidFill>
                <a:srgbClr val="000000"/>
              </a:solidFill>
              <a:latin typeface="Times New Roman" panose="02020603050405020304" pitchFamily="18" charset="0"/>
            </a:endParaRPr>
          </a:p>
        </p:txBody>
      </p:sp>
      <p:sp>
        <p:nvSpPr>
          <p:cNvPr id="11" name="Text Box 6">
            <a:extLst>
              <a:ext uri="{FF2B5EF4-FFF2-40B4-BE49-F238E27FC236}">
                <a16:creationId xmlns:a16="http://schemas.microsoft.com/office/drawing/2014/main" id="{E21C53EE-8CA5-78F1-A1C0-9E2A91CA7E14}"/>
              </a:ext>
            </a:extLst>
          </p:cNvPr>
          <p:cNvSpPr txBox="1">
            <a:spLocks noChangeArrowheads="1"/>
          </p:cNvSpPr>
          <p:nvPr/>
        </p:nvSpPr>
        <p:spPr bwMode="auto">
          <a:xfrm>
            <a:off x="5238751" y="4551364"/>
            <a:ext cx="2214563"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楷体_GB2312" pitchFamily="49" charset="-122"/>
              </a:rPr>
              <a:t>反对称矩阵</a:t>
            </a:r>
            <a:endParaRPr lang="zh-CN" altLang="en-US" b="1">
              <a:solidFill>
                <a:srgbClr val="000000"/>
              </a:solidFill>
              <a:latin typeface="Times New Roman" panose="02020603050405020304" pitchFamily="18" charset="0"/>
            </a:endParaRPr>
          </a:p>
        </p:txBody>
      </p:sp>
      <p:sp>
        <p:nvSpPr>
          <p:cNvPr id="12" name="Text Box 6">
            <a:extLst>
              <a:ext uri="{FF2B5EF4-FFF2-40B4-BE49-F238E27FC236}">
                <a16:creationId xmlns:a16="http://schemas.microsoft.com/office/drawing/2014/main" id="{120916C9-4C81-75E1-D5E3-6DD15EE7DB02}"/>
              </a:ext>
            </a:extLst>
          </p:cNvPr>
          <p:cNvSpPr txBox="1">
            <a:spLocks noChangeArrowheads="1"/>
          </p:cNvSpPr>
          <p:nvPr/>
        </p:nvSpPr>
        <p:spPr bwMode="auto">
          <a:xfrm>
            <a:off x="2809875" y="5000625"/>
            <a:ext cx="3500438"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b="1">
                <a:solidFill>
                  <a:srgbClr val="000000"/>
                </a:solidFill>
                <a:latin typeface="楷体_GB2312" pitchFamily="49" charset="-122"/>
              </a:rPr>
              <a:t>3.</a:t>
            </a:r>
            <a:r>
              <a:rPr lang="zh-CN" altLang="en-US" b="1">
                <a:solidFill>
                  <a:srgbClr val="000000"/>
                </a:solidFill>
                <a:latin typeface="楷体_GB2312" pitchFamily="49" charset="-122"/>
              </a:rPr>
              <a:t>同型矩阵，矩阵相等</a:t>
            </a:r>
            <a:endParaRPr lang="zh-CN" altLang="en-US" b="1">
              <a:solidFill>
                <a:srgbClr val="000000"/>
              </a:solidFill>
              <a:latin typeface="Times New Roman" panose="02020603050405020304" pitchFamily="18" charset="0"/>
            </a:endParaRPr>
          </a:p>
        </p:txBody>
      </p:sp>
      <p:sp>
        <p:nvSpPr>
          <p:cNvPr id="14" name="Text Box 6">
            <a:extLst>
              <a:ext uri="{FF2B5EF4-FFF2-40B4-BE49-F238E27FC236}">
                <a16:creationId xmlns:a16="http://schemas.microsoft.com/office/drawing/2014/main" id="{26E0626D-9FCE-B76E-4556-3752C59372EC}"/>
              </a:ext>
            </a:extLst>
          </p:cNvPr>
          <p:cNvSpPr txBox="1">
            <a:spLocks noChangeArrowheads="1"/>
          </p:cNvSpPr>
          <p:nvPr/>
        </p:nvSpPr>
        <p:spPr bwMode="auto">
          <a:xfrm>
            <a:off x="5238751" y="3194050"/>
            <a:ext cx="221456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楷体_GB2312" pitchFamily="49" charset="-122"/>
              </a:rPr>
              <a:t>对角矩阵</a:t>
            </a:r>
            <a:endParaRPr lang="zh-CN" altLang="en-US" b="1">
              <a:solidFill>
                <a:srgbClr val="000000"/>
              </a:solidFill>
              <a:latin typeface="Times New Roman" panose="02020603050405020304" pitchFamily="18" charset="0"/>
            </a:endParaRPr>
          </a:p>
        </p:txBody>
      </p:sp>
      <p:sp>
        <p:nvSpPr>
          <p:cNvPr id="15" name="Text Box 6">
            <a:extLst>
              <a:ext uri="{FF2B5EF4-FFF2-40B4-BE49-F238E27FC236}">
                <a16:creationId xmlns:a16="http://schemas.microsoft.com/office/drawing/2014/main" id="{7D246DE4-513F-3EB7-9C5E-23C2CDBED6C0}"/>
              </a:ext>
            </a:extLst>
          </p:cNvPr>
          <p:cNvSpPr txBox="1">
            <a:spLocks noChangeArrowheads="1"/>
          </p:cNvSpPr>
          <p:nvPr/>
        </p:nvSpPr>
        <p:spPr bwMode="auto">
          <a:xfrm>
            <a:off x="5238751" y="3694114"/>
            <a:ext cx="2214563"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楷体_GB2312" pitchFamily="49" charset="-122"/>
              </a:rPr>
              <a:t>三角矩阵</a:t>
            </a:r>
            <a:endParaRPr lang="zh-CN" altLang="en-US"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P spid="10" grpId="0"/>
      <p:bldP spid="11" grpId="0"/>
      <p:bldP spid="12" grpId="0"/>
      <p:bldP spid="14"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87458" name="Rectangle 2">
            <a:extLst>
              <a:ext uri="{FF2B5EF4-FFF2-40B4-BE49-F238E27FC236}">
                <a16:creationId xmlns:a16="http://schemas.microsoft.com/office/drawing/2014/main" id="{BF5EC774-D8A8-70AE-A8CD-97670B462EBB}"/>
              </a:ext>
            </a:extLst>
          </p:cNvPr>
          <p:cNvSpPr>
            <a:spLocks noGrp="1" noChangeArrowheads="1"/>
          </p:cNvSpPr>
          <p:nvPr>
            <p:ph type="ctrTitle"/>
          </p:nvPr>
        </p:nvSpPr>
        <p:spPr/>
        <p:txBody>
          <a:bodyPr/>
          <a:lstStyle/>
          <a:p>
            <a:pPr algn="ctr" eaLnBrk="1" hangingPunct="1"/>
            <a:r>
              <a:rPr lang="en-US" altLang="zh-CN" sz="3600" b="1">
                <a:solidFill>
                  <a:srgbClr val="CC0099"/>
                </a:solidFill>
                <a:latin typeface="楷体_GB2312" pitchFamily="49" charset="-122"/>
                <a:ea typeface="楷体_GB2312" pitchFamily="49" charset="-122"/>
              </a:rPr>
              <a:t>§</a:t>
            </a:r>
            <a:r>
              <a:rPr lang="en-US" altLang="zh-CN" sz="3600" b="1">
                <a:solidFill>
                  <a:srgbClr val="CC0099"/>
                </a:solidFill>
                <a:latin typeface="Times New Roman" panose="02020603050405020304" pitchFamily="18" charset="0"/>
                <a:ea typeface="楷体_GB2312" pitchFamily="49" charset="-122"/>
              </a:rPr>
              <a:t>2</a:t>
            </a:r>
            <a:r>
              <a:rPr lang="en-US" altLang="zh-CN" sz="3600" b="1">
                <a:solidFill>
                  <a:srgbClr val="CC0099"/>
                </a:solidFill>
                <a:latin typeface="楷体_GB2312" pitchFamily="49" charset="-122"/>
                <a:ea typeface="楷体_GB2312" pitchFamily="49" charset="-122"/>
              </a:rPr>
              <a:t>  </a:t>
            </a:r>
            <a:r>
              <a:rPr lang="zh-CN" altLang="en-US" sz="3600" b="1">
                <a:solidFill>
                  <a:srgbClr val="CC0099"/>
                </a:solidFill>
                <a:latin typeface="楷体_GB2312" pitchFamily="49" charset="-122"/>
                <a:ea typeface="楷体_GB2312" pitchFamily="49" charset="-122"/>
              </a:rPr>
              <a:t>矩阵的运算</a:t>
            </a:r>
          </a:p>
        </p:txBody>
      </p:sp>
    </p:spTree>
  </p:cSld>
  <p:clrMapOvr>
    <a:overrideClrMapping bg1="lt1" tx1="dk1" bg2="lt2" tx2="dk2" accent1="accent1" accent2="accent2" accent3="accent3" accent4="accent4" accent5="accent5" accent6="accent6" hlink="hlink" folHlink="folHlink"/>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482" name="Text Box 3">
            <a:extLst>
              <a:ext uri="{FF2B5EF4-FFF2-40B4-BE49-F238E27FC236}">
                <a16:creationId xmlns:a16="http://schemas.microsoft.com/office/drawing/2014/main" id="{3A1F5602-26F2-24F8-C3FF-DA7D4545CB7F}"/>
              </a:ext>
            </a:extLst>
          </p:cNvPr>
          <p:cNvSpPr txBox="1">
            <a:spLocks noChangeArrowheads="1"/>
          </p:cNvSpPr>
          <p:nvPr/>
        </p:nvSpPr>
        <p:spPr bwMode="auto">
          <a:xfrm>
            <a:off x="2163763" y="455614"/>
            <a:ext cx="81089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b="1">
                <a:solidFill>
                  <a:srgbClr val="0000FF"/>
                </a:solidFill>
                <a:latin typeface="Times New Roman" panose="02020603050405020304" pitchFamily="18" charset="0"/>
              </a:rPr>
              <a:t>例</a:t>
            </a:r>
            <a:r>
              <a:rPr kumimoji="1" lang="en-US" altLang="zh-CN" b="1">
                <a:solidFill>
                  <a:srgbClr val="0000FF"/>
                </a:solidFill>
                <a:latin typeface="Times New Roman" panose="02020603050405020304" pitchFamily="18" charset="0"/>
              </a:rPr>
              <a:t>1</a:t>
            </a:r>
            <a:r>
              <a:rPr kumimoji="1" lang="zh-CN" altLang="en-US" b="1">
                <a:solidFill>
                  <a:srgbClr val="0000FF"/>
                </a:solidFill>
                <a:latin typeface="楷体_GB2312" pitchFamily="49" charset="-122"/>
              </a:rPr>
              <a:t>  </a:t>
            </a:r>
            <a:r>
              <a:rPr kumimoji="1" lang="zh-CN" altLang="en-US" b="1">
                <a:solidFill>
                  <a:srgbClr val="000000"/>
                </a:solidFill>
                <a:latin typeface="Times New Roman" panose="02020603050405020304" pitchFamily="18" charset="0"/>
              </a:rPr>
              <a:t>某工厂生产四种货物，它在上半年和下半年向三家商店</a:t>
            </a:r>
          </a:p>
          <a:p>
            <a:pPr eaLnBrk="1" fontAlgn="base" hangingPunct="1">
              <a:spcBef>
                <a:spcPct val="50000"/>
              </a:spcBef>
              <a:spcAft>
                <a:spcPct val="0"/>
              </a:spcAft>
            </a:pPr>
            <a:r>
              <a:rPr kumimoji="1" lang="zh-CN" altLang="en-US" b="1">
                <a:solidFill>
                  <a:srgbClr val="000000"/>
                </a:solidFill>
                <a:latin typeface="Times New Roman" panose="02020603050405020304" pitchFamily="18" charset="0"/>
              </a:rPr>
              <a:t>发送货物的数量可用数表表示：</a:t>
            </a:r>
          </a:p>
        </p:txBody>
      </p:sp>
      <p:graphicFrame>
        <p:nvGraphicFramePr>
          <p:cNvPr id="72709" name="Object 8">
            <a:extLst>
              <a:ext uri="{FF2B5EF4-FFF2-40B4-BE49-F238E27FC236}">
                <a16:creationId xmlns:a16="http://schemas.microsoft.com/office/drawing/2014/main" id="{08345E66-A23C-E5DE-3669-0C5E6CA821EC}"/>
              </a:ext>
            </a:extLst>
          </p:cNvPr>
          <p:cNvGraphicFramePr>
            <a:graphicFrameLocks noChangeAspect="1"/>
          </p:cNvGraphicFramePr>
          <p:nvPr/>
        </p:nvGraphicFramePr>
        <p:xfrm>
          <a:off x="2163764" y="1616076"/>
          <a:ext cx="2954337" cy="1681163"/>
        </p:xfrm>
        <a:graphic>
          <a:graphicData uri="http://schemas.openxmlformats.org/presentationml/2006/ole">
            <mc:AlternateContent xmlns:mc="http://schemas.openxmlformats.org/markup-compatibility/2006">
              <mc:Choice xmlns:v="urn:schemas-microsoft-com:vml" Requires="v">
                <p:oleObj name="Equation" r:id="rId2" imgW="1206500" imgH="685800" progId="">
                  <p:embed/>
                </p:oleObj>
              </mc:Choice>
              <mc:Fallback>
                <p:oleObj name="Equation" r:id="rId2" imgW="1206500" imgH="685800" progId="">
                  <p:embed/>
                  <p:pic>
                    <p:nvPicPr>
                      <p:cNvPr id="72709" name="Object 8">
                        <a:extLst>
                          <a:ext uri="{FF2B5EF4-FFF2-40B4-BE49-F238E27FC236}">
                            <a16:creationId xmlns:a16="http://schemas.microsoft.com/office/drawing/2014/main" id="{08345E66-A23C-E5DE-3669-0C5E6CA82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764" y="1616076"/>
                        <a:ext cx="2954337" cy="1681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4" name="Object 9">
            <a:extLst>
              <a:ext uri="{FF2B5EF4-FFF2-40B4-BE49-F238E27FC236}">
                <a16:creationId xmlns:a16="http://schemas.microsoft.com/office/drawing/2014/main" id="{FADA853D-4627-5529-137B-ED5706987F20}"/>
              </a:ext>
            </a:extLst>
          </p:cNvPr>
          <p:cNvGraphicFramePr>
            <a:graphicFrameLocks noChangeAspect="1"/>
          </p:cNvGraphicFramePr>
          <p:nvPr/>
        </p:nvGraphicFramePr>
        <p:xfrm>
          <a:off x="2209801" y="3619501"/>
          <a:ext cx="2860675" cy="1681163"/>
        </p:xfrm>
        <a:graphic>
          <a:graphicData uri="http://schemas.openxmlformats.org/presentationml/2006/ole">
            <mc:AlternateContent xmlns:mc="http://schemas.openxmlformats.org/markup-compatibility/2006">
              <mc:Choice xmlns:v="urn:schemas-microsoft-com:vml" Requires="v">
                <p:oleObj name="Equation" r:id="rId4" imgW="1168400" imgH="685800" progId="">
                  <p:embed/>
                </p:oleObj>
              </mc:Choice>
              <mc:Fallback>
                <p:oleObj name="Equation" r:id="rId4" imgW="1168400" imgH="685800" progId="">
                  <p:embed/>
                  <p:pic>
                    <p:nvPicPr>
                      <p:cNvPr id="72714" name="Object 9">
                        <a:extLst>
                          <a:ext uri="{FF2B5EF4-FFF2-40B4-BE49-F238E27FC236}">
                            <a16:creationId xmlns:a16="http://schemas.microsoft.com/office/drawing/2014/main" id="{FADA853D-4627-5529-137B-ED5706987F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1" y="3619501"/>
                        <a:ext cx="2860675" cy="1681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5" name="Rectangle 11">
            <a:extLst>
              <a:ext uri="{FF2B5EF4-FFF2-40B4-BE49-F238E27FC236}">
                <a16:creationId xmlns:a16="http://schemas.microsoft.com/office/drawing/2014/main" id="{208E52E1-9EE2-10D6-0CCF-C2E1261FAC85}"/>
              </a:ext>
            </a:extLst>
          </p:cNvPr>
          <p:cNvSpPr>
            <a:spLocks noChangeArrowheads="1"/>
          </p:cNvSpPr>
          <p:nvPr/>
        </p:nvSpPr>
        <p:spPr bwMode="auto">
          <a:xfrm>
            <a:off x="2163763" y="5589588"/>
            <a:ext cx="6388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Times New Roman" panose="02020603050405020304" pitchFamily="18" charset="0"/>
              </a:rPr>
              <a:t>试求：工厂在一年内向</a:t>
            </a:r>
            <a:r>
              <a:rPr kumimoji="1" lang="zh-CN" altLang="en-US" b="1">
                <a:solidFill>
                  <a:srgbClr val="000000"/>
                </a:solidFill>
                <a:latin typeface="Times New Roman" panose="02020603050405020304" pitchFamily="18" charset="0"/>
              </a:rPr>
              <a:t>各商店发送货物的数量．   </a:t>
            </a:r>
          </a:p>
        </p:txBody>
      </p:sp>
      <p:sp>
        <p:nvSpPr>
          <p:cNvPr id="72716" name="Rectangle 12">
            <a:extLst>
              <a:ext uri="{FF2B5EF4-FFF2-40B4-BE49-F238E27FC236}">
                <a16:creationId xmlns:a16="http://schemas.microsoft.com/office/drawing/2014/main" id="{AC063A07-4CF0-64EE-1A68-A3201B087417}"/>
              </a:ext>
            </a:extLst>
          </p:cNvPr>
          <p:cNvSpPr>
            <a:spLocks noChangeArrowheads="1"/>
          </p:cNvSpPr>
          <p:nvPr/>
        </p:nvSpPr>
        <p:spPr bwMode="auto">
          <a:xfrm>
            <a:off x="5449888" y="2009775"/>
            <a:ext cx="489426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其中</a:t>
            </a:r>
            <a:r>
              <a:rPr kumimoji="1" lang="en-US" altLang="zh-CN" b="1" i="1">
                <a:solidFill>
                  <a:srgbClr val="000000"/>
                </a:solidFill>
                <a:latin typeface="Times New Roman" panose="02020603050405020304" pitchFamily="18" charset="0"/>
              </a:rPr>
              <a:t>a</a:t>
            </a:r>
            <a:r>
              <a:rPr kumimoji="1" lang="en-US" altLang="zh-CN" b="1" i="1" baseline="-25000">
                <a:solidFill>
                  <a:srgbClr val="FF0000"/>
                </a:solidFill>
                <a:latin typeface="Times New Roman" panose="02020603050405020304" pitchFamily="18" charset="0"/>
              </a:rPr>
              <a:t>ij</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表示</a:t>
            </a:r>
            <a:r>
              <a:rPr kumimoji="1" lang="zh-CN" altLang="en-US" b="1">
                <a:solidFill>
                  <a:srgbClr val="FF0000"/>
                </a:solidFill>
                <a:latin typeface="Times New Roman" panose="02020603050405020304" pitchFamily="18" charset="0"/>
              </a:rPr>
              <a:t>上半年</a:t>
            </a:r>
            <a:r>
              <a:rPr kumimoji="1" lang="zh-CN" altLang="en-US" b="1">
                <a:solidFill>
                  <a:srgbClr val="000000"/>
                </a:solidFill>
                <a:latin typeface="Times New Roman" panose="02020603050405020304" pitchFamily="18" charset="0"/>
              </a:rPr>
              <a:t>工厂向第</a:t>
            </a:r>
            <a:r>
              <a:rPr kumimoji="1" lang="zh-CN" altLang="en-US" b="1" i="1">
                <a:solidFill>
                  <a:srgbClr val="000000"/>
                </a:solidFill>
                <a:latin typeface="Times New Roman" panose="02020603050405020304" pitchFamily="18" charset="0"/>
              </a:rPr>
              <a:t> </a:t>
            </a:r>
            <a:r>
              <a:rPr kumimoji="1" lang="en-US" altLang="zh-CN" b="1" i="1">
                <a:solidFill>
                  <a:srgbClr val="FF0000"/>
                </a:solidFill>
                <a:latin typeface="Times New Roman" panose="02020603050405020304" pitchFamily="18" charset="0"/>
              </a:rPr>
              <a:t>i </a:t>
            </a:r>
            <a:r>
              <a:rPr kumimoji="1" lang="zh-CN" altLang="en-US" b="1">
                <a:solidFill>
                  <a:srgbClr val="000000"/>
                </a:solidFill>
                <a:latin typeface="Times New Roman" panose="02020603050405020304" pitchFamily="18" charset="0"/>
              </a:rPr>
              <a:t>家</a:t>
            </a:r>
          </a:p>
          <a:p>
            <a:pPr eaLnBrk="1" fontAlgn="base" hangingPunct="1">
              <a:lnSpc>
                <a:spcPct val="120000"/>
              </a:lnSpc>
              <a:spcBef>
                <a:spcPct val="0"/>
              </a:spcBef>
              <a:spcAft>
                <a:spcPct val="0"/>
              </a:spcAft>
            </a:pPr>
            <a:r>
              <a:rPr kumimoji="1" lang="zh-CN" altLang="en-US" b="1">
                <a:solidFill>
                  <a:srgbClr val="000000"/>
                </a:solidFill>
                <a:latin typeface="Times New Roman" panose="02020603050405020304" pitchFamily="18" charset="0"/>
              </a:rPr>
              <a:t>商店发送第</a:t>
            </a:r>
            <a:r>
              <a:rPr kumimoji="1" lang="zh-CN" altLang="en-US" b="1">
                <a:solidFill>
                  <a:srgbClr val="FF0000"/>
                </a:solidFill>
                <a:latin typeface="Times New Roman" panose="02020603050405020304" pitchFamily="18" charset="0"/>
              </a:rPr>
              <a:t> </a:t>
            </a:r>
            <a:r>
              <a:rPr kumimoji="1" lang="en-US" altLang="zh-CN" b="1" i="1">
                <a:solidFill>
                  <a:srgbClr val="FF0000"/>
                </a:solidFill>
                <a:latin typeface="Times New Roman" panose="02020603050405020304" pitchFamily="18" charset="0"/>
              </a:rPr>
              <a:t>j </a:t>
            </a:r>
            <a:r>
              <a:rPr kumimoji="1" lang="zh-CN" altLang="en-US" b="1">
                <a:solidFill>
                  <a:srgbClr val="000000"/>
                </a:solidFill>
                <a:latin typeface="Times New Roman" panose="02020603050405020304" pitchFamily="18" charset="0"/>
              </a:rPr>
              <a:t>种货物的数量．</a:t>
            </a:r>
          </a:p>
        </p:txBody>
      </p:sp>
      <p:sp>
        <p:nvSpPr>
          <p:cNvPr id="72717" name="Rectangle 13">
            <a:extLst>
              <a:ext uri="{FF2B5EF4-FFF2-40B4-BE49-F238E27FC236}">
                <a16:creationId xmlns:a16="http://schemas.microsoft.com/office/drawing/2014/main" id="{E27676B1-3198-A1D2-F0FB-FD60B2392941}"/>
              </a:ext>
            </a:extLst>
          </p:cNvPr>
          <p:cNvSpPr>
            <a:spLocks noChangeArrowheads="1"/>
          </p:cNvSpPr>
          <p:nvPr/>
        </p:nvSpPr>
        <p:spPr bwMode="auto">
          <a:xfrm>
            <a:off x="5449888" y="4011613"/>
            <a:ext cx="489426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其中</a:t>
            </a:r>
            <a:r>
              <a:rPr kumimoji="1" lang="en-US" altLang="zh-CN" b="1" i="1">
                <a:solidFill>
                  <a:srgbClr val="000000"/>
                </a:solidFill>
                <a:latin typeface="Times New Roman" panose="02020603050405020304" pitchFamily="18" charset="0"/>
              </a:rPr>
              <a:t>c</a:t>
            </a:r>
            <a:r>
              <a:rPr kumimoji="1" lang="en-US" altLang="zh-CN" b="1" i="1" baseline="-25000">
                <a:solidFill>
                  <a:srgbClr val="FF0000"/>
                </a:solidFill>
                <a:latin typeface="Times New Roman" panose="02020603050405020304" pitchFamily="18" charset="0"/>
              </a:rPr>
              <a:t>ij</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表示工厂</a:t>
            </a:r>
            <a:r>
              <a:rPr kumimoji="1" lang="zh-CN" altLang="en-US" b="1">
                <a:solidFill>
                  <a:srgbClr val="FF0000"/>
                </a:solidFill>
                <a:latin typeface="Times New Roman" panose="02020603050405020304" pitchFamily="18" charset="0"/>
              </a:rPr>
              <a:t>下半年</a:t>
            </a:r>
            <a:r>
              <a:rPr kumimoji="1" lang="zh-CN" altLang="en-US" b="1">
                <a:solidFill>
                  <a:srgbClr val="000000"/>
                </a:solidFill>
                <a:latin typeface="Times New Roman" panose="02020603050405020304" pitchFamily="18" charset="0"/>
              </a:rPr>
              <a:t>向第</a:t>
            </a:r>
            <a:r>
              <a:rPr kumimoji="1" lang="zh-CN" altLang="en-US" b="1" i="1">
                <a:solidFill>
                  <a:srgbClr val="000000"/>
                </a:solidFill>
                <a:latin typeface="Times New Roman" panose="02020603050405020304" pitchFamily="18" charset="0"/>
              </a:rPr>
              <a:t> </a:t>
            </a:r>
            <a:r>
              <a:rPr kumimoji="1" lang="en-US" altLang="zh-CN" b="1" i="1">
                <a:solidFill>
                  <a:srgbClr val="FF0000"/>
                </a:solidFill>
                <a:latin typeface="Times New Roman" panose="02020603050405020304" pitchFamily="18" charset="0"/>
              </a:rPr>
              <a:t>i </a:t>
            </a:r>
            <a:r>
              <a:rPr kumimoji="1" lang="zh-CN" altLang="en-US" b="1">
                <a:solidFill>
                  <a:srgbClr val="000000"/>
                </a:solidFill>
                <a:latin typeface="Times New Roman" panose="02020603050405020304" pitchFamily="18" charset="0"/>
              </a:rPr>
              <a:t>家</a:t>
            </a:r>
          </a:p>
          <a:p>
            <a:pPr eaLnBrk="1" fontAlgn="base" hangingPunct="1">
              <a:lnSpc>
                <a:spcPct val="120000"/>
              </a:lnSpc>
              <a:spcBef>
                <a:spcPct val="0"/>
              </a:spcBef>
              <a:spcAft>
                <a:spcPct val="0"/>
              </a:spcAft>
            </a:pPr>
            <a:r>
              <a:rPr kumimoji="1" lang="zh-CN" altLang="en-US" b="1">
                <a:solidFill>
                  <a:srgbClr val="000000"/>
                </a:solidFill>
                <a:latin typeface="Times New Roman" panose="02020603050405020304" pitchFamily="18" charset="0"/>
              </a:rPr>
              <a:t>商店发送第 </a:t>
            </a:r>
            <a:r>
              <a:rPr kumimoji="1" lang="en-US" altLang="zh-CN" b="1" i="1">
                <a:solidFill>
                  <a:srgbClr val="FF0000"/>
                </a:solidFill>
                <a:latin typeface="Times New Roman" panose="02020603050405020304" pitchFamily="18" charset="0"/>
              </a:rPr>
              <a:t>j</a:t>
            </a:r>
            <a:r>
              <a:rPr kumimoji="1" lang="en-US" altLang="zh-CN" b="1" i="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种货物的数量．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strips(upRight)">
                                      <p:cBhvr>
                                        <p:cTn id="7" dur="500"/>
                                        <p:tgtEl>
                                          <p:spTgt spid="72709"/>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72716"/>
                                        </p:tgtEl>
                                        <p:attrNameLst>
                                          <p:attrName>style.visibility</p:attrName>
                                        </p:attrNameLst>
                                      </p:cBhvr>
                                      <p:to>
                                        <p:strVal val="visible"/>
                                      </p:to>
                                    </p:set>
                                    <p:animEffect transition="in" filter="strips(upRight)">
                                      <p:cBhvr>
                                        <p:cTn id="11" dur="500"/>
                                        <p:tgtEl>
                                          <p:spTgt spid="727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3" fill="hold" nodeType="clickEffect">
                                  <p:stCondLst>
                                    <p:cond delay="0"/>
                                  </p:stCondLst>
                                  <p:childTnLst>
                                    <p:set>
                                      <p:cBhvr>
                                        <p:cTn id="15" dur="1" fill="hold">
                                          <p:stCondLst>
                                            <p:cond delay="0"/>
                                          </p:stCondLst>
                                        </p:cTn>
                                        <p:tgtEl>
                                          <p:spTgt spid="72714"/>
                                        </p:tgtEl>
                                        <p:attrNameLst>
                                          <p:attrName>style.visibility</p:attrName>
                                        </p:attrNameLst>
                                      </p:cBhvr>
                                      <p:to>
                                        <p:strVal val="visible"/>
                                      </p:to>
                                    </p:set>
                                    <p:animEffect transition="in" filter="strips(upRight)">
                                      <p:cBhvr>
                                        <p:cTn id="16" dur="500"/>
                                        <p:tgtEl>
                                          <p:spTgt spid="72714"/>
                                        </p:tgtEl>
                                      </p:cBhvr>
                                    </p:animEffect>
                                  </p:childTnLst>
                                </p:cTn>
                              </p:par>
                            </p:childTnLst>
                          </p:cTn>
                        </p:par>
                        <p:par>
                          <p:cTn id="17" fill="hold" nodeType="afterGroup">
                            <p:stCondLst>
                              <p:cond delay="500"/>
                            </p:stCondLst>
                            <p:childTnLst>
                              <p:par>
                                <p:cTn id="18" presetID="18" presetClass="entr" presetSubtype="3" fill="hold" grpId="0" nodeType="afterEffect">
                                  <p:stCondLst>
                                    <p:cond delay="0"/>
                                  </p:stCondLst>
                                  <p:childTnLst>
                                    <p:set>
                                      <p:cBhvr>
                                        <p:cTn id="19" dur="1" fill="hold">
                                          <p:stCondLst>
                                            <p:cond delay="0"/>
                                          </p:stCondLst>
                                        </p:cTn>
                                        <p:tgtEl>
                                          <p:spTgt spid="72717"/>
                                        </p:tgtEl>
                                        <p:attrNameLst>
                                          <p:attrName>style.visibility</p:attrName>
                                        </p:attrNameLst>
                                      </p:cBhvr>
                                      <p:to>
                                        <p:strVal val="visible"/>
                                      </p:to>
                                    </p:set>
                                    <p:animEffect transition="in" filter="strips(upRight)">
                                      <p:cBhvr>
                                        <p:cTn id="20" dur="500"/>
                                        <p:tgtEl>
                                          <p:spTgt spid="727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grpId="0" nodeType="clickEffect">
                                  <p:stCondLst>
                                    <p:cond delay="0"/>
                                  </p:stCondLst>
                                  <p:childTnLst>
                                    <p:set>
                                      <p:cBhvr>
                                        <p:cTn id="24" dur="1" fill="hold">
                                          <p:stCondLst>
                                            <p:cond delay="0"/>
                                          </p:stCondLst>
                                        </p:cTn>
                                        <p:tgtEl>
                                          <p:spTgt spid="72715"/>
                                        </p:tgtEl>
                                        <p:attrNameLst>
                                          <p:attrName>style.visibility</p:attrName>
                                        </p:attrNameLst>
                                      </p:cBhvr>
                                      <p:to>
                                        <p:strVal val="visible"/>
                                      </p:to>
                                    </p:set>
                                    <p:animEffect transition="in" filter="strips(upRight)">
                                      <p:cBhvr>
                                        <p:cTn id="25" dur="500"/>
                                        <p:tgtEl>
                                          <p:spTgt spid="72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5" grpId="0"/>
      <p:bldP spid="72716" grpId="0"/>
      <p:bldP spid="72717"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9402" name="Object 23">
            <a:extLst>
              <a:ext uri="{FF2B5EF4-FFF2-40B4-BE49-F238E27FC236}">
                <a16:creationId xmlns:a16="http://schemas.microsoft.com/office/drawing/2014/main" id="{47D1C5D3-AC71-821C-94B0-70F4BCF12B94}"/>
              </a:ext>
            </a:extLst>
          </p:cNvPr>
          <p:cNvGraphicFramePr>
            <a:graphicFrameLocks noChangeAspect="1"/>
          </p:cNvGraphicFramePr>
          <p:nvPr/>
        </p:nvGraphicFramePr>
        <p:xfrm>
          <a:off x="2471739" y="1747838"/>
          <a:ext cx="2954337" cy="1681162"/>
        </p:xfrm>
        <a:graphic>
          <a:graphicData uri="http://schemas.openxmlformats.org/presentationml/2006/ole">
            <mc:AlternateContent xmlns:mc="http://schemas.openxmlformats.org/markup-compatibility/2006">
              <mc:Choice xmlns:v="urn:schemas-microsoft-com:vml" Requires="v">
                <p:oleObj name="Equation" r:id="rId2" imgW="1206500" imgH="685800" progId="">
                  <p:embed/>
                </p:oleObj>
              </mc:Choice>
              <mc:Fallback>
                <p:oleObj name="Equation" r:id="rId2" imgW="1206500" imgH="685800" progId="">
                  <p:embed/>
                  <p:pic>
                    <p:nvPicPr>
                      <p:cNvPr id="59402" name="Object 23">
                        <a:extLst>
                          <a:ext uri="{FF2B5EF4-FFF2-40B4-BE49-F238E27FC236}">
                            <a16:creationId xmlns:a16="http://schemas.microsoft.com/office/drawing/2014/main" id="{47D1C5D3-AC71-821C-94B0-70F4BCF12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739" y="1747838"/>
                        <a:ext cx="2954337" cy="16811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3" name="Object 24">
            <a:extLst>
              <a:ext uri="{FF2B5EF4-FFF2-40B4-BE49-F238E27FC236}">
                <a16:creationId xmlns:a16="http://schemas.microsoft.com/office/drawing/2014/main" id="{5C30CDDC-37E4-B1EE-8AE0-CF2A2C6BEAAD}"/>
              </a:ext>
            </a:extLst>
          </p:cNvPr>
          <p:cNvGraphicFramePr>
            <a:graphicFrameLocks noChangeAspect="1"/>
          </p:cNvGraphicFramePr>
          <p:nvPr/>
        </p:nvGraphicFramePr>
        <p:xfrm>
          <a:off x="6764339" y="1747838"/>
          <a:ext cx="2860675" cy="1681162"/>
        </p:xfrm>
        <a:graphic>
          <a:graphicData uri="http://schemas.openxmlformats.org/presentationml/2006/ole">
            <mc:AlternateContent xmlns:mc="http://schemas.openxmlformats.org/markup-compatibility/2006">
              <mc:Choice xmlns:v="urn:schemas-microsoft-com:vml" Requires="v">
                <p:oleObj name="Equation" r:id="rId4" imgW="1168400" imgH="685800" progId="">
                  <p:embed/>
                </p:oleObj>
              </mc:Choice>
              <mc:Fallback>
                <p:oleObj name="Equation" r:id="rId4" imgW="1168400" imgH="685800" progId="">
                  <p:embed/>
                  <p:pic>
                    <p:nvPicPr>
                      <p:cNvPr id="59403" name="Object 24">
                        <a:extLst>
                          <a:ext uri="{FF2B5EF4-FFF2-40B4-BE49-F238E27FC236}">
                            <a16:creationId xmlns:a16="http://schemas.microsoft.com/office/drawing/2014/main" id="{5C30CDDC-37E4-B1EE-8AE0-CF2A2C6BEA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4339" y="1747838"/>
                        <a:ext cx="2860675" cy="16811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10" name="Object 25">
            <a:extLst>
              <a:ext uri="{FF2B5EF4-FFF2-40B4-BE49-F238E27FC236}">
                <a16:creationId xmlns:a16="http://schemas.microsoft.com/office/drawing/2014/main" id="{FB3FBD61-2914-9403-69A3-3ED80A854476}"/>
              </a:ext>
            </a:extLst>
          </p:cNvPr>
          <p:cNvGraphicFramePr>
            <a:graphicFrameLocks noChangeAspect="1"/>
          </p:cNvGraphicFramePr>
          <p:nvPr/>
        </p:nvGraphicFramePr>
        <p:xfrm>
          <a:off x="3073400" y="4005263"/>
          <a:ext cx="6000750" cy="1681162"/>
        </p:xfrm>
        <a:graphic>
          <a:graphicData uri="http://schemas.openxmlformats.org/presentationml/2006/ole">
            <mc:AlternateContent xmlns:mc="http://schemas.openxmlformats.org/markup-compatibility/2006">
              <mc:Choice xmlns:v="urn:schemas-microsoft-com:vml" Requires="v">
                <p:oleObj name="Equation" r:id="rId6" imgW="2451100" imgH="685800" progId="">
                  <p:embed/>
                </p:oleObj>
              </mc:Choice>
              <mc:Fallback>
                <p:oleObj name="Equation" r:id="rId6" imgW="2451100" imgH="685800" progId="">
                  <p:embed/>
                  <p:pic>
                    <p:nvPicPr>
                      <p:cNvPr id="59410" name="Object 25">
                        <a:extLst>
                          <a:ext uri="{FF2B5EF4-FFF2-40B4-BE49-F238E27FC236}">
                            <a16:creationId xmlns:a16="http://schemas.microsoft.com/office/drawing/2014/main" id="{FB3FBD61-2914-9403-69A3-3ED80A8544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3400" y="4005263"/>
                        <a:ext cx="6000750" cy="16811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14" name="Object 26">
            <a:extLst>
              <a:ext uri="{FF2B5EF4-FFF2-40B4-BE49-F238E27FC236}">
                <a16:creationId xmlns:a16="http://schemas.microsoft.com/office/drawing/2014/main" id="{B1E79E37-544B-C7A1-89A4-A91C4C75A3B7}"/>
              </a:ext>
            </a:extLst>
          </p:cNvPr>
          <p:cNvGraphicFramePr>
            <a:graphicFrameLocks noChangeAspect="1"/>
          </p:cNvGraphicFramePr>
          <p:nvPr/>
        </p:nvGraphicFramePr>
        <p:xfrm>
          <a:off x="2286000" y="1717676"/>
          <a:ext cx="3327400" cy="1743075"/>
        </p:xfrm>
        <a:graphic>
          <a:graphicData uri="http://schemas.openxmlformats.org/presentationml/2006/ole">
            <mc:AlternateContent xmlns:mc="http://schemas.openxmlformats.org/markup-compatibility/2006">
              <mc:Choice xmlns:v="urn:schemas-microsoft-com:vml" Requires="v">
                <p:oleObj name="Equation" r:id="rId8" imgW="1358310" imgH="710891" progId="">
                  <p:embed/>
                </p:oleObj>
              </mc:Choice>
              <mc:Fallback>
                <p:oleObj name="Equation" r:id="rId8" imgW="1358310" imgH="710891" progId="">
                  <p:embed/>
                  <p:pic>
                    <p:nvPicPr>
                      <p:cNvPr id="59414" name="Object 26">
                        <a:extLst>
                          <a:ext uri="{FF2B5EF4-FFF2-40B4-BE49-F238E27FC236}">
                            <a16:creationId xmlns:a16="http://schemas.microsoft.com/office/drawing/2014/main" id="{B1E79E37-544B-C7A1-89A4-A91C4C75A3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1717676"/>
                        <a:ext cx="3327400" cy="174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15" name="Object 27">
            <a:extLst>
              <a:ext uri="{FF2B5EF4-FFF2-40B4-BE49-F238E27FC236}">
                <a16:creationId xmlns:a16="http://schemas.microsoft.com/office/drawing/2014/main" id="{83324451-83F4-74A6-EBAB-E9658363B7BC}"/>
              </a:ext>
            </a:extLst>
          </p:cNvPr>
          <p:cNvGraphicFramePr>
            <a:graphicFrameLocks noChangeAspect="1"/>
          </p:cNvGraphicFramePr>
          <p:nvPr/>
        </p:nvGraphicFramePr>
        <p:xfrm>
          <a:off x="6578600" y="1717676"/>
          <a:ext cx="3233738" cy="1743075"/>
        </p:xfrm>
        <a:graphic>
          <a:graphicData uri="http://schemas.openxmlformats.org/presentationml/2006/ole">
            <mc:AlternateContent xmlns:mc="http://schemas.openxmlformats.org/markup-compatibility/2006">
              <mc:Choice xmlns:v="urn:schemas-microsoft-com:vml" Requires="v">
                <p:oleObj name="Equation" r:id="rId10" imgW="1320227" imgH="710891" progId="">
                  <p:embed/>
                </p:oleObj>
              </mc:Choice>
              <mc:Fallback>
                <p:oleObj name="Equation" r:id="rId10" imgW="1320227" imgH="710891" progId="">
                  <p:embed/>
                  <p:pic>
                    <p:nvPicPr>
                      <p:cNvPr id="59415" name="Object 27">
                        <a:extLst>
                          <a:ext uri="{FF2B5EF4-FFF2-40B4-BE49-F238E27FC236}">
                            <a16:creationId xmlns:a16="http://schemas.microsoft.com/office/drawing/2014/main" id="{83324451-83F4-74A6-EBAB-E9658363B7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78600" y="1717676"/>
                        <a:ext cx="3233738" cy="174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16" name="Object 28">
            <a:extLst>
              <a:ext uri="{FF2B5EF4-FFF2-40B4-BE49-F238E27FC236}">
                <a16:creationId xmlns:a16="http://schemas.microsoft.com/office/drawing/2014/main" id="{114CE622-A04D-D8CB-27AA-2E340480B12F}"/>
              </a:ext>
            </a:extLst>
          </p:cNvPr>
          <p:cNvGraphicFramePr>
            <a:graphicFrameLocks noChangeAspect="1"/>
          </p:cNvGraphicFramePr>
          <p:nvPr/>
        </p:nvGraphicFramePr>
        <p:xfrm>
          <a:off x="2730500" y="3973513"/>
          <a:ext cx="6686550" cy="1744662"/>
        </p:xfrm>
        <a:graphic>
          <a:graphicData uri="http://schemas.openxmlformats.org/presentationml/2006/ole">
            <mc:AlternateContent xmlns:mc="http://schemas.openxmlformats.org/markup-compatibility/2006">
              <mc:Choice xmlns:v="urn:schemas-microsoft-com:vml" Requires="v">
                <p:oleObj name="Equation" r:id="rId12" imgW="2730500" imgH="711200" progId="">
                  <p:embed/>
                </p:oleObj>
              </mc:Choice>
              <mc:Fallback>
                <p:oleObj name="Equation" r:id="rId12" imgW="2730500" imgH="711200" progId="">
                  <p:embed/>
                  <p:pic>
                    <p:nvPicPr>
                      <p:cNvPr id="59416" name="Object 28">
                        <a:extLst>
                          <a:ext uri="{FF2B5EF4-FFF2-40B4-BE49-F238E27FC236}">
                            <a16:creationId xmlns:a16="http://schemas.microsoft.com/office/drawing/2014/main" id="{114CE622-A04D-D8CB-27AA-2E340480B12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0500" y="3973513"/>
                        <a:ext cx="6686550" cy="1744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Text Box 6">
            <a:extLst>
              <a:ext uri="{FF2B5EF4-FFF2-40B4-BE49-F238E27FC236}">
                <a16:creationId xmlns:a16="http://schemas.microsoft.com/office/drawing/2014/main" id="{0F3C7AF1-CB26-78CA-7520-2A69BF7EF421}"/>
              </a:ext>
            </a:extLst>
          </p:cNvPr>
          <p:cNvSpPr txBox="1">
            <a:spLocks noChangeArrowheads="1"/>
          </p:cNvSpPr>
          <p:nvPr/>
        </p:nvSpPr>
        <p:spPr bwMode="auto">
          <a:xfrm>
            <a:off x="2163764" y="455613"/>
            <a:ext cx="7172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b="1">
                <a:solidFill>
                  <a:srgbClr val="0000FF"/>
                </a:solidFill>
                <a:latin typeface="Times New Roman" panose="02020603050405020304" pitchFamily="18" charset="0"/>
              </a:rPr>
              <a:t>解：</a:t>
            </a:r>
            <a:r>
              <a:rPr lang="zh-CN" altLang="en-US" b="1">
                <a:solidFill>
                  <a:srgbClr val="000000"/>
                </a:solidFill>
                <a:latin typeface="Times New Roman" panose="02020603050405020304" pitchFamily="18" charset="0"/>
              </a:rPr>
              <a:t>工厂在一年内向</a:t>
            </a:r>
            <a:r>
              <a:rPr kumimoji="1" lang="zh-CN" altLang="en-US" b="1">
                <a:solidFill>
                  <a:srgbClr val="000000"/>
                </a:solidFill>
                <a:latin typeface="Times New Roman" panose="02020603050405020304" pitchFamily="18" charset="0"/>
              </a:rPr>
              <a:t>各商店发送货物的数量</a:t>
            </a:r>
          </a:p>
        </p:txBody>
      </p:sp>
      <p:graphicFrame>
        <p:nvGraphicFramePr>
          <p:cNvPr id="59404" name="Object 29">
            <a:extLst>
              <a:ext uri="{FF2B5EF4-FFF2-40B4-BE49-F238E27FC236}">
                <a16:creationId xmlns:a16="http://schemas.microsoft.com/office/drawing/2014/main" id="{682795D1-C4BD-F31E-892A-E199EBC65142}"/>
              </a:ext>
            </a:extLst>
          </p:cNvPr>
          <p:cNvGraphicFramePr>
            <a:graphicFrameLocks noChangeAspect="1"/>
          </p:cNvGraphicFramePr>
          <p:nvPr/>
        </p:nvGraphicFramePr>
        <p:xfrm>
          <a:off x="5818189" y="2309814"/>
          <a:ext cx="554037" cy="555625"/>
        </p:xfrm>
        <a:graphic>
          <a:graphicData uri="http://schemas.openxmlformats.org/presentationml/2006/ole">
            <mc:AlternateContent xmlns:mc="http://schemas.openxmlformats.org/markup-compatibility/2006">
              <mc:Choice xmlns:v="urn:schemas-microsoft-com:vml" Requires="v">
                <p:oleObj name="Equation" r:id="rId14" imgW="139700" imgH="139700" progId="">
                  <p:embed/>
                </p:oleObj>
              </mc:Choice>
              <mc:Fallback>
                <p:oleObj name="Equation" r:id="rId14" imgW="139700" imgH="139700" progId="">
                  <p:embed/>
                  <p:pic>
                    <p:nvPicPr>
                      <p:cNvPr id="59404" name="Object 29">
                        <a:extLst>
                          <a:ext uri="{FF2B5EF4-FFF2-40B4-BE49-F238E27FC236}">
                            <a16:creationId xmlns:a16="http://schemas.microsoft.com/office/drawing/2014/main" id="{682795D1-C4BD-F31E-892A-E199EBC6514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18189" y="2309814"/>
                        <a:ext cx="554037" cy="5556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7" name="Freeform 15">
            <a:extLst>
              <a:ext uri="{FF2B5EF4-FFF2-40B4-BE49-F238E27FC236}">
                <a16:creationId xmlns:a16="http://schemas.microsoft.com/office/drawing/2014/main" id="{EB3B157C-C1F8-7A7C-0920-861C711C5130}"/>
              </a:ext>
            </a:extLst>
          </p:cNvPr>
          <p:cNvSpPr>
            <a:spLocks/>
          </p:cNvSpPr>
          <p:nvPr/>
        </p:nvSpPr>
        <p:spPr bwMode="auto">
          <a:xfrm rot="5400000">
            <a:off x="4727576" y="-603249"/>
            <a:ext cx="433387" cy="4176712"/>
          </a:xfrm>
          <a:custGeom>
            <a:avLst/>
            <a:gdLst>
              <a:gd name="T0" fmla="*/ 2147483647 w 363"/>
              <a:gd name="T1" fmla="*/ 0 h 1678"/>
              <a:gd name="T2" fmla="*/ 0 w 363"/>
              <a:gd name="T3" fmla="*/ 2147483647 h 1678"/>
              <a:gd name="T4" fmla="*/ 2147483647 w 363"/>
              <a:gd name="T5" fmla="*/ 2147483647 h 1678"/>
              <a:gd name="T6" fmla="*/ 0 60000 65536"/>
              <a:gd name="T7" fmla="*/ 0 60000 65536"/>
              <a:gd name="T8" fmla="*/ 0 60000 65536"/>
              <a:gd name="T9" fmla="*/ 0 w 363"/>
              <a:gd name="T10" fmla="*/ 0 h 1678"/>
              <a:gd name="T11" fmla="*/ 363 w 363"/>
              <a:gd name="T12" fmla="*/ 1678 h 1678"/>
            </a:gdLst>
            <a:ahLst/>
            <a:cxnLst>
              <a:cxn ang="T6">
                <a:pos x="T0" y="T1"/>
              </a:cxn>
              <a:cxn ang="T7">
                <a:pos x="T2" y="T3"/>
              </a:cxn>
              <a:cxn ang="T8">
                <a:pos x="T4" y="T5"/>
              </a:cxn>
            </a:cxnLst>
            <a:rect l="T9" t="T10" r="T11" b="T12"/>
            <a:pathLst>
              <a:path w="363" h="1678">
                <a:moveTo>
                  <a:pt x="363" y="0"/>
                </a:moveTo>
                <a:cubicBezTo>
                  <a:pt x="181" y="290"/>
                  <a:pt x="0" y="581"/>
                  <a:pt x="0" y="861"/>
                </a:cubicBezTo>
                <a:cubicBezTo>
                  <a:pt x="0" y="1141"/>
                  <a:pt x="181" y="1409"/>
                  <a:pt x="363" y="1678"/>
                </a:cubicBezTo>
              </a:path>
            </a:pathLst>
          </a:cu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59408" name="Freeform 16">
            <a:extLst>
              <a:ext uri="{FF2B5EF4-FFF2-40B4-BE49-F238E27FC236}">
                <a16:creationId xmlns:a16="http://schemas.microsoft.com/office/drawing/2014/main" id="{B2D883DD-79CD-CABF-7FC7-BEED093638D2}"/>
              </a:ext>
            </a:extLst>
          </p:cNvPr>
          <p:cNvSpPr>
            <a:spLocks/>
          </p:cNvSpPr>
          <p:nvPr/>
        </p:nvSpPr>
        <p:spPr bwMode="auto">
          <a:xfrm rot="5400000">
            <a:off x="5495926" y="-603249"/>
            <a:ext cx="433387" cy="4176712"/>
          </a:xfrm>
          <a:custGeom>
            <a:avLst/>
            <a:gdLst>
              <a:gd name="T0" fmla="*/ 2147483647 w 363"/>
              <a:gd name="T1" fmla="*/ 0 h 1678"/>
              <a:gd name="T2" fmla="*/ 0 w 363"/>
              <a:gd name="T3" fmla="*/ 2147483647 h 1678"/>
              <a:gd name="T4" fmla="*/ 2147483647 w 363"/>
              <a:gd name="T5" fmla="*/ 2147483647 h 1678"/>
              <a:gd name="T6" fmla="*/ 0 60000 65536"/>
              <a:gd name="T7" fmla="*/ 0 60000 65536"/>
              <a:gd name="T8" fmla="*/ 0 60000 65536"/>
              <a:gd name="T9" fmla="*/ 0 w 363"/>
              <a:gd name="T10" fmla="*/ 0 h 1678"/>
              <a:gd name="T11" fmla="*/ 363 w 363"/>
              <a:gd name="T12" fmla="*/ 1678 h 1678"/>
            </a:gdLst>
            <a:ahLst/>
            <a:cxnLst>
              <a:cxn ang="T6">
                <a:pos x="T0" y="T1"/>
              </a:cxn>
              <a:cxn ang="T7">
                <a:pos x="T2" y="T3"/>
              </a:cxn>
              <a:cxn ang="T8">
                <a:pos x="T4" y="T5"/>
              </a:cxn>
            </a:cxnLst>
            <a:rect l="T9" t="T10" r="T11" b="T12"/>
            <a:pathLst>
              <a:path w="363" h="1678">
                <a:moveTo>
                  <a:pt x="363" y="0"/>
                </a:moveTo>
                <a:cubicBezTo>
                  <a:pt x="181" y="290"/>
                  <a:pt x="0" y="581"/>
                  <a:pt x="0" y="861"/>
                </a:cubicBezTo>
                <a:cubicBezTo>
                  <a:pt x="0" y="1141"/>
                  <a:pt x="181" y="1409"/>
                  <a:pt x="363" y="1678"/>
                </a:cubicBezTo>
              </a:path>
            </a:pathLst>
          </a:custGeom>
          <a:noFill/>
          <a:ln w="28575">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59409" name="Freeform 17">
            <a:extLst>
              <a:ext uri="{FF2B5EF4-FFF2-40B4-BE49-F238E27FC236}">
                <a16:creationId xmlns:a16="http://schemas.microsoft.com/office/drawing/2014/main" id="{2F17A1A5-5EA5-6CE5-4903-1DE8D5CC5C0B}"/>
              </a:ext>
            </a:extLst>
          </p:cNvPr>
          <p:cNvSpPr>
            <a:spLocks/>
          </p:cNvSpPr>
          <p:nvPr/>
        </p:nvSpPr>
        <p:spPr bwMode="auto">
          <a:xfrm rot="5400000">
            <a:off x="6264276" y="-603249"/>
            <a:ext cx="433387" cy="4176712"/>
          </a:xfrm>
          <a:custGeom>
            <a:avLst/>
            <a:gdLst>
              <a:gd name="T0" fmla="*/ 2147483647 w 363"/>
              <a:gd name="T1" fmla="*/ 0 h 1678"/>
              <a:gd name="T2" fmla="*/ 0 w 363"/>
              <a:gd name="T3" fmla="*/ 2147483647 h 1678"/>
              <a:gd name="T4" fmla="*/ 2147483647 w 363"/>
              <a:gd name="T5" fmla="*/ 2147483647 h 1678"/>
              <a:gd name="T6" fmla="*/ 0 60000 65536"/>
              <a:gd name="T7" fmla="*/ 0 60000 65536"/>
              <a:gd name="T8" fmla="*/ 0 60000 65536"/>
              <a:gd name="T9" fmla="*/ 0 w 363"/>
              <a:gd name="T10" fmla="*/ 0 h 1678"/>
              <a:gd name="T11" fmla="*/ 363 w 363"/>
              <a:gd name="T12" fmla="*/ 1678 h 1678"/>
            </a:gdLst>
            <a:ahLst/>
            <a:cxnLst>
              <a:cxn ang="T6">
                <a:pos x="T0" y="T1"/>
              </a:cxn>
              <a:cxn ang="T7">
                <a:pos x="T2" y="T3"/>
              </a:cxn>
              <a:cxn ang="T8">
                <a:pos x="T4" y="T5"/>
              </a:cxn>
            </a:cxnLst>
            <a:rect l="T9" t="T10" r="T11" b="T12"/>
            <a:pathLst>
              <a:path w="363" h="1678">
                <a:moveTo>
                  <a:pt x="363" y="0"/>
                </a:moveTo>
                <a:cubicBezTo>
                  <a:pt x="181" y="290"/>
                  <a:pt x="0" y="581"/>
                  <a:pt x="0" y="861"/>
                </a:cubicBezTo>
                <a:cubicBezTo>
                  <a:pt x="0" y="1141"/>
                  <a:pt x="181" y="1409"/>
                  <a:pt x="363" y="1678"/>
                </a:cubicBezTo>
              </a:path>
            </a:pathLst>
          </a:cu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59413" name="Freeform 21">
            <a:extLst>
              <a:ext uri="{FF2B5EF4-FFF2-40B4-BE49-F238E27FC236}">
                <a16:creationId xmlns:a16="http://schemas.microsoft.com/office/drawing/2014/main" id="{93AC8466-6442-DEDD-DB47-DCA47967E969}"/>
              </a:ext>
            </a:extLst>
          </p:cNvPr>
          <p:cNvSpPr>
            <a:spLocks/>
          </p:cNvSpPr>
          <p:nvPr/>
        </p:nvSpPr>
        <p:spPr bwMode="auto">
          <a:xfrm rot="5400000">
            <a:off x="7031039" y="-603250"/>
            <a:ext cx="433387" cy="4176713"/>
          </a:xfrm>
          <a:custGeom>
            <a:avLst/>
            <a:gdLst>
              <a:gd name="T0" fmla="*/ 2147483647 w 363"/>
              <a:gd name="T1" fmla="*/ 0 h 1678"/>
              <a:gd name="T2" fmla="*/ 0 w 363"/>
              <a:gd name="T3" fmla="*/ 2147483647 h 1678"/>
              <a:gd name="T4" fmla="*/ 2147483647 w 363"/>
              <a:gd name="T5" fmla="*/ 2147483647 h 1678"/>
              <a:gd name="T6" fmla="*/ 0 60000 65536"/>
              <a:gd name="T7" fmla="*/ 0 60000 65536"/>
              <a:gd name="T8" fmla="*/ 0 60000 65536"/>
              <a:gd name="T9" fmla="*/ 0 w 363"/>
              <a:gd name="T10" fmla="*/ 0 h 1678"/>
              <a:gd name="T11" fmla="*/ 363 w 363"/>
              <a:gd name="T12" fmla="*/ 1678 h 1678"/>
            </a:gdLst>
            <a:ahLst/>
            <a:cxnLst>
              <a:cxn ang="T6">
                <a:pos x="T0" y="T1"/>
              </a:cxn>
              <a:cxn ang="T7">
                <a:pos x="T2" y="T3"/>
              </a:cxn>
              <a:cxn ang="T8">
                <a:pos x="T4" y="T5"/>
              </a:cxn>
            </a:cxnLst>
            <a:rect l="T9" t="T10" r="T11" b="T12"/>
            <a:pathLst>
              <a:path w="363" h="1678">
                <a:moveTo>
                  <a:pt x="363" y="0"/>
                </a:moveTo>
                <a:cubicBezTo>
                  <a:pt x="181" y="290"/>
                  <a:pt x="0" y="581"/>
                  <a:pt x="0" y="861"/>
                </a:cubicBezTo>
                <a:cubicBezTo>
                  <a:pt x="0" y="1141"/>
                  <a:pt x="181" y="1409"/>
                  <a:pt x="363" y="1678"/>
                </a:cubicBezTo>
              </a:path>
            </a:pathLst>
          </a:cu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strips(upRight)">
                                      <p:cBhvr>
                                        <p:cTn id="7" dur="500"/>
                                        <p:tgtEl>
                                          <p:spTgt spid="593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59402"/>
                                        </p:tgtEl>
                                        <p:attrNameLst>
                                          <p:attrName>style.visibility</p:attrName>
                                        </p:attrNameLst>
                                      </p:cBhvr>
                                      <p:to>
                                        <p:strVal val="visible"/>
                                      </p:to>
                                    </p:set>
                                    <p:animEffect transition="in" filter="strips(upRight)">
                                      <p:cBhvr>
                                        <p:cTn id="12" dur="500"/>
                                        <p:tgtEl>
                                          <p:spTgt spid="59402"/>
                                        </p:tgtEl>
                                      </p:cBhvr>
                                    </p:animEffect>
                                  </p:childTnLst>
                                </p:cTn>
                              </p:par>
                            </p:childTnLst>
                          </p:cTn>
                        </p:par>
                        <p:par>
                          <p:cTn id="13" fill="hold" nodeType="afterGroup">
                            <p:stCondLst>
                              <p:cond delay="500"/>
                            </p:stCondLst>
                            <p:childTnLst>
                              <p:par>
                                <p:cTn id="14" presetID="18" presetClass="entr" presetSubtype="3" fill="hold" nodeType="afterEffect">
                                  <p:stCondLst>
                                    <p:cond delay="0"/>
                                  </p:stCondLst>
                                  <p:childTnLst>
                                    <p:set>
                                      <p:cBhvr>
                                        <p:cTn id="15" dur="1" fill="hold">
                                          <p:stCondLst>
                                            <p:cond delay="0"/>
                                          </p:stCondLst>
                                        </p:cTn>
                                        <p:tgtEl>
                                          <p:spTgt spid="59403"/>
                                        </p:tgtEl>
                                        <p:attrNameLst>
                                          <p:attrName>style.visibility</p:attrName>
                                        </p:attrNameLst>
                                      </p:cBhvr>
                                      <p:to>
                                        <p:strVal val="visible"/>
                                      </p:to>
                                    </p:set>
                                    <p:animEffect transition="in" filter="strips(upRight)">
                                      <p:cBhvr>
                                        <p:cTn id="16" dur="500"/>
                                        <p:tgtEl>
                                          <p:spTgt spid="5940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3" fill="hold" nodeType="clickEffect">
                                  <p:stCondLst>
                                    <p:cond delay="0"/>
                                  </p:stCondLst>
                                  <p:childTnLst>
                                    <p:set>
                                      <p:cBhvr>
                                        <p:cTn id="20" dur="1" fill="hold">
                                          <p:stCondLst>
                                            <p:cond delay="0"/>
                                          </p:stCondLst>
                                        </p:cTn>
                                        <p:tgtEl>
                                          <p:spTgt spid="59407"/>
                                        </p:tgtEl>
                                        <p:attrNameLst>
                                          <p:attrName>style.visibility</p:attrName>
                                        </p:attrNameLst>
                                      </p:cBhvr>
                                      <p:to>
                                        <p:strVal val="visible"/>
                                      </p:to>
                                    </p:set>
                                    <p:animEffect transition="in" filter="strips(upRight)">
                                      <p:cBhvr>
                                        <p:cTn id="21" dur="500"/>
                                        <p:tgtEl>
                                          <p:spTgt spid="5940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nodeType="clickEffect">
                                  <p:stCondLst>
                                    <p:cond delay="0"/>
                                  </p:stCondLst>
                                  <p:childTnLst>
                                    <p:set>
                                      <p:cBhvr>
                                        <p:cTn id="25" dur="1" fill="hold">
                                          <p:stCondLst>
                                            <p:cond delay="0"/>
                                          </p:stCondLst>
                                        </p:cTn>
                                        <p:tgtEl>
                                          <p:spTgt spid="59408"/>
                                        </p:tgtEl>
                                        <p:attrNameLst>
                                          <p:attrName>style.visibility</p:attrName>
                                        </p:attrNameLst>
                                      </p:cBhvr>
                                      <p:to>
                                        <p:strVal val="visible"/>
                                      </p:to>
                                    </p:set>
                                    <p:animEffect transition="in" filter="strips(upRight)">
                                      <p:cBhvr>
                                        <p:cTn id="26" dur="500"/>
                                        <p:tgtEl>
                                          <p:spTgt spid="594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3" fill="hold" nodeType="clickEffect">
                                  <p:stCondLst>
                                    <p:cond delay="0"/>
                                  </p:stCondLst>
                                  <p:childTnLst>
                                    <p:set>
                                      <p:cBhvr>
                                        <p:cTn id="30" dur="1" fill="hold">
                                          <p:stCondLst>
                                            <p:cond delay="0"/>
                                          </p:stCondLst>
                                        </p:cTn>
                                        <p:tgtEl>
                                          <p:spTgt spid="59409"/>
                                        </p:tgtEl>
                                        <p:attrNameLst>
                                          <p:attrName>style.visibility</p:attrName>
                                        </p:attrNameLst>
                                      </p:cBhvr>
                                      <p:to>
                                        <p:strVal val="visible"/>
                                      </p:to>
                                    </p:set>
                                    <p:animEffect transition="in" filter="strips(upRight)">
                                      <p:cBhvr>
                                        <p:cTn id="31" dur="500"/>
                                        <p:tgtEl>
                                          <p:spTgt spid="5940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3" fill="hold" nodeType="clickEffect">
                                  <p:stCondLst>
                                    <p:cond delay="0"/>
                                  </p:stCondLst>
                                  <p:childTnLst>
                                    <p:set>
                                      <p:cBhvr>
                                        <p:cTn id="35" dur="1" fill="hold">
                                          <p:stCondLst>
                                            <p:cond delay="0"/>
                                          </p:stCondLst>
                                        </p:cTn>
                                        <p:tgtEl>
                                          <p:spTgt spid="59413"/>
                                        </p:tgtEl>
                                        <p:attrNameLst>
                                          <p:attrName>style.visibility</p:attrName>
                                        </p:attrNameLst>
                                      </p:cBhvr>
                                      <p:to>
                                        <p:strVal val="visible"/>
                                      </p:to>
                                    </p:set>
                                    <p:animEffect transition="in" filter="strips(upRight)">
                                      <p:cBhvr>
                                        <p:cTn id="36" dur="500"/>
                                        <p:tgtEl>
                                          <p:spTgt spid="594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3" fill="hold" nodeType="clickEffect">
                                  <p:stCondLst>
                                    <p:cond delay="0"/>
                                  </p:stCondLst>
                                  <p:childTnLst>
                                    <p:set>
                                      <p:cBhvr>
                                        <p:cTn id="40" dur="1" fill="hold">
                                          <p:stCondLst>
                                            <p:cond delay="0"/>
                                          </p:stCondLst>
                                        </p:cTn>
                                        <p:tgtEl>
                                          <p:spTgt spid="59410"/>
                                        </p:tgtEl>
                                        <p:attrNameLst>
                                          <p:attrName>style.visibility</p:attrName>
                                        </p:attrNameLst>
                                      </p:cBhvr>
                                      <p:to>
                                        <p:strVal val="visible"/>
                                      </p:to>
                                    </p:set>
                                    <p:animEffect transition="in" filter="strips(upRight)">
                                      <p:cBhvr>
                                        <p:cTn id="41" dur="500"/>
                                        <p:tgtEl>
                                          <p:spTgt spid="594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nodeType="clickEffect">
                                  <p:stCondLst>
                                    <p:cond delay="0"/>
                                  </p:stCondLst>
                                  <p:childTnLst>
                                    <p:set>
                                      <p:cBhvr>
                                        <p:cTn id="45" dur="1" fill="hold">
                                          <p:stCondLst>
                                            <p:cond delay="0"/>
                                          </p:stCondLst>
                                        </p:cTn>
                                        <p:tgtEl>
                                          <p:spTgt spid="59414"/>
                                        </p:tgtEl>
                                        <p:attrNameLst>
                                          <p:attrName>style.visibility</p:attrName>
                                        </p:attrNameLst>
                                      </p:cBhvr>
                                      <p:to>
                                        <p:strVal val="visible"/>
                                      </p:to>
                                    </p:set>
                                    <p:animEffect transition="in" filter="strips(downLeft)">
                                      <p:cBhvr>
                                        <p:cTn id="46" dur="500"/>
                                        <p:tgtEl>
                                          <p:spTgt spid="59414"/>
                                        </p:tgtEl>
                                      </p:cBhvr>
                                    </p:animEffect>
                                  </p:childTnLst>
                                </p:cTn>
                              </p:par>
                              <p:par>
                                <p:cTn id="47" presetID="18" presetClass="entr" presetSubtype="12" fill="hold" nodeType="withEffect">
                                  <p:stCondLst>
                                    <p:cond delay="0"/>
                                  </p:stCondLst>
                                  <p:childTnLst>
                                    <p:set>
                                      <p:cBhvr>
                                        <p:cTn id="48" dur="1" fill="hold">
                                          <p:stCondLst>
                                            <p:cond delay="0"/>
                                          </p:stCondLst>
                                        </p:cTn>
                                        <p:tgtEl>
                                          <p:spTgt spid="59404"/>
                                        </p:tgtEl>
                                        <p:attrNameLst>
                                          <p:attrName>style.visibility</p:attrName>
                                        </p:attrNameLst>
                                      </p:cBhvr>
                                      <p:to>
                                        <p:strVal val="visible"/>
                                      </p:to>
                                    </p:set>
                                    <p:animEffect transition="in" filter="strips(downLeft)">
                                      <p:cBhvr>
                                        <p:cTn id="49" dur="500"/>
                                        <p:tgtEl>
                                          <p:spTgt spid="59404"/>
                                        </p:tgtEl>
                                      </p:cBhvr>
                                    </p:animEffect>
                                  </p:childTnLst>
                                </p:cTn>
                              </p:par>
                              <p:par>
                                <p:cTn id="50" presetID="18" presetClass="entr" presetSubtype="12" fill="hold" nodeType="withEffect">
                                  <p:stCondLst>
                                    <p:cond delay="0"/>
                                  </p:stCondLst>
                                  <p:childTnLst>
                                    <p:set>
                                      <p:cBhvr>
                                        <p:cTn id="51" dur="1" fill="hold">
                                          <p:stCondLst>
                                            <p:cond delay="0"/>
                                          </p:stCondLst>
                                        </p:cTn>
                                        <p:tgtEl>
                                          <p:spTgt spid="59415"/>
                                        </p:tgtEl>
                                        <p:attrNameLst>
                                          <p:attrName>style.visibility</p:attrName>
                                        </p:attrNameLst>
                                      </p:cBhvr>
                                      <p:to>
                                        <p:strVal val="visible"/>
                                      </p:to>
                                    </p:set>
                                    <p:animEffect transition="in" filter="strips(downLeft)">
                                      <p:cBhvr>
                                        <p:cTn id="52" dur="500"/>
                                        <p:tgtEl>
                                          <p:spTgt spid="59415"/>
                                        </p:tgtEl>
                                      </p:cBhvr>
                                    </p:animEffect>
                                  </p:childTnLst>
                                </p:cTn>
                              </p:par>
                              <p:par>
                                <p:cTn id="53" presetID="18" presetClass="entr" presetSubtype="12" fill="hold" nodeType="withEffect">
                                  <p:stCondLst>
                                    <p:cond delay="0"/>
                                  </p:stCondLst>
                                  <p:childTnLst>
                                    <p:set>
                                      <p:cBhvr>
                                        <p:cTn id="54" dur="1" fill="hold">
                                          <p:stCondLst>
                                            <p:cond delay="0"/>
                                          </p:stCondLst>
                                        </p:cTn>
                                        <p:tgtEl>
                                          <p:spTgt spid="59416"/>
                                        </p:tgtEl>
                                        <p:attrNameLst>
                                          <p:attrName>style.visibility</p:attrName>
                                        </p:attrNameLst>
                                      </p:cBhvr>
                                      <p:to>
                                        <p:strVal val="visible"/>
                                      </p:to>
                                    </p:set>
                                    <p:animEffect transition="in" filter="strips(downLeft)">
                                      <p:cBhvr>
                                        <p:cTn id="55" dur="500"/>
                                        <p:tgtEl>
                                          <p:spTgt spid="59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0530" name="Rectangle 13">
            <a:extLst>
              <a:ext uri="{FF2B5EF4-FFF2-40B4-BE49-F238E27FC236}">
                <a16:creationId xmlns:a16="http://schemas.microsoft.com/office/drawing/2014/main" id="{ECAACE7E-7B01-8B17-4026-2EE1BD63B97F}"/>
              </a:ext>
            </a:extLst>
          </p:cNvPr>
          <p:cNvSpPr>
            <a:spLocks noChangeAspect="1" noChangeArrowheads="1"/>
          </p:cNvSpPr>
          <p:nvPr/>
        </p:nvSpPr>
        <p:spPr bwMode="auto">
          <a:xfrm>
            <a:off x="1981200" y="457200"/>
            <a:ext cx="77739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4400" b="1">
                <a:solidFill>
                  <a:srgbClr val="00007D"/>
                </a:solidFill>
              </a:rPr>
              <a:t>一、矩阵的加法</a:t>
            </a:r>
          </a:p>
        </p:txBody>
      </p:sp>
      <p:sp>
        <p:nvSpPr>
          <p:cNvPr id="74766" name="Text Box 14">
            <a:extLst>
              <a:ext uri="{FF2B5EF4-FFF2-40B4-BE49-F238E27FC236}">
                <a16:creationId xmlns:a16="http://schemas.microsoft.com/office/drawing/2014/main" id="{AB37804F-72FF-4A76-6476-DED87EA7FE77}"/>
              </a:ext>
            </a:extLst>
          </p:cNvPr>
          <p:cNvSpPr txBox="1">
            <a:spLocks noChangeArrowheads="1"/>
          </p:cNvSpPr>
          <p:nvPr/>
        </p:nvSpPr>
        <p:spPr bwMode="auto">
          <a:xfrm>
            <a:off x="2163763" y="1565275"/>
            <a:ext cx="79057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FF"/>
                </a:solidFill>
                <a:latin typeface="楷体_GB2312" pitchFamily="49" charset="-122"/>
              </a:rPr>
              <a:t>定义：</a:t>
            </a:r>
            <a:r>
              <a:rPr kumimoji="1" lang="zh-CN" altLang="en-US" b="1">
                <a:solidFill>
                  <a:srgbClr val="000000"/>
                </a:solidFill>
                <a:latin typeface="楷体_GB2312" pitchFamily="49" charset="-122"/>
              </a:rPr>
              <a:t>设有两个</a:t>
            </a:r>
            <a:r>
              <a:rPr kumimoji="1" lang="zh-CN" altLang="en-US"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m</a:t>
            </a:r>
            <a:r>
              <a:rPr kumimoji="1" lang="en-US"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n</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楷体_GB2312" pitchFamily="49" charset="-122"/>
              </a:rPr>
              <a:t>矩阵</a:t>
            </a:r>
            <a:r>
              <a:rPr kumimoji="1" lang="zh-CN" altLang="en-US"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A</a:t>
            </a:r>
            <a:r>
              <a:rPr kumimoji="1" lang="en-US" altLang="zh-CN" b="1">
                <a:solidFill>
                  <a:srgbClr val="000000"/>
                </a:solidFill>
                <a:latin typeface="Times New Roman" panose="02020603050405020304" pitchFamily="18" charset="0"/>
              </a:rPr>
              <a:t> = (</a:t>
            </a:r>
            <a:r>
              <a:rPr kumimoji="1" lang="en-US" altLang="zh-CN" b="1" i="1">
                <a:solidFill>
                  <a:srgbClr val="000000"/>
                </a:solidFill>
                <a:latin typeface="Times New Roman" panose="02020603050405020304" pitchFamily="18" charset="0"/>
              </a:rPr>
              <a:t>a</a:t>
            </a:r>
            <a:r>
              <a:rPr kumimoji="1" lang="en-US" altLang="zh-CN" b="1" i="1" baseline="-25000">
                <a:solidFill>
                  <a:srgbClr val="000000"/>
                </a:solidFill>
                <a:latin typeface="Times New Roman" panose="02020603050405020304" pitchFamily="18" charset="0"/>
              </a:rPr>
              <a:t>ij</a:t>
            </a:r>
            <a:r>
              <a:rPr kumimoji="1" lang="en-US" altLang="zh-CN" b="1">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B</a:t>
            </a:r>
            <a:r>
              <a:rPr kumimoji="1" lang="en-US" altLang="zh-CN" b="1">
                <a:solidFill>
                  <a:srgbClr val="000000"/>
                </a:solidFill>
                <a:latin typeface="Times New Roman" panose="02020603050405020304" pitchFamily="18" charset="0"/>
              </a:rPr>
              <a:t> = (</a:t>
            </a:r>
            <a:r>
              <a:rPr kumimoji="1" lang="en-US" altLang="zh-CN" b="1" i="1">
                <a:solidFill>
                  <a:srgbClr val="000000"/>
                </a:solidFill>
                <a:latin typeface="Times New Roman" panose="02020603050405020304" pitchFamily="18" charset="0"/>
              </a:rPr>
              <a:t>b</a:t>
            </a:r>
            <a:r>
              <a:rPr kumimoji="1" lang="en-US" altLang="zh-CN" b="1" i="1" baseline="-25000">
                <a:solidFill>
                  <a:srgbClr val="000000"/>
                </a:solidFill>
                <a:latin typeface="Times New Roman" panose="02020603050405020304" pitchFamily="18" charset="0"/>
              </a:rPr>
              <a:t>ij</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ea typeface="宋体" panose="02010600030101010101" pitchFamily="2" charset="-122"/>
              </a:rPr>
              <a:t>，</a:t>
            </a:r>
            <a:r>
              <a:rPr kumimoji="1" lang="zh-CN" altLang="en-US" b="1">
                <a:solidFill>
                  <a:srgbClr val="000000"/>
                </a:solidFill>
                <a:latin typeface="楷体_GB2312" pitchFamily="49" charset="-122"/>
              </a:rPr>
              <a:t>那么矩阵</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A </a:t>
            </a:r>
            <a:r>
              <a:rPr kumimoji="1" lang="zh-CN" altLang="en-US" b="1">
                <a:solidFill>
                  <a:srgbClr val="000000"/>
                </a:solidFill>
                <a:latin typeface="楷体_GB2312" pitchFamily="49" charset="-122"/>
              </a:rPr>
              <a:t>与</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B </a:t>
            </a:r>
            <a:r>
              <a:rPr kumimoji="1" lang="zh-CN" altLang="en-US" b="1">
                <a:solidFill>
                  <a:srgbClr val="000000"/>
                </a:solidFill>
                <a:latin typeface="楷体_GB2312" pitchFamily="49" charset="-122"/>
              </a:rPr>
              <a:t>的和记作</a:t>
            </a:r>
            <a:r>
              <a:rPr kumimoji="1" lang="zh-CN" altLang="en-US" b="1">
                <a:solidFill>
                  <a:srgbClr val="000000"/>
                </a:solidFill>
                <a:latin typeface="Times New Roman" panose="02020603050405020304" pitchFamily="18" charset="0"/>
              </a:rPr>
              <a:t> </a:t>
            </a:r>
            <a:r>
              <a:rPr kumimoji="1" lang="en-US" altLang="zh-CN" b="1" i="1">
                <a:solidFill>
                  <a:srgbClr val="FF0000"/>
                </a:solidFill>
                <a:latin typeface="Times New Roman" panose="02020603050405020304" pitchFamily="18" charset="0"/>
              </a:rPr>
              <a:t>A</a:t>
            </a:r>
            <a:r>
              <a:rPr kumimoji="1" lang="zh-CN" altLang="en-US" b="1">
                <a:solidFill>
                  <a:srgbClr val="FF0000"/>
                </a:solidFill>
                <a:latin typeface="Times New Roman" panose="02020603050405020304" pitchFamily="18" charset="0"/>
                <a:ea typeface="宋体" panose="02010600030101010101" pitchFamily="2" charset="-122"/>
              </a:rPr>
              <a:t>＋</a:t>
            </a:r>
            <a:r>
              <a:rPr kumimoji="1" lang="en-US" altLang="zh-CN" b="1" i="1">
                <a:solidFill>
                  <a:srgbClr val="FF0000"/>
                </a:solidFill>
                <a:latin typeface="Times New Roman" panose="02020603050405020304" pitchFamily="18" charset="0"/>
                <a:ea typeface="宋体" panose="02010600030101010101" pitchFamily="2" charset="-122"/>
              </a:rPr>
              <a:t>B</a:t>
            </a:r>
            <a:r>
              <a:rPr kumimoji="1" lang="zh-CN" altLang="en-US" b="1">
                <a:solidFill>
                  <a:srgbClr val="000000"/>
                </a:solidFill>
                <a:latin typeface="楷体_GB2312" pitchFamily="49" charset="-122"/>
              </a:rPr>
              <a:t>，规定为</a:t>
            </a:r>
          </a:p>
        </p:txBody>
      </p:sp>
      <p:graphicFrame>
        <p:nvGraphicFramePr>
          <p:cNvPr id="74767" name="Object 5">
            <a:extLst>
              <a:ext uri="{FF2B5EF4-FFF2-40B4-BE49-F238E27FC236}">
                <a16:creationId xmlns:a16="http://schemas.microsoft.com/office/drawing/2014/main" id="{CCEA7A1A-FCC9-4B7E-D69E-EA581133F568}"/>
              </a:ext>
            </a:extLst>
          </p:cNvPr>
          <p:cNvGraphicFramePr>
            <a:graphicFrameLocks noChangeAspect="1"/>
          </p:cNvGraphicFramePr>
          <p:nvPr/>
        </p:nvGraphicFramePr>
        <p:xfrm>
          <a:off x="3106739" y="2795589"/>
          <a:ext cx="5927725" cy="1882775"/>
        </p:xfrm>
        <a:graphic>
          <a:graphicData uri="http://schemas.openxmlformats.org/presentationml/2006/ole">
            <mc:AlternateContent xmlns:mc="http://schemas.openxmlformats.org/markup-compatibility/2006">
              <mc:Choice xmlns:v="urn:schemas-microsoft-com:vml" Requires="v">
                <p:oleObj name="Equation" r:id="rId2" imgW="2959100" imgH="939800" progId="">
                  <p:embed/>
                </p:oleObj>
              </mc:Choice>
              <mc:Fallback>
                <p:oleObj name="Equation" r:id="rId2" imgW="2959100" imgH="939800" progId="">
                  <p:embed/>
                  <p:pic>
                    <p:nvPicPr>
                      <p:cNvPr id="74767" name="Object 5">
                        <a:extLst>
                          <a:ext uri="{FF2B5EF4-FFF2-40B4-BE49-F238E27FC236}">
                            <a16:creationId xmlns:a16="http://schemas.microsoft.com/office/drawing/2014/main" id="{CCEA7A1A-FCC9-4B7E-D69E-EA581133F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6739" y="2795589"/>
                        <a:ext cx="5927725"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8" name="Text Box 16">
            <a:extLst>
              <a:ext uri="{FF2B5EF4-FFF2-40B4-BE49-F238E27FC236}">
                <a16:creationId xmlns:a16="http://schemas.microsoft.com/office/drawing/2014/main" id="{7F879AEF-736B-E975-5A2B-17328CF0D5AB}"/>
              </a:ext>
            </a:extLst>
          </p:cNvPr>
          <p:cNvSpPr txBox="1">
            <a:spLocks noChangeArrowheads="1"/>
          </p:cNvSpPr>
          <p:nvPr/>
        </p:nvSpPr>
        <p:spPr bwMode="auto">
          <a:xfrm>
            <a:off x="2163764" y="4868864"/>
            <a:ext cx="79073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楷体_GB2312" pitchFamily="49" charset="-122"/>
              </a:rPr>
              <a:t>说明：</a:t>
            </a:r>
            <a:r>
              <a:rPr kumimoji="1" lang="zh-CN" altLang="en-US" b="1">
                <a:solidFill>
                  <a:srgbClr val="000000"/>
                </a:solidFill>
                <a:latin typeface="楷体_GB2312" pitchFamily="49" charset="-122"/>
              </a:rPr>
              <a:t>只有当两个矩阵是同型矩阵时，才能进行加法运算</a:t>
            </a:r>
            <a:r>
              <a:rPr kumimoji="1" lang="en-US" altLang="zh-CN" b="1">
                <a:solidFill>
                  <a:srgbClr val="000000"/>
                </a:solidFill>
                <a:latin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4766"/>
                                        </p:tgtEl>
                                        <p:attrNameLst>
                                          <p:attrName>style.visibility</p:attrName>
                                        </p:attrNameLst>
                                      </p:cBhvr>
                                      <p:to>
                                        <p:strVal val="visible"/>
                                      </p:to>
                                    </p:set>
                                    <p:animEffect transition="in" filter="box(in)">
                                      <p:cBhvr>
                                        <p:cTn id="7" dur="500"/>
                                        <p:tgtEl>
                                          <p:spTgt spid="74766"/>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74767"/>
                                        </p:tgtEl>
                                        <p:attrNameLst>
                                          <p:attrName>style.visibility</p:attrName>
                                        </p:attrNameLst>
                                      </p:cBhvr>
                                      <p:to>
                                        <p:strVal val="visible"/>
                                      </p:to>
                                    </p:set>
                                    <p:animEffect transition="in" filter="box(in)">
                                      <p:cBhvr>
                                        <p:cTn id="11" dur="500"/>
                                        <p:tgtEl>
                                          <p:spTgt spid="747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74768"/>
                                        </p:tgtEl>
                                        <p:attrNameLst>
                                          <p:attrName>style.visibility</p:attrName>
                                        </p:attrNameLst>
                                      </p:cBhvr>
                                      <p:to>
                                        <p:strVal val="visible"/>
                                      </p:to>
                                    </p:set>
                                    <p:animEffect transition="in" filter="box(in)">
                                      <p:cBhvr>
                                        <p:cTn id="16" dur="500"/>
                                        <p:tgtEl>
                                          <p:spTgt spid="74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6" grpId="0"/>
      <p:bldP spid="74768"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1554" name="矩形 5">
            <a:extLst>
              <a:ext uri="{FF2B5EF4-FFF2-40B4-BE49-F238E27FC236}">
                <a16:creationId xmlns:a16="http://schemas.microsoft.com/office/drawing/2014/main" id="{3EBD7617-D0F7-310F-F154-8B38AEB077CF}"/>
              </a:ext>
            </a:extLst>
          </p:cNvPr>
          <p:cNvSpPr>
            <a:spLocks noChangeArrowheads="1"/>
          </p:cNvSpPr>
          <p:nvPr/>
        </p:nvSpPr>
        <p:spPr bwMode="auto">
          <a:xfrm>
            <a:off x="2208213" y="620714"/>
            <a:ext cx="828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例 </a:t>
            </a:r>
            <a:r>
              <a:rPr kumimoji="1" lang="en-US" altLang="zh-CN" sz="2800" b="1">
                <a:solidFill>
                  <a:srgbClr val="000000"/>
                </a:solidFill>
                <a:latin typeface="Times New Roman" panose="02020603050405020304" pitchFamily="18" charset="0"/>
              </a:rPr>
              <a:t>2 </a:t>
            </a:r>
            <a:r>
              <a:rPr kumimoji="1" lang="zh-CN" altLang="en-US" sz="2800" b="1">
                <a:solidFill>
                  <a:srgbClr val="000000"/>
                </a:solidFill>
                <a:latin typeface="Times New Roman" panose="02020603050405020304" pitchFamily="18" charset="0"/>
              </a:rPr>
              <a:t>求</a:t>
            </a:r>
            <a:r>
              <a:rPr kumimoji="1" lang="en-US" altLang="zh-CN" sz="2800" b="1">
                <a:solidFill>
                  <a:srgbClr val="000000"/>
                </a:solidFill>
                <a:latin typeface="Times New Roman" panose="02020603050405020304" pitchFamily="18" charset="0"/>
              </a:rPr>
              <a:t>A+B</a:t>
            </a:r>
            <a:r>
              <a:rPr kumimoji="1" lang="zh-CN" altLang="en-US" sz="2800" b="1">
                <a:solidFill>
                  <a:srgbClr val="000000"/>
                </a:solidFill>
                <a:latin typeface="Times New Roman" panose="02020603050405020304" pitchFamily="18" charset="0"/>
              </a:rPr>
              <a:t>，其中 </a:t>
            </a:r>
          </a:p>
        </p:txBody>
      </p:sp>
      <p:graphicFrame>
        <p:nvGraphicFramePr>
          <p:cNvPr id="17412" name="Object 4">
            <a:extLst>
              <a:ext uri="{FF2B5EF4-FFF2-40B4-BE49-F238E27FC236}">
                <a16:creationId xmlns:a16="http://schemas.microsoft.com/office/drawing/2014/main" id="{A93E3606-C799-FD2C-B719-FE82935DBBBB}"/>
              </a:ext>
            </a:extLst>
          </p:cNvPr>
          <p:cNvGraphicFramePr>
            <a:graphicFrameLocks noChangeAspect="1"/>
          </p:cNvGraphicFramePr>
          <p:nvPr/>
        </p:nvGraphicFramePr>
        <p:xfrm>
          <a:off x="2711451" y="1196975"/>
          <a:ext cx="7083425" cy="2217738"/>
        </p:xfrm>
        <a:graphic>
          <a:graphicData uri="http://schemas.openxmlformats.org/presentationml/2006/ole">
            <mc:AlternateContent xmlns:mc="http://schemas.openxmlformats.org/markup-compatibility/2006">
              <mc:Choice xmlns:v="urn:schemas-microsoft-com:vml" Requires="v">
                <p:oleObj name="公式" r:id="rId2" imgW="2298700" imgH="711200" progId="Equation.3">
                  <p:embed/>
                </p:oleObj>
              </mc:Choice>
              <mc:Fallback>
                <p:oleObj name="公式" r:id="rId2" imgW="2298700" imgH="711200" progId="Equation.3">
                  <p:embed/>
                  <p:pic>
                    <p:nvPicPr>
                      <p:cNvPr id="17412" name="Object 4">
                        <a:extLst>
                          <a:ext uri="{FF2B5EF4-FFF2-40B4-BE49-F238E27FC236}">
                            <a16:creationId xmlns:a16="http://schemas.microsoft.com/office/drawing/2014/main" id="{A93E3606-C799-FD2C-B719-FE82935DB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1" y="1196975"/>
                        <a:ext cx="7083425" cy="221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3">
            <a:extLst>
              <a:ext uri="{FF2B5EF4-FFF2-40B4-BE49-F238E27FC236}">
                <a16:creationId xmlns:a16="http://schemas.microsoft.com/office/drawing/2014/main" id="{1A1F51C1-3556-89D8-6C38-028F4030001E}"/>
              </a:ext>
            </a:extLst>
          </p:cNvPr>
          <p:cNvGraphicFramePr>
            <a:graphicFrameLocks noChangeAspect="1"/>
          </p:cNvGraphicFramePr>
          <p:nvPr/>
        </p:nvGraphicFramePr>
        <p:xfrm>
          <a:off x="1703389" y="3946526"/>
          <a:ext cx="6143625" cy="2290763"/>
        </p:xfrm>
        <a:graphic>
          <a:graphicData uri="http://schemas.openxmlformats.org/presentationml/2006/ole">
            <mc:AlternateContent xmlns:mc="http://schemas.openxmlformats.org/markup-compatibility/2006">
              <mc:Choice xmlns:v="urn:schemas-microsoft-com:vml" Requires="v">
                <p:oleObj name="公式" r:id="rId4" imgW="1993900" imgH="711200" progId="Equation.3">
                  <p:embed/>
                </p:oleObj>
              </mc:Choice>
              <mc:Fallback>
                <p:oleObj name="公式" r:id="rId4" imgW="1993900" imgH="711200" progId="Equation.3">
                  <p:embed/>
                  <p:pic>
                    <p:nvPicPr>
                      <p:cNvPr id="3" name="Object 3">
                        <a:extLst>
                          <a:ext uri="{FF2B5EF4-FFF2-40B4-BE49-F238E27FC236}">
                            <a16:creationId xmlns:a16="http://schemas.microsoft.com/office/drawing/2014/main" id="{1A1F51C1-3556-89D8-6C38-028F403000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389" y="3946526"/>
                        <a:ext cx="6143625" cy="229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矩形 5">
            <a:extLst>
              <a:ext uri="{FF2B5EF4-FFF2-40B4-BE49-F238E27FC236}">
                <a16:creationId xmlns:a16="http://schemas.microsoft.com/office/drawing/2014/main" id="{087C6617-E8C4-3D1F-1267-F62D51463190}"/>
              </a:ext>
            </a:extLst>
          </p:cNvPr>
          <p:cNvSpPr>
            <a:spLocks noChangeArrowheads="1"/>
          </p:cNvSpPr>
          <p:nvPr/>
        </p:nvSpPr>
        <p:spPr bwMode="auto">
          <a:xfrm>
            <a:off x="2208213" y="3265489"/>
            <a:ext cx="828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解： </a:t>
            </a:r>
          </a:p>
        </p:txBody>
      </p:sp>
      <p:graphicFrame>
        <p:nvGraphicFramePr>
          <p:cNvPr id="4" name="Object 4">
            <a:extLst>
              <a:ext uri="{FF2B5EF4-FFF2-40B4-BE49-F238E27FC236}">
                <a16:creationId xmlns:a16="http://schemas.microsoft.com/office/drawing/2014/main" id="{413BE634-2915-C1D4-F312-B7BED4E0D69E}"/>
              </a:ext>
            </a:extLst>
          </p:cNvPr>
          <p:cNvGraphicFramePr>
            <a:graphicFrameLocks noChangeAspect="1"/>
          </p:cNvGraphicFramePr>
          <p:nvPr/>
        </p:nvGraphicFramePr>
        <p:xfrm>
          <a:off x="7718425" y="3946526"/>
          <a:ext cx="2698750" cy="2290763"/>
        </p:xfrm>
        <a:graphic>
          <a:graphicData uri="http://schemas.openxmlformats.org/presentationml/2006/ole">
            <mc:AlternateContent xmlns:mc="http://schemas.openxmlformats.org/markup-compatibility/2006">
              <mc:Choice xmlns:v="urn:schemas-microsoft-com:vml" Requires="v">
                <p:oleObj name="公式" r:id="rId6" imgW="876300" imgH="711200" progId="Equation.3">
                  <p:embed/>
                </p:oleObj>
              </mc:Choice>
              <mc:Fallback>
                <p:oleObj name="公式" r:id="rId6" imgW="876300" imgH="711200" progId="Equation.3">
                  <p:embed/>
                  <p:pic>
                    <p:nvPicPr>
                      <p:cNvPr id="4" name="Object 4">
                        <a:extLst>
                          <a:ext uri="{FF2B5EF4-FFF2-40B4-BE49-F238E27FC236}">
                            <a16:creationId xmlns:a16="http://schemas.microsoft.com/office/drawing/2014/main" id="{413BE634-2915-C1D4-F312-B7BED4E0D6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8425" y="3946526"/>
                        <a:ext cx="2698750" cy="229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ox(out)">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out)">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ox(ou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77837" name="Object 17">
            <a:extLst>
              <a:ext uri="{FF2B5EF4-FFF2-40B4-BE49-F238E27FC236}">
                <a16:creationId xmlns:a16="http://schemas.microsoft.com/office/drawing/2014/main" id="{399CFE12-BC25-EF6F-DE48-32714D8B2E69}"/>
              </a:ext>
            </a:extLst>
          </p:cNvPr>
          <p:cNvGraphicFramePr>
            <a:graphicFrameLocks noChangeAspect="1"/>
          </p:cNvGraphicFramePr>
          <p:nvPr/>
        </p:nvGraphicFramePr>
        <p:xfrm>
          <a:off x="6686551" y="1125539"/>
          <a:ext cx="2759075" cy="1563687"/>
        </p:xfrm>
        <a:graphic>
          <a:graphicData uri="http://schemas.openxmlformats.org/presentationml/2006/ole">
            <mc:AlternateContent xmlns:mc="http://schemas.openxmlformats.org/markup-compatibility/2006">
              <mc:Choice xmlns:v="urn:schemas-microsoft-com:vml" Requires="v">
                <p:oleObj name="Equation" r:id="rId3" imgW="1803960" imgH="939960" progId="">
                  <p:embed/>
                </p:oleObj>
              </mc:Choice>
              <mc:Fallback>
                <p:oleObj name="Equation" r:id="rId3" imgW="1803960" imgH="939960" progId="">
                  <p:embed/>
                  <p:pic>
                    <p:nvPicPr>
                      <p:cNvPr id="77837" name="Object 17">
                        <a:extLst>
                          <a:ext uri="{FF2B5EF4-FFF2-40B4-BE49-F238E27FC236}">
                            <a16:creationId xmlns:a16="http://schemas.microsoft.com/office/drawing/2014/main" id="{399CFE12-BC25-EF6F-DE48-32714D8B2E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6551" y="1125539"/>
                        <a:ext cx="2759075"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27" name="Object 18">
            <a:extLst>
              <a:ext uri="{FF2B5EF4-FFF2-40B4-BE49-F238E27FC236}">
                <a16:creationId xmlns:a16="http://schemas.microsoft.com/office/drawing/2014/main" id="{B0CF8626-05A8-1011-F457-16BD1FEAF0BA}"/>
              </a:ext>
            </a:extLst>
          </p:cNvPr>
          <p:cNvGraphicFramePr>
            <a:graphicFrameLocks noChangeAspect="1"/>
          </p:cNvGraphicFramePr>
          <p:nvPr/>
        </p:nvGraphicFramePr>
        <p:xfrm>
          <a:off x="2782889" y="1125539"/>
          <a:ext cx="3919537" cy="1563687"/>
        </p:xfrm>
        <a:graphic>
          <a:graphicData uri="http://schemas.openxmlformats.org/presentationml/2006/ole">
            <mc:AlternateContent xmlns:mc="http://schemas.openxmlformats.org/markup-compatibility/2006">
              <mc:Choice xmlns:v="urn:schemas-microsoft-com:vml" Requires="v">
                <p:oleObj name="Equation" r:id="rId5" imgW="2566080" imgH="939960" progId="">
                  <p:embed/>
                </p:oleObj>
              </mc:Choice>
              <mc:Fallback>
                <p:oleObj name="Equation" r:id="rId5" imgW="2566080" imgH="939960" progId="">
                  <p:embed/>
                  <p:pic>
                    <p:nvPicPr>
                      <p:cNvPr id="77827" name="Object 18">
                        <a:extLst>
                          <a:ext uri="{FF2B5EF4-FFF2-40B4-BE49-F238E27FC236}">
                            <a16:creationId xmlns:a16="http://schemas.microsoft.com/office/drawing/2014/main" id="{B0CF8626-05A8-1011-F457-16BD1FEAF0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2889" y="1125539"/>
                        <a:ext cx="3919537"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2580" name="Rectangle 7">
            <a:extLst>
              <a:ext uri="{FF2B5EF4-FFF2-40B4-BE49-F238E27FC236}">
                <a16:creationId xmlns:a16="http://schemas.microsoft.com/office/drawing/2014/main" id="{5B80D1DB-529F-34F0-7508-01CD011CDE7D}"/>
              </a:ext>
            </a:extLst>
          </p:cNvPr>
          <p:cNvSpPr>
            <a:spLocks noChangeArrowheads="1"/>
          </p:cNvSpPr>
          <p:nvPr/>
        </p:nvSpPr>
        <p:spPr bwMode="auto">
          <a:xfrm>
            <a:off x="1979613" y="455613"/>
            <a:ext cx="502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sz="2800" b="1">
                <a:solidFill>
                  <a:srgbClr val="00007D"/>
                </a:solidFill>
                <a:latin typeface="楷体_GB2312" pitchFamily="49" charset="-122"/>
              </a:rPr>
              <a:t>知识点比较</a:t>
            </a:r>
          </a:p>
        </p:txBody>
      </p:sp>
      <p:graphicFrame>
        <p:nvGraphicFramePr>
          <p:cNvPr id="77832" name="Object 19">
            <a:extLst>
              <a:ext uri="{FF2B5EF4-FFF2-40B4-BE49-F238E27FC236}">
                <a16:creationId xmlns:a16="http://schemas.microsoft.com/office/drawing/2014/main" id="{53D31F87-D3FA-5C7E-16F9-B9303C87D26D}"/>
              </a:ext>
            </a:extLst>
          </p:cNvPr>
          <p:cNvGraphicFramePr>
            <a:graphicFrameLocks noChangeAspect="1"/>
          </p:cNvGraphicFramePr>
          <p:nvPr/>
        </p:nvGraphicFramePr>
        <p:xfrm>
          <a:off x="2444750" y="3143250"/>
          <a:ext cx="7323138" cy="1563688"/>
        </p:xfrm>
        <a:graphic>
          <a:graphicData uri="http://schemas.openxmlformats.org/presentationml/2006/ole">
            <mc:AlternateContent xmlns:mc="http://schemas.openxmlformats.org/markup-compatibility/2006">
              <mc:Choice xmlns:v="urn:schemas-microsoft-com:vml" Requires="v">
                <p:oleObj name="Equation" r:id="rId7" imgW="4801680" imgH="939960" progId="">
                  <p:embed/>
                </p:oleObj>
              </mc:Choice>
              <mc:Fallback>
                <p:oleObj name="Equation" r:id="rId7" imgW="4801680" imgH="939960" progId="">
                  <p:embed/>
                  <p:pic>
                    <p:nvPicPr>
                      <p:cNvPr id="77832" name="Object 19">
                        <a:extLst>
                          <a:ext uri="{FF2B5EF4-FFF2-40B4-BE49-F238E27FC236}">
                            <a16:creationId xmlns:a16="http://schemas.microsoft.com/office/drawing/2014/main" id="{53D31F87-D3FA-5C7E-16F9-B9303C87D2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4750" y="3143250"/>
                        <a:ext cx="7323138" cy="15636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4" name="Object 20">
            <a:extLst>
              <a:ext uri="{FF2B5EF4-FFF2-40B4-BE49-F238E27FC236}">
                <a16:creationId xmlns:a16="http://schemas.microsoft.com/office/drawing/2014/main" id="{E80814E1-D7FF-9496-AD0D-89618549843A}"/>
              </a:ext>
            </a:extLst>
          </p:cNvPr>
          <p:cNvGraphicFramePr>
            <a:graphicFrameLocks noChangeAspect="1"/>
          </p:cNvGraphicFramePr>
          <p:nvPr/>
        </p:nvGraphicFramePr>
        <p:xfrm>
          <a:off x="6764339" y="3771900"/>
          <a:ext cx="282575" cy="306388"/>
        </p:xfrm>
        <a:graphic>
          <a:graphicData uri="http://schemas.openxmlformats.org/presentationml/2006/ole">
            <mc:AlternateContent xmlns:mc="http://schemas.openxmlformats.org/markup-compatibility/2006">
              <mc:Choice xmlns:v="urn:schemas-microsoft-com:vml" Requires="v">
                <p:oleObj name="Equation" r:id="rId9" imgW="177840" imgH="177840" progId="">
                  <p:embed/>
                </p:oleObj>
              </mc:Choice>
              <mc:Fallback>
                <p:oleObj name="Equation" r:id="rId9" imgW="177840" imgH="177840" progId="">
                  <p:embed/>
                  <p:pic>
                    <p:nvPicPr>
                      <p:cNvPr id="77834" name="Object 20">
                        <a:extLst>
                          <a:ext uri="{FF2B5EF4-FFF2-40B4-BE49-F238E27FC236}">
                            <a16:creationId xmlns:a16="http://schemas.microsoft.com/office/drawing/2014/main" id="{E80814E1-D7FF-9496-AD0D-8961854984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4339" y="3771900"/>
                        <a:ext cx="2825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5" name="Object 21">
            <a:extLst>
              <a:ext uri="{FF2B5EF4-FFF2-40B4-BE49-F238E27FC236}">
                <a16:creationId xmlns:a16="http://schemas.microsoft.com/office/drawing/2014/main" id="{36E73EC4-BB06-21E6-7B09-B2A590D46A60}"/>
              </a:ext>
            </a:extLst>
          </p:cNvPr>
          <p:cNvGraphicFramePr>
            <a:graphicFrameLocks noChangeAspect="1"/>
          </p:cNvGraphicFramePr>
          <p:nvPr/>
        </p:nvGraphicFramePr>
        <p:xfrm>
          <a:off x="2444751" y="3143250"/>
          <a:ext cx="7631113" cy="1563688"/>
        </p:xfrm>
        <a:graphic>
          <a:graphicData uri="http://schemas.openxmlformats.org/presentationml/2006/ole">
            <mc:AlternateContent xmlns:mc="http://schemas.openxmlformats.org/markup-compatibility/2006">
              <mc:Choice xmlns:v="urn:schemas-microsoft-com:vml" Requires="v">
                <p:oleObj name="Equation" r:id="rId11" imgW="5004720" imgH="939960" progId="">
                  <p:embed/>
                </p:oleObj>
              </mc:Choice>
              <mc:Fallback>
                <p:oleObj name="Equation" r:id="rId11" imgW="5004720" imgH="939960" progId="">
                  <p:embed/>
                  <p:pic>
                    <p:nvPicPr>
                      <p:cNvPr id="77835" name="Object 21">
                        <a:extLst>
                          <a:ext uri="{FF2B5EF4-FFF2-40B4-BE49-F238E27FC236}">
                            <a16:creationId xmlns:a16="http://schemas.microsoft.com/office/drawing/2014/main" id="{36E73EC4-BB06-21E6-7B09-B2A590D46A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44751" y="3143250"/>
                        <a:ext cx="7631113" cy="15636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wipe(left)">
                                      <p:cBhvr>
                                        <p:cTn id="7" dur="500"/>
                                        <p:tgtEl>
                                          <p:spTgt spid="77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7837"/>
                                        </p:tgtEl>
                                        <p:attrNameLst>
                                          <p:attrName>style.visibility</p:attrName>
                                        </p:attrNameLst>
                                      </p:cBhvr>
                                      <p:to>
                                        <p:strVal val="visible"/>
                                      </p:to>
                                    </p:set>
                                    <p:animEffect transition="in" filter="wipe(left)">
                                      <p:cBhvr>
                                        <p:cTn id="12" dur="500"/>
                                        <p:tgtEl>
                                          <p:spTgt spid="778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7832"/>
                                        </p:tgtEl>
                                        <p:attrNameLst>
                                          <p:attrName>style.visibility</p:attrName>
                                        </p:attrNameLst>
                                      </p:cBhvr>
                                      <p:to>
                                        <p:strVal val="visible"/>
                                      </p:to>
                                    </p:set>
                                    <p:animEffect transition="in" filter="wipe(left)">
                                      <p:cBhvr>
                                        <p:cTn id="17" dur="500"/>
                                        <p:tgtEl>
                                          <p:spTgt spid="778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9" presetClass="entr" presetSubtype="0" accel="100000" fill="hold" nodeType="clickEffect">
                                  <p:stCondLst>
                                    <p:cond delay="0"/>
                                  </p:stCondLst>
                                  <p:childTnLst>
                                    <p:set>
                                      <p:cBhvr>
                                        <p:cTn id="21" dur="1" fill="hold">
                                          <p:stCondLst>
                                            <p:cond delay="0"/>
                                          </p:stCondLst>
                                        </p:cTn>
                                        <p:tgtEl>
                                          <p:spTgt spid="77834"/>
                                        </p:tgtEl>
                                        <p:attrNameLst>
                                          <p:attrName>style.visibility</p:attrName>
                                        </p:attrNameLst>
                                      </p:cBhvr>
                                      <p:to>
                                        <p:strVal val="visible"/>
                                      </p:to>
                                    </p:set>
                                    <p:anim calcmode="lin" valueType="num">
                                      <p:cBhvr>
                                        <p:cTn id="22" dur="500" fill="hold"/>
                                        <p:tgtEl>
                                          <p:spTgt spid="77834"/>
                                        </p:tgtEl>
                                        <p:attrNameLst>
                                          <p:attrName>ppt_h</p:attrName>
                                        </p:attrNameLst>
                                      </p:cBhvr>
                                      <p:tavLst>
                                        <p:tav tm="0">
                                          <p:val>
                                            <p:strVal val="#ppt_h/20"/>
                                          </p:val>
                                        </p:tav>
                                        <p:tav tm="50000">
                                          <p:val>
                                            <p:strVal val="#ppt_h/20"/>
                                          </p:val>
                                        </p:tav>
                                        <p:tav tm="100000">
                                          <p:val>
                                            <p:strVal val="#ppt_h"/>
                                          </p:val>
                                        </p:tav>
                                      </p:tavLst>
                                    </p:anim>
                                    <p:anim calcmode="lin" valueType="num">
                                      <p:cBhvr>
                                        <p:cTn id="23" dur="500" fill="hold"/>
                                        <p:tgtEl>
                                          <p:spTgt spid="77834"/>
                                        </p:tgtEl>
                                        <p:attrNameLst>
                                          <p:attrName>ppt_w</p:attrName>
                                        </p:attrNameLst>
                                      </p:cBhvr>
                                      <p:tavLst>
                                        <p:tav tm="0">
                                          <p:val>
                                            <p:strVal val="#ppt_w+.3"/>
                                          </p:val>
                                        </p:tav>
                                        <p:tav tm="50000">
                                          <p:val>
                                            <p:strVal val="#ppt_w+.3"/>
                                          </p:val>
                                        </p:tav>
                                        <p:tav tm="100000">
                                          <p:val>
                                            <p:strVal val="#ppt_w"/>
                                          </p:val>
                                        </p:tav>
                                      </p:tavLst>
                                    </p:anim>
                                    <p:anim calcmode="lin" valueType="num">
                                      <p:cBhvr>
                                        <p:cTn id="24" dur="500" fill="hold"/>
                                        <p:tgtEl>
                                          <p:spTgt spid="77834"/>
                                        </p:tgtEl>
                                        <p:attrNameLst>
                                          <p:attrName>ppt_x</p:attrName>
                                        </p:attrNameLst>
                                      </p:cBhvr>
                                      <p:tavLst>
                                        <p:tav tm="0">
                                          <p:val>
                                            <p:strVal val="#ppt_x-.3"/>
                                          </p:val>
                                        </p:tav>
                                        <p:tav tm="50000">
                                          <p:val>
                                            <p:strVal val="#ppt_x"/>
                                          </p:val>
                                        </p:tav>
                                        <p:tav tm="100000">
                                          <p:val>
                                            <p:strVal val="#ppt_x"/>
                                          </p:val>
                                        </p:tav>
                                      </p:tavLst>
                                    </p:anim>
                                    <p:anim calcmode="lin" valueType="num">
                                      <p:cBhvr>
                                        <p:cTn id="25" dur="500" fill="hold"/>
                                        <p:tgtEl>
                                          <p:spTgt spid="778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77835"/>
                                        </p:tgtEl>
                                        <p:attrNameLst>
                                          <p:attrName>style.visibility</p:attrName>
                                        </p:attrNameLst>
                                      </p:cBhvr>
                                      <p:to>
                                        <p:strVal val="visible"/>
                                      </p:to>
                                    </p:set>
                                    <p:animEffect transition="in" filter="dissolve">
                                      <p:cBhvr>
                                        <p:cTn id="30" dur="500"/>
                                        <p:tgtEl>
                                          <p:spTgt spid="77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6967" name="Group 167">
            <a:extLst>
              <a:ext uri="{FF2B5EF4-FFF2-40B4-BE49-F238E27FC236}">
                <a16:creationId xmlns:a16="http://schemas.microsoft.com/office/drawing/2014/main" id="{C313EA2D-AC4B-DF41-3D24-679877EF9A3A}"/>
              </a:ext>
            </a:extLst>
          </p:cNvPr>
          <p:cNvGraphicFramePr>
            <a:graphicFrameLocks noGrp="1"/>
          </p:cNvGraphicFramePr>
          <p:nvPr>
            <p:ph idx="1"/>
          </p:nvPr>
        </p:nvGraphicFramePr>
        <p:xfrm>
          <a:off x="1774825" y="1147763"/>
          <a:ext cx="8642350" cy="5086350"/>
        </p:xfrm>
        <a:graphic>
          <a:graphicData uri="http://schemas.openxmlformats.org/drawingml/2006/table">
            <a:tbl>
              <a:tblPr/>
              <a:tblGrid>
                <a:gridCol w="604838">
                  <a:extLst>
                    <a:ext uri="{9D8B030D-6E8A-4147-A177-3AD203B41FA5}">
                      <a16:colId xmlns:a16="http://schemas.microsoft.com/office/drawing/2014/main" val="20000"/>
                    </a:ext>
                  </a:extLst>
                </a:gridCol>
                <a:gridCol w="3568700">
                  <a:extLst>
                    <a:ext uri="{9D8B030D-6E8A-4147-A177-3AD203B41FA5}">
                      <a16:colId xmlns:a16="http://schemas.microsoft.com/office/drawing/2014/main" val="20001"/>
                    </a:ext>
                  </a:extLst>
                </a:gridCol>
                <a:gridCol w="4468812">
                  <a:extLst>
                    <a:ext uri="{9D8B030D-6E8A-4147-A177-3AD203B41FA5}">
                      <a16:colId xmlns:a16="http://schemas.microsoft.com/office/drawing/2014/main" val="20002"/>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1" i="0" u="none" strike="noStrike" cap="none" normalizeH="0" baseline="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95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Arial" charset="0"/>
                          <a:ea typeface="楷体_GB2312" pitchFamily="49" charset="-122"/>
                        </a:rPr>
                        <a:t>交换律</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95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Arial" charset="0"/>
                          <a:ea typeface="楷体_GB2312" pitchFamily="49" charset="-122"/>
                        </a:rPr>
                        <a:t>结合律</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907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Arial" charset="0"/>
                          <a:ea typeface="楷体_GB2312" pitchFamily="49" charset="-122"/>
                        </a:rPr>
                        <a:t>其他</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793623" name="Rectangle 82">
            <a:extLst>
              <a:ext uri="{FF2B5EF4-FFF2-40B4-BE49-F238E27FC236}">
                <a16:creationId xmlns:a16="http://schemas.microsoft.com/office/drawing/2014/main" id="{DE1BCBE0-E5F7-AE73-2412-7CAAC987B238}"/>
              </a:ext>
            </a:extLst>
          </p:cNvPr>
          <p:cNvSpPr>
            <a:spLocks noChangeArrowheads="1"/>
          </p:cNvSpPr>
          <p:nvPr/>
        </p:nvSpPr>
        <p:spPr bwMode="auto">
          <a:xfrm>
            <a:off x="1979613" y="455613"/>
            <a:ext cx="502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sz="2800" b="1">
                <a:solidFill>
                  <a:srgbClr val="00007D"/>
                </a:solidFill>
                <a:latin typeface="楷体_GB2312" pitchFamily="49" charset="-122"/>
              </a:rPr>
              <a:t>矩阵加法的运算规律</a:t>
            </a:r>
          </a:p>
        </p:txBody>
      </p:sp>
      <p:graphicFrame>
        <p:nvGraphicFramePr>
          <p:cNvPr id="76945" name="Object 23">
            <a:extLst>
              <a:ext uri="{FF2B5EF4-FFF2-40B4-BE49-F238E27FC236}">
                <a16:creationId xmlns:a16="http://schemas.microsoft.com/office/drawing/2014/main" id="{E7EADACF-863F-F8CB-7294-60453A0877E7}"/>
              </a:ext>
            </a:extLst>
          </p:cNvPr>
          <p:cNvGraphicFramePr>
            <a:graphicFrameLocks noChangeAspect="1"/>
          </p:cNvGraphicFramePr>
          <p:nvPr/>
        </p:nvGraphicFramePr>
        <p:xfrm>
          <a:off x="2424113" y="1208088"/>
          <a:ext cx="1522412" cy="406400"/>
        </p:xfrm>
        <a:graphic>
          <a:graphicData uri="http://schemas.openxmlformats.org/presentationml/2006/ole">
            <mc:AlternateContent xmlns:mc="http://schemas.openxmlformats.org/markup-compatibility/2006">
              <mc:Choice xmlns:v="urn:schemas-microsoft-com:vml" Requires="v">
                <p:oleObj name="Equation" r:id="rId2" imgW="761669" imgH="203112" progId="">
                  <p:embed/>
                </p:oleObj>
              </mc:Choice>
              <mc:Fallback>
                <p:oleObj name="Equation" r:id="rId2" imgW="761669" imgH="203112" progId="">
                  <p:embed/>
                  <p:pic>
                    <p:nvPicPr>
                      <p:cNvPr id="76945" name="Object 23">
                        <a:extLst>
                          <a:ext uri="{FF2B5EF4-FFF2-40B4-BE49-F238E27FC236}">
                            <a16:creationId xmlns:a16="http://schemas.microsoft.com/office/drawing/2014/main" id="{E7EADACF-863F-F8CB-7294-60453A087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1208088"/>
                        <a:ext cx="15224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946" name="Object 24">
            <a:extLst>
              <a:ext uri="{FF2B5EF4-FFF2-40B4-BE49-F238E27FC236}">
                <a16:creationId xmlns:a16="http://schemas.microsoft.com/office/drawing/2014/main" id="{F5CFD0D3-8C80-F9B6-614A-E61E3DD7BB76}"/>
              </a:ext>
            </a:extLst>
          </p:cNvPr>
          <p:cNvGraphicFramePr>
            <a:graphicFrameLocks noChangeAspect="1"/>
          </p:cNvGraphicFramePr>
          <p:nvPr/>
        </p:nvGraphicFramePr>
        <p:xfrm>
          <a:off x="2424113" y="2108200"/>
          <a:ext cx="1598612" cy="355600"/>
        </p:xfrm>
        <a:graphic>
          <a:graphicData uri="http://schemas.openxmlformats.org/presentationml/2006/ole">
            <mc:AlternateContent xmlns:mc="http://schemas.openxmlformats.org/markup-compatibility/2006">
              <mc:Choice xmlns:v="urn:schemas-microsoft-com:vml" Requires="v">
                <p:oleObj name="Equation" r:id="rId4" imgW="799753" imgH="177723" progId="">
                  <p:embed/>
                </p:oleObj>
              </mc:Choice>
              <mc:Fallback>
                <p:oleObj name="Equation" r:id="rId4" imgW="799753" imgH="177723" progId="">
                  <p:embed/>
                  <p:pic>
                    <p:nvPicPr>
                      <p:cNvPr id="76946" name="Object 24">
                        <a:extLst>
                          <a:ext uri="{FF2B5EF4-FFF2-40B4-BE49-F238E27FC236}">
                            <a16:creationId xmlns:a16="http://schemas.microsoft.com/office/drawing/2014/main" id="{F5CFD0D3-8C80-F9B6-614A-E61E3DD7BB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4113" y="2108200"/>
                        <a:ext cx="15986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947" name="Object 25">
            <a:extLst>
              <a:ext uri="{FF2B5EF4-FFF2-40B4-BE49-F238E27FC236}">
                <a16:creationId xmlns:a16="http://schemas.microsoft.com/office/drawing/2014/main" id="{945E1625-6E6F-97E5-3F1A-6799329FD00B}"/>
              </a:ext>
            </a:extLst>
          </p:cNvPr>
          <p:cNvGraphicFramePr>
            <a:graphicFrameLocks noChangeAspect="1"/>
          </p:cNvGraphicFramePr>
          <p:nvPr/>
        </p:nvGraphicFramePr>
        <p:xfrm>
          <a:off x="2424113" y="3238500"/>
          <a:ext cx="2868612" cy="406400"/>
        </p:xfrm>
        <a:graphic>
          <a:graphicData uri="http://schemas.openxmlformats.org/presentationml/2006/ole">
            <mc:AlternateContent xmlns:mc="http://schemas.openxmlformats.org/markup-compatibility/2006">
              <mc:Choice xmlns:v="urn:schemas-microsoft-com:vml" Requires="v">
                <p:oleObj name="Equation" r:id="rId6" imgW="1435100" imgH="203200" progId="">
                  <p:embed/>
                </p:oleObj>
              </mc:Choice>
              <mc:Fallback>
                <p:oleObj name="Equation" r:id="rId6" imgW="1435100" imgH="203200" progId="">
                  <p:embed/>
                  <p:pic>
                    <p:nvPicPr>
                      <p:cNvPr id="76947" name="Object 25">
                        <a:extLst>
                          <a:ext uri="{FF2B5EF4-FFF2-40B4-BE49-F238E27FC236}">
                            <a16:creationId xmlns:a16="http://schemas.microsoft.com/office/drawing/2014/main" id="{945E1625-6E6F-97E5-3F1A-6799329FD0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4113" y="3238500"/>
                        <a:ext cx="28686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949" name="Object 26">
            <a:extLst>
              <a:ext uri="{FF2B5EF4-FFF2-40B4-BE49-F238E27FC236}">
                <a16:creationId xmlns:a16="http://schemas.microsoft.com/office/drawing/2014/main" id="{9D3E50C0-0575-0B70-B415-160F197DA425}"/>
              </a:ext>
            </a:extLst>
          </p:cNvPr>
          <p:cNvGraphicFramePr>
            <a:graphicFrameLocks noChangeAspect="1"/>
          </p:cNvGraphicFramePr>
          <p:nvPr/>
        </p:nvGraphicFramePr>
        <p:xfrm>
          <a:off x="6024563" y="2122488"/>
          <a:ext cx="1854200" cy="330200"/>
        </p:xfrm>
        <a:graphic>
          <a:graphicData uri="http://schemas.openxmlformats.org/presentationml/2006/ole">
            <mc:AlternateContent xmlns:mc="http://schemas.openxmlformats.org/markup-compatibility/2006">
              <mc:Choice xmlns:v="urn:schemas-microsoft-com:vml" Requires="v">
                <p:oleObj name="Equation" r:id="rId8" imgW="926698" imgH="165028" progId="">
                  <p:embed/>
                </p:oleObj>
              </mc:Choice>
              <mc:Fallback>
                <p:oleObj name="Equation" r:id="rId8" imgW="926698" imgH="165028" progId="">
                  <p:embed/>
                  <p:pic>
                    <p:nvPicPr>
                      <p:cNvPr id="76949" name="Object 26">
                        <a:extLst>
                          <a:ext uri="{FF2B5EF4-FFF2-40B4-BE49-F238E27FC236}">
                            <a16:creationId xmlns:a16="http://schemas.microsoft.com/office/drawing/2014/main" id="{9D3E50C0-0575-0B70-B415-160F197DA4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4563" y="2122488"/>
                        <a:ext cx="1854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950" name="Object 27">
            <a:extLst>
              <a:ext uri="{FF2B5EF4-FFF2-40B4-BE49-F238E27FC236}">
                <a16:creationId xmlns:a16="http://schemas.microsoft.com/office/drawing/2014/main" id="{7252C22B-05DB-1EF6-DC3C-73FC67CE8A67}"/>
              </a:ext>
            </a:extLst>
          </p:cNvPr>
          <p:cNvGraphicFramePr>
            <a:graphicFrameLocks noChangeAspect="1"/>
          </p:cNvGraphicFramePr>
          <p:nvPr/>
        </p:nvGraphicFramePr>
        <p:xfrm>
          <a:off x="6024563" y="3238500"/>
          <a:ext cx="3376612" cy="406400"/>
        </p:xfrm>
        <a:graphic>
          <a:graphicData uri="http://schemas.openxmlformats.org/presentationml/2006/ole">
            <mc:AlternateContent xmlns:mc="http://schemas.openxmlformats.org/markup-compatibility/2006">
              <mc:Choice xmlns:v="urn:schemas-microsoft-com:vml" Requires="v">
                <p:oleObj name="Equation" r:id="rId10" imgW="1688367" imgH="203112" progId="">
                  <p:embed/>
                </p:oleObj>
              </mc:Choice>
              <mc:Fallback>
                <p:oleObj name="Equation" r:id="rId10" imgW="1688367" imgH="203112" progId="">
                  <p:embed/>
                  <p:pic>
                    <p:nvPicPr>
                      <p:cNvPr id="76950" name="Object 27">
                        <a:extLst>
                          <a:ext uri="{FF2B5EF4-FFF2-40B4-BE49-F238E27FC236}">
                            <a16:creationId xmlns:a16="http://schemas.microsoft.com/office/drawing/2014/main" id="{7252C22B-05DB-1EF6-DC3C-73FC67CE8A6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24563" y="3238500"/>
                        <a:ext cx="33766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962" name="Object 28">
            <a:extLst>
              <a:ext uri="{FF2B5EF4-FFF2-40B4-BE49-F238E27FC236}">
                <a16:creationId xmlns:a16="http://schemas.microsoft.com/office/drawing/2014/main" id="{69062224-0B94-6D4B-6545-7CB27912B74C}"/>
              </a:ext>
            </a:extLst>
          </p:cNvPr>
          <p:cNvGraphicFramePr>
            <a:graphicFrameLocks noChangeAspect="1"/>
          </p:cNvGraphicFramePr>
          <p:nvPr/>
        </p:nvGraphicFramePr>
        <p:xfrm>
          <a:off x="4295776" y="5038725"/>
          <a:ext cx="1687513" cy="406400"/>
        </p:xfrm>
        <a:graphic>
          <a:graphicData uri="http://schemas.openxmlformats.org/presentationml/2006/ole">
            <mc:AlternateContent xmlns:mc="http://schemas.openxmlformats.org/markup-compatibility/2006">
              <mc:Choice xmlns:v="urn:schemas-microsoft-com:vml" Requires="v">
                <p:oleObj name="Equation" r:id="rId12" imgW="837836" imgH="203112" progId="">
                  <p:embed/>
                </p:oleObj>
              </mc:Choice>
              <mc:Fallback>
                <p:oleObj name="Equation" r:id="rId12" imgW="837836" imgH="203112" progId="">
                  <p:embed/>
                  <p:pic>
                    <p:nvPicPr>
                      <p:cNvPr id="76962" name="Object 28">
                        <a:extLst>
                          <a:ext uri="{FF2B5EF4-FFF2-40B4-BE49-F238E27FC236}">
                            <a16:creationId xmlns:a16="http://schemas.microsoft.com/office/drawing/2014/main" id="{69062224-0B94-6D4B-6545-7CB27912B74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5776" y="5038725"/>
                        <a:ext cx="16875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963" name="Object 29">
            <a:extLst>
              <a:ext uri="{FF2B5EF4-FFF2-40B4-BE49-F238E27FC236}">
                <a16:creationId xmlns:a16="http://schemas.microsoft.com/office/drawing/2014/main" id="{5722A076-F358-064E-9E04-6672F69E8C39}"/>
              </a:ext>
            </a:extLst>
          </p:cNvPr>
          <p:cNvGraphicFramePr>
            <a:graphicFrameLocks noChangeAspect="1"/>
          </p:cNvGraphicFramePr>
          <p:nvPr/>
        </p:nvGraphicFramePr>
        <p:xfrm>
          <a:off x="5875339" y="5038725"/>
          <a:ext cx="2543175" cy="406400"/>
        </p:xfrm>
        <a:graphic>
          <a:graphicData uri="http://schemas.openxmlformats.org/presentationml/2006/ole">
            <mc:AlternateContent xmlns:mc="http://schemas.openxmlformats.org/markup-compatibility/2006">
              <mc:Choice xmlns:v="urn:schemas-microsoft-com:vml" Requires="v">
                <p:oleObj name="Equation" r:id="rId14" imgW="1269449" imgH="203112" progId="">
                  <p:embed/>
                </p:oleObj>
              </mc:Choice>
              <mc:Fallback>
                <p:oleObj name="Equation" r:id="rId14" imgW="1269449" imgH="203112" progId="">
                  <p:embed/>
                  <p:pic>
                    <p:nvPicPr>
                      <p:cNvPr id="76963" name="Object 29">
                        <a:extLst>
                          <a:ext uri="{FF2B5EF4-FFF2-40B4-BE49-F238E27FC236}">
                            <a16:creationId xmlns:a16="http://schemas.microsoft.com/office/drawing/2014/main" id="{5722A076-F358-064E-9E04-6672F69E8C3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75339" y="5038725"/>
                        <a:ext cx="2543175"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968" name="Text Box 168">
            <a:extLst>
              <a:ext uri="{FF2B5EF4-FFF2-40B4-BE49-F238E27FC236}">
                <a16:creationId xmlns:a16="http://schemas.microsoft.com/office/drawing/2014/main" id="{6E935436-CE0C-72A9-0E24-8B7EFD23695D}"/>
              </a:ext>
            </a:extLst>
          </p:cNvPr>
          <p:cNvSpPr txBox="1">
            <a:spLocks noChangeArrowheads="1"/>
          </p:cNvSpPr>
          <p:nvPr/>
        </p:nvSpPr>
        <p:spPr bwMode="auto">
          <a:xfrm>
            <a:off x="6010276" y="1196976"/>
            <a:ext cx="35718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楷体_GB2312" pitchFamily="49" charset="-122"/>
              </a:rPr>
              <a:t>设</a:t>
            </a:r>
            <a:r>
              <a:rPr lang="zh-CN" altLang="en-US"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A</a:t>
            </a:r>
            <a:r>
              <a:rPr lang="zh-CN" altLang="en-US" b="1">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B</a:t>
            </a:r>
            <a:r>
              <a:rPr lang="zh-CN" altLang="en-US" b="1">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C </a:t>
            </a:r>
            <a:r>
              <a:rPr lang="zh-CN" altLang="en-US" b="1">
                <a:solidFill>
                  <a:srgbClr val="000000"/>
                </a:solidFill>
                <a:latin typeface="楷体_GB2312" pitchFamily="49" charset="-122"/>
              </a:rPr>
              <a:t>是同型矩阵</a:t>
            </a:r>
          </a:p>
        </p:txBody>
      </p:sp>
      <p:sp>
        <p:nvSpPr>
          <p:cNvPr id="76969" name="Rectangle 169">
            <a:extLst>
              <a:ext uri="{FF2B5EF4-FFF2-40B4-BE49-F238E27FC236}">
                <a16:creationId xmlns:a16="http://schemas.microsoft.com/office/drawing/2014/main" id="{CF89D162-EC33-72B8-B64B-4EB299208D2C}"/>
              </a:ext>
            </a:extLst>
          </p:cNvPr>
          <p:cNvSpPr>
            <a:spLocks noChangeArrowheads="1"/>
          </p:cNvSpPr>
          <p:nvPr/>
        </p:nvSpPr>
        <p:spPr bwMode="auto">
          <a:xfrm>
            <a:off x="2368551" y="4046539"/>
            <a:ext cx="8120063"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20000"/>
              </a:spcBef>
              <a:spcAft>
                <a:spcPct val="0"/>
              </a:spcAft>
              <a:buClr>
                <a:srgbClr val="00007D"/>
              </a:buClr>
              <a:buSzPct val="75000"/>
            </a:pPr>
            <a:r>
              <a:rPr lang="zh-CN" altLang="en-US" b="1">
                <a:solidFill>
                  <a:srgbClr val="000000"/>
                </a:solidFill>
              </a:rPr>
              <a:t>设矩阵</a:t>
            </a:r>
            <a:r>
              <a:rPr lang="zh-CN" altLang="en-US"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A </a:t>
            </a:r>
            <a:r>
              <a:rPr lang="en-US" altLang="zh-CN"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a</a:t>
            </a:r>
            <a:r>
              <a:rPr lang="en-US" altLang="zh-CN" b="1" i="1" baseline="-25000">
                <a:solidFill>
                  <a:srgbClr val="000000"/>
                </a:solidFill>
                <a:latin typeface="Times New Roman" panose="02020603050405020304" pitchFamily="18" charset="0"/>
              </a:rPr>
              <a:t>ij</a:t>
            </a:r>
            <a:r>
              <a:rPr lang="en-US" altLang="zh-CN" b="1">
                <a:solidFill>
                  <a:srgbClr val="000000"/>
                </a:solidFill>
                <a:latin typeface="Times New Roman" panose="02020603050405020304" pitchFamily="18" charset="0"/>
              </a:rPr>
              <a:t>) </a:t>
            </a:r>
            <a:r>
              <a:rPr lang="zh-CN" altLang="en-US" b="1">
                <a:solidFill>
                  <a:srgbClr val="000000"/>
                </a:solidFill>
                <a:latin typeface="Times New Roman" panose="02020603050405020304" pitchFamily="18" charset="0"/>
              </a:rPr>
              <a:t>，</a:t>
            </a:r>
            <a:r>
              <a:rPr lang="zh-CN" altLang="en-US" b="1">
                <a:solidFill>
                  <a:srgbClr val="000000"/>
                </a:solidFill>
              </a:rPr>
              <a:t>记</a:t>
            </a:r>
            <a:r>
              <a:rPr lang="zh-CN" altLang="en-US" b="1">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ea typeface="宋体" panose="02010600030101010101" pitchFamily="2" charset="-122"/>
              </a:rPr>
              <a:t>A</a:t>
            </a:r>
            <a:r>
              <a:rPr lang="en-US" altLang="zh-CN" b="1">
                <a:solidFill>
                  <a:srgbClr val="000000"/>
                </a:solidFill>
              </a:rPr>
              <a:t> </a:t>
            </a:r>
            <a:r>
              <a:rPr lang="en-US" altLang="zh-CN" b="1">
                <a:solidFill>
                  <a:srgbClr val="000000"/>
                </a:solidFill>
                <a:latin typeface="Times New Roman" panose="02020603050405020304" pitchFamily="18" charset="0"/>
              </a:rPr>
              <a:t>= (</a:t>
            </a:r>
            <a:r>
              <a:rPr lang="zh-CN" altLang="en-US" b="1">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a</a:t>
            </a:r>
            <a:r>
              <a:rPr lang="en-US" altLang="zh-CN" b="1" i="1" baseline="-25000">
                <a:solidFill>
                  <a:srgbClr val="000000"/>
                </a:solidFill>
                <a:latin typeface="Times New Roman" panose="02020603050405020304" pitchFamily="18" charset="0"/>
              </a:rPr>
              <a:t>ij</a:t>
            </a:r>
            <a:r>
              <a:rPr lang="en-US" altLang="zh-CN" b="1">
                <a:solidFill>
                  <a:srgbClr val="000000"/>
                </a:solidFill>
                <a:latin typeface="Times New Roman" panose="02020603050405020304" pitchFamily="18" charset="0"/>
              </a:rPr>
              <a:t>)</a:t>
            </a:r>
            <a:r>
              <a:rPr lang="zh-CN" altLang="en-US" b="1">
                <a:solidFill>
                  <a:srgbClr val="000000"/>
                </a:solidFill>
                <a:latin typeface="Times New Roman" panose="02020603050405020304" pitchFamily="18" charset="0"/>
              </a:rPr>
              <a:t>，称为矩阵</a:t>
            </a:r>
            <a:r>
              <a:rPr lang="zh-CN" altLang="en-US" b="1" i="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A </a:t>
            </a:r>
            <a:r>
              <a:rPr lang="zh-CN" altLang="en-US" b="1">
                <a:solidFill>
                  <a:srgbClr val="000000"/>
                </a:solidFill>
              </a:rPr>
              <a:t>的</a:t>
            </a:r>
            <a:r>
              <a:rPr lang="zh-CN" altLang="en-US" b="1">
                <a:solidFill>
                  <a:srgbClr val="FF0000"/>
                </a:solidFill>
              </a:rPr>
              <a:t>负矩阵</a:t>
            </a:r>
            <a:r>
              <a:rPr lang="zh-CN" altLang="en-US" b="1">
                <a:solidFill>
                  <a:srgbClr val="000000"/>
                </a:solidFill>
              </a:rPr>
              <a:t>．</a:t>
            </a:r>
          </a:p>
          <a:p>
            <a:pPr eaLnBrk="1" fontAlgn="base" hangingPunct="1">
              <a:spcBef>
                <a:spcPct val="20000"/>
              </a:spcBef>
              <a:spcAft>
                <a:spcPct val="0"/>
              </a:spcAft>
              <a:buClr>
                <a:srgbClr val="00007D"/>
              </a:buClr>
              <a:buSzPct val="75000"/>
            </a:pPr>
            <a:r>
              <a:rPr lang="zh-CN" altLang="en-US" b="1">
                <a:solidFill>
                  <a:srgbClr val="000000"/>
                </a:solidFill>
              </a:rPr>
              <a:t>显然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6945"/>
                                        </p:tgtEl>
                                        <p:attrNameLst>
                                          <p:attrName>style.visibility</p:attrName>
                                        </p:attrNameLst>
                                      </p:cBhvr>
                                      <p:to>
                                        <p:strVal val="visible"/>
                                      </p:to>
                                    </p:set>
                                    <p:animEffect transition="in" filter="slide(fromBottom)">
                                      <p:cBhvr>
                                        <p:cTn id="7" dur="500"/>
                                        <p:tgtEl>
                                          <p:spTgt spid="769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76946"/>
                                        </p:tgtEl>
                                        <p:attrNameLst>
                                          <p:attrName>style.visibility</p:attrName>
                                        </p:attrNameLst>
                                      </p:cBhvr>
                                      <p:to>
                                        <p:strVal val="visible"/>
                                      </p:to>
                                    </p:set>
                                    <p:animEffect transition="in" filter="slide(fromBottom)">
                                      <p:cBhvr>
                                        <p:cTn id="12" dur="500"/>
                                        <p:tgtEl>
                                          <p:spTgt spid="769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76947"/>
                                        </p:tgtEl>
                                        <p:attrNameLst>
                                          <p:attrName>style.visibility</p:attrName>
                                        </p:attrNameLst>
                                      </p:cBhvr>
                                      <p:to>
                                        <p:strVal val="visible"/>
                                      </p:to>
                                    </p:set>
                                    <p:animEffect transition="in" filter="slide(fromBottom)">
                                      <p:cBhvr>
                                        <p:cTn id="17" dur="500"/>
                                        <p:tgtEl>
                                          <p:spTgt spid="769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6968"/>
                                        </p:tgtEl>
                                        <p:attrNameLst>
                                          <p:attrName>style.visibility</p:attrName>
                                        </p:attrNameLst>
                                      </p:cBhvr>
                                      <p:to>
                                        <p:strVal val="visible"/>
                                      </p:to>
                                    </p:set>
                                    <p:animEffect transition="in" filter="slide(fromBottom)">
                                      <p:cBhvr>
                                        <p:cTn id="22" dur="500"/>
                                        <p:tgtEl>
                                          <p:spTgt spid="769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76949"/>
                                        </p:tgtEl>
                                        <p:attrNameLst>
                                          <p:attrName>style.visibility</p:attrName>
                                        </p:attrNameLst>
                                      </p:cBhvr>
                                      <p:to>
                                        <p:strVal val="visible"/>
                                      </p:to>
                                    </p:set>
                                    <p:animEffect transition="in" filter="slide(fromBottom)">
                                      <p:cBhvr>
                                        <p:cTn id="27" dur="500"/>
                                        <p:tgtEl>
                                          <p:spTgt spid="769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76950"/>
                                        </p:tgtEl>
                                        <p:attrNameLst>
                                          <p:attrName>style.visibility</p:attrName>
                                        </p:attrNameLst>
                                      </p:cBhvr>
                                      <p:to>
                                        <p:strVal val="visible"/>
                                      </p:to>
                                    </p:set>
                                    <p:animEffect transition="in" filter="slide(fromBottom)">
                                      <p:cBhvr>
                                        <p:cTn id="32" dur="500"/>
                                        <p:tgtEl>
                                          <p:spTgt spid="769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76969"/>
                                        </p:tgtEl>
                                        <p:attrNameLst>
                                          <p:attrName>style.visibility</p:attrName>
                                        </p:attrNameLst>
                                      </p:cBhvr>
                                      <p:to>
                                        <p:strVal val="visible"/>
                                      </p:to>
                                    </p:set>
                                    <p:animEffect transition="in" filter="box(in)">
                                      <p:cBhvr>
                                        <p:cTn id="37" dur="500"/>
                                        <p:tgtEl>
                                          <p:spTgt spid="769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76962"/>
                                        </p:tgtEl>
                                        <p:attrNameLst>
                                          <p:attrName>style.visibility</p:attrName>
                                        </p:attrNameLst>
                                      </p:cBhvr>
                                      <p:to>
                                        <p:strVal val="visible"/>
                                      </p:to>
                                    </p:set>
                                    <p:animEffect transition="in" filter="slide(fromBottom)">
                                      <p:cBhvr>
                                        <p:cTn id="42" dur="500"/>
                                        <p:tgtEl>
                                          <p:spTgt spid="7696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76963"/>
                                        </p:tgtEl>
                                        <p:attrNameLst>
                                          <p:attrName>style.visibility</p:attrName>
                                        </p:attrNameLst>
                                      </p:cBhvr>
                                      <p:to>
                                        <p:strVal val="visible"/>
                                      </p:to>
                                    </p:set>
                                    <p:animEffect transition="in" filter="slide(fromBottom)">
                                      <p:cBhvr>
                                        <p:cTn id="47" dur="500"/>
                                        <p:tgtEl>
                                          <p:spTgt spid="76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68" grpId="0"/>
      <p:bldP spid="76969"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4626" name="Rectangle 5">
            <a:extLst>
              <a:ext uri="{FF2B5EF4-FFF2-40B4-BE49-F238E27FC236}">
                <a16:creationId xmlns:a16="http://schemas.microsoft.com/office/drawing/2014/main" id="{73402A57-23D0-68CC-C22B-F340FDE8F250}"/>
              </a:ext>
            </a:extLst>
          </p:cNvPr>
          <p:cNvSpPr>
            <a:spLocks noChangeArrowheads="1"/>
          </p:cNvSpPr>
          <p:nvPr/>
        </p:nvSpPr>
        <p:spPr bwMode="auto">
          <a:xfrm>
            <a:off x="2163764" y="3717925"/>
            <a:ext cx="81629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Times New Roman" panose="02020603050405020304" pitchFamily="18" charset="0"/>
              </a:rPr>
              <a:t>设工厂向某家商店发送四种货物各</a:t>
            </a:r>
            <a:r>
              <a:rPr lang="zh-CN" altLang="en-US" b="1">
                <a:solidFill>
                  <a:srgbClr val="000000"/>
                </a:solidFill>
                <a:latin typeface="Symbol" panose="05050102010706020507" pitchFamily="18" charset="2"/>
              </a:rPr>
              <a:t> </a:t>
            </a:r>
            <a:r>
              <a:rPr lang="en-US" altLang="zh-CN" b="1">
                <a:solidFill>
                  <a:srgbClr val="000000"/>
                </a:solidFill>
                <a:latin typeface="Symbol" panose="05050102010706020507" pitchFamily="18" charset="2"/>
              </a:rPr>
              <a:t>l </a:t>
            </a:r>
            <a:r>
              <a:rPr lang="zh-CN" altLang="en-US" b="1">
                <a:solidFill>
                  <a:srgbClr val="000000"/>
                </a:solidFill>
                <a:latin typeface="Times New Roman" panose="02020603050405020304" pitchFamily="18" charset="0"/>
              </a:rPr>
              <a:t>件，试求：工厂向该商</a:t>
            </a:r>
          </a:p>
          <a:p>
            <a:pPr eaLnBrk="1" fontAlgn="base" hangingPunct="1">
              <a:lnSpc>
                <a:spcPct val="150000"/>
              </a:lnSpc>
              <a:spcBef>
                <a:spcPct val="0"/>
              </a:spcBef>
              <a:spcAft>
                <a:spcPct val="0"/>
              </a:spcAft>
            </a:pPr>
            <a:r>
              <a:rPr lang="zh-CN" altLang="en-US" b="1">
                <a:solidFill>
                  <a:srgbClr val="000000"/>
                </a:solidFill>
                <a:latin typeface="Times New Roman" panose="02020603050405020304" pitchFamily="18" charset="0"/>
              </a:rPr>
              <a:t>店发送第</a:t>
            </a:r>
            <a:r>
              <a:rPr lang="zh-CN" altLang="en-US" b="1" i="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j </a:t>
            </a:r>
            <a:r>
              <a:rPr lang="zh-CN" altLang="en-US" b="1">
                <a:solidFill>
                  <a:srgbClr val="000000"/>
                </a:solidFill>
                <a:latin typeface="Times New Roman" panose="02020603050405020304" pitchFamily="18" charset="0"/>
              </a:rPr>
              <a:t>种货物的总值及总重量</a:t>
            </a:r>
            <a:r>
              <a:rPr kumimoji="1" lang="zh-CN" altLang="en-US" b="1">
                <a:solidFill>
                  <a:srgbClr val="000000"/>
                </a:solidFill>
                <a:latin typeface="Times New Roman" panose="02020603050405020304" pitchFamily="18" charset="0"/>
              </a:rPr>
              <a:t>．</a:t>
            </a:r>
          </a:p>
        </p:txBody>
      </p:sp>
      <p:sp>
        <p:nvSpPr>
          <p:cNvPr id="794627" name="Text Box 8">
            <a:extLst>
              <a:ext uri="{FF2B5EF4-FFF2-40B4-BE49-F238E27FC236}">
                <a16:creationId xmlns:a16="http://schemas.microsoft.com/office/drawing/2014/main" id="{596C746B-335D-C348-0F14-9860FFCA98A9}"/>
              </a:ext>
            </a:extLst>
          </p:cNvPr>
          <p:cNvSpPr txBox="1">
            <a:spLocks noChangeArrowheads="1"/>
          </p:cNvSpPr>
          <p:nvPr/>
        </p:nvSpPr>
        <p:spPr bwMode="auto">
          <a:xfrm>
            <a:off x="2163763" y="455613"/>
            <a:ext cx="810895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b="1">
                <a:solidFill>
                  <a:srgbClr val="0000FF"/>
                </a:solidFill>
                <a:latin typeface="Times New Roman" panose="02020603050405020304" pitchFamily="18" charset="0"/>
              </a:rPr>
              <a:t>例</a:t>
            </a:r>
            <a:r>
              <a:rPr kumimoji="1" lang="en-US" altLang="zh-CN" b="1">
                <a:solidFill>
                  <a:srgbClr val="0000FF"/>
                </a:solidFill>
                <a:latin typeface="Times New Roman" panose="02020603050405020304" pitchFamily="18" charset="0"/>
              </a:rPr>
              <a:t>1</a:t>
            </a:r>
            <a:r>
              <a:rPr kumimoji="1" lang="zh-CN" altLang="en-US" b="1">
                <a:solidFill>
                  <a:srgbClr val="0000FF"/>
                </a:solidFill>
                <a:latin typeface="Times New Roman" panose="02020603050405020304" pitchFamily="18" charset="0"/>
              </a:rPr>
              <a:t>（续）</a:t>
            </a:r>
            <a:r>
              <a:rPr kumimoji="1" lang="zh-CN" altLang="en-US" b="1">
                <a:solidFill>
                  <a:srgbClr val="000000"/>
                </a:solidFill>
                <a:latin typeface="Times New Roman" panose="02020603050405020304" pitchFamily="18" charset="0"/>
              </a:rPr>
              <a:t>该厂所生产的货物的单价及单件重量可列成数表：</a:t>
            </a:r>
          </a:p>
        </p:txBody>
      </p:sp>
      <p:sp>
        <p:nvSpPr>
          <p:cNvPr id="794628" name="Rectangle 9">
            <a:extLst>
              <a:ext uri="{FF2B5EF4-FFF2-40B4-BE49-F238E27FC236}">
                <a16:creationId xmlns:a16="http://schemas.microsoft.com/office/drawing/2014/main" id="{5C60DB60-A589-F6F1-06C7-436E54272372}"/>
              </a:ext>
            </a:extLst>
          </p:cNvPr>
          <p:cNvSpPr>
            <a:spLocks noChangeArrowheads="1"/>
          </p:cNvSpPr>
          <p:nvPr/>
        </p:nvSpPr>
        <p:spPr bwMode="auto">
          <a:xfrm>
            <a:off x="5910264" y="1865314"/>
            <a:ext cx="45354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其中</a:t>
            </a:r>
            <a:r>
              <a:rPr kumimoji="1" lang="en-US" altLang="zh-CN" b="1" i="1">
                <a:solidFill>
                  <a:srgbClr val="000000"/>
                </a:solidFill>
                <a:latin typeface="Times New Roman" panose="02020603050405020304" pitchFamily="18" charset="0"/>
              </a:rPr>
              <a:t>b</a:t>
            </a:r>
            <a:r>
              <a:rPr kumimoji="1" lang="en-US" altLang="zh-CN" b="1" i="1" baseline="-25000">
                <a:solidFill>
                  <a:srgbClr val="000000"/>
                </a:solidFill>
                <a:latin typeface="Times New Roman" panose="02020603050405020304" pitchFamily="18" charset="0"/>
              </a:rPr>
              <a:t>i </a:t>
            </a:r>
            <a:r>
              <a:rPr kumimoji="1" lang="en-US" altLang="zh-CN" b="1" baseline="-25000">
                <a:solidFill>
                  <a:srgbClr val="FF0000"/>
                </a:solidFill>
                <a:latin typeface="Times New Roman" panose="02020603050405020304" pitchFamily="18" charset="0"/>
              </a:rPr>
              <a:t>1</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表示第</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i </a:t>
            </a:r>
            <a:r>
              <a:rPr kumimoji="1" lang="zh-CN" altLang="en-US" b="1">
                <a:solidFill>
                  <a:srgbClr val="000000"/>
                </a:solidFill>
                <a:latin typeface="Times New Roman" panose="02020603050405020304" pitchFamily="18" charset="0"/>
              </a:rPr>
              <a:t>种货物的</a:t>
            </a:r>
            <a:r>
              <a:rPr kumimoji="1" lang="zh-CN" altLang="en-US" b="1">
                <a:solidFill>
                  <a:srgbClr val="FF0000"/>
                </a:solidFill>
                <a:latin typeface="Times New Roman" panose="02020603050405020304" pitchFamily="18" charset="0"/>
              </a:rPr>
              <a:t>单价</a:t>
            </a:r>
            <a:r>
              <a:rPr kumimoji="1" lang="zh-CN" altLang="en-US" b="1">
                <a:solidFill>
                  <a:srgbClr val="000000"/>
                </a:solidFill>
                <a:latin typeface="Times New Roman" panose="02020603050405020304" pitchFamily="18" charset="0"/>
              </a:rPr>
              <a:t>，</a:t>
            </a:r>
          </a:p>
          <a:p>
            <a:pPr eaLnBrk="1" fontAlgn="base" hangingPunct="1">
              <a:lnSpc>
                <a:spcPct val="140000"/>
              </a:lnSpc>
              <a:spcBef>
                <a:spcPct val="0"/>
              </a:spcBef>
              <a:spcAft>
                <a:spcPct val="0"/>
              </a:spcAft>
            </a:pPr>
            <a:r>
              <a:rPr kumimoji="1" lang="en-US" altLang="zh-CN" b="1" i="1">
                <a:solidFill>
                  <a:srgbClr val="000000"/>
                </a:solidFill>
                <a:latin typeface="Times New Roman" panose="02020603050405020304" pitchFamily="18" charset="0"/>
              </a:rPr>
              <a:t>b</a:t>
            </a:r>
            <a:r>
              <a:rPr kumimoji="1" lang="en-US" altLang="zh-CN" b="1" i="1" baseline="-25000">
                <a:solidFill>
                  <a:srgbClr val="000000"/>
                </a:solidFill>
                <a:latin typeface="Times New Roman" panose="02020603050405020304" pitchFamily="18" charset="0"/>
              </a:rPr>
              <a:t>i </a:t>
            </a:r>
            <a:r>
              <a:rPr kumimoji="1" lang="en-US" altLang="zh-CN" b="1" baseline="-25000">
                <a:solidFill>
                  <a:srgbClr val="FF0000"/>
                </a:solidFill>
                <a:latin typeface="Times New Roman" panose="02020603050405020304" pitchFamily="18" charset="0"/>
              </a:rPr>
              <a:t>2</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表示第</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i </a:t>
            </a:r>
            <a:r>
              <a:rPr kumimoji="1" lang="zh-CN" altLang="en-US" b="1">
                <a:solidFill>
                  <a:srgbClr val="000000"/>
                </a:solidFill>
                <a:latin typeface="Times New Roman" panose="02020603050405020304" pitchFamily="18" charset="0"/>
              </a:rPr>
              <a:t>种货物的</a:t>
            </a:r>
            <a:r>
              <a:rPr kumimoji="1" lang="zh-CN" altLang="en-US" b="1">
                <a:solidFill>
                  <a:srgbClr val="FF0000"/>
                </a:solidFill>
                <a:latin typeface="Times New Roman" panose="02020603050405020304" pitchFamily="18" charset="0"/>
              </a:rPr>
              <a:t>单件重量</a:t>
            </a:r>
            <a:r>
              <a:rPr kumimoji="1" lang="zh-CN" altLang="en-US" b="1">
                <a:solidFill>
                  <a:srgbClr val="000000"/>
                </a:solidFill>
                <a:latin typeface="Times New Roman" panose="02020603050405020304" pitchFamily="18" charset="0"/>
              </a:rPr>
              <a:t>． </a:t>
            </a:r>
          </a:p>
        </p:txBody>
      </p:sp>
      <p:graphicFrame>
        <p:nvGraphicFramePr>
          <p:cNvPr id="794629" name="Object 5">
            <a:extLst>
              <a:ext uri="{FF2B5EF4-FFF2-40B4-BE49-F238E27FC236}">
                <a16:creationId xmlns:a16="http://schemas.microsoft.com/office/drawing/2014/main" id="{980376DB-5843-F33D-9A45-D8A972A0C618}"/>
              </a:ext>
            </a:extLst>
          </p:cNvPr>
          <p:cNvGraphicFramePr>
            <a:graphicFrameLocks noChangeAspect="1"/>
          </p:cNvGraphicFramePr>
          <p:nvPr/>
        </p:nvGraphicFramePr>
        <p:xfrm>
          <a:off x="3967163" y="1228725"/>
          <a:ext cx="1306512" cy="2241550"/>
        </p:xfrm>
        <a:graphic>
          <a:graphicData uri="http://schemas.openxmlformats.org/presentationml/2006/ole">
            <mc:AlternateContent xmlns:mc="http://schemas.openxmlformats.org/markup-compatibility/2006">
              <mc:Choice xmlns:v="urn:schemas-microsoft-com:vml" Requires="v">
                <p:oleObj name="Equation" r:id="rId2" imgW="533400" imgH="914400" progId="">
                  <p:embed/>
                </p:oleObj>
              </mc:Choice>
              <mc:Fallback>
                <p:oleObj name="Equation" r:id="rId2" imgW="533400" imgH="914400" progId="">
                  <p:embed/>
                  <p:pic>
                    <p:nvPicPr>
                      <p:cNvPr id="794629" name="Object 5">
                        <a:extLst>
                          <a:ext uri="{FF2B5EF4-FFF2-40B4-BE49-F238E27FC236}">
                            <a16:creationId xmlns:a16="http://schemas.microsoft.com/office/drawing/2014/main" id="{980376DB-5843-F33D-9A45-D8A972A0C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7163" y="1228725"/>
                        <a:ext cx="1306512" cy="22415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35F4F43D-E804-D53A-BA86-FD795F4B86AF}"/>
              </a:ext>
            </a:extLst>
          </p:cNvPr>
          <p:cNvSpPr txBox="1">
            <a:spLocks noChangeArrowheads="1"/>
          </p:cNvSpPr>
          <p:nvPr/>
        </p:nvSpPr>
        <p:spPr bwMode="auto">
          <a:xfrm>
            <a:off x="1981200" y="1524000"/>
            <a:ext cx="8472488" cy="1176338"/>
          </a:xfrm>
          <a:prstGeom prst="rect">
            <a:avLst/>
          </a:prstGeom>
          <a:noFill/>
          <a:ln w="9525">
            <a:noFill/>
            <a:miter lim="800000"/>
            <a:headEnd/>
            <a:tailEnd/>
          </a:ln>
        </p:spPr>
        <p:txBody>
          <a:bodyPr>
            <a:spAutoFit/>
          </a:bodyPr>
          <a:lstStyle/>
          <a:p>
            <a:pPr marL="342900" indent="-342900" fontAlgn="base">
              <a:spcBef>
                <a:spcPct val="20000"/>
              </a:spcBef>
              <a:spcAft>
                <a:spcPct val="0"/>
              </a:spcAft>
              <a:buClr>
                <a:srgbClr val="3333CC"/>
              </a:buClr>
              <a:buSzPct val="60000"/>
              <a:defRPr/>
            </a:pPr>
            <a:r>
              <a:rPr lang="zh-CN" altLang="en-US" sz="3200" b="1" kern="0" dirty="0">
                <a:solidFill>
                  <a:srgbClr val="0000CC"/>
                </a:solidFill>
                <a:latin typeface="Tahoma"/>
                <a:ea typeface="宋体"/>
              </a:rPr>
              <a:t>    定义</a:t>
            </a:r>
            <a:r>
              <a:rPr lang="en-US" altLang="zh-CN" sz="3200" b="1" kern="0" dirty="0">
                <a:solidFill>
                  <a:srgbClr val="0000CC"/>
                </a:solidFill>
                <a:latin typeface="Tahoma"/>
                <a:ea typeface="宋体"/>
              </a:rPr>
              <a:t>1</a:t>
            </a:r>
            <a:r>
              <a:rPr lang="zh-CN" altLang="en-US" sz="3200" b="1" kern="0" dirty="0">
                <a:solidFill>
                  <a:srgbClr val="0000CC"/>
                </a:solidFill>
                <a:latin typeface="Tahoma"/>
                <a:ea typeface="宋体"/>
              </a:rPr>
              <a:t> </a:t>
            </a:r>
            <a:r>
              <a:rPr lang="zh-CN" altLang="en-US" sz="3200" kern="0" dirty="0">
                <a:solidFill>
                  <a:srgbClr val="000000"/>
                </a:solidFill>
                <a:latin typeface="Tahoma"/>
                <a:ea typeface="宋体"/>
              </a:rPr>
              <a:t>设有 </a:t>
            </a:r>
            <a:r>
              <a:rPr lang="en-US" altLang="zh-CN" sz="3200" i="1" kern="0" dirty="0">
                <a:solidFill>
                  <a:srgbClr val="000000"/>
                </a:solidFill>
                <a:latin typeface="Times New Roman" pitchFamily="18" charset="0"/>
                <a:ea typeface="宋体"/>
                <a:cs typeface="Times New Roman" pitchFamily="18" charset="0"/>
              </a:rPr>
              <a:t>n</a:t>
            </a:r>
            <a:r>
              <a:rPr lang="en-US" altLang="zh-CN" sz="3200" kern="0" dirty="0">
                <a:solidFill>
                  <a:srgbClr val="000000"/>
                </a:solidFill>
                <a:latin typeface="Tahoma"/>
                <a:ea typeface="宋体"/>
              </a:rPr>
              <a:t> </a:t>
            </a:r>
            <a:r>
              <a:rPr lang="zh-CN" altLang="en-US" sz="3200" kern="0" dirty="0">
                <a:solidFill>
                  <a:srgbClr val="000000"/>
                </a:solidFill>
                <a:latin typeface="Tahoma"/>
                <a:ea typeface="宋体"/>
              </a:rPr>
              <a:t>个未知数 </a:t>
            </a:r>
            <a:r>
              <a:rPr lang="en-US" altLang="zh-CN" sz="3200" i="1" kern="0" dirty="0">
                <a:solidFill>
                  <a:srgbClr val="000000"/>
                </a:solidFill>
                <a:latin typeface="Times New Roman" pitchFamily="18" charset="0"/>
                <a:ea typeface="宋体"/>
                <a:cs typeface="Times New Roman" pitchFamily="18" charset="0"/>
              </a:rPr>
              <a:t>m</a:t>
            </a:r>
            <a:r>
              <a:rPr lang="en-US" altLang="zh-CN" sz="3200" kern="0" dirty="0">
                <a:solidFill>
                  <a:srgbClr val="000000"/>
                </a:solidFill>
                <a:latin typeface="Tahoma"/>
                <a:ea typeface="宋体"/>
              </a:rPr>
              <a:t> </a:t>
            </a:r>
            <a:r>
              <a:rPr lang="zh-CN" altLang="en-US" sz="3200" kern="0" dirty="0">
                <a:solidFill>
                  <a:srgbClr val="000000"/>
                </a:solidFill>
                <a:latin typeface="Tahoma"/>
                <a:ea typeface="宋体"/>
              </a:rPr>
              <a:t>个方程的线性方</a:t>
            </a:r>
            <a:endParaRPr lang="en-US" altLang="zh-CN" sz="3200" kern="0" dirty="0">
              <a:solidFill>
                <a:srgbClr val="000000"/>
              </a:solidFill>
              <a:latin typeface="Tahoma"/>
              <a:ea typeface="宋体"/>
            </a:endParaRPr>
          </a:p>
          <a:p>
            <a:pPr marL="342900" indent="-342900" fontAlgn="base">
              <a:spcBef>
                <a:spcPct val="20000"/>
              </a:spcBef>
              <a:spcAft>
                <a:spcPct val="0"/>
              </a:spcAft>
              <a:buClr>
                <a:srgbClr val="3333CC"/>
              </a:buClr>
              <a:buSzPct val="60000"/>
              <a:defRPr/>
            </a:pPr>
            <a:r>
              <a:rPr lang="zh-CN" altLang="en-US" sz="3200" kern="0" dirty="0">
                <a:solidFill>
                  <a:srgbClr val="000000"/>
                </a:solidFill>
                <a:latin typeface="Tahoma"/>
                <a:ea typeface="宋体"/>
              </a:rPr>
              <a:t>程组</a:t>
            </a:r>
          </a:p>
        </p:txBody>
      </p:sp>
      <p:graphicFrame>
        <p:nvGraphicFramePr>
          <p:cNvPr id="5" name="Object 4">
            <a:extLst>
              <a:ext uri="{FF2B5EF4-FFF2-40B4-BE49-F238E27FC236}">
                <a16:creationId xmlns:a16="http://schemas.microsoft.com/office/drawing/2014/main" id="{BB038816-7B7D-D4FA-70C1-18327A77DBE8}"/>
              </a:ext>
            </a:extLst>
          </p:cNvPr>
          <p:cNvGraphicFramePr>
            <a:graphicFrameLocks noChangeAspect="1"/>
          </p:cNvGraphicFramePr>
          <p:nvPr/>
        </p:nvGraphicFramePr>
        <p:xfrm>
          <a:off x="4002089" y="2406650"/>
          <a:ext cx="4187825" cy="1879600"/>
        </p:xfrm>
        <a:graphic>
          <a:graphicData uri="http://schemas.openxmlformats.org/presentationml/2006/ole">
            <mc:AlternateContent xmlns:mc="http://schemas.openxmlformats.org/markup-compatibility/2006">
              <mc:Choice xmlns:v="urn:schemas-microsoft-com:vml" Requires="v">
                <p:oleObj name="Equation" r:id="rId2" imgW="2095500" imgH="939800" progId="">
                  <p:embed/>
                </p:oleObj>
              </mc:Choice>
              <mc:Fallback>
                <p:oleObj name="Equation" r:id="rId2" imgW="2095500" imgH="939800" progId="">
                  <p:embed/>
                  <p:pic>
                    <p:nvPicPr>
                      <p:cNvPr id="5" name="Object 4">
                        <a:extLst>
                          <a:ext uri="{FF2B5EF4-FFF2-40B4-BE49-F238E27FC236}">
                            <a16:creationId xmlns:a16="http://schemas.microsoft.com/office/drawing/2014/main" id="{BB038816-7B7D-D4FA-70C1-18327A77D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2089" y="2406650"/>
                        <a:ext cx="418782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a:extLst>
              <a:ext uri="{FF2B5EF4-FFF2-40B4-BE49-F238E27FC236}">
                <a16:creationId xmlns:a16="http://schemas.microsoft.com/office/drawing/2014/main" id="{30BDB35D-5F9A-82F5-2A24-9D638430B638}"/>
              </a:ext>
            </a:extLst>
          </p:cNvPr>
          <p:cNvSpPr txBox="1">
            <a:spLocks noChangeArrowheads="1"/>
          </p:cNvSpPr>
          <p:nvPr/>
        </p:nvSpPr>
        <p:spPr bwMode="auto">
          <a:xfrm>
            <a:off x="2452689" y="642938"/>
            <a:ext cx="3286125" cy="584200"/>
          </a:xfrm>
          <a:prstGeom prst="rect">
            <a:avLst/>
          </a:prstGeom>
          <a:noFill/>
          <a:ln w="9525">
            <a:noFill/>
            <a:miter lim="800000"/>
            <a:headEnd/>
            <a:tailEnd/>
          </a:ln>
        </p:spPr>
        <p:txBody>
          <a:bodyPr>
            <a:spAutoFit/>
          </a:bodyPr>
          <a:lstStyle/>
          <a:p>
            <a:pPr marL="342900" indent="-342900" fontAlgn="base">
              <a:spcBef>
                <a:spcPct val="20000"/>
              </a:spcBef>
              <a:spcAft>
                <a:spcPct val="0"/>
              </a:spcAft>
              <a:buClr>
                <a:srgbClr val="3333CC"/>
              </a:buClr>
              <a:buSzPct val="60000"/>
              <a:defRPr/>
            </a:pPr>
            <a:r>
              <a:rPr lang="zh-CN" altLang="en-US" sz="3200" b="1" kern="0" dirty="0">
                <a:solidFill>
                  <a:srgbClr val="333399"/>
                </a:solidFill>
                <a:latin typeface="Tahoma"/>
                <a:ea typeface="宋体"/>
              </a:rPr>
              <a:t>一、线性方程组</a:t>
            </a:r>
            <a:endParaRPr lang="zh-CN" altLang="en-US" sz="3200" b="1" kern="0" dirty="0">
              <a:solidFill>
                <a:srgbClr val="333399"/>
              </a:solidFill>
              <a:latin typeface="Times New Roman" pitchFamily="18" charset="0"/>
              <a:ea typeface="宋体"/>
              <a:cs typeface="Times New Roman" pitchFamily="18" charset="0"/>
            </a:endParaRPr>
          </a:p>
        </p:txBody>
      </p:sp>
      <p:sp>
        <p:nvSpPr>
          <p:cNvPr id="8" name="Rectangle 7">
            <a:extLst>
              <a:ext uri="{FF2B5EF4-FFF2-40B4-BE49-F238E27FC236}">
                <a16:creationId xmlns:a16="http://schemas.microsoft.com/office/drawing/2014/main" id="{869D54AF-55F7-AE96-5D10-2F8E5D9B5364}"/>
              </a:ext>
            </a:extLst>
          </p:cNvPr>
          <p:cNvSpPr txBox="1">
            <a:spLocks noChangeArrowheads="1"/>
          </p:cNvSpPr>
          <p:nvPr/>
        </p:nvSpPr>
        <p:spPr bwMode="auto">
          <a:xfrm>
            <a:off x="2024064" y="4400550"/>
            <a:ext cx="8358187" cy="1557338"/>
          </a:xfrm>
          <a:prstGeom prst="rect">
            <a:avLst/>
          </a:prstGeom>
          <a:noFill/>
          <a:ln w="9525">
            <a:noFill/>
            <a:miter lim="800000"/>
            <a:headEnd/>
            <a:tailEnd/>
          </a:ln>
        </p:spPr>
        <p:txBody>
          <a:bodyPr>
            <a:spAutoFit/>
          </a:bodyPr>
          <a:lstStyle/>
          <a:p>
            <a:pPr marL="342900" indent="-342900" fontAlgn="base">
              <a:spcBef>
                <a:spcPct val="20000"/>
              </a:spcBef>
              <a:spcAft>
                <a:spcPct val="0"/>
              </a:spcAft>
              <a:buClr>
                <a:srgbClr val="3333CC"/>
              </a:buClr>
              <a:buSzPct val="60000"/>
              <a:defRPr/>
            </a:pPr>
            <a:r>
              <a:rPr lang="zh-CN" altLang="en-US" sz="2800" kern="0" dirty="0">
                <a:solidFill>
                  <a:srgbClr val="000000"/>
                </a:solidFill>
                <a:latin typeface="Tahoma"/>
                <a:ea typeface="宋体"/>
              </a:rPr>
              <a:t>其中</a:t>
            </a:r>
            <a:r>
              <a:rPr lang="en-US" altLang="zh-CN" sz="2800" i="1" kern="0" dirty="0">
                <a:solidFill>
                  <a:srgbClr val="000000"/>
                </a:solidFill>
                <a:latin typeface="Times New Roman" pitchFamily="18" charset="0"/>
                <a:ea typeface="宋体"/>
                <a:cs typeface="Times New Roman" pitchFamily="18" charset="0"/>
              </a:rPr>
              <a:t>a</a:t>
            </a:r>
            <a:r>
              <a:rPr lang="en-US" altLang="zh-CN" sz="2800" i="1" kern="0" baseline="-25000" dirty="0">
                <a:solidFill>
                  <a:srgbClr val="000000"/>
                </a:solidFill>
                <a:latin typeface="Times New Roman" pitchFamily="18" charset="0"/>
                <a:ea typeface="宋体"/>
                <a:cs typeface="Times New Roman" pitchFamily="18" charset="0"/>
              </a:rPr>
              <a:t>ij  </a:t>
            </a:r>
            <a:r>
              <a:rPr lang="zh-CN" altLang="en-US" sz="2800" kern="0" dirty="0">
                <a:solidFill>
                  <a:srgbClr val="000000"/>
                </a:solidFill>
                <a:latin typeface="Tahoma"/>
                <a:ea typeface="宋体"/>
              </a:rPr>
              <a:t>表示第</a:t>
            </a:r>
            <a:r>
              <a:rPr lang="en-US" altLang="zh-CN" sz="2800" i="1" kern="0" dirty="0">
                <a:solidFill>
                  <a:srgbClr val="000000"/>
                </a:solidFill>
                <a:latin typeface="Times New Roman" pitchFamily="18" charset="0"/>
                <a:ea typeface="宋体"/>
                <a:cs typeface="Times New Roman" pitchFamily="18" charset="0"/>
              </a:rPr>
              <a:t>i</a:t>
            </a:r>
            <a:r>
              <a:rPr lang="zh-CN" altLang="en-US" sz="2800" kern="0" dirty="0">
                <a:solidFill>
                  <a:srgbClr val="000000"/>
                </a:solidFill>
                <a:latin typeface="Times New Roman" pitchFamily="18" charset="0"/>
                <a:ea typeface="宋体"/>
                <a:cs typeface="Times New Roman" pitchFamily="18" charset="0"/>
              </a:rPr>
              <a:t>个方</a:t>
            </a:r>
            <a:r>
              <a:rPr lang="zh-CN" altLang="en-US" sz="2800" kern="0" dirty="0">
                <a:solidFill>
                  <a:srgbClr val="000000"/>
                </a:solidFill>
                <a:latin typeface="Tahoma"/>
                <a:ea typeface="宋体"/>
              </a:rPr>
              <a:t>程第</a:t>
            </a:r>
            <a:r>
              <a:rPr lang="en-US" altLang="zh-CN" sz="2800" i="1" kern="0" dirty="0">
                <a:solidFill>
                  <a:srgbClr val="000000"/>
                </a:solidFill>
                <a:latin typeface="Times New Roman" pitchFamily="18" charset="0"/>
                <a:ea typeface="宋体"/>
                <a:cs typeface="Times New Roman" pitchFamily="18" charset="0"/>
              </a:rPr>
              <a:t>j</a:t>
            </a:r>
            <a:r>
              <a:rPr lang="zh-CN" altLang="en-US" sz="2800" kern="0" dirty="0">
                <a:solidFill>
                  <a:srgbClr val="000000"/>
                </a:solidFill>
                <a:latin typeface="Tahoma"/>
                <a:ea typeface="宋体"/>
              </a:rPr>
              <a:t>个未知数的</a:t>
            </a:r>
            <a:r>
              <a:rPr lang="zh-CN" altLang="en-US" sz="2800" b="1" kern="0" dirty="0">
                <a:solidFill>
                  <a:srgbClr val="0000CC"/>
                </a:solidFill>
                <a:latin typeface="Tahoma"/>
                <a:ea typeface="宋体"/>
              </a:rPr>
              <a:t>系数</a:t>
            </a:r>
            <a:r>
              <a:rPr lang="en-US" altLang="zh-CN" sz="2800" kern="0" dirty="0">
                <a:solidFill>
                  <a:srgbClr val="0000CC"/>
                </a:solidFill>
                <a:latin typeface="Tahoma"/>
                <a:ea typeface="宋体"/>
              </a:rPr>
              <a:t>(</a:t>
            </a:r>
            <a:r>
              <a:rPr lang="en-US" altLang="zh-CN" sz="2800" b="1" i="1" kern="0" dirty="0">
                <a:solidFill>
                  <a:srgbClr val="D60093"/>
                </a:solidFill>
                <a:latin typeface="Times New Roman" pitchFamily="18" charset="0"/>
                <a:ea typeface="宋体"/>
                <a:cs typeface="Times New Roman" pitchFamily="18" charset="0"/>
              </a:rPr>
              <a:t>coefficient</a:t>
            </a:r>
            <a:r>
              <a:rPr lang="en-US" altLang="zh-CN" sz="2800" kern="0" dirty="0">
                <a:solidFill>
                  <a:srgbClr val="0000CC"/>
                </a:solidFill>
                <a:latin typeface="Tahoma"/>
                <a:ea typeface="宋体"/>
              </a:rPr>
              <a:t>),</a:t>
            </a:r>
          </a:p>
          <a:p>
            <a:pPr marL="342900" indent="-342900" fontAlgn="base">
              <a:spcBef>
                <a:spcPct val="20000"/>
              </a:spcBef>
              <a:spcAft>
                <a:spcPct val="0"/>
              </a:spcAft>
              <a:buClr>
                <a:srgbClr val="3333CC"/>
              </a:buClr>
              <a:buSzPct val="60000"/>
              <a:defRPr/>
            </a:pPr>
            <a:r>
              <a:rPr lang="en-US" altLang="zh-CN" sz="2800" i="1" kern="0" dirty="0">
                <a:solidFill>
                  <a:srgbClr val="000000"/>
                </a:solidFill>
                <a:latin typeface="Times New Roman" pitchFamily="18" charset="0"/>
                <a:ea typeface="楷体_GB2312" pitchFamily="49" charset="-122"/>
                <a:cs typeface="Times New Roman" pitchFamily="18" charset="0"/>
              </a:rPr>
              <a:t>b</a:t>
            </a:r>
            <a:r>
              <a:rPr lang="en-US" altLang="zh-CN" sz="2800" i="1" kern="0" baseline="-25000" dirty="0">
                <a:solidFill>
                  <a:srgbClr val="000000"/>
                </a:solidFill>
                <a:latin typeface="Times New Roman" pitchFamily="18" charset="0"/>
                <a:ea typeface="楷体_GB2312" pitchFamily="49" charset="-122"/>
                <a:cs typeface="Times New Roman" pitchFamily="18" charset="0"/>
              </a:rPr>
              <a:t>i   </a:t>
            </a:r>
            <a:r>
              <a:rPr lang="zh-CN" altLang="en-US" sz="2800" kern="0" dirty="0">
                <a:solidFill>
                  <a:srgbClr val="000000"/>
                </a:solidFill>
                <a:latin typeface="Times New Roman" pitchFamily="18" charset="0"/>
                <a:ea typeface="楷体_GB2312" pitchFamily="49" charset="-122"/>
                <a:cs typeface="Times New Roman" pitchFamily="18" charset="0"/>
              </a:rPr>
              <a:t>是</a:t>
            </a:r>
            <a:r>
              <a:rPr lang="zh-CN" altLang="en-US" sz="2800" kern="0" dirty="0">
                <a:solidFill>
                  <a:srgbClr val="000000"/>
                </a:solidFill>
                <a:latin typeface="Arial" charset="0"/>
                <a:ea typeface="楷体_GB2312" pitchFamily="49" charset="-122"/>
              </a:rPr>
              <a:t>第</a:t>
            </a:r>
            <a:r>
              <a:rPr lang="en-US" altLang="zh-CN" sz="2800" i="1" kern="0" dirty="0">
                <a:solidFill>
                  <a:srgbClr val="000000"/>
                </a:solidFill>
                <a:latin typeface="Times New Roman" pitchFamily="18" charset="0"/>
                <a:ea typeface="楷体_GB2312" pitchFamily="49" charset="-122"/>
                <a:cs typeface="Times New Roman" pitchFamily="18" charset="0"/>
              </a:rPr>
              <a:t>i</a:t>
            </a:r>
            <a:r>
              <a:rPr lang="zh-CN" altLang="en-US" sz="2800" kern="0" dirty="0">
                <a:solidFill>
                  <a:srgbClr val="000000"/>
                </a:solidFill>
                <a:latin typeface="Times New Roman" pitchFamily="18" charset="0"/>
                <a:ea typeface="楷体_GB2312" pitchFamily="49" charset="-122"/>
                <a:cs typeface="Times New Roman" pitchFamily="18" charset="0"/>
              </a:rPr>
              <a:t>个方</a:t>
            </a:r>
            <a:r>
              <a:rPr lang="zh-CN" altLang="en-US" sz="2800" kern="0" dirty="0">
                <a:solidFill>
                  <a:srgbClr val="000000"/>
                </a:solidFill>
                <a:latin typeface="Arial" charset="0"/>
                <a:ea typeface="楷体_GB2312" pitchFamily="49" charset="-122"/>
              </a:rPr>
              <a:t>程的常数项</a:t>
            </a:r>
            <a:r>
              <a:rPr lang="en-US" altLang="zh-CN" sz="2800" kern="0" dirty="0">
                <a:solidFill>
                  <a:srgbClr val="000000"/>
                </a:solidFill>
                <a:latin typeface="Arial" charset="0"/>
                <a:ea typeface="楷体_GB2312" pitchFamily="49" charset="-122"/>
              </a:rPr>
              <a:t>(</a:t>
            </a:r>
            <a:r>
              <a:rPr lang="en-US" altLang="zh-CN" sz="2800" b="1" i="1" kern="0" dirty="0">
                <a:solidFill>
                  <a:srgbClr val="D60093"/>
                </a:solidFill>
                <a:latin typeface="Times New Roman" pitchFamily="18" charset="0"/>
                <a:ea typeface="楷体_GB2312" pitchFamily="49" charset="-122"/>
                <a:cs typeface="Times New Roman" pitchFamily="18" charset="0"/>
              </a:rPr>
              <a:t>constant</a:t>
            </a:r>
            <a:r>
              <a:rPr lang="en-US" altLang="zh-CN" sz="2800" kern="0" dirty="0">
                <a:solidFill>
                  <a:srgbClr val="000000"/>
                </a:solidFill>
                <a:latin typeface="Arial" charset="0"/>
                <a:ea typeface="楷体_GB2312" pitchFamily="49" charset="-122"/>
              </a:rPr>
              <a:t>)</a:t>
            </a:r>
            <a:r>
              <a:rPr lang="zh-CN" altLang="en-US" sz="2800" kern="0" dirty="0">
                <a:solidFill>
                  <a:srgbClr val="000000"/>
                </a:solidFill>
                <a:latin typeface="Arial" charset="0"/>
                <a:ea typeface="楷体_GB2312" pitchFamily="49" charset="-122"/>
              </a:rPr>
              <a:t>，</a:t>
            </a:r>
            <a:r>
              <a:rPr lang="en-US" altLang="zh-CN" sz="2800" i="1" kern="0" dirty="0">
                <a:solidFill>
                  <a:srgbClr val="000000"/>
                </a:solidFill>
                <a:latin typeface="Times New Roman" pitchFamily="18" charset="0"/>
                <a:ea typeface="楷体_GB2312" pitchFamily="49" charset="-122"/>
                <a:cs typeface="Times New Roman" pitchFamily="18" charset="0"/>
              </a:rPr>
              <a:t>i</a:t>
            </a:r>
            <a:r>
              <a:rPr lang="en-US" altLang="zh-CN" sz="2800" kern="0" dirty="0">
                <a:solidFill>
                  <a:srgbClr val="000000"/>
                </a:solidFill>
                <a:latin typeface="Times New Roman" pitchFamily="18" charset="0"/>
                <a:ea typeface="楷体_GB2312" pitchFamily="49" charset="-122"/>
                <a:cs typeface="Times New Roman" pitchFamily="18" charset="0"/>
              </a:rPr>
              <a:t>=1,2,</a:t>
            </a:r>
            <a:r>
              <a:rPr lang="en-US" altLang="zh-CN" sz="2800" kern="0" dirty="0">
                <a:solidFill>
                  <a:srgbClr val="000000"/>
                </a:solidFill>
                <a:latin typeface="黑体"/>
                <a:ea typeface="黑体"/>
                <a:cs typeface="Times New Roman" pitchFamily="18" charset="0"/>
              </a:rPr>
              <a:t>…</a:t>
            </a:r>
            <a:r>
              <a:rPr lang="zh-CN" altLang="en-US" sz="2800" kern="0" dirty="0">
                <a:solidFill>
                  <a:srgbClr val="000000"/>
                </a:solidFill>
                <a:latin typeface="黑体"/>
                <a:ea typeface="黑体"/>
                <a:cs typeface="Times New Roman" pitchFamily="18" charset="0"/>
              </a:rPr>
              <a:t>，</a:t>
            </a:r>
            <a:r>
              <a:rPr lang="en-US" altLang="zh-CN" sz="2800" i="1" kern="0" dirty="0">
                <a:solidFill>
                  <a:srgbClr val="000000"/>
                </a:solidFill>
                <a:latin typeface="Times New Roman" pitchFamily="18" charset="0"/>
                <a:ea typeface="黑体"/>
                <a:cs typeface="Times New Roman" pitchFamily="18" charset="0"/>
              </a:rPr>
              <a:t>m</a:t>
            </a:r>
            <a:r>
              <a:rPr lang="zh-CN" altLang="en-US" sz="2800" kern="0" dirty="0">
                <a:solidFill>
                  <a:srgbClr val="000000"/>
                </a:solidFill>
                <a:latin typeface="黑体"/>
                <a:ea typeface="黑体"/>
                <a:cs typeface="Times New Roman" pitchFamily="18" charset="0"/>
              </a:rPr>
              <a:t>，</a:t>
            </a:r>
            <a:endParaRPr lang="en-US" altLang="zh-CN" sz="2800" kern="0" dirty="0">
              <a:solidFill>
                <a:srgbClr val="000000"/>
              </a:solidFill>
              <a:latin typeface="黑体"/>
              <a:ea typeface="黑体"/>
              <a:cs typeface="Times New Roman" pitchFamily="18" charset="0"/>
            </a:endParaRPr>
          </a:p>
          <a:p>
            <a:pPr marL="342900" indent="-342900" fontAlgn="base">
              <a:spcBef>
                <a:spcPct val="20000"/>
              </a:spcBef>
              <a:spcAft>
                <a:spcPct val="0"/>
              </a:spcAft>
              <a:buClr>
                <a:srgbClr val="3333CC"/>
              </a:buClr>
              <a:buSzPct val="60000"/>
              <a:defRPr/>
            </a:pPr>
            <a:r>
              <a:rPr lang="en-US" altLang="zh-CN" sz="2800" i="1" kern="0" dirty="0">
                <a:solidFill>
                  <a:srgbClr val="000000"/>
                </a:solidFill>
                <a:latin typeface="Times New Roman" pitchFamily="18" charset="0"/>
                <a:ea typeface="黑体"/>
                <a:cs typeface="Times New Roman" pitchFamily="18" charset="0"/>
              </a:rPr>
              <a:t>j</a:t>
            </a:r>
            <a:r>
              <a:rPr lang="en-US" altLang="zh-CN" sz="2800" kern="0" dirty="0">
                <a:solidFill>
                  <a:srgbClr val="000000"/>
                </a:solidFill>
                <a:latin typeface="Times New Roman" pitchFamily="18" charset="0"/>
                <a:ea typeface="楷体_GB2312" pitchFamily="49" charset="-122"/>
                <a:cs typeface="Times New Roman" pitchFamily="18" charset="0"/>
              </a:rPr>
              <a:t> =1,2,</a:t>
            </a:r>
            <a:r>
              <a:rPr lang="en-US" altLang="zh-CN" sz="2800" kern="0" dirty="0">
                <a:solidFill>
                  <a:srgbClr val="000000"/>
                </a:solidFill>
                <a:latin typeface="黑体"/>
                <a:ea typeface="黑体"/>
                <a:cs typeface="Times New Roman" pitchFamily="18" charset="0"/>
              </a:rPr>
              <a:t>…, </a:t>
            </a:r>
            <a:r>
              <a:rPr lang="en-US" altLang="zh-CN" sz="2800" i="1" kern="0" dirty="0">
                <a:solidFill>
                  <a:srgbClr val="000000"/>
                </a:solidFill>
                <a:latin typeface="Times New Roman" pitchFamily="18" charset="0"/>
                <a:ea typeface="黑体"/>
                <a:cs typeface="Times New Roman" pitchFamily="18" charset="0"/>
              </a:rPr>
              <a:t>n.</a:t>
            </a:r>
            <a:endParaRPr lang="zh-CN" altLang="en-US" sz="2800" i="1" kern="0" dirty="0">
              <a:solidFill>
                <a:srgbClr val="000000"/>
              </a:solidFill>
              <a:latin typeface="Times New Roman" pitchFamily="18" charset="0"/>
              <a:ea typeface="宋体"/>
              <a:cs typeface="Times New Roman" pitchFamily="18" charset="0"/>
            </a:endParaRPr>
          </a:p>
        </p:txBody>
      </p:sp>
      <p:sp>
        <p:nvSpPr>
          <p:cNvPr id="758790" name="TextBox 8">
            <a:extLst>
              <a:ext uri="{FF2B5EF4-FFF2-40B4-BE49-F238E27FC236}">
                <a16:creationId xmlns:a16="http://schemas.microsoft.com/office/drawing/2014/main" id="{375553F4-06B9-1975-E89B-5F6E9189DDB6}"/>
              </a:ext>
            </a:extLst>
          </p:cNvPr>
          <p:cNvSpPr txBox="1">
            <a:spLocks noChangeArrowheads="1"/>
          </p:cNvSpPr>
          <p:nvPr/>
        </p:nvSpPr>
        <p:spPr bwMode="auto">
          <a:xfrm>
            <a:off x="8667751" y="3109913"/>
            <a:ext cx="78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a:solidFill>
                  <a:srgbClr val="000000"/>
                </a:solidFill>
              </a:rPr>
              <a:t>（</a:t>
            </a:r>
            <a:r>
              <a:rPr lang="en-US" altLang="zh-CN">
                <a:solidFill>
                  <a:srgbClr val="000000"/>
                </a:solidFill>
              </a:rPr>
              <a:t>1</a:t>
            </a:r>
            <a:r>
              <a:rPr lang="zh-CN" altLang="en-US">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par>
                          <p:cTn id="15" fill="hold" nodeType="afterGroup">
                            <p:stCondLst>
                              <p:cond delay="101"/>
                            </p:stCondLst>
                            <p:childTnLst>
                              <p:par>
                                <p:cTn id="16" presetID="4" presetClass="entr" presetSubtype="16"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ox(in)">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100"/>
                                  </p:iterate>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100"/>
                                  </p:iterate>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lt">
                                    <p:tmAbs val="100"/>
                                  </p:iterate>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8"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87" name="Line 23">
            <a:extLst>
              <a:ext uri="{FF2B5EF4-FFF2-40B4-BE49-F238E27FC236}">
                <a16:creationId xmlns:a16="http://schemas.microsoft.com/office/drawing/2014/main" id="{D7A82689-6B01-9B4B-8D58-9B376B157B56}"/>
              </a:ext>
            </a:extLst>
          </p:cNvPr>
          <p:cNvSpPr>
            <a:spLocks noChangeShapeType="1"/>
          </p:cNvSpPr>
          <p:nvPr/>
        </p:nvSpPr>
        <p:spPr bwMode="auto">
          <a:xfrm>
            <a:off x="5808664" y="2854325"/>
            <a:ext cx="287337" cy="0"/>
          </a:xfrm>
          <a:prstGeom prst="line">
            <a:avLst/>
          </a:prstGeom>
          <a:noFill/>
          <a:ln w="38100">
            <a:solidFill>
              <a:schemeClr val="tx1"/>
            </a:solidFill>
            <a:miter lim="800000"/>
            <a:headEnd/>
            <a:tailEnd type="triangle" w="lg"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aphicFrame>
        <p:nvGraphicFramePr>
          <p:cNvPr id="88085" name="Object 23">
            <a:extLst>
              <a:ext uri="{FF2B5EF4-FFF2-40B4-BE49-F238E27FC236}">
                <a16:creationId xmlns:a16="http://schemas.microsoft.com/office/drawing/2014/main" id="{BFC457CA-638D-45D3-A023-86284F6C4E9D}"/>
              </a:ext>
            </a:extLst>
          </p:cNvPr>
          <p:cNvGraphicFramePr>
            <a:graphicFrameLocks noChangeAspect="1"/>
          </p:cNvGraphicFramePr>
          <p:nvPr/>
        </p:nvGraphicFramePr>
        <p:xfrm>
          <a:off x="5753100" y="2713039"/>
          <a:ext cx="342900" cy="280987"/>
        </p:xfrm>
        <a:graphic>
          <a:graphicData uri="http://schemas.openxmlformats.org/presentationml/2006/ole">
            <mc:AlternateContent xmlns:mc="http://schemas.openxmlformats.org/markup-compatibility/2006">
              <mc:Choice xmlns:v="urn:schemas-microsoft-com:vml" Requires="v">
                <p:oleObj name="Equation" r:id="rId3" imgW="139579" imgH="114201" progId="">
                  <p:embed/>
                </p:oleObj>
              </mc:Choice>
              <mc:Fallback>
                <p:oleObj name="Equation" r:id="rId3" imgW="139579" imgH="114201" progId="">
                  <p:embed/>
                  <p:pic>
                    <p:nvPicPr>
                      <p:cNvPr id="88085" name="Object 23">
                        <a:extLst>
                          <a:ext uri="{FF2B5EF4-FFF2-40B4-BE49-F238E27FC236}">
                            <a16:creationId xmlns:a16="http://schemas.microsoft.com/office/drawing/2014/main" id="{BFC457CA-638D-45D3-A023-86284F6C4E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100" y="2713039"/>
                        <a:ext cx="342900" cy="280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78" name="Object 24">
            <a:extLst>
              <a:ext uri="{FF2B5EF4-FFF2-40B4-BE49-F238E27FC236}">
                <a16:creationId xmlns:a16="http://schemas.microsoft.com/office/drawing/2014/main" id="{E3D292B7-D5EB-26B3-97D8-EB0AD1DB28EB}"/>
              </a:ext>
            </a:extLst>
          </p:cNvPr>
          <p:cNvGraphicFramePr>
            <a:graphicFrameLocks noChangeAspect="1"/>
          </p:cNvGraphicFramePr>
          <p:nvPr/>
        </p:nvGraphicFramePr>
        <p:xfrm>
          <a:off x="4168776" y="1701800"/>
          <a:ext cx="1306513" cy="2241550"/>
        </p:xfrm>
        <a:graphic>
          <a:graphicData uri="http://schemas.openxmlformats.org/presentationml/2006/ole">
            <mc:AlternateContent xmlns:mc="http://schemas.openxmlformats.org/markup-compatibility/2006">
              <mc:Choice xmlns:v="urn:schemas-microsoft-com:vml" Requires="v">
                <p:oleObj name="Equation" r:id="rId5" imgW="533400" imgH="914400" progId="">
                  <p:embed/>
                </p:oleObj>
              </mc:Choice>
              <mc:Fallback>
                <p:oleObj name="Equation" r:id="rId5" imgW="533400" imgH="914400" progId="">
                  <p:embed/>
                  <p:pic>
                    <p:nvPicPr>
                      <p:cNvPr id="88078" name="Object 24">
                        <a:extLst>
                          <a:ext uri="{FF2B5EF4-FFF2-40B4-BE49-F238E27FC236}">
                            <a16:creationId xmlns:a16="http://schemas.microsoft.com/office/drawing/2014/main" id="{E3D292B7-D5EB-26B3-97D8-EB0AD1DB28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8776" y="1701800"/>
                        <a:ext cx="1306513" cy="22415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81" name="Object 25">
            <a:extLst>
              <a:ext uri="{FF2B5EF4-FFF2-40B4-BE49-F238E27FC236}">
                <a16:creationId xmlns:a16="http://schemas.microsoft.com/office/drawing/2014/main" id="{F8274F79-E756-F042-E057-405DCB952C90}"/>
              </a:ext>
            </a:extLst>
          </p:cNvPr>
          <p:cNvGraphicFramePr>
            <a:graphicFrameLocks noChangeAspect="1"/>
          </p:cNvGraphicFramePr>
          <p:nvPr/>
        </p:nvGraphicFramePr>
        <p:xfrm>
          <a:off x="6280150" y="1701800"/>
          <a:ext cx="1773238" cy="2241550"/>
        </p:xfrm>
        <a:graphic>
          <a:graphicData uri="http://schemas.openxmlformats.org/presentationml/2006/ole">
            <mc:AlternateContent xmlns:mc="http://schemas.openxmlformats.org/markup-compatibility/2006">
              <mc:Choice xmlns:v="urn:schemas-microsoft-com:vml" Requires="v">
                <p:oleObj name="Equation" r:id="rId7" imgW="723900" imgH="914400" progId="">
                  <p:embed/>
                </p:oleObj>
              </mc:Choice>
              <mc:Fallback>
                <p:oleObj name="Equation" r:id="rId7" imgW="723900" imgH="914400" progId="">
                  <p:embed/>
                  <p:pic>
                    <p:nvPicPr>
                      <p:cNvPr id="88081" name="Object 25">
                        <a:extLst>
                          <a:ext uri="{FF2B5EF4-FFF2-40B4-BE49-F238E27FC236}">
                            <a16:creationId xmlns:a16="http://schemas.microsoft.com/office/drawing/2014/main" id="{F8274F79-E756-F042-E057-405DCB952C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0150" y="1701800"/>
                        <a:ext cx="1773238" cy="22415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82" name="Object 26">
            <a:extLst>
              <a:ext uri="{FF2B5EF4-FFF2-40B4-BE49-F238E27FC236}">
                <a16:creationId xmlns:a16="http://schemas.microsoft.com/office/drawing/2014/main" id="{3AB5DF59-3937-4033-936E-F3F7E0ACF4AD}"/>
              </a:ext>
            </a:extLst>
          </p:cNvPr>
          <p:cNvGraphicFramePr>
            <a:graphicFrameLocks noChangeAspect="1"/>
          </p:cNvGraphicFramePr>
          <p:nvPr/>
        </p:nvGraphicFramePr>
        <p:xfrm>
          <a:off x="3983039" y="1701801"/>
          <a:ext cx="1679575" cy="2303463"/>
        </p:xfrm>
        <a:graphic>
          <a:graphicData uri="http://schemas.openxmlformats.org/presentationml/2006/ole">
            <mc:AlternateContent xmlns:mc="http://schemas.openxmlformats.org/markup-compatibility/2006">
              <mc:Choice xmlns:v="urn:schemas-microsoft-com:vml" Requires="v">
                <p:oleObj name="Equation" r:id="rId9" imgW="685800" imgH="939800" progId="">
                  <p:embed/>
                </p:oleObj>
              </mc:Choice>
              <mc:Fallback>
                <p:oleObj name="Equation" r:id="rId9" imgW="685800" imgH="939800" progId="">
                  <p:embed/>
                  <p:pic>
                    <p:nvPicPr>
                      <p:cNvPr id="88082" name="Object 26">
                        <a:extLst>
                          <a:ext uri="{FF2B5EF4-FFF2-40B4-BE49-F238E27FC236}">
                            <a16:creationId xmlns:a16="http://schemas.microsoft.com/office/drawing/2014/main" id="{3AB5DF59-3937-4033-936E-F3F7E0ACF4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3039" y="1701801"/>
                        <a:ext cx="1679575" cy="23034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83" name="Object 27">
            <a:extLst>
              <a:ext uri="{FF2B5EF4-FFF2-40B4-BE49-F238E27FC236}">
                <a16:creationId xmlns:a16="http://schemas.microsoft.com/office/drawing/2014/main" id="{1C9007A1-23D1-DF3B-4115-0049F1C499CA}"/>
              </a:ext>
            </a:extLst>
          </p:cNvPr>
          <p:cNvGraphicFramePr>
            <a:graphicFrameLocks noChangeAspect="1"/>
          </p:cNvGraphicFramePr>
          <p:nvPr/>
        </p:nvGraphicFramePr>
        <p:xfrm>
          <a:off x="6094413" y="1701801"/>
          <a:ext cx="2146300" cy="2303463"/>
        </p:xfrm>
        <a:graphic>
          <a:graphicData uri="http://schemas.openxmlformats.org/presentationml/2006/ole">
            <mc:AlternateContent xmlns:mc="http://schemas.openxmlformats.org/markup-compatibility/2006">
              <mc:Choice xmlns:v="urn:schemas-microsoft-com:vml" Requires="v">
                <p:oleObj name="Equation" r:id="rId11" imgW="876300" imgH="939800" progId="">
                  <p:embed/>
                </p:oleObj>
              </mc:Choice>
              <mc:Fallback>
                <p:oleObj name="Equation" r:id="rId11" imgW="876300" imgH="939800" progId="">
                  <p:embed/>
                  <p:pic>
                    <p:nvPicPr>
                      <p:cNvPr id="88083" name="Object 27">
                        <a:extLst>
                          <a:ext uri="{FF2B5EF4-FFF2-40B4-BE49-F238E27FC236}">
                            <a16:creationId xmlns:a16="http://schemas.microsoft.com/office/drawing/2014/main" id="{1C9007A1-23D1-DF3B-4115-0049F1C499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4413" y="1701801"/>
                        <a:ext cx="2146300" cy="23034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2" name="Text Box 8">
            <a:extLst>
              <a:ext uri="{FF2B5EF4-FFF2-40B4-BE49-F238E27FC236}">
                <a16:creationId xmlns:a16="http://schemas.microsoft.com/office/drawing/2014/main" id="{5801DBFB-D969-9EB4-14EE-80D3396EF8D7}"/>
              </a:ext>
            </a:extLst>
          </p:cNvPr>
          <p:cNvSpPr txBox="1">
            <a:spLocks noChangeArrowheads="1"/>
          </p:cNvSpPr>
          <p:nvPr/>
        </p:nvSpPr>
        <p:spPr bwMode="auto">
          <a:xfrm>
            <a:off x="2163764" y="455614"/>
            <a:ext cx="774858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解：</a:t>
            </a:r>
            <a:r>
              <a:rPr lang="zh-CN" altLang="en-US" b="1">
                <a:solidFill>
                  <a:srgbClr val="000000"/>
                </a:solidFill>
                <a:latin typeface="Times New Roman" panose="02020603050405020304" pitchFamily="18" charset="0"/>
              </a:rPr>
              <a:t>工厂向该商店发送第</a:t>
            </a:r>
            <a:r>
              <a:rPr lang="zh-CN" altLang="en-US" b="1" i="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j </a:t>
            </a:r>
            <a:r>
              <a:rPr lang="zh-CN" altLang="en-US" b="1">
                <a:solidFill>
                  <a:srgbClr val="000000"/>
                </a:solidFill>
                <a:latin typeface="Times New Roman" panose="02020603050405020304" pitchFamily="18" charset="0"/>
              </a:rPr>
              <a:t>种货物的总值及总重量</a:t>
            </a:r>
          </a:p>
        </p:txBody>
      </p:sp>
      <p:graphicFrame>
        <p:nvGraphicFramePr>
          <p:cNvPr id="88079" name="Object 28">
            <a:extLst>
              <a:ext uri="{FF2B5EF4-FFF2-40B4-BE49-F238E27FC236}">
                <a16:creationId xmlns:a16="http://schemas.microsoft.com/office/drawing/2014/main" id="{489EFB18-C272-A64A-5106-B7E9B8AD1253}"/>
              </a:ext>
            </a:extLst>
          </p:cNvPr>
          <p:cNvGraphicFramePr>
            <a:graphicFrameLocks noChangeAspect="1"/>
          </p:cNvGraphicFramePr>
          <p:nvPr/>
        </p:nvGraphicFramePr>
        <p:xfrm>
          <a:off x="3032126" y="2635251"/>
          <a:ext cx="341313" cy="436563"/>
        </p:xfrm>
        <a:graphic>
          <a:graphicData uri="http://schemas.openxmlformats.org/presentationml/2006/ole">
            <mc:AlternateContent xmlns:mc="http://schemas.openxmlformats.org/markup-compatibility/2006">
              <mc:Choice xmlns:v="urn:schemas-microsoft-com:vml" Requires="v">
                <p:oleObj name="Equation" r:id="rId13" imgW="139579" imgH="177646" progId="">
                  <p:embed/>
                </p:oleObj>
              </mc:Choice>
              <mc:Fallback>
                <p:oleObj name="Equation" r:id="rId13" imgW="139579" imgH="177646" progId="">
                  <p:embed/>
                  <p:pic>
                    <p:nvPicPr>
                      <p:cNvPr id="88079" name="Object 28">
                        <a:extLst>
                          <a:ext uri="{FF2B5EF4-FFF2-40B4-BE49-F238E27FC236}">
                            <a16:creationId xmlns:a16="http://schemas.microsoft.com/office/drawing/2014/main" id="{489EFB18-C272-A64A-5106-B7E9B8AD125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32126" y="2635251"/>
                        <a:ext cx="341313" cy="436563"/>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80" name="Object 29">
            <a:extLst>
              <a:ext uri="{FF2B5EF4-FFF2-40B4-BE49-F238E27FC236}">
                <a16:creationId xmlns:a16="http://schemas.microsoft.com/office/drawing/2014/main" id="{7246BAE3-C818-F892-37CA-19633F4EDB59}"/>
              </a:ext>
            </a:extLst>
          </p:cNvPr>
          <p:cNvGraphicFramePr>
            <a:graphicFrameLocks noChangeAspect="1"/>
          </p:cNvGraphicFramePr>
          <p:nvPr/>
        </p:nvGraphicFramePr>
        <p:xfrm>
          <a:off x="3514725" y="2697163"/>
          <a:ext cx="311150" cy="311150"/>
        </p:xfrm>
        <a:graphic>
          <a:graphicData uri="http://schemas.openxmlformats.org/presentationml/2006/ole">
            <mc:AlternateContent xmlns:mc="http://schemas.openxmlformats.org/markup-compatibility/2006">
              <mc:Choice xmlns:v="urn:schemas-microsoft-com:vml" Requires="v">
                <p:oleObj name="Equation" r:id="rId15" imgW="126725" imgH="126725" progId="">
                  <p:embed/>
                </p:oleObj>
              </mc:Choice>
              <mc:Fallback>
                <p:oleObj name="Equation" r:id="rId15" imgW="126725" imgH="126725" progId="">
                  <p:embed/>
                  <p:pic>
                    <p:nvPicPr>
                      <p:cNvPr id="88080" name="Object 29">
                        <a:extLst>
                          <a:ext uri="{FF2B5EF4-FFF2-40B4-BE49-F238E27FC236}">
                            <a16:creationId xmlns:a16="http://schemas.microsoft.com/office/drawing/2014/main" id="{7246BAE3-C818-F892-37CA-19633F4EDB5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14725" y="2697163"/>
                        <a:ext cx="311150" cy="31115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8">
            <a:extLst>
              <a:ext uri="{FF2B5EF4-FFF2-40B4-BE49-F238E27FC236}">
                <a16:creationId xmlns:a16="http://schemas.microsoft.com/office/drawing/2014/main" id="{9C04595B-A969-F6CA-ED1F-F6F41479ED21}"/>
              </a:ext>
            </a:extLst>
          </p:cNvPr>
          <p:cNvGrpSpPr>
            <a:grpSpLocks/>
          </p:cNvGrpSpPr>
          <p:nvPr/>
        </p:nvGrpSpPr>
        <p:grpSpPr bwMode="auto">
          <a:xfrm flipV="1">
            <a:off x="3216275" y="3040063"/>
            <a:ext cx="1790700" cy="1325562"/>
            <a:chOff x="1066" y="781"/>
            <a:chExt cx="1128" cy="835"/>
          </a:xfrm>
        </p:grpSpPr>
        <p:sp>
          <p:nvSpPr>
            <p:cNvPr id="795663" name="Freeform 26">
              <a:extLst>
                <a:ext uri="{FF2B5EF4-FFF2-40B4-BE49-F238E27FC236}">
                  <a16:creationId xmlns:a16="http://schemas.microsoft.com/office/drawing/2014/main" id="{B24A543C-E55D-D7EB-BF23-16FCE778A6C7}"/>
                </a:ext>
              </a:extLst>
            </p:cNvPr>
            <p:cNvSpPr>
              <a:spLocks/>
            </p:cNvSpPr>
            <p:nvPr/>
          </p:nvSpPr>
          <p:spPr bwMode="auto">
            <a:xfrm>
              <a:off x="1066" y="1238"/>
              <a:ext cx="497" cy="378"/>
            </a:xfrm>
            <a:custGeom>
              <a:avLst/>
              <a:gdLst>
                <a:gd name="T0" fmla="*/ 0 w 497"/>
                <a:gd name="T1" fmla="*/ 378 h 378"/>
                <a:gd name="T2" fmla="*/ 497 w 497"/>
                <a:gd name="T3" fmla="*/ 0 h 378"/>
                <a:gd name="T4" fmla="*/ 0 60000 65536"/>
                <a:gd name="T5" fmla="*/ 0 60000 65536"/>
                <a:gd name="T6" fmla="*/ 0 w 497"/>
                <a:gd name="T7" fmla="*/ 0 h 378"/>
                <a:gd name="T8" fmla="*/ 497 w 497"/>
                <a:gd name="T9" fmla="*/ 378 h 378"/>
              </a:gdLst>
              <a:ahLst/>
              <a:cxnLst>
                <a:cxn ang="T4">
                  <a:pos x="T0" y="T1"/>
                </a:cxn>
                <a:cxn ang="T5">
                  <a:pos x="T2" y="T3"/>
                </a:cxn>
              </a:cxnLst>
              <a:rect l="T6" t="T7" r="T8" b="T9"/>
              <a:pathLst>
                <a:path w="497" h="378">
                  <a:moveTo>
                    <a:pt x="0" y="378"/>
                  </a:moveTo>
                  <a:cubicBezTo>
                    <a:pt x="83" y="315"/>
                    <a:pt x="393" y="79"/>
                    <a:pt x="497" y="0"/>
                  </a:cubicBezTo>
                </a:path>
              </a:pathLst>
            </a:custGeom>
            <a:noFill/>
            <a:ln w="19050">
              <a:solidFill>
                <a:schemeClr val="tx1"/>
              </a:solidFill>
              <a:miter lim="800000"/>
              <a:headEnd/>
              <a:tailEnd type="arrow" w="lg" len="lg"/>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795664" name="Freeform 27">
              <a:extLst>
                <a:ext uri="{FF2B5EF4-FFF2-40B4-BE49-F238E27FC236}">
                  <a16:creationId xmlns:a16="http://schemas.microsoft.com/office/drawing/2014/main" id="{EE3F22E5-E88D-02D7-FCE9-9E04199CA09B}"/>
                </a:ext>
              </a:extLst>
            </p:cNvPr>
            <p:cNvSpPr>
              <a:spLocks/>
            </p:cNvSpPr>
            <p:nvPr/>
          </p:nvSpPr>
          <p:spPr bwMode="auto">
            <a:xfrm>
              <a:off x="1066" y="781"/>
              <a:ext cx="1128" cy="835"/>
            </a:xfrm>
            <a:custGeom>
              <a:avLst/>
              <a:gdLst>
                <a:gd name="T0" fmla="*/ 0 w 1128"/>
                <a:gd name="T1" fmla="*/ 835 h 835"/>
                <a:gd name="T2" fmla="*/ 315 w 1128"/>
                <a:gd name="T3" fmla="*/ 100 h 835"/>
                <a:gd name="T4" fmla="*/ 1128 w 1128"/>
                <a:gd name="T5" fmla="*/ 237 h 835"/>
                <a:gd name="T6" fmla="*/ 0 60000 65536"/>
                <a:gd name="T7" fmla="*/ 0 60000 65536"/>
                <a:gd name="T8" fmla="*/ 0 60000 65536"/>
                <a:gd name="T9" fmla="*/ 0 w 1128"/>
                <a:gd name="T10" fmla="*/ 0 h 835"/>
                <a:gd name="T11" fmla="*/ 1128 w 1128"/>
                <a:gd name="T12" fmla="*/ 835 h 835"/>
              </a:gdLst>
              <a:ahLst/>
              <a:cxnLst>
                <a:cxn ang="T6">
                  <a:pos x="T0" y="T1"/>
                </a:cxn>
                <a:cxn ang="T7">
                  <a:pos x="T2" y="T3"/>
                </a:cxn>
                <a:cxn ang="T8">
                  <a:pos x="T4" y="T5"/>
                </a:cxn>
              </a:cxnLst>
              <a:rect l="T9" t="T10" r="T11" b="T12"/>
              <a:pathLst>
                <a:path w="1128" h="835">
                  <a:moveTo>
                    <a:pt x="0" y="835"/>
                  </a:moveTo>
                  <a:cubicBezTo>
                    <a:pt x="52" y="713"/>
                    <a:pt x="127" y="200"/>
                    <a:pt x="315" y="100"/>
                  </a:cubicBezTo>
                  <a:cubicBezTo>
                    <a:pt x="503" y="0"/>
                    <a:pt x="959" y="208"/>
                    <a:pt x="1128" y="237"/>
                  </a:cubicBezTo>
                </a:path>
              </a:pathLst>
            </a:custGeom>
            <a:noFill/>
            <a:ln w="19050">
              <a:solidFill>
                <a:schemeClr val="tx1"/>
              </a:solidFill>
              <a:miter lim="800000"/>
              <a:headEnd/>
              <a:tailEnd type="arrow" w="lg" len="lg"/>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pSp>
      <p:sp>
        <p:nvSpPr>
          <p:cNvPr id="88094" name="Freeform 30">
            <a:extLst>
              <a:ext uri="{FF2B5EF4-FFF2-40B4-BE49-F238E27FC236}">
                <a16:creationId xmlns:a16="http://schemas.microsoft.com/office/drawing/2014/main" id="{575E2306-B1AB-3750-0BFB-9746A93D8A1E}"/>
              </a:ext>
            </a:extLst>
          </p:cNvPr>
          <p:cNvSpPr>
            <a:spLocks/>
          </p:cNvSpPr>
          <p:nvPr/>
        </p:nvSpPr>
        <p:spPr bwMode="auto">
          <a:xfrm>
            <a:off x="3216275" y="1993901"/>
            <a:ext cx="788988" cy="600075"/>
          </a:xfrm>
          <a:custGeom>
            <a:avLst/>
            <a:gdLst>
              <a:gd name="T0" fmla="*/ 0 w 497"/>
              <a:gd name="T1" fmla="*/ 2147483647 h 378"/>
              <a:gd name="T2" fmla="*/ 2147483647 w 497"/>
              <a:gd name="T3" fmla="*/ 0 h 378"/>
              <a:gd name="T4" fmla="*/ 0 60000 65536"/>
              <a:gd name="T5" fmla="*/ 0 60000 65536"/>
              <a:gd name="T6" fmla="*/ 0 w 497"/>
              <a:gd name="T7" fmla="*/ 0 h 378"/>
              <a:gd name="T8" fmla="*/ 497 w 497"/>
              <a:gd name="T9" fmla="*/ 378 h 378"/>
            </a:gdLst>
            <a:ahLst/>
            <a:cxnLst>
              <a:cxn ang="T4">
                <a:pos x="T0" y="T1"/>
              </a:cxn>
              <a:cxn ang="T5">
                <a:pos x="T2" y="T3"/>
              </a:cxn>
            </a:cxnLst>
            <a:rect l="T6" t="T7" r="T8" b="T9"/>
            <a:pathLst>
              <a:path w="497" h="378">
                <a:moveTo>
                  <a:pt x="0" y="378"/>
                </a:moveTo>
                <a:cubicBezTo>
                  <a:pt x="83" y="315"/>
                  <a:pt x="393" y="79"/>
                  <a:pt x="497" y="0"/>
                </a:cubicBezTo>
              </a:path>
            </a:pathLst>
          </a:custGeom>
          <a:noFill/>
          <a:ln w="19050">
            <a:solidFill>
              <a:schemeClr val="tx1"/>
            </a:solidFill>
            <a:miter lim="800000"/>
            <a:headEnd/>
            <a:tailEnd type="arrow" w="lg" len="lg"/>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88095" name="Freeform 31">
            <a:extLst>
              <a:ext uri="{FF2B5EF4-FFF2-40B4-BE49-F238E27FC236}">
                <a16:creationId xmlns:a16="http://schemas.microsoft.com/office/drawing/2014/main" id="{0E217D80-173F-B343-7724-34B2E5CE22F6}"/>
              </a:ext>
            </a:extLst>
          </p:cNvPr>
          <p:cNvSpPr>
            <a:spLocks/>
          </p:cNvSpPr>
          <p:nvPr/>
        </p:nvSpPr>
        <p:spPr bwMode="auto">
          <a:xfrm>
            <a:off x="3216275" y="1268413"/>
            <a:ext cx="1790700" cy="1325562"/>
          </a:xfrm>
          <a:custGeom>
            <a:avLst/>
            <a:gdLst>
              <a:gd name="T0" fmla="*/ 0 w 1128"/>
              <a:gd name="T1" fmla="*/ 2147483647 h 835"/>
              <a:gd name="T2" fmla="*/ 2147483647 w 1128"/>
              <a:gd name="T3" fmla="*/ 2147483647 h 835"/>
              <a:gd name="T4" fmla="*/ 2147483647 w 1128"/>
              <a:gd name="T5" fmla="*/ 2147483647 h 835"/>
              <a:gd name="T6" fmla="*/ 0 60000 65536"/>
              <a:gd name="T7" fmla="*/ 0 60000 65536"/>
              <a:gd name="T8" fmla="*/ 0 60000 65536"/>
              <a:gd name="T9" fmla="*/ 0 w 1128"/>
              <a:gd name="T10" fmla="*/ 0 h 835"/>
              <a:gd name="T11" fmla="*/ 1128 w 1128"/>
              <a:gd name="T12" fmla="*/ 835 h 835"/>
            </a:gdLst>
            <a:ahLst/>
            <a:cxnLst>
              <a:cxn ang="T6">
                <a:pos x="T0" y="T1"/>
              </a:cxn>
              <a:cxn ang="T7">
                <a:pos x="T2" y="T3"/>
              </a:cxn>
              <a:cxn ang="T8">
                <a:pos x="T4" y="T5"/>
              </a:cxn>
            </a:cxnLst>
            <a:rect l="T9" t="T10" r="T11" b="T12"/>
            <a:pathLst>
              <a:path w="1128" h="835">
                <a:moveTo>
                  <a:pt x="0" y="835"/>
                </a:moveTo>
                <a:cubicBezTo>
                  <a:pt x="52" y="713"/>
                  <a:pt x="127" y="200"/>
                  <a:pt x="315" y="100"/>
                </a:cubicBezTo>
                <a:cubicBezTo>
                  <a:pt x="503" y="0"/>
                  <a:pt x="959" y="208"/>
                  <a:pt x="1128" y="237"/>
                </a:cubicBezTo>
              </a:path>
            </a:pathLst>
          </a:custGeom>
          <a:noFill/>
          <a:ln w="19050">
            <a:solidFill>
              <a:schemeClr val="tx1"/>
            </a:solidFill>
            <a:miter lim="800000"/>
            <a:headEnd/>
            <a:tailEnd type="arrow" w="lg" len="lg"/>
          </a:ln>
          <a:extLst>
            <a:ext uri="{909E8E84-426E-40DD-AFC4-6F175D3DCCD1}">
              <a14:hiddenFill xmlns:a14="http://schemas.microsoft.com/office/drawing/2010/main">
                <a:solidFill>
                  <a:srgbClr val="FFFFFF"/>
                </a:solid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88096" name="Rectangle 32">
            <a:extLst>
              <a:ext uri="{FF2B5EF4-FFF2-40B4-BE49-F238E27FC236}">
                <a16:creationId xmlns:a16="http://schemas.microsoft.com/office/drawing/2014/main" id="{262AE01C-9502-1C5C-603D-E5923E566BBE}"/>
              </a:ext>
            </a:extLst>
          </p:cNvPr>
          <p:cNvSpPr>
            <a:spLocks noChangeArrowheads="1"/>
          </p:cNvSpPr>
          <p:nvPr/>
        </p:nvSpPr>
        <p:spPr bwMode="auto">
          <a:xfrm>
            <a:off x="2163764" y="4724401"/>
            <a:ext cx="45354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其中</a:t>
            </a:r>
            <a:r>
              <a:rPr kumimoji="1" lang="en-US" altLang="zh-CN" b="1" i="1">
                <a:solidFill>
                  <a:srgbClr val="000000"/>
                </a:solidFill>
                <a:latin typeface="Times New Roman" panose="02020603050405020304" pitchFamily="18" charset="0"/>
              </a:rPr>
              <a:t>b</a:t>
            </a:r>
            <a:r>
              <a:rPr kumimoji="1" lang="en-US" altLang="zh-CN" b="1" i="1" baseline="-25000">
                <a:solidFill>
                  <a:srgbClr val="000000"/>
                </a:solidFill>
                <a:latin typeface="Times New Roman" panose="02020603050405020304" pitchFamily="18" charset="0"/>
              </a:rPr>
              <a:t>i </a:t>
            </a:r>
            <a:r>
              <a:rPr kumimoji="1" lang="en-US" altLang="zh-CN" b="1" baseline="-25000">
                <a:solidFill>
                  <a:srgbClr val="FF0000"/>
                </a:solidFill>
                <a:latin typeface="Times New Roman" panose="02020603050405020304" pitchFamily="18" charset="0"/>
              </a:rPr>
              <a:t>1</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表示第</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i </a:t>
            </a:r>
            <a:r>
              <a:rPr kumimoji="1" lang="zh-CN" altLang="en-US" b="1">
                <a:solidFill>
                  <a:srgbClr val="000000"/>
                </a:solidFill>
                <a:latin typeface="Times New Roman" panose="02020603050405020304" pitchFamily="18" charset="0"/>
              </a:rPr>
              <a:t>种货物的</a:t>
            </a:r>
            <a:r>
              <a:rPr kumimoji="1" lang="zh-CN" altLang="en-US" b="1">
                <a:solidFill>
                  <a:srgbClr val="FF0000"/>
                </a:solidFill>
                <a:latin typeface="Times New Roman" panose="02020603050405020304" pitchFamily="18" charset="0"/>
              </a:rPr>
              <a:t>单价</a:t>
            </a:r>
            <a:r>
              <a:rPr kumimoji="1" lang="zh-CN" altLang="en-US" b="1">
                <a:solidFill>
                  <a:srgbClr val="000000"/>
                </a:solidFill>
                <a:latin typeface="Times New Roman" panose="02020603050405020304" pitchFamily="18" charset="0"/>
              </a:rPr>
              <a:t>，</a:t>
            </a:r>
          </a:p>
          <a:p>
            <a:pPr eaLnBrk="1" fontAlgn="base" hangingPunct="1">
              <a:lnSpc>
                <a:spcPct val="140000"/>
              </a:lnSpc>
              <a:spcBef>
                <a:spcPct val="0"/>
              </a:spcBef>
              <a:spcAft>
                <a:spcPct val="0"/>
              </a:spcAft>
            </a:pPr>
            <a:r>
              <a:rPr kumimoji="1" lang="en-US" altLang="zh-CN" b="1" i="1">
                <a:solidFill>
                  <a:srgbClr val="000000"/>
                </a:solidFill>
                <a:latin typeface="Times New Roman" panose="02020603050405020304" pitchFamily="18" charset="0"/>
              </a:rPr>
              <a:t>b</a:t>
            </a:r>
            <a:r>
              <a:rPr kumimoji="1" lang="en-US" altLang="zh-CN" b="1" i="1" baseline="-25000">
                <a:solidFill>
                  <a:srgbClr val="000000"/>
                </a:solidFill>
                <a:latin typeface="Times New Roman" panose="02020603050405020304" pitchFamily="18" charset="0"/>
              </a:rPr>
              <a:t>i </a:t>
            </a:r>
            <a:r>
              <a:rPr kumimoji="1" lang="en-US" altLang="zh-CN" b="1" baseline="-25000">
                <a:solidFill>
                  <a:srgbClr val="FF0000"/>
                </a:solidFill>
                <a:latin typeface="Times New Roman" panose="02020603050405020304" pitchFamily="18" charset="0"/>
              </a:rPr>
              <a:t>2</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表示第</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i </a:t>
            </a:r>
            <a:r>
              <a:rPr kumimoji="1" lang="zh-CN" altLang="en-US" b="1">
                <a:solidFill>
                  <a:srgbClr val="000000"/>
                </a:solidFill>
                <a:latin typeface="Times New Roman" panose="02020603050405020304" pitchFamily="18" charset="0"/>
              </a:rPr>
              <a:t>种货物的</a:t>
            </a:r>
            <a:r>
              <a:rPr kumimoji="1" lang="zh-CN" altLang="en-US" b="1">
                <a:solidFill>
                  <a:srgbClr val="FF0000"/>
                </a:solidFill>
                <a:latin typeface="Times New Roman" panose="02020603050405020304" pitchFamily="18" charset="0"/>
              </a:rPr>
              <a:t>单件重量</a:t>
            </a:r>
            <a:r>
              <a:rPr kumimoji="1" lang="zh-CN" altLang="en-US" b="1">
                <a:solidFill>
                  <a:srgbClr val="000000"/>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8072"/>
                                        </p:tgtEl>
                                        <p:attrNameLst>
                                          <p:attrName>style.visibility</p:attrName>
                                        </p:attrNameLst>
                                      </p:cBhvr>
                                      <p:to>
                                        <p:strVal val="visible"/>
                                      </p:to>
                                    </p:set>
                                    <p:animEffect transition="in" filter="slide(fromBottom)">
                                      <p:cBhvr>
                                        <p:cTn id="7" dur="500"/>
                                        <p:tgtEl>
                                          <p:spTgt spid="880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9" presetClass="entr" presetSubtype="0" accel="100000" fill="hold" nodeType="clickEffect">
                                  <p:stCondLst>
                                    <p:cond delay="0"/>
                                  </p:stCondLst>
                                  <p:childTnLst>
                                    <p:set>
                                      <p:cBhvr>
                                        <p:cTn id="11" dur="1" fill="hold">
                                          <p:stCondLst>
                                            <p:cond delay="0"/>
                                          </p:stCondLst>
                                        </p:cTn>
                                        <p:tgtEl>
                                          <p:spTgt spid="88079"/>
                                        </p:tgtEl>
                                        <p:attrNameLst>
                                          <p:attrName>style.visibility</p:attrName>
                                        </p:attrNameLst>
                                      </p:cBhvr>
                                      <p:to>
                                        <p:strVal val="visible"/>
                                      </p:to>
                                    </p:set>
                                    <p:anim calcmode="lin" valueType="num">
                                      <p:cBhvr>
                                        <p:cTn id="12" dur="500" fill="hold"/>
                                        <p:tgtEl>
                                          <p:spTgt spid="88079"/>
                                        </p:tgtEl>
                                        <p:attrNameLst>
                                          <p:attrName>ppt_h</p:attrName>
                                        </p:attrNameLst>
                                      </p:cBhvr>
                                      <p:tavLst>
                                        <p:tav tm="0">
                                          <p:val>
                                            <p:strVal val="#ppt_h/20"/>
                                          </p:val>
                                        </p:tav>
                                        <p:tav tm="50000">
                                          <p:val>
                                            <p:strVal val="#ppt_h/20"/>
                                          </p:val>
                                        </p:tav>
                                        <p:tav tm="100000">
                                          <p:val>
                                            <p:strVal val="#ppt_h"/>
                                          </p:val>
                                        </p:tav>
                                      </p:tavLst>
                                    </p:anim>
                                    <p:anim calcmode="lin" valueType="num">
                                      <p:cBhvr>
                                        <p:cTn id="13" dur="500" fill="hold"/>
                                        <p:tgtEl>
                                          <p:spTgt spid="88079"/>
                                        </p:tgtEl>
                                        <p:attrNameLst>
                                          <p:attrName>ppt_w</p:attrName>
                                        </p:attrNameLst>
                                      </p:cBhvr>
                                      <p:tavLst>
                                        <p:tav tm="0">
                                          <p:val>
                                            <p:strVal val="#ppt_w+.3"/>
                                          </p:val>
                                        </p:tav>
                                        <p:tav tm="50000">
                                          <p:val>
                                            <p:strVal val="#ppt_w+.3"/>
                                          </p:val>
                                        </p:tav>
                                        <p:tav tm="100000">
                                          <p:val>
                                            <p:strVal val="#ppt_w"/>
                                          </p:val>
                                        </p:tav>
                                      </p:tavLst>
                                    </p:anim>
                                    <p:anim calcmode="lin" valueType="num">
                                      <p:cBhvr>
                                        <p:cTn id="14" dur="500" fill="hold"/>
                                        <p:tgtEl>
                                          <p:spTgt spid="88079"/>
                                        </p:tgtEl>
                                        <p:attrNameLst>
                                          <p:attrName>ppt_x</p:attrName>
                                        </p:attrNameLst>
                                      </p:cBhvr>
                                      <p:tavLst>
                                        <p:tav tm="0">
                                          <p:val>
                                            <p:strVal val="#ppt_x-.3"/>
                                          </p:val>
                                        </p:tav>
                                        <p:tav tm="50000">
                                          <p:val>
                                            <p:strVal val="#ppt_x"/>
                                          </p:val>
                                        </p:tav>
                                        <p:tav tm="100000">
                                          <p:val>
                                            <p:strVal val="#ppt_x"/>
                                          </p:val>
                                        </p:tav>
                                      </p:tavLst>
                                    </p:anim>
                                    <p:anim calcmode="lin" valueType="num">
                                      <p:cBhvr>
                                        <p:cTn id="15" dur="500" fill="hold"/>
                                        <p:tgtEl>
                                          <p:spTgt spid="88079"/>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3" fill="hold" nodeType="clickEffect">
                                  <p:stCondLst>
                                    <p:cond delay="0"/>
                                  </p:stCondLst>
                                  <p:childTnLst>
                                    <p:set>
                                      <p:cBhvr>
                                        <p:cTn id="19" dur="1" fill="hold">
                                          <p:stCondLst>
                                            <p:cond delay="0"/>
                                          </p:stCondLst>
                                        </p:cTn>
                                        <p:tgtEl>
                                          <p:spTgt spid="88080"/>
                                        </p:tgtEl>
                                        <p:attrNameLst>
                                          <p:attrName>style.visibility</p:attrName>
                                        </p:attrNameLst>
                                      </p:cBhvr>
                                      <p:to>
                                        <p:strVal val="visible"/>
                                      </p:to>
                                    </p:set>
                                    <p:animEffect transition="in" filter="strips(upRight)">
                                      <p:cBhvr>
                                        <p:cTn id="20" dur="500"/>
                                        <p:tgtEl>
                                          <p:spTgt spid="8808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nodeType="clickEffect">
                                  <p:stCondLst>
                                    <p:cond delay="0"/>
                                  </p:stCondLst>
                                  <p:childTnLst>
                                    <p:set>
                                      <p:cBhvr>
                                        <p:cTn id="24" dur="1" fill="hold">
                                          <p:stCondLst>
                                            <p:cond delay="0"/>
                                          </p:stCondLst>
                                        </p:cTn>
                                        <p:tgtEl>
                                          <p:spTgt spid="88078"/>
                                        </p:tgtEl>
                                        <p:attrNameLst>
                                          <p:attrName>style.visibility</p:attrName>
                                        </p:attrNameLst>
                                      </p:cBhvr>
                                      <p:to>
                                        <p:strVal val="visible"/>
                                      </p:to>
                                    </p:set>
                                    <p:animEffect transition="in" filter="strips(upRight)">
                                      <p:cBhvr>
                                        <p:cTn id="25" dur="500"/>
                                        <p:tgtEl>
                                          <p:spTgt spid="88078"/>
                                        </p:tgtEl>
                                      </p:cBhvr>
                                    </p:animEffect>
                                  </p:childTnLst>
                                </p:cTn>
                              </p:par>
                            </p:childTnLst>
                          </p:cTn>
                        </p:par>
                        <p:par>
                          <p:cTn id="26" fill="hold" nodeType="afterGroup">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8809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3" fill="hold" nodeType="clickEffect">
                                  <p:stCondLst>
                                    <p:cond delay="0"/>
                                  </p:stCondLst>
                                  <p:childTnLst>
                                    <p:set>
                                      <p:cBhvr>
                                        <p:cTn id="32" dur="1" fill="hold">
                                          <p:stCondLst>
                                            <p:cond delay="0"/>
                                          </p:stCondLst>
                                        </p:cTn>
                                        <p:tgtEl>
                                          <p:spTgt spid="88094"/>
                                        </p:tgtEl>
                                        <p:attrNameLst>
                                          <p:attrName>style.visibility</p:attrName>
                                        </p:attrNameLst>
                                      </p:cBhvr>
                                      <p:to>
                                        <p:strVal val="visible"/>
                                      </p:to>
                                    </p:set>
                                    <p:animEffect transition="in" filter="strips(upRight)">
                                      <p:cBhvr>
                                        <p:cTn id="33" dur="500"/>
                                        <p:tgtEl>
                                          <p:spTgt spid="8809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3" fill="hold" nodeType="clickEffect">
                                  <p:stCondLst>
                                    <p:cond delay="0"/>
                                  </p:stCondLst>
                                  <p:childTnLst>
                                    <p:set>
                                      <p:cBhvr>
                                        <p:cTn id="37" dur="1" fill="hold">
                                          <p:stCondLst>
                                            <p:cond delay="0"/>
                                          </p:stCondLst>
                                        </p:cTn>
                                        <p:tgtEl>
                                          <p:spTgt spid="88095"/>
                                        </p:tgtEl>
                                        <p:attrNameLst>
                                          <p:attrName>style.visibility</p:attrName>
                                        </p:attrNameLst>
                                      </p:cBhvr>
                                      <p:to>
                                        <p:strVal val="visible"/>
                                      </p:to>
                                    </p:set>
                                    <p:animEffect transition="in" filter="strips(upRight)">
                                      <p:cBhvr>
                                        <p:cTn id="38" dur="500"/>
                                        <p:tgtEl>
                                          <p:spTgt spid="8809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strips(downRight)">
                                      <p:cBhvr>
                                        <p:cTn id="43" dur="500"/>
                                        <p:tgtEl>
                                          <p:spTgt spid="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88087"/>
                                        </p:tgtEl>
                                        <p:attrNameLst>
                                          <p:attrName>style.visibility</p:attrName>
                                        </p:attrNameLst>
                                      </p:cBhvr>
                                      <p:to>
                                        <p:strVal val="visible"/>
                                      </p:to>
                                    </p:set>
                                    <p:animEffect transition="in" filter="wipe(left)">
                                      <p:cBhvr>
                                        <p:cTn id="48" dur="500"/>
                                        <p:tgtEl>
                                          <p:spTgt spid="88087"/>
                                        </p:tgtEl>
                                      </p:cBhvr>
                                    </p:animEffect>
                                  </p:childTnLst>
                                </p:cTn>
                              </p:par>
                            </p:childTnLst>
                          </p:cTn>
                        </p:par>
                        <p:par>
                          <p:cTn id="49" fill="hold" nodeType="afterGroup">
                            <p:stCondLst>
                              <p:cond delay="500"/>
                            </p:stCondLst>
                            <p:childTnLst>
                              <p:par>
                                <p:cTn id="50" presetID="18" presetClass="entr" presetSubtype="3" fill="hold" nodeType="afterEffect">
                                  <p:stCondLst>
                                    <p:cond delay="0"/>
                                  </p:stCondLst>
                                  <p:childTnLst>
                                    <p:set>
                                      <p:cBhvr>
                                        <p:cTn id="51" dur="1" fill="hold">
                                          <p:stCondLst>
                                            <p:cond delay="0"/>
                                          </p:stCondLst>
                                        </p:cTn>
                                        <p:tgtEl>
                                          <p:spTgt spid="88081"/>
                                        </p:tgtEl>
                                        <p:attrNameLst>
                                          <p:attrName>style.visibility</p:attrName>
                                        </p:attrNameLst>
                                      </p:cBhvr>
                                      <p:to>
                                        <p:strVal val="visible"/>
                                      </p:to>
                                    </p:set>
                                    <p:animEffect transition="in" filter="strips(upRight)">
                                      <p:cBhvr>
                                        <p:cTn id="52" dur="500"/>
                                        <p:tgtEl>
                                          <p:spTgt spid="8808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12" fill="hold" nodeType="clickEffect">
                                  <p:stCondLst>
                                    <p:cond delay="0"/>
                                  </p:stCondLst>
                                  <p:childTnLst>
                                    <p:set>
                                      <p:cBhvr>
                                        <p:cTn id="56" dur="1" fill="hold">
                                          <p:stCondLst>
                                            <p:cond delay="0"/>
                                          </p:stCondLst>
                                        </p:cTn>
                                        <p:tgtEl>
                                          <p:spTgt spid="88082"/>
                                        </p:tgtEl>
                                        <p:attrNameLst>
                                          <p:attrName>style.visibility</p:attrName>
                                        </p:attrNameLst>
                                      </p:cBhvr>
                                      <p:to>
                                        <p:strVal val="visible"/>
                                      </p:to>
                                    </p:set>
                                    <p:animEffect transition="in" filter="strips(downLeft)">
                                      <p:cBhvr>
                                        <p:cTn id="57" dur="500"/>
                                        <p:tgtEl>
                                          <p:spTgt spid="88082"/>
                                        </p:tgtEl>
                                      </p:cBhvr>
                                    </p:animEffect>
                                  </p:childTnLst>
                                </p:cTn>
                              </p:par>
                              <p:par>
                                <p:cTn id="58" presetID="18" presetClass="entr" presetSubtype="12" fill="hold" nodeType="withEffect">
                                  <p:stCondLst>
                                    <p:cond delay="0"/>
                                  </p:stCondLst>
                                  <p:childTnLst>
                                    <p:set>
                                      <p:cBhvr>
                                        <p:cTn id="59" dur="1" fill="hold">
                                          <p:stCondLst>
                                            <p:cond delay="0"/>
                                          </p:stCondLst>
                                        </p:cTn>
                                        <p:tgtEl>
                                          <p:spTgt spid="88083"/>
                                        </p:tgtEl>
                                        <p:attrNameLst>
                                          <p:attrName>style.visibility</p:attrName>
                                        </p:attrNameLst>
                                      </p:cBhvr>
                                      <p:to>
                                        <p:strVal val="visible"/>
                                      </p:to>
                                    </p:set>
                                    <p:animEffect transition="in" filter="strips(downLeft)">
                                      <p:cBhvr>
                                        <p:cTn id="60" dur="500"/>
                                        <p:tgtEl>
                                          <p:spTgt spid="8808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9" presetClass="entr" presetSubtype="0" accel="100000" fill="hold" nodeType="clickEffect">
                                  <p:stCondLst>
                                    <p:cond delay="0"/>
                                  </p:stCondLst>
                                  <p:childTnLst>
                                    <p:set>
                                      <p:cBhvr>
                                        <p:cTn id="64" dur="1" fill="hold">
                                          <p:stCondLst>
                                            <p:cond delay="0"/>
                                          </p:stCondLst>
                                        </p:cTn>
                                        <p:tgtEl>
                                          <p:spTgt spid="88085"/>
                                        </p:tgtEl>
                                        <p:attrNameLst>
                                          <p:attrName>style.visibility</p:attrName>
                                        </p:attrNameLst>
                                      </p:cBhvr>
                                      <p:to>
                                        <p:strVal val="visible"/>
                                      </p:to>
                                    </p:set>
                                    <p:anim calcmode="lin" valueType="num">
                                      <p:cBhvr>
                                        <p:cTn id="65" dur="500" fill="hold"/>
                                        <p:tgtEl>
                                          <p:spTgt spid="88085"/>
                                        </p:tgtEl>
                                        <p:attrNameLst>
                                          <p:attrName>ppt_h</p:attrName>
                                        </p:attrNameLst>
                                      </p:cBhvr>
                                      <p:tavLst>
                                        <p:tav tm="0">
                                          <p:val>
                                            <p:strVal val="#ppt_h/20"/>
                                          </p:val>
                                        </p:tav>
                                        <p:tav tm="50000">
                                          <p:val>
                                            <p:strVal val="#ppt_h/20"/>
                                          </p:val>
                                        </p:tav>
                                        <p:tav tm="100000">
                                          <p:val>
                                            <p:strVal val="#ppt_h"/>
                                          </p:val>
                                        </p:tav>
                                      </p:tavLst>
                                    </p:anim>
                                    <p:anim calcmode="lin" valueType="num">
                                      <p:cBhvr>
                                        <p:cTn id="66" dur="500" fill="hold"/>
                                        <p:tgtEl>
                                          <p:spTgt spid="88085"/>
                                        </p:tgtEl>
                                        <p:attrNameLst>
                                          <p:attrName>ppt_w</p:attrName>
                                        </p:attrNameLst>
                                      </p:cBhvr>
                                      <p:tavLst>
                                        <p:tav tm="0">
                                          <p:val>
                                            <p:strVal val="#ppt_w+.3"/>
                                          </p:val>
                                        </p:tav>
                                        <p:tav tm="50000">
                                          <p:val>
                                            <p:strVal val="#ppt_w+.3"/>
                                          </p:val>
                                        </p:tav>
                                        <p:tav tm="100000">
                                          <p:val>
                                            <p:strVal val="#ppt_w"/>
                                          </p:val>
                                        </p:tav>
                                      </p:tavLst>
                                    </p:anim>
                                    <p:anim calcmode="lin" valueType="num">
                                      <p:cBhvr>
                                        <p:cTn id="67" dur="500" fill="hold"/>
                                        <p:tgtEl>
                                          <p:spTgt spid="88085"/>
                                        </p:tgtEl>
                                        <p:attrNameLst>
                                          <p:attrName>ppt_x</p:attrName>
                                        </p:attrNameLst>
                                      </p:cBhvr>
                                      <p:tavLst>
                                        <p:tav tm="0">
                                          <p:val>
                                            <p:strVal val="#ppt_x-.3"/>
                                          </p:val>
                                        </p:tav>
                                        <p:tav tm="50000">
                                          <p:val>
                                            <p:strVal val="#ppt_x"/>
                                          </p:val>
                                        </p:tav>
                                        <p:tav tm="100000">
                                          <p:val>
                                            <p:strVal val="#ppt_x"/>
                                          </p:val>
                                        </p:tav>
                                      </p:tavLst>
                                    </p:anim>
                                    <p:anim calcmode="lin" valueType="num">
                                      <p:cBhvr>
                                        <p:cTn id="68" dur="500" fill="hold"/>
                                        <p:tgtEl>
                                          <p:spTgt spid="8808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2" grpId="0"/>
      <p:bldP spid="88096"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6674" name="Rectangle 2">
            <a:extLst>
              <a:ext uri="{FF2B5EF4-FFF2-40B4-BE49-F238E27FC236}">
                <a16:creationId xmlns:a16="http://schemas.microsoft.com/office/drawing/2014/main" id="{40A3C498-E103-3D7A-1876-9CB2B674CB5C}"/>
              </a:ext>
            </a:extLst>
          </p:cNvPr>
          <p:cNvSpPr>
            <a:spLocks noChangeAspect="1" noChangeArrowheads="1"/>
          </p:cNvSpPr>
          <p:nvPr/>
        </p:nvSpPr>
        <p:spPr bwMode="auto">
          <a:xfrm>
            <a:off x="1981200" y="457200"/>
            <a:ext cx="77739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4400" b="1">
                <a:solidFill>
                  <a:srgbClr val="00007D"/>
                </a:solidFill>
              </a:rPr>
              <a:t>二、数与矩阵相乘</a:t>
            </a:r>
          </a:p>
        </p:txBody>
      </p:sp>
      <p:sp>
        <p:nvSpPr>
          <p:cNvPr id="796675" name="Text Box 3">
            <a:extLst>
              <a:ext uri="{FF2B5EF4-FFF2-40B4-BE49-F238E27FC236}">
                <a16:creationId xmlns:a16="http://schemas.microsoft.com/office/drawing/2014/main" id="{2A85DD2B-44F3-5A1C-0FF4-B66610A94B1D}"/>
              </a:ext>
            </a:extLst>
          </p:cNvPr>
          <p:cNvSpPr txBox="1">
            <a:spLocks noChangeArrowheads="1"/>
          </p:cNvSpPr>
          <p:nvPr/>
        </p:nvSpPr>
        <p:spPr bwMode="auto">
          <a:xfrm>
            <a:off x="2163763" y="1565276"/>
            <a:ext cx="79057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FF"/>
                </a:solidFill>
                <a:latin typeface="楷体_GB2312" pitchFamily="49" charset="-122"/>
              </a:rPr>
              <a:t>定义：</a:t>
            </a:r>
            <a:r>
              <a:rPr kumimoji="1" lang="zh-CN" altLang="en-US" b="1">
                <a:solidFill>
                  <a:srgbClr val="000000"/>
                </a:solidFill>
                <a:latin typeface="楷体_GB2312" pitchFamily="49" charset="-122"/>
              </a:rPr>
              <a:t>数</a:t>
            </a:r>
            <a:r>
              <a:rPr kumimoji="1" lang="zh-CN" altLang="en-US" b="1" i="1">
                <a:solidFill>
                  <a:srgbClr val="000000"/>
                </a:solidFill>
                <a:latin typeface="Symbol" panose="05050102010706020507" pitchFamily="18" charset="2"/>
              </a:rPr>
              <a:t> </a:t>
            </a:r>
            <a:r>
              <a:rPr kumimoji="1" lang="en-US" altLang="zh-CN" b="1" i="1">
                <a:solidFill>
                  <a:srgbClr val="000000"/>
                </a:solidFill>
                <a:latin typeface="Symbol" panose="05050102010706020507" pitchFamily="18" charset="2"/>
              </a:rPr>
              <a:t>l </a:t>
            </a:r>
            <a:r>
              <a:rPr kumimoji="1" lang="zh-CN" altLang="en-US" b="1">
                <a:solidFill>
                  <a:srgbClr val="000000"/>
                </a:solidFill>
                <a:latin typeface="楷体_GB2312" pitchFamily="49" charset="-122"/>
              </a:rPr>
              <a:t>与矩阵</a:t>
            </a:r>
            <a:r>
              <a:rPr kumimoji="1" lang="zh-CN" altLang="en-US"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A</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的乘积记作</a:t>
            </a:r>
            <a:r>
              <a:rPr kumimoji="1" lang="zh-CN" altLang="en-US" b="1" i="1">
                <a:solidFill>
                  <a:srgbClr val="000000"/>
                </a:solidFill>
                <a:latin typeface="Times New Roman" panose="02020603050405020304" pitchFamily="18" charset="0"/>
              </a:rPr>
              <a:t> </a:t>
            </a:r>
            <a:r>
              <a:rPr kumimoji="1" lang="en-US" altLang="zh-CN" b="1" i="1">
                <a:solidFill>
                  <a:srgbClr val="FF0000"/>
                </a:solidFill>
                <a:latin typeface="Symbol" panose="05050102010706020507" pitchFamily="18" charset="2"/>
              </a:rPr>
              <a:t>l</a:t>
            </a:r>
            <a:r>
              <a:rPr kumimoji="1" lang="en-US" altLang="zh-CN" b="1" i="1">
                <a:solidFill>
                  <a:srgbClr val="FF0000"/>
                </a:solidFill>
                <a:latin typeface="Times New Roman" panose="02020603050405020304" pitchFamily="18" charset="0"/>
              </a:rPr>
              <a:t> A</a:t>
            </a:r>
            <a:r>
              <a:rPr kumimoji="1" lang="en-US" altLang="zh-CN" b="1" i="1">
                <a:solidFill>
                  <a:srgbClr val="000000"/>
                </a:solidFill>
                <a:latin typeface="Times New Roman" panose="02020603050405020304" pitchFamily="18" charset="0"/>
              </a:rPr>
              <a:t> </a:t>
            </a:r>
            <a:r>
              <a:rPr kumimoji="1" lang="zh-CN" altLang="en-US" b="1">
                <a:solidFill>
                  <a:srgbClr val="000000"/>
                </a:solidFill>
                <a:latin typeface="楷体_GB2312" pitchFamily="49" charset="-122"/>
              </a:rPr>
              <a:t>或</a:t>
            </a:r>
            <a:r>
              <a:rPr kumimoji="1" lang="zh-CN" altLang="en-US" b="1" i="1">
                <a:solidFill>
                  <a:srgbClr val="000000"/>
                </a:solidFill>
                <a:latin typeface="Times New Roman" panose="02020603050405020304" pitchFamily="18" charset="0"/>
              </a:rPr>
              <a:t> </a:t>
            </a:r>
            <a:r>
              <a:rPr kumimoji="1" lang="en-US" altLang="zh-CN" b="1" i="1">
                <a:solidFill>
                  <a:srgbClr val="FF0000"/>
                </a:solidFill>
                <a:latin typeface="Times New Roman" panose="02020603050405020304" pitchFamily="18" charset="0"/>
              </a:rPr>
              <a:t>A </a:t>
            </a:r>
            <a:r>
              <a:rPr kumimoji="1" lang="en-US" altLang="zh-CN" b="1" i="1">
                <a:solidFill>
                  <a:srgbClr val="FF0000"/>
                </a:solidFill>
                <a:latin typeface="Symbol" panose="05050102010706020507" pitchFamily="18" charset="2"/>
              </a:rPr>
              <a:t>l</a:t>
            </a:r>
            <a:r>
              <a:rPr kumimoji="1" lang="en-US" altLang="zh-CN" b="1" i="1">
                <a:solidFill>
                  <a:srgbClr val="000000"/>
                </a:solidFill>
                <a:latin typeface="Times New Roman" panose="02020603050405020304" pitchFamily="18" charset="0"/>
              </a:rPr>
              <a:t> </a:t>
            </a:r>
            <a:r>
              <a:rPr kumimoji="1" lang="zh-CN" altLang="en-US" b="1">
                <a:solidFill>
                  <a:srgbClr val="000000"/>
                </a:solidFill>
                <a:latin typeface="楷体_GB2312" pitchFamily="49" charset="-122"/>
              </a:rPr>
              <a:t>，规定为</a:t>
            </a:r>
          </a:p>
        </p:txBody>
      </p:sp>
      <p:grpSp>
        <p:nvGrpSpPr>
          <p:cNvPr id="2" name="组合 5">
            <a:extLst>
              <a:ext uri="{FF2B5EF4-FFF2-40B4-BE49-F238E27FC236}">
                <a16:creationId xmlns:a16="http://schemas.microsoft.com/office/drawing/2014/main" id="{698634DF-A943-4192-07B8-50AD89968647}"/>
              </a:ext>
            </a:extLst>
          </p:cNvPr>
          <p:cNvGrpSpPr>
            <a:grpSpLocks/>
          </p:cNvGrpSpPr>
          <p:nvPr/>
        </p:nvGrpSpPr>
        <p:grpSpPr bwMode="auto">
          <a:xfrm>
            <a:off x="3667125" y="2349500"/>
            <a:ext cx="4833938" cy="1887538"/>
            <a:chOff x="2143125" y="2349500"/>
            <a:chExt cx="4833938" cy="1887343"/>
          </a:xfrm>
        </p:grpSpPr>
        <p:graphicFrame>
          <p:nvGraphicFramePr>
            <p:cNvPr id="796677" name="Object 5">
              <a:extLst>
                <a:ext uri="{FF2B5EF4-FFF2-40B4-BE49-F238E27FC236}">
                  <a16:creationId xmlns:a16="http://schemas.microsoft.com/office/drawing/2014/main" id="{D8A9F88A-64ED-63AD-E04C-AF9571D057CC}"/>
                </a:ext>
              </a:extLst>
            </p:cNvPr>
            <p:cNvGraphicFramePr>
              <a:graphicFrameLocks noChangeAspect="1"/>
            </p:cNvGraphicFramePr>
            <p:nvPr/>
          </p:nvGraphicFramePr>
          <p:xfrm>
            <a:off x="2143125" y="2349500"/>
            <a:ext cx="4833938" cy="1882775"/>
          </p:xfrm>
          <a:graphic>
            <a:graphicData uri="http://schemas.openxmlformats.org/presentationml/2006/ole">
              <mc:AlternateContent xmlns:mc="http://schemas.openxmlformats.org/markup-compatibility/2006">
                <mc:Choice xmlns:v="urn:schemas-microsoft-com:vml" Requires="v">
                  <p:oleObj name="Equation" r:id="rId2" imgW="2413000" imgH="939800" progId="">
                    <p:embed/>
                  </p:oleObj>
                </mc:Choice>
                <mc:Fallback>
                  <p:oleObj name="Equation" r:id="rId2" imgW="2413000" imgH="939800" progId="">
                    <p:embed/>
                    <p:pic>
                      <p:nvPicPr>
                        <p:cNvPr id="796677" name="Object 5">
                          <a:extLst>
                            <a:ext uri="{FF2B5EF4-FFF2-40B4-BE49-F238E27FC236}">
                              <a16:creationId xmlns:a16="http://schemas.microsoft.com/office/drawing/2014/main" id="{D8A9F88A-64ED-63AD-E04C-AF9571D05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2349500"/>
                          <a:ext cx="4833938"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6678" name="TextBox 4">
              <a:extLst>
                <a:ext uri="{FF2B5EF4-FFF2-40B4-BE49-F238E27FC236}">
                  <a16:creationId xmlns:a16="http://schemas.microsoft.com/office/drawing/2014/main" id="{D30CB3A7-CEB1-159E-0B86-206207326DA7}"/>
                </a:ext>
              </a:extLst>
            </p:cNvPr>
            <p:cNvSpPr txBox="1">
              <a:spLocks noChangeArrowheads="1"/>
            </p:cNvSpPr>
            <p:nvPr/>
          </p:nvSpPr>
          <p:spPr bwMode="auto">
            <a:xfrm>
              <a:off x="5072066" y="3929066"/>
              <a:ext cx="3571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1400" b="1">
                  <a:solidFill>
                    <a:srgbClr val="000000"/>
                  </a:solidFill>
                </a:rPr>
                <a:t>2</a:t>
              </a:r>
              <a:endParaRPr lang="zh-CN" altLang="en-US" sz="1400" b="1">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0160" name="Group 48">
            <a:extLst>
              <a:ext uri="{FF2B5EF4-FFF2-40B4-BE49-F238E27FC236}">
                <a16:creationId xmlns:a16="http://schemas.microsoft.com/office/drawing/2014/main" id="{3D412E64-DA15-D5E4-3F99-BBAA52E96D79}"/>
              </a:ext>
            </a:extLst>
          </p:cNvPr>
          <p:cNvGraphicFramePr>
            <a:graphicFrameLocks noGrp="1"/>
          </p:cNvGraphicFramePr>
          <p:nvPr>
            <p:ph idx="1"/>
          </p:nvPr>
        </p:nvGraphicFramePr>
        <p:xfrm>
          <a:off x="1774825" y="1147763"/>
          <a:ext cx="8642350" cy="5086350"/>
        </p:xfrm>
        <a:graphic>
          <a:graphicData uri="http://schemas.openxmlformats.org/drawingml/2006/table">
            <a:tbl>
              <a:tblPr/>
              <a:tblGrid>
                <a:gridCol w="604838">
                  <a:extLst>
                    <a:ext uri="{9D8B030D-6E8A-4147-A177-3AD203B41FA5}">
                      <a16:colId xmlns:a16="http://schemas.microsoft.com/office/drawing/2014/main" val="20000"/>
                    </a:ext>
                  </a:extLst>
                </a:gridCol>
                <a:gridCol w="3568700">
                  <a:extLst>
                    <a:ext uri="{9D8B030D-6E8A-4147-A177-3AD203B41FA5}">
                      <a16:colId xmlns:a16="http://schemas.microsoft.com/office/drawing/2014/main" val="20001"/>
                    </a:ext>
                  </a:extLst>
                </a:gridCol>
                <a:gridCol w="4468812">
                  <a:extLst>
                    <a:ext uri="{9D8B030D-6E8A-4147-A177-3AD203B41FA5}">
                      <a16:colId xmlns:a16="http://schemas.microsoft.com/office/drawing/2014/main" val="20002"/>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1" i="0" u="none" strike="noStrike" cap="none" normalizeH="0" baseline="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95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Arial" charset="0"/>
                          <a:ea typeface="楷体_GB2312" pitchFamily="49" charset="-122"/>
                        </a:rPr>
                        <a:t>结合律</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95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Arial" charset="0"/>
                          <a:ea typeface="楷体_GB2312" pitchFamily="49" charset="-122"/>
                        </a:rPr>
                        <a:t>分配律</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907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Arial" charset="0"/>
                          <a:ea typeface="楷体_GB2312" pitchFamily="49" charset="-122"/>
                        </a:rPr>
                        <a:t>备注</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1" i="0" u="none" strike="noStrike" cap="none" normalizeH="0" baseline="0">
                        <a:ln>
                          <a:noFill/>
                        </a:ln>
                        <a:solidFill>
                          <a:schemeClr val="tx1"/>
                        </a:solidFill>
                        <a:effectLst/>
                        <a:latin typeface="楷体_GB2312" pitchFamily="49" charset="-122"/>
                        <a:ea typeface="楷体_GB2312" pitchFamily="49"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797719" name="Rectangle 23">
            <a:extLst>
              <a:ext uri="{FF2B5EF4-FFF2-40B4-BE49-F238E27FC236}">
                <a16:creationId xmlns:a16="http://schemas.microsoft.com/office/drawing/2014/main" id="{57151DE7-9A41-1505-6EA8-D3FD987CA084}"/>
              </a:ext>
            </a:extLst>
          </p:cNvPr>
          <p:cNvSpPr>
            <a:spLocks noChangeArrowheads="1"/>
          </p:cNvSpPr>
          <p:nvPr/>
        </p:nvSpPr>
        <p:spPr bwMode="auto">
          <a:xfrm>
            <a:off x="1979613" y="455613"/>
            <a:ext cx="502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sz="2800" b="1">
                <a:solidFill>
                  <a:srgbClr val="00007D"/>
                </a:solidFill>
                <a:latin typeface="楷体_GB2312" pitchFamily="49" charset="-122"/>
              </a:rPr>
              <a:t>数乘矩阵的运算规律</a:t>
            </a:r>
          </a:p>
        </p:txBody>
      </p:sp>
      <p:graphicFrame>
        <p:nvGraphicFramePr>
          <p:cNvPr id="90136" name="Object 23">
            <a:extLst>
              <a:ext uri="{FF2B5EF4-FFF2-40B4-BE49-F238E27FC236}">
                <a16:creationId xmlns:a16="http://schemas.microsoft.com/office/drawing/2014/main" id="{8A60820D-5499-FB24-AE03-FB8F6BC4CD42}"/>
              </a:ext>
            </a:extLst>
          </p:cNvPr>
          <p:cNvGraphicFramePr>
            <a:graphicFrameLocks noChangeAspect="1"/>
          </p:cNvGraphicFramePr>
          <p:nvPr/>
        </p:nvGraphicFramePr>
        <p:xfrm>
          <a:off x="2424113" y="1222375"/>
          <a:ext cx="1522412" cy="406400"/>
        </p:xfrm>
        <a:graphic>
          <a:graphicData uri="http://schemas.openxmlformats.org/presentationml/2006/ole">
            <mc:AlternateContent xmlns:mc="http://schemas.openxmlformats.org/markup-compatibility/2006">
              <mc:Choice xmlns:v="urn:schemas-microsoft-com:vml" Requires="v">
                <p:oleObj name="Equation" r:id="rId2" imgW="761669" imgH="203112" progId="">
                  <p:embed/>
                </p:oleObj>
              </mc:Choice>
              <mc:Fallback>
                <p:oleObj name="Equation" r:id="rId2" imgW="761669" imgH="203112" progId="">
                  <p:embed/>
                  <p:pic>
                    <p:nvPicPr>
                      <p:cNvPr id="90136" name="Object 23">
                        <a:extLst>
                          <a:ext uri="{FF2B5EF4-FFF2-40B4-BE49-F238E27FC236}">
                            <a16:creationId xmlns:a16="http://schemas.microsoft.com/office/drawing/2014/main" id="{8A60820D-5499-FB24-AE03-FB8F6BC4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1222375"/>
                        <a:ext cx="15224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37" name="Object 24">
            <a:extLst>
              <a:ext uri="{FF2B5EF4-FFF2-40B4-BE49-F238E27FC236}">
                <a16:creationId xmlns:a16="http://schemas.microsoft.com/office/drawing/2014/main" id="{748A53A9-61E2-52E9-0756-A82608B562BC}"/>
              </a:ext>
            </a:extLst>
          </p:cNvPr>
          <p:cNvGraphicFramePr>
            <a:graphicFrameLocks noChangeAspect="1"/>
          </p:cNvGraphicFramePr>
          <p:nvPr/>
        </p:nvGraphicFramePr>
        <p:xfrm>
          <a:off x="2424113" y="1968500"/>
          <a:ext cx="1751012" cy="406400"/>
        </p:xfrm>
        <a:graphic>
          <a:graphicData uri="http://schemas.openxmlformats.org/presentationml/2006/ole">
            <mc:AlternateContent xmlns:mc="http://schemas.openxmlformats.org/markup-compatibility/2006">
              <mc:Choice xmlns:v="urn:schemas-microsoft-com:vml" Requires="v">
                <p:oleObj name="Equation" r:id="rId4" imgW="876300" imgH="203200" progId="">
                  <p:embed/>
                </p:oleObj>
              </mc:Choice>
              <mc:Fallback>
                <p:oleObj name="Equation" r:id="rId4" imgW="876300" imgH="203200" progId="">
                  <p:embed/>
                  <p:pic>
                    <p:nvPicPr>
                      <p:cNvPr id="90137" name="Object 24">
                        <a:extLst>
                          <a:ext uri="{FF2B5EF4-FFF2-40B4-BE49-F238E27FC236}">
                            <a16:creationId xmlns:a16="http://schemas.microsoft.com/office/drawing/2014/main" id="{748A53A9-61E2-52E9-0756-A82608B562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4113" y="1968500"/>
                        <a:ext cx="17510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38" name="Object 25">
            <a:extLst>
              <a:ext uri="{FF2B5EF4-FFF2-40B4-BE49-F238E27FC236}">
                <a16:creationId xmlns:a16="http://schemas.microsoft.com/office/drawing/2014/main" id="{5E133CF6-7F59-24DD-C5E4-E36E5930D530}"/>
              </a:ext>
            </a:extLst>
          </p:cNvPr>
          <p:cNvGraphicFramePr>
            <a:graphicFrameLocks noChangeAspect="1"/>
          </p:cNvGraphicFramePr>
          <p:nvPr/>
        </p:nvGraphicFramePr>
        <p:xfrm>
          <a:off x="2424113" y="2995613"/>
          <a:ext cx="2386012" cy="406400"/>
        </p:xfrm>
        <a:graphic>
          <a:graphicData uri="http://schemas.openxmlformats.org/presentationml/2006/ole">
            <mc:AlternateContent xmlns:mc="http://schemas.openxmlformats.org/markup-compatibility/2006">
              <mc:Choice xmlns:v="urn:schemas-microsoft-com:vml" Requires="v">
                <p:oleObj name="Equation" r:id="rId6" imgW="1193800" imgH="203200" progId="">
                  <p:embed/>
                </p:oleObj>
              </mc:Choice>
              <mc:Fallback>
                <p:oleObj name="Equation" r:id="rId6" imgW="1193800" imgH="203200" progId="">
                  <p:embed/>
                  <p:pic>
                    <p:nvPicPr>
                      <p:cNvPr id="90138" name="Object 25">
                        <a:extLst>
                          <a:ext uri="{FF2B5EF4-FFF2-40B4-BE49-F238E27FC236}">
                            <a16:creationId xmlns:a16="http://schemas.microsoft.com/office/drawing/2014/main" id="{5E133CF6-7F59-24DD-C5E4-E36E5930D5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4113" y="2995613"/>
                        <a:ext cx="23860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39" name="Object 26">
            <a:extLst>
              <a:ext uri="{FF2B5EF4-FFF2-40B4-BE49-F238E27FC236}">
                <a16:creationId xmlns:a16="http://schemas.microsoft.com/office/drawing/2014/main" id="{0159D84D-0606-77A5-B928-6104C26DEA7D}"/>
              </a:ext>
            </a:extLst>
          </p:cNvPr>
          <p:cNvGraphicFramePr>
            <a:graphicFrameLocks noChangeAspect="1"/>
          </p:cNvGraphicFramePr>
          <p:nvPr/>
        </p:nvGraphicFramePr>
        <p:xfrm>
          <a:off x="6051550" y="1970088"/>
          <a:ext cx="2057400" cy="406400"/>
        </p:xfrm>
        <a:graphic>
          <a:graphicData uri="http://schemas.openxmlformats.org/presentationml/2006/ole">
            <mc:AlternateContent xmlns:mc="http://schemas.openxmlformats.org/markup-compatibility/2006">
              <mc:Choice xmlns:v="urn:schemas-microsoft-com:vml" Requires="v">
                <p:oleObj name="Equation" r:id="rId8" imgW="1028254" imgH="203112" progId="">
                  <p:embed/>
                </p:oleObj>
              </mc:Choice>
              <mc:Fallback>
                <p:oleObj name="Equation" r:id="rId8" imgW="1028254" imgH="203112" progId="">
                  <p:embed/>
                  <p:pic>
                    <p:nvPicPr>
                      <p:cNvPr id="90139" name="Object 26">
                        <a:extLst>
                          <a:ext uri="{FF2B5EF4-FFF2-40B4-BE49-F238E27FC236}">
                            <a16:creationId xmlns:a16="http://schemas.microsoft.com/office/drawing/2014/main" id="{0159D84D-0606-77A5-B928-6104C26DEA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51550" y="1970088"/>
                        <a:ext cx="2057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40" name="Object 27">
            <a:extLst>
              <a:ext uri="{FF2B5EF4-FFF2-40B4-BE49-F238E27FC236}">
                <a16:creationId xmlns:a16="http://schemas.microsoft.com/office/drawing/2014/main" id="{8C61EB81-E78A-BA4C-3812-E8E62187A21E}"/>
              </a:ext>
            </a:extLst>
          </p:cNvPr>
          <p:cNvGraphicFramePr>
            <a:graphicFrameLocks noChangeAspect="1"/>
          </p:cNvGraphicFramePr>
          <p:nvPr/>
        </p:nvGraphicFramePr>
        <p:xfrm>
          <a:off x="6051551" y="2997200"/>
          <a:ext cx="2741613" cy="406400"/>
        </p:xfrm>
        <a:graphic>
          <a:graphicData uri="http://schemas.openxmlformats.org/presentationml/2006/ole">
            <mc:AlternateContent xmlns:mc="http://schemas.openxmlformats.org/markup-compatibility/2006">
              <mc:Choice xmlns:v="urn:schemas-microsoft-com:vml" Requires="v">
                <p:oleObj name="Equation" r:id="rId10" imgW="1371600" imgH="203200" progId="">
                  <p:embed/>
                </p:oleObj>
              </mc:Choice>
              <mc:Fallback>
                <p:oleObj name="Equation" r:id="rId10" imgW="1371600" imgH="203200" progId="">
                  <p:embed/>
                  <p:pic>
                    <p:nvPicPr>
                      <p:cNvPr id="90140" name="Object 27">
                        <a:extLst>
                          <a:ext uri="{FF2B5EF4-FFF2-40B4-BE49-F238E27FC236}">
                            <a16:creationId xmlns:a16="http://schemas.microsoft.com/office/drawing/2014/main" id="{8C61EB81-E78A-BA4C-3812-E8E62187A2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51551" y="2997200"/>
                        <a:ext cx="27416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49" name="Object 28">
            <a:extLst>
              <a:ext uri="{FF2B5EF4-FFF2-40B4-BE49-F238E27FC236}">
                <a16:creationId xmlns:a16="http://schemas.microsoft.com/office/drawing/2014/main" id="{C308900F-2289-E787-9F6F-3A86F92D8C41}"/>
              </a:ext>
            </a:extLst>
          </p:cNvPr>
          <p:cNvGraphicFramePr>
            <a:graphicFrameLocks noChangeAspect="1"/>
          </p:cNvGraphicFramePr>
          <p:nvPr/>
        </p:nvGraphicFramePr>
        <p:xfrm>
          <a:off x="2424113" y="3498850"/>
          <a:ext cx="2386012" cy="406400"/>
        </p:xfrm>
        <a:graphic>
          <a:graphicData uri="http://schemas.openxmlformats.org/presentationml/2006/ole">
            <mc:AlternateContent xmlns:mc="http://schemas.openxmlformats.org/markup-compatibility/2006">
              <mc:Choice xmlns:v="urn:schemas-microsoft-com:vml" Requires="v">
                <p:oleObj name="Equation" r:id="rId12" imgW="1193800" imgH="203200" progId="">
                  <p:embed/>
                </p:oleObj>
              </mc:Choice>
              <mc:Fallback>
                <p:oleObj name="Equation" r:id="rId12" imgW="1193800" imgH="203200" progId="">
                  <p:embed/>
                  <p:pic>
                    <p:nvPicPr>
                      <p:cNvPr id="90149" name="Object 28">
                        <a:extLst>
                          <a:ext uri="{FF2B5EF4-FFF2-40B4-BE49-F238E27FC236}">
                            <a16:creationId xmlns:a16="http://schemas.microsoft.com/office/drawing/2014/main" id="{C308900F-2289-E787-9F6F-3A86F92D8C4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24113" y="3498850"/>
                        <a:ext cx="23860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50" name="Object 29">
            <a:extLst>
              <a:ext uri="{FF2B5EF4-FFF2-40B4-BE49-F238E27FC236}">
                <a16:creationId xmlns:a16="http://schemas.microsoft.com/office/drawing/2014/main" id="{A1A069D7-3E24-131D-D5E2-DE0F6297A514}"/>
              </a:ext>
            </a:extLst>
          </p:cNvPr>
          <p:cNvGraphicFramePr>
            <a:graphicFrameLocks noChangeAspect="1"/>
          </p:cNvGraphicFramePr>
          <p:nvPr/>
        </p:nvGraphicFramePr>
        <p:xfrm>
          <a:off x="6051551" y="3489325"/>
          <a:ext cx="2741613" cy="406400"/>
        </p:xfrm>
        <a:graphic>
          <a:graphicData uri="http://schemas.openxmlformats.org/presentationml/2006/ole">
            <mc:AlternateContent xmlns:mc="http://schemas.openxmlformats.org/markup-compatibility/2006">
              <mc:Choice xmlns:v="urn:schemas-microsoft-com:vml" Requires="v">
                <p:oleObj name="Equation" r:id="rId14" imgW="1371600" imgH="203200" progId="">
                  <p:embed/>
                </p:oleObj>
              </mc:Choice>
              <mc:Fallback>
                <p:oleObj name="Equation" r:id="rId14" imgW="1371600" imgH="203200" progId="">
                  <p:embed/>
                  <p:pic>
                    <p:nvPicPr>
                      <p:cNvPr id="90150" name="Object 29">
                        <a:extLst>
                          <a:ext uri="{FF2B5EF4-FFF2-40B4-BE49-F238E27FC236}">
                            <a16:creationId xmlns:a16="http://schemas.microsoft.com/office/drawing/2014/main" id="{A1A069D7-3E24-131D-D5E2-DE0F6297A51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51551" y="3489325"/>
                        <a:ext cx="27416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53" name="Rectangle 41">
            <a:extLst>
              <a:ext uri="{FF2B5EF4-FFF2-40B4-BE49-F238E27FC236}">
                <a16:creationId xmlns:a16="http://schemas.microsoft.com/office/drawing/2014/main" id="{CAADB220-7D64-871F-8C53-6FB4F59ECB3D}"/>
              </a:ext>
            </a:extLst>
          </p:cNvPr>
          <p:cNvSpPr>
            <a:spLocks noChangeArrowheads="1"/>
          </p:cNvSpPr>
          <p:nvPr/>
        </p:nvSpPr>
        <p:spPr bwMode="auto">
          <a:xfrm>
            <a:off x="5978525" y="1196975"/>
            <a:ext cx="443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20000"/>
              </a:spcBef>
              <a:spcAft>
                <a:spcPct val="0"/>
              </a:spcAft>
              <a:buClr>
                <a:srgbClr val="00007D"/>
              </a:buClr>
              <a:buSzPct val="75000"/>
            </a:pPr>
            <a:r>
              <a:rPr lang="zh-CN" altLang="en-US" b="1">
                <a:solidFill>
                  <a:srgbClr val="000000"/>
                </a:solidFill>
                <a:latin typeface="楷体_GB2312" pitchFamily="49" charset="-122"/>
              </a:rPr>
              <a:t>设</a:t>
            </a:r>
            <a:r>
              <a:rPr lang="zh-CN" altLang="en-US"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A</a:t>
            </a:r>
            <a:r>
              <a:rPr lang="zh-CN" altLang="en-US" b="1">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B</a:t>
            </a:r>
            <a:r>
              <a:rPr lang="zh-CN" altLang="en-US" b="1">
                <a:solidFill>
                  <a:srgbClr val="000000"/>
                </a:solidFill>
                <a:latin typeface="楷体_GB2312" pitchFamily="49" charset="-122"/>
              </a:rPr>
              <a:t>是同型矩阵，</a:t>
            </a:r>
            <a:r>
              <a:rPr lang="en-US" altLang="zh-CN" b="1" i="1">
                <a:solidFill>
                  <a:srgbClr val="000000"/>
                </a:solidFill>
                <a:latin typeface="Symbol" panose="05050102010706020507" pitchFamily="18" charset="2"/>
              </a:rPr>
              <a:t>l</a:t>
            </a:r>
            <a:r>
              <a:rPr lang="en-US" altLang="zh-CN" b="1" i="1">
                <a:solidFill>
                  <a:srgbClr val="000000"/>
                </a:solidFill>
                <a:latin typeface="Times New Roman" panose="02020603050405020304" pitchFamily="18" charset="0"/>
              </a:rPr>
              <a:t> </a:t>
            </a:r>
            <a:r>
              <a:rPr lang="en-US" altLang="zh-CN" b="1">
                <a:solidFill>
                  <a:srgbClr val="000000"/>
                </a:solidFill>
                <a:latin typeface="楷体_GB2312" pitchFamily="49" charset="-122"/>
              </a:rPr>
              <a:t>,</a:t>
            </a:r>
            <a:r>
              <a:rPr lang="en-US" altLang="zh-CN" b="1">
                <a:solidFill>
                  <a:srgbClr val="000000"/>
                </a:solidFill>
                <a:latin typeface="Symbol" panose="05050102010706020507" pitchFamily="18" charset="2"/>
              </a:rPr>
              <a:t> </a:t>
            </a:r>
            <a:r>
              <a:rPr lang="en-US" altLang="zh-CN" b="1" i="1">
                <a:solidFill>
                  <a:srgbClr val="000000"/>
                </a:solidFill>
                <a:latin typeface="Symbol" panose="05050102010706020507" pitchFamily="18" charset="2"/>
              </a:rPr>
              <a:t>m</a:t>
            </a:r>
            <a:r>
              <a:rPr lang="en-US" altLang="zh-CN" b="1" i="1">
                <a:solidFill>
                  <a:srgbClr val="000000"/>
                </a:solidFill>
                <a:latin typeface="Times New Roman" panose="02020603050405020304" pitchFamily="18" charset="0"/>
              </a:rPr>
              <a:t> </a:t>
            </a:r>
            <a:r>
              <a:rPr lang="zh-CN" altLang="en-US" b="1">
                <a:solidFill>
                  <a:srgbClr val="000000"/>
                </a:solidFill>
                <a:latin typeface="楷体_GB2312" pitchFamily="49" charset="-122"/>
              </a:rPr>
              <a:t>是数</a:t>
            </a:r>
          </a:p>
        </p:txBody>
      </p:sp>
      <p:sp>
        <p:nvSpPr>
          <p:cNvPr id="90155" name="Rectangle 43">
            <a:extLst>
              <a:ext uri="{FF2B5EF4-FFF2-40B4-BE49-F238E27FC236}">
                <a16:creationId xmlns:a16="http://schemas.microsoft.com/office/drawing/2014/main" id="{CFD33EB7-59F0-C737-2305-BEDBA6021175}"/>
              </a:ext>
            </a:extLst>
          </p:cNvPr>
          <p:cNvSpPr>
            <a:spLocks noChangeArrowheads="1"/>
          </p:cNvSpPr>
          <p:nvPr/>
        </p:nvSpPr>
        <p:spPr bwMode="auto">
          <a:xfrm>
            <a:off x="2422525" y="4916488"/>
            <a:ext cx="734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20000"/>
              </a:spcBef>
              <a:spcAft>
                <a:spcPct val="0"/>
              </a:spcAft>
              <a:buClr>
                <a:srgbClr val="00007D"/>
              </a:buClr>
              <a:buSzPct val="75000"/>
            </a:pPr>
            <a:r>
              <a:rPr lang="zh-CN" altLang="en-US" b="1">
                <a:solidFill>
                  <a:srgbClr val="000000"/>
                </a:solidFill>
              </a:rPr>
              <a:t>矩阵相加与数乘矩阵合起来，统称为</a:t>
            </a:r>
            <a:r>
              <a:rPr lang="zh-CN" altLang="en-US" b="1">
                <a:solidFill>
                  <a:srgbClr val="FF0000"/>
                </a:solidFill>
              </a:rPr>
              <a:t>矩阵的线性运算</a:t>
            </a:r>
            <a:r>
              <a:rPr lang="en-US" altLang="zh-CN" b="1">
                <a:solidFill>
                  <a:srgbClr val="000000"/>
                </a:solidFill>
                <a:latin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90136"/>
                                        </p:tgtEl>
                                        <p:attrNameLst>
                                          <p:attrName>style.visibility</p:attrName>
                                        </p:attrNameLst>
                                      </p:cBhvr>
                                      <p:to>
                                        <p:strVal val="visible"/>
                                      </p:to>
                                    </p:set>
                                    <p:animEffect transition="in" filter="slide(fromBottom)">
                                      <p:cBhvr>
                                        <p:cTn id="7" dur="500"/>
                                        <p:tgtEl>
                                          <p:spTgt spid="90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90137"/>
                                        </p:tgtEl>
                                        <p:attrNameLst>
                                          <p:attrName>style.visibility</p:attrName>
                                        </p:attrNameLst>
                                      </p:cBhvr>
                                      <p:to>
                                        <p:strVal val="visible"/>
                                      </p:to>
                                    </p:set>
                                    <p:animEffect transition="in" filter="slide(fromBottom)">
                                      <p:cBhvr>
                                        <p:cTn id="12" dur="500"/>
                                        <p:tgtEl>
                                          <p:spTgt spid="901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90138"/>
                                        </p:tgtEl>
                                        <p:attrNameLst>
                                          <p:attrName>style.visibility</p:attrName>
                                        </p:attrNameLst>
                                      </p:cBhvr>
                                      <p:to>
                                        <p:strVal val="visible"/>
                                      </p:to>
                                    </p:set>
                                    <p:animEffect transition="in" filter="slide(fromBottom)">
                                      <p:cBhvr>
                                        <p:cTn id="17" dur="500"/>
                                        <p:tgtEl>
                                          <p:spTgt spid="90138"/>
                                        </p:tgtEl>
                                      </p:cBhvr>
                                    </p:animEffect>
                                  </p:childTnLst>
                                </p:cTn>
                              </p:par>
                            </p:childTnLst>
                          </p:cTn>
                        </p:par>
                        <p:par>
                          <p:cTn id="18" fill="hold" nodeType="afterGroup">
                            <p:stCondLst>
                              <p:cond delay="500"/>
                            </p:stCondLst>
                            <p:childTnLst>
                              <p:par>
                                <p:cTn id="19" presetID="12" presetClass="entr" presetSubtype="4" fill="hold" nodeType="afterEffect">
                                  <p:stCondLst>
                                    <p:cond delay="0"/>
                                  </p:stCondLst>
                                  <p:childTnLst>
                                    <p:set>
                                      <p:cBhvr>
                                        <p:cTn id="20" dur="1" fill="hold">
                                          <p:stCondLst>
                                            <p:cond delay="0"/>
                                          </p:stCondLst>
                                        </p:cTn>
                                        <p:tgtEl>
                                          <p:spTgt spid="90149"/>
                                        </p:tgtEl>
                                        <p:attrNameLst>
                                          <p:attrName>style.visibility</p:attrName>
                                        </p:attrNameLst>
                                      </p:cBhvr>
                                      <p:to>
                                        <p:strVal val="visible"/>
                                      </p:to>
                                    </p:set>
                                    <p:animEffect transition="in" filter="slide(fromBottom)">
                                      <p:cBhvr>
                                        <p:cTn id="21" dur="500"/>
                                        <p:tgtEl>
                                          <p:spTgt spid="901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90153"/>
                                        </p:tgtEl>
                                        <p:attrNameLst>
                                          <p:attrName>style.visibility</p:attrName>
                                        </p:attrNameLst>
                                      </p:cBhvr>
                                      <p:to>
                                        <p:strVal val="visible"/>
                                      </p:to>
                                    </p:set>
                                    <p:animEffect transition="in" filter="slide(fromBottom)">
                                      <p:cBhvr>
                                        <p:cTn id="26" dur="500"/>
                                        <p:tgtEl>
                                          <p:spTgt spid="9015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90139"/>
                                        </p:tgtEl>
                                        <p:attrNameLst>
                                          <p:attrName>style.visibility</p:attrName>
                                        </p:attrNameLst>
                                      </p:cBhvr>
                                      <p:to>
                                        <p:strVal val="visible"/>
                                      </p:to>
                                    </p:set>
                                    <p:animEffect transition="in" filter="slide(fromBottom)">
                                      <p:cBhvr>
                                        <p:cTn id="31" dur="500"/>
                                        <p:tgtEl>
                                          <p:spTgt spid="901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nodeType="clickEffect">
                                  <p:stCondLst>
                                    <p:cond delay="0"/>
                                  </p:stCondLst>
                                  <p:childTnLst>
                                    <p:set>
                                      <p:cBhvr>
                                        <p:cTn id="35" dur="1" fill="hold">
                                          <p:stCondLst>
                                            <p:cond delay="0"/>
                                          </p:stCondLst>
                                        </p:cTn>
                                        <p:tgtEl>
                                          <p:spTgt spid="90140"/>
                                        </p:tgtEl>
                                        <p:attrNameLst>
                                          <p:attrName>style.visibility</p:attrName>
                                        </p:attrNameLst>
                                      </p:cBhvr>
                                      <p:to>
                                        <p:strVal val="visible"/>
                                      </p:to>
                                    </p:set>
                                    <p:animEffect transition="in" filter="slide(fromBottom)">
                                      <p:cBhvr>
                                        <p:cTn id="36" dur="500"/>
                                        <p:tgtEl>
                                          <p:spTgt spid="90140"/>
                                        </p:tgtEl>
                                      </p:cBhvr>
                                    </p:animEffect>
                                  </p:childTnLst>
                                </p:cTn>
                              </p:par>
                            </p:childTnLst>
                          </p:cTn>
                        </p:par>
                        <p:par>
                          <p:cTn id="37" fill="hold" nodeType="afterGroup">
                            <p:stCondLst>
                              <p:cond delay="500"/>
                            </p:stCondLst>
                            <p:childTnLst>
                              <p:par>
                                <p:cTn id="38" presetID="12" presetClass="entr" presetSubtype="4" fill="hold" nodeType="afterEffect">
                                  <p:stCondLst>
                                    <p:cond delay="0"/>
                                  </p:stCondLst>
                                  <p:childTnLst>
                                    <p:set>
                                      <p:cBhvr>
                                        <p:cTn id="39" dur="1" fill="hold">
                                          <p:stCondLst>
                                            <p:cond delay="0"/>
                                          </p:stCondLst>
                                        </p:cTn>
                                        <p:tgtEl>
                                          <p:spTgt spid="90150"/>
                                        </p:tgtEl>
                                        <p:attrNameLst>
                                          <p:attrName>style.visibility</p:attrName>
                                        </p:attrNameLst>
                                      </p:cBhvr>
                                      <p:to>
                                        <p:strVal val="visible"/>
                                      </p:to>
                                    </p:set>
                                    <p:animEffect transition="in" filter="slide(fromBottom)">
                                      <p:cBhvr>
                                        <p:cTn id="40" dur="500"/>
                                        <p:tgtEl>
                                          <p:spTgt spid="9015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90155"/>
                                        </p:tgtEl>
                                        <p:attrNameLst>
                                          <p:attrName>style.visibility</p:attrName>
                                        </p:attrNameLst>
                                      </p:cBhvr>
                                      <p:to>
                                        <p:strVal val="visible"/>
                                      </p:to>
                                    </p:set>
                                    <p:animEffect transition="in" filter="box(in)">
                                      <p:cBhvr>
                                        <p:cTn id="45" dur="500"/>
                                        <p:tgtEl>
                                          <p:spTgt spid="90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53" grpId="0"/>
      <p:bldP spid="90155"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91146" name="Object 14">
            <a:extLst>
              <a:ext uri="{FF2B5EF4-FFF2-40B4-BE49-F238E27FC236}">
                <a16:creationId xmlns:a16="http://schemas.microsoft.com/office/drawing/2014/main" id="{A95389E5-B387-E046-0135-B931546A916A}"/>
              </a:ext>
            </a:extLst>
          </p:cNvPr>
          <p:cNvGraphicFramePr>
            <a:graphicFrameLocks noChangeAspect="1"/>
          </p:cNvGraphicFramePr>
          <p:nvPr/>
        </p:nvGraphicFramePr>
        <p:xfrm>
          <a:off x="7304089" y="1125539"/>
          <a:ext cx="2320925" cy="1563687"/>
        </p:xfrm>
        <a:graphic>
          <a:graphicData uri="http://schemas.openxmlformats.org/presentationml/2006/ole">
            <mc:AlternateContent xmlns:mc="http://schemas.openxmlformats.org/markup-compatibility/2006">
              <mc:Choice xmlns:v="urn:schemas-microsoft-com:vml" Requires="v">
                <p:oleObj name="Equation" r:id="rId2" imgW="1511640" imgH="939960" progId="">
                  <p:embed/>
                </p:oleObj>
              </mc:Choice>
              <mc:Fallback>
                <p:oleObj name="Equation" r:id="rId2" imgW="1511640" imgH="939960" progId="">
                  <p:embed/>
                  <p:pic>
                    <p:nvPicPr>
                      <p:cNvPr id="91146" name="Object 14">
                        <a:extLst>
                          <a:ext uri="{FF2B5EF4-FFF2-40B4-BE49-F238E27FC236}">
                            <a16:creationId xmlns:a16="http://schemas.microsoft.com/office/drawing/2014/main" id="{A95389E5-B387-E046-0135-B931546A9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089" y="1125539"/>
                        <a:ext cx="2320925"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5" name="Object 15">
            <a:extLst>
              <a:ext uri="{FF2B5EF4-FFF2-40B4-BE49-F238E27FC236}">
                <a16:creationId xmlns:a16="http://schemas.microsoft.com/office/drawing/2014/main" id="{69594663-AEB8-1FF2-0C0B-71C53100E21C}"/>
              </a:ext>
            </a:extLst>
          </p:cNvPr>
          <p:cNvGraphicFramePr>
            <a:graphicFrameLocks noChangeAspect="1"/>
          </p:cNvGraphicFramePr>
          <p:nvPr/>
        </p:nvGraphicFramePr>
        <p:xfrm>
          <a:off x="4656139" y="1125539"/>
          <a:ext cx="2681287" cy="1563687"/>
        </p:xfrm>
        <a:graphic>
          <a:graphicData uri="http://schemas.openxmlformats.org/presentationml/2006/ole">
            <mc:AlternateContent xmlns:mc="http://schemas.openxmlformats.org/markup-compatibility/2006">
              <mc:Choice xmlns:v="urn:schemas-microsoft-com:vml" Requires="v">
                <p:oleObj name="Equation" r:id="rId4" imgW="1752840" imgH="939960" progId="">
                  <p:embed/>
                </p:oleObj>
              </mc:Choice>
              <mc:Fallback>
                <p:oleObj name="Equation" r:id="rId4" imgW="1752840" imgH="939960" progId="">
                  <p:embed/>
                  <p:pic>
                    <p:nvPicPr>
                      <p:cNvPr id="91145" name="Object 15">
                        <a:extLst>
                          <a:ext uri="{FF2B5EF4-FFF2-40B4-BE49-F238E27FC236}">
                            <a16:creationId xmlns:a16="http://schemas.microsoft.com/office/drawing/2014/main" id="{69594663-AEB8-1FF2-0C0B-71C53100E2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139" y="1125539"/>
                        <a:ext cx="2681287"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38" name="Object 16">
            <a:extLst>
              <a:ext uri="{FF2B5EF4-FFF2-40B4-BE49-F238E27FC236}">
                <a16:creationId xmlns:a16="http://schemas.microsoft.com/office/drawing/2014/main" id="{534F8EC5-207D-539A-8FAE-3FAE9DE83AA0}"/>
              </a:ext>
            </a:extLst>
          </p:cNvPr>
          <p:cNvGraphicFramePr>
            <a:graphicFrameLocks noChangeAspect="1"/>
          </p:cNvGraphicFramePr>
          <p:nvPr/>
        </p:nvGraphicFramePr>
        <p:xfrm>
          <a:off x="2566988" y="1125539"/>
          <a:ext cx="2114550" cy="1563687"/>
        </p:xfrm>
        <a:graphic>
          <a:graphicData uri="http://schemas.openxmlformats.org/presentationml/2006/ole">
            <mc:AlternateContent xmlns:mc="http://schemas.openxmlformats.org/markup-compatibility/2006">
              <mc:Choice xmlns:v="urn:schemas-microsoft-com:vml" Requires="v">
                <p:oleObj name="Equation" r:id="rId6" imgW="1371960" imgH="939960" progId="">
                  <p:embed/>
                </p:oleObj>
              </mc:Choice>
              <mc:Fallback>
                <p:oleObj name="Equation" r:id="rId6" imgW="1371960" imgH="939960" progId="">
                  <p:embed/>
                  <p:pic>
                    <p:nvPicPr>
                      <p:cNvPr id="91138" name="Object 16">
                        <a:extLst>
                          <a:ext uri="{FF2B5EF4-FFF2-40B4-BE49-F238E27FC236}">
                            <a16:creationId xmlns:a16="http://schemas.microsoft.com/office/drawing/2014/main" id="{534F8EC5-207D-539A-8FAE-3FAE9DE83A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6988" y="1125539"/>
                        <a:ext cx="2114550"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25" name="Rectangle 3">
            <a:extLst>
              <a:ext uri="{FF2B5EF4-FFF2-40B4-BE49-F238E27FC236}">
                <a16:creationId xmlns:a16="http://schemas.microsoft.com/office/drawing/2014/main" id="{4DCE2DEC-9B0C-8333-DAB3-5EC9424AB722}"/>
              </a:ext>
            </a:extLst>
          </p:cNvPr>
          <p:cNvSpPr>
            <a:spLocks noChangeArrowheads="1"/>
          </p:cNvSpPr>
          <p:nvPr/>
        </p:nvSpPr>
        <p:spPr bwMode="auto">
          <a:xfrm>
            <a:off x="1979613" y="455613"/>
            <a:ext cx="502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sz="2800" b="1">
                <a:solidFill>
                  <a:srgbClr val="00007D"/>
                </a:solidFill>
                <a:latin typeface="楷体_GB2312" pitchFamily="49" charset="-122"/>
              </a:rPr>
              <a:t>知识点比较</a:t>
            </a:r>
          </a:p>
        </p:txBody>
      </p:sp>
      <p:graphicFrame>
        <p:nvGraphicFramePr>
          <p:cNvPr id="91144" name="Object 17">
            <a:extLst>
              <a:ext uri="{FF2B5EF4-FFF2-40B4-BE49-F238E27FC236}">
                <a16:creationId xmlns:a16="http://schemas.microsoft.com/office/drawing/2014/main" id="{EDDBC61B-3D44-36FE-3A93-EB90B7DB062E}"/>
              </a:ext>
            </a:extLst>
          </p:cNvPr>
          <p:cNvGraphicFramePr>
            <a:graphicFrameLocks noChangeAspect="1"/>
          </p:cNvGraphicFramePr>
          <p:nvPr/>
        </p:nvGraphicFramePr>
        <p:xfrm>
          <a:off x="3432175" y="3143250"/>
          <a:ext cx="5232400" cy="1563688"/>
        </p:xfrm>
        <a:graphic>
          <a:graphicData uri="http://schemas.openxmlformats.org/presentationml/2006/ole">
            <mc:AlternateContent xmlns:mc="http://schemas.openxmlformats.org/markup-compatibility/2006">
              <mc:Choice xmlns:v="urn:schemas-microsoft-com:vml" Requires="v">
                <p:oleObj name="Equation" r:id="rId8" imgW="3429720" imgH="939960" progId="">
                  <p:embed/>
                </p:oleObj>
              </mc:Choice>
              <mc:Fallback>
                <p:oleObj name="Equation" r:id="rId8" imgW="3429720" imgH="939960" progId="">
                  <p:embed/>
                  <p:pic>
                    <p:nvPicPr>
                      <p:cNvPr id="91144" name="Object 17">
                        <a:extLst>
                          <a:ext uri="{FF2B5EF4-FFF2-40B4-BE49-F238E27FC236}">
                            <a16:creationId xmlns:a16="http://schemas.microsoft.com/office/drawing/2014/main" id="{EDDBC61B-3D44-36FE-3A93-EB90B7DB06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2175" y="3143250"/>
                        <a:ext cx="5232400" cy="15636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wipe(left)">
                                      <p:cBhvr>
                                        <p:cTn id="7" dur="500"/>
                                        <p:tgtEl>
                                          <p:spTgt spid="91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1145"/>
                                        </p:tgtEl>
                                        <p:attrNameLst>
                                          <p:attrName>style.visibility</p:attrName>
                                        </p:attrNameLst>
                                      </p:cBhvr>
                                      <p:to>
                                        <p:strVal val="visible"/>
                                      </p:to>
                                    </p:set>
                                    <p:animEffect transition="in" filter="wipe(left)">
                                      <p:cBhvr>
                                        <p:cTn id="12" dur="500"/>
                                        <p:tgtEl>
                                          <p:spTgt spid="911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1146"/>
                                        </p:tgtEl>
                                        <p:attrNameLst>
                                          <p:attrName>style.visibility</p:attrName>
                                        </p:attrNameLst>
                                      </p:cBhvr>
                                      <p:to>
                                        <p:strVal val="visible"/>
                                      </p:to>
                                    </p:set>
                                    <p:animEffect transition="in" filter="wipe(left)">
                                      <p:cBhvr>
                                        <p:cTn id="17" dur="500"/>
                                        <p:tgtEl>
                                          <p:spTgt spid="911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1144"/>
                                        </p:tgtEl>
                                        <p:attrNameLst>
                                          <p:attrName>style.visibility</p:attrName>
                                        </p:attrNameLst>
                                      </p:cBhvr>
                                      <p:to>
                                        <p:strVal val="visible"/>
                                      </p:to>
                                    </p:set>
                                    <p:animEffect transition="in" filter="box(in)">
                                      <p:cBhvr>
                                        <p:cTn id="22" dur="500"/>
                                        <p:tgtEl>
                                          <p:spTgt spid="91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374EE19-AF9F-1221-C330-808DFE2EE0A1}"/>
              </a:ext>
            </a:extLst>
          </p:cNvPr>
          <p:cNvSpPr>
            <a:spLocks noChangeArrowheads="1"/>
          </p:cNvSpPr>
          <p:nvPr/>
        </p:nvSpPr>
        <p:spPr bwMode="auto">
          <a:xfrm>
            <a:off x="6311900" y="1839914"/>
            <a:ext cx="4116388"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其中</a:t>
            </a:r>
            <a:r>
              <a:rPr kumimoji="1" lang="en-US" altLang="zh-CN" b="1" i="1">
                <a:solidFill>
                  <a:srgbClr val="000000"/>
                </a:solidFill>
                <a:latin typeface="Times New Roman" panose="02020603050405020304" pitchFamily="18" charset="0"/>
              </a:rPr>
              <a:t>a</a:t>
            </a:r>
            <a:r>
              <a:rPr kumimoji="1" lang="en-US" altLang="zh-CN" b="1" i="1" baseline="-25000">
                <a:solidFill>
                  <a:srgbClr val="000000"/>
                </a:solidFill>
                <a:latin typeface="Times New Roman" panose="02020603050405020304" pitchFamily="18" charset="0"/>
              </a:rPr>
              <a:t>ij</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表示工厂向第</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i </a:t>
            </a:r>
            <a:r>
              <a:rPr kumimoji="1" lang="zh-CN" altLang="en-US" b="1">
                <a:solidFill>
                  <a:srgbClr val="000000"/>
                </a:solidFill>
                <a:latin typeface="Times New Roman" panose="02020603050405020304" pitchFamily="18" charset="0"/>
              </a:rPr>
              <a:t>家商店</a:t>
            </a:r>
          </a:p>
          <a:p>
            <a:pPr eaLnBrk="1" fontAlgn="base" hangingPunct="1">
              <a:lnSpc>
                <a:spcPct val="140000"/>
              </a:lnSpc>
              <a:spcBef>
                <a:spcPct val="0"/>
              </a:spcBef>
              <a:spcAft>
                <a:spcPct val="0"/>
              </a:spcAft>
            </a:pPr>
            <a:r>
              <a:rPr kumimoji="1" lang="zh-CN" altLang="en-US" b="1">
                <a:solidFill>
                  <a:srgbClr val="000000"/>
                </a:solidFill>
                <a:latin typeface="Times New Roman" panose="02020603050405020304" pitchFamily="18" charset="0"/>
              </a:rPr>
              <a:t>发送第 </a:t>
            </a:r>
            <a:r>
              <a:rPr kumimoji="1" lang="en-US" altLang="zh-CN" b="1" i="1">
                <a:solidFill>
                  <a:srgbClr val="000000"/>
                </a:solidFill>
                <a:latin typeface="Times New Roman" panose="02020603050405020304" pitchFamily="18" charset="0"/>
              </a:rPr>
              <a:t>j </a:t>
            </a:r>
            <a:r>
              <a:rPr kumimoji="1" lang="zh-CN" altLang="en-US" b="1">
                <a:solidFill>
                  <a:srgbClr val="000000"/>
                </a:solidFill>
                <a:latin typeface="Times New Roman" panose="02020603050405020304" pitchFamily="18" charset="0"/>
              </a:rPr>
              <a:t>种货物的数量．        </a:t>
            </a:r>
          </a:p>
        </p:txBody>
      </p:sp>
      <p:sp>
        <p:nvSpPr>
          <p:cNvPr id="799747" name="Text Box 3">
            <a:extLst>
              <a:ext uri="{FF2B5EF4-FFF2-40B4-BE49-F238E27FC236}">
                <a16:creationId xmlns:a16="http://schemas.microsoft.com/office/drawing/2014/main" id="{7CB7550E-AAFB-F58C-CDF9-85BEA96306BE}"/>
              </a:ext>
            </a:extLst>
          </p:cNvPr>
          <p:cNvSpPr txBox="1">
            <a:spLocks noChangeArrowheads="1"/>
          </p:cNvSpPr>
          <p:nvPr/>
        </p:nvSpPr>
        <p:spPr bwMode="auto">
          <a:xfrm>
            <a:off x="2163763" y="455614"/>
            <a:ext cx="81089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b="1">
                <a:solidFill>
                  <a:srgbClr val="0000FF"/>
                </a:solidFill>
                <a:latin typeface="Times New Roman" panose="02020603050405020304" pitchFamily="18" charset="0"/>
              </a:rPr>
              <a:t>例</a:t>
            </a:r>
            <a:r>
              <a:rPr kumimoji="1" lang="en-US" altLang="zh-CN" b="1">
                <a:solidFill>
                  <a:srgbClr val="0000FF"/>
                </a:solidFill>
                <a:latin typeface="Times New Roman" panose="02020603050405020304" pitchFamily="18" charset="0"/>
              </a:rPr>
              <a:t>1</a:t>
            </a:r>
            <a:r>
              <a:rPr kumimoji="1" lang="zh-CN" altLang="en-US" b="1">
                <a:solidFill>
                  <a:srgbClr val="0000FF"/>
                </a:solidFill>
                <a:latin typeface="Times New Roman" panose="02020603050405020304" pitchFamily="18" charset="0"/>
              </a:rPr>
              <a:t>（续）</a:t>
            </a:r>
            <a:r>
              <a:rPr kumimoji="1" lang="zh-CN" altLang="en-US" b="1">
                <a:solidFill>
                  <a:srgbClr val="0000FF"/>
                </a:solidFill>
                <a:latin typeface="楷体_GB2312" pitchFamily="49" charset="-122"/>
              </a:rPr>
              <a:t>  </a:t>
            </a:r>
            <a:r>
              <a:rPr kumimoji="1" lang="zh-CN" altLang="en-US" b="1">
                <a:solidFill>
                  <a:srgbClr val="000000"/>
                </a:solidFill>
                <a:latin typeface="Times New Roman" panose="02020603050405020304" pitchFamily="18" charset="0"/>
              </a:rPr>
              <a:t>某工厂生产四种货物，它向三家商店发送的货物</a:t>
            </a:r>
          </a:p>
          <a:p>
            <a:pPr eaLnBrk="1" fontAlgn="base" hangingPunct="1">
              <a:spcBef>
                <a:spcPct val="50000"/>
              </a:spcBef>
              <a:spcAft>
                <a:spcPct val="0"/>
              </a:spcAft>
            </a:pPr>
            <a:r>
              <a:rPr kumimoji="1" lang="zh-CN" altLang="en-US" b="1">
                <a:solidFill>
                  <a:srgbClr val="000000"/>
                </a:solidFill>
                <a:latin typeface="Times New Roman" panose="02020603050405020304" pitchFamily="18" charset="0"/>
              </a:rPr>
              <a:t>数量可用数表表示为：</a:t>
            </a:r>
          </a:p>
        </p:txBody>
      </p:sp>
      <p:sp>
        <p:nvSpPr>
          <p:cNvPr id="92164" name="Rectangle 4">
            <a:extLst>
              <a:ext uri="{FF2B5EF4-FFF2-40B4-BE49-F238E27FC236}">
                <a16:creationId xmlns:a16="http://schemas.microsoft.com/office/drawing/2014/main" id="{6D9DAFD7-1AC6-DD34-3996-19A0806FA0F8}"/>
              </a:ext>
            </a:extLst>
          </p:cNvPr>
          <p:cNvSpPr>
            <a:spLocks noChangeArrowheads="1"/>
          </p:cNvSpPr>
          <p:nvPr/>
        </p:nvSpPr>
        <p:spPr bwMode="auto">
          <a:xfrm>
            <a:off x="2163763" y="3284538"/>
            <a:ext cx="646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这四种货物的单价及单件重量也可列成数表：    </a:t>
            </a:r>
          </a:p>
        </p:txBody>
      </p:sp>
      <p:graphicFrame>
        <p:nvGraphicFramePr>
          <p:cNvPr id="92165" name="Object 8">
            <a:extLst>
              <a:ext uri="{FF2B5EF4-FFF2-40B4-BE49-F238E27FC236}">
                <a16:creationId xmlns:a16="http://schemas.microsoft.com/office/drawing/2014/main" id="{D7AA1F6C-BF03-E96A-AAF2-FED1CB669696}"/>
              </a:ext>
            </a:extLst>
          </p:cNvPr>
          <p:cNvGraphicFramePr>
            <a:graphicFrameLocks noChangeAspect="1"/>
          </p:cNvGraphicFramePr>
          <p:nvPr/>
        </p:nvGraphicFramePr>
        <p:xfrm>
          <a:off x="3141664" y="1484313"/>
          <a:ext cx="2954337" cy="1681162"/>
        </p:xfrm>
        <a:graphic>
          <a:graphicData uri="http://schemas.openxmlformats.org/presentationml/2006/ole">
            <mc:AlternateContent xmlns:mc="http://schemas.openxmlformats.org/markup-compatibility/2006">
              <mc:Choice xmlns:v="urn:schemas-microsoft-com:vml" Requires="v">
                <p:oleObj name="Equation" r:id="rId2" imgW="1206500" imgH="685800" progId="">
                  <p:embed/>
                </p:oleObj>
              </mc:Choice>
              <mc:Fallback>
                <p:oleObj name="Equation" r:id="rId2" imgW="1206500" imgH="685800" progId="">
                  <p:embed/>
                  <p:pic>
                    <p:nvPicPr>
                      <p:cNvPr id="92165" name="Object 8">
                        <a:extLst>
                          <a:ext uri="{FF2B5EF4-FFF2-40B4-BE49-F238E27FC236}">
                            <a16:creationId xmlns:a16="http://schemas.microsoft.com/office/drawing/2014/main" id="{D7AA1F6C-BF03-E96A-AAF2-FED1CB66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664" y="1484313"/>
                        <a:ext cx="2954337" cy="16811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6" name="Rectangle 6">
            <a:extLst>
              <a:ext uri="{FF2B5EF4-FFF2-40B4-BE49-F238E27FC236}">
                <a16:creationId xmlns:a16="http://schemas.microsoft.com/office/drawing/2014/main" id="{857F57B0-2524-5D93-B08F-94D009837635}"/>
              </a:ext>
            </a:extLst>
          </p:cNvPr>
          <p:cNvSpPr>
            <a:spLocks noChangeArrowheads="1"/>
          </p:cNvSpPr>
          <p:nvPr/>
        </p:nvSpPr>
        <p:spPr bwMode="auto">
          <a:xfrm>
            <a:off x="5910264" y="4514851"/>
            <a:ext cx="45354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其中</a:t>
            </a:r>
            <a:r>
              <a:rPr kumimoji="1" lang="en-US" altLang="zh-CN" b="1" i="1">
                <a:solidFill>
                  <a:srgbClr val="000000"/>
                </a:solidFill>
                <a:latin typeface="Times New Roman" panose="02020603050405020304" pitchFamily="18" charset="0"/>
              </a:rPr>
              <a:t>b</a:t>
            </a:r>
            <a:r>
              <a:rPr kumimoji="1" lang="en-US" altLang="zh-CN" b="1" i="1" baseline="-25000">
                <a:solidFill>
                  <a:srgbClr val="000000"/>
                </a:solidFill>
                <a:latin typeface="Times New Roman" panose="02020603050405020304" pitchFamily="18" charset="0"/>
              </a:rPr>
              <a:t>i </a:t>
            </a:r>
            <a:r>
              <a:rPr kumimoji="1" lang="en-US" altLang="zh-CN" b="1" baseline="-25000">
                <a:solidFill>
                  <a:srgbClr val="000000"/>
                </a:solidFill>
                <a:latin typeface="Times New Roman" panose="02020603050405020304" pitchFamily="18" charset="0"/>
              </a:rPr>
              <a:t>1</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表示第</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i </a:t>
            </a:r>
            <a:r>
              <a:rPr kumimoji="1" lang="zh-CN" altLang="en-US" b="1">
                <a:solidFill>
                  <a:srgbClr val="000000"/>
                </a:solidFill>
                <a:latin typeface="Times New Roman" panose="02020603050405020304" pitchFamily="18" charset="0"/>
              </a:rPr>
              <a:t>种货物的单价，</a:t>
            </a:r>
          </a:p>
          <a:p>
            <a:pPr eaLnBrk="1" fontAlgn="base" hangingPunct="1">
              <a:lnSpc>
                <a:spcPct val="140000"/>
              </a:lnSpc>
              <a:spcBef>
                <a:spcPct val="0"/>
              </a:spcBef>
              <a:spcAft>
                <a:spcPct val="0"/>
              </a:spcAft>
            </a:pPr>
            <a:r>
              <a:rPr kumimoji="1" lang="en-US" altLang="zh-CN" b="1" i="1">
                <a:solidFill>
                  <a:srgbClr val="000000"/>
                </a:solidFill>
                <a:latin typeface="Times New Roman" panose="02020603050405020304" pitchFamily="18" charset="0"/>
              </a:rPr>
              <a:t>b</a:t>
            </a:r>
            <a:r>
              <a:rPr kumimoji="1" lang="en-US" altLang="zh-CN" b="1" i="1" baseline="-25000">
                <a:solidFill>
                  <a:srgbClr val="000000"/>
                </a:solidFill>
                <a:latin typeface="Times New Roman" panose="02020603050405020304" pitchFamily="18" charset="0"/>
              </a:rPr>
              <a:t>i </a:t>
            </a:r>
            <a:r>
              <a:rPr kumimoji="1" lang="en-US" altLang="zh-CN" b="1" baseline="-25000">
                <a:solidFill>
                  <a:srgbClr val="000000"/>
                </a:solidFill>
                <a:latin typeface="Times New Roman" panose="02020603050405020304" pitchFamily="18" charset="0"/>
              </a:rPr>
              <a:t>2</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表示第</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i </a:t>
            </a:r>
            <a:r>
              <a:rPr kumimoji="1" lang="zh-CN" altLang="en-US" b="1">
                <a:solidFill>
                  <a:srgbClr val="000000"/>
                </a:solidFill>
                <a:latin typeface="Times New Roman" panose="02020603050405020304" pitchFamily="18" charset="0"/>
              </a:rPr>
              <a:t>种货物的单件重量．  </a:t>
            </a:r>
          </a:p>
        </p:txBody>
      </p:sp>
      <p:graphicFrame>
        <p:nvGraphicFramePr>
          <p:cNvPr id="92167" name="Object 9">
            <a:extLst>
              <a:ext uri="{FF2B5EF4-FFF2-40B4-BE49-F238E27FC236}">
                <a16:creationId xmlns:a16="http://schemas.microsoft.com/office/drawing/2014/main" id="{E94207A5-D209-39BF-E5A8-0D380A105578}"/>
              </a:ext>
            </a:extLst>
          </p:cNvPr>
          <p:cNvGraphicFramePr>
            <a:graphicFrameLocks noChangeAspect="1"/>
          </p:cNvGraphicFramePr>
          <p:nvPr/>
        </p:nvGraphicFramePr>
        <p:xfrm>
          <a:off x="3967163" y="3878263"/>
          <a:ext cx="1306512" cy="2241550"/>
        </p:xfrm>
        <a:graphic>
          <a:graphicData uri="http://schemas.openxmlformats.org/presentationml/2006/ole">
            <mc:AlternateContent xmlns:mc="http://schemas.openxmlformats.org/markup-compatibility/2006">
              <mc:Choice xmlns:v="urn:schemas-microsoft-com:vml" Requires="v">
                <p:oleObj name="Equation" r:id="rId4" imgW="533400" imgH="914400" progId="">
                  <p:embed/>
                </p:oleObj>
              </mc:Choice>
              <mc:Fallback>
                <p:oleObj name="Equation" r:id="rId4" imgW="533400" imgH="914400" progId="">
                  <p:embed/>
                  <p:pic>
                    <p:nvPicPr>
                      <p:cNvPr id="92167" name="Object 9">
                        <a:extLst>
                          <a:ext uri="{FF2B5EF4-FFF2-40B4-BE49-F238E27FC236}">
                            <a16:creationId xmlns:a16="http://schemas.microsoft.com/office/drawing/2014/main" id="{E94207A5-D209-39BF-E5A8-0D380A1055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7163" y="3878263"/>
                        <a:ext cx="1306512" cy="22415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9" name="Rectangle 9">
            <a:extLst>
              <a:ext uri="{FF2B5EF4-FFF2-40B4-BE49-F238E27FC236}">
                <a16:creationId xmlns:a16="http://schemas.microsoft.com/office/drawing/2014/main" id="{88F744BD-BECB-2722-CB50-C9676CCE5A41}"/>
              </a:ext>
            </a:extLst>
          </p:cNvPr>
          <p:cNvSpPr>
            <a:spLocks noChangeArrowheads="1"/>
          </p:cNvSpPr>
          <p:nvPr/>
        </p:nvSpPr>
        <p:spPr bwMode="auto">
          <a:xfrm>
            <a:off x="2163764" y="6237288"/>
            <a:ext cx="695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试求：工厂向三家商店所发货物的总值及总重量．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92165"/>
                                        </p:tgtEl>
                                        <p:attrNameLst>
                                          <p:attrName>style.visibility</p:attrName>
                                        </p:attrNameLst>
                                      </p:cBhvr>
                                      <p:to>
                                        <p:strVal val="visible"/>
                                      </p:to>
                                    </p:set>
                                    <p:animEffect transition="in" filter="strips(upRight)">
                                      <p:cBhvr>
                                        <p:cTn id="7" dur="500"/>
                                        <p:tgtEl>
                                          <p:spTgt spid="92165"/>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92162"/>
                                        </p:tgtEl>
                                        <p:attrNameLst>
                                          <p:attrName>style.visibility</p:attrName>
                                        </p:attrNameLst>
                                      </p:cBhvr>
                                      <p:to>
                                        <p:strVal val="visible"/>
                                      </p:to>
                                    </p:set>
                                    <p:animEffect transition="in" filter="strips(upRight)">
                                      <p:cBhvr>
                                        <p:cTn id="11" dur="500"/>
                                        <p:tgtEl>
                                          <p:spTgt spid="921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92164"/>
                                        </p:tgtEl>
                                        <p:attrNameLst>
                                          <p:attrName>style.visibility</p:attrName>
                                        </p:attrNameLst>
                                      </p:cBhvr>
                                      <p:to>
                                        <p:strVal val="visible"/>
                                      </p:to>
                                    </p:set>
                                    <p:animEffect transition="in" filter="box(in)">
                                      <p:cBhvr>
                                        <p:cTn id="16" dur="500"/>
                                        <p:tgtEl>
                                          <p:spTgt spid="92164"/>
                                        </p:tgtEl>
                                      </p:cBhvr>
                                    </p:animEffect>
                                  </p:childTnLst>
                                </p:cTn>
                              </p:par>
                            </p:childTnLst>
                          </p:cTn>
                        </p:par>
                        <p:par>
                          <p:cTn id="17" fill="hold" nodeType="afterGroup">
                            <p:stCondLst>
                              <p:cond delay="500"/>
                            </p:stCondLst>
                            <p:childTnLst>
                              <p:par>
                                <p:cTn id="18" presetID="18" presetClass="entr" presetSubtype="3" fill="hold" nodeType="afterEffect">
                                  <p:stCondLst>
                                    <p:cond delay="0"/>
                                  </p:stCondLst>
                                  <p:childTnLst>
                                    <p:set>
                                      <p:cBhvr>
                                        <p:cTn id="19" dur="1" fill="hold">
                                          <p:stCondLst>
                                            <p:cond delay="0"/>
                                          </p:stCondLst>
                                        </p:cTn>
                                        <p:tgtEl>
                                          <p:spTgt spid="92167"/>
                                        </p:tgtEl>
                                        <p:attrNameLst>
                                          <p:attrName>style.visibility</p:attrName>
                                        </p:attrNameLst>
                                      </p:cBhvr>
                                      <p:to>
                                        <p:strVal val="visible"/>
                                      </p:to>
                                    </p:set>
                                    <p:animEffect transition="in" filter="strips(upRight)">
                                      <p:cBhvr>
                                        <p:cTn id="20" dur="500"/>
                                        <p:tgtEl>
                                          <p:spTgt spid="92167"/>
                                        </p:tgtEl>
                                      </p:cBhvr>
                                    </p:animEffect>
                                  </p:childTnLst>
                                </p:cTn>
                              </p:par>
                            </p:childTnLst>
                          </p:cTn>
                        </p:par>
                        <p:par>
                          <p:cTn id="21" fill="hold" nodeType="afterGroup">
                            <p:stCondLst>
                              <p:cond delay="1000"/>
                            </p:stCondLst>
                            <p:childTnLst>
                              <p:par>
                                <p:cTn id="22" presetID="18" presetClass="entr" presetSubtype="3" fill="hold" grpId="0" nodeType="afterEffect">
                                  <p:stCondLst>
                                    <p:cond delay="0"/>
                                  </p:stCondLst>
                                  <p:childTnLst>
                                    <p:set>
                                      <p:cBhvr>
                                        <p:cTn id="23" dur="1" fill="hold">
                                          <p:stCondLst>
                                            <p:cond delay="0"/>
                                          </p:stCondLst>
                                        </p:cTn>
                                        <p:tgtEl>
                                          <p:spTgt spid="92166"/>
                                        </p:tgtEl>
                                        <p:attrNameLst>
                                          <p:attrName>style.visibility</p:attrName>
                                        </p:attrNameLst>
                                      </p:cBhvr>
                                      <p:to>
                                        <p:strVal val="visible"/>
                                      </p:to>
                                    </p:set>
                                    <p:animEffect transition="in" filter="strips(upRight)">
                                      <p:cBhvr>
                                        <p:cTn id="24" dur="500"/>
                                        <p:tgtEl>
                                          <p:spTgt spid="9216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92169"/>
                                        </p:tgtEl>
                                        <p:attrNameLst>
                                          <p:attrName>style.visibility</p:attrName>
                                        </p:attrNameLst>
                                      </p:cBhvr>
                                      <p:to>
                                        <p:strVal val="visible"/>
                                      </p:to>
                                    </p:set>
                                    <p:animEffect transition="in" filter="box(in)">
                                      <p:cBhvr>
                                        <p:cTn id="29" dur="500"/>
                                        <p:tgtEl>
                                          <p:spTgt spid="92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4" grpId="0" autoUpdateAnimBg="0"/>
      <p:bldP spid="92166" grpId="0"/>
      <p:bldP spid="92169"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0770" name="AutoShape 19">
            <a:extLst>
              <a:ext uri="{FF2B5EF4-FFF2-40B4-BE49-F238E27FC236}">
                <a16:creationId xmlns:a16="http://schemas.microsoft.com/office/drawing/2014/main" id="{AA4A2AF5-631A-BB35-7A73-3CE465EA6610}"/>
              </a:ext>
            </a:extLst>
          </p:cNvPr>
          <p:cNvSpPr>
            <a:spLocks noChangeArrowheads="1"/>
          </p:cNvSpPr>
          <p:nvPr/>
        </p:nvSpPr>
        <p:spPr bwMode="auto">
          <a:xfrm>
            <a:off x="1524000" y="0"/>
            <a:ext cx="9144000" cy="2997200"/>
          </a:xfrm>
          <a:prstGeom prst="foldedCorner">
            <a:avLst>
              <a:gd name="adj" fmla="val 7273"/>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800771" name="Text Box 4">
            <a:extLst>
              <a:ext uri="{FF2B5EF4-FFF2-40B4-BE49-F238E27FC236}">
                <a16:creationId xmlns:a16="http://schemas.microsoft.com/office/drawing/2014/main" id="{5BA63195-590A-1547-A654-B4536A1E121E}"/>
              </a:ext>
            </a:extLst>
          </p:cNvPr>
          <p:cNvSpPr txBox="1">
            <a:spLocks noChangeArrowheads="1"/>
          </p:cNvSpPr>
          <p:nvPr/>
        </p:nvSpPr>
        <p:spPr bwMode="auto">
          <a:xfrm>
            <a:off x="2135189" y="455614"/>
            <a:ext cx="774858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解：</a:t>
            </a:r>
            <a:endParaRPr kumimoji="1" lang="zh-CN" altLang="en-US" b="1">
              <a:solidFill>
                <a:srgbClr val="000000"/>
              </a:solidFill>
              <a:latin typeface="Times New Roman" panose="02020603050405020304" pitchFamily="18" charset="0"/>
            </a:endParaRPr>
          </a:p>
        </p:txBody>
      </p:sp>
      <p:graphicFrame>
        <p:nvGraphicFramePr>
          <p:cNvPr id="800772" name="Object 41">
            <a:extLst>
              <a:ext uri="{FF2B5EF4-FFF2-40B4-BE49-F238E27FC236}">
                <a16:creationId xmlns:a16="http://schemas.microsoft.com/office/drawing/2014/main" id="{38D82576-D4B5-97A8-EFFB-2358F84B27CA}"/>
              </a:ext>
            </a:extLst>
          </p:cNvPr>
          <p:cNvGraphicFramePr>
            <a:graphicFrameLocks noChangeAspect="1"/>
          </p:cNvGraphicFramePr>
          <p:nvPr/>
        </p:nvGraphicFramePr>
        <p:xfrm>
          <a:off x="2987676" y="404813"/>
          <a:ext cx="2411413" cy="1371600"/>
        </p:xfrm>
        <a:graphic>
          <a:graphicData uri="http://schemas.openxmlformats.org/presentationml/2006/ole">
            <mc:AlternateContent xmlns:mc="http://schemas.openxmlformats.org/markup-compatibility/2006">
              <mc:Choice xmlns:v="urn:schemas-microsoft-com:vml" Requires="v">
                <p:oleObj name="Equation" r:id="rId2" imgW="1206500" imgH="685800" progId="">
                  <p:embed/>
                </p:oleObj>
              </mc:Choice>
              <mc:Fallback>
                <p:oleObj name="Equation" r:id="rId2" imgW="1206500" imgH="685800" progId="">
                  <p:embed/>
                  <p:pic>
                    <p:nvPicPr>
                      <p:cNvPr id="800772" name="Object 41">
                        <a:extLst>
                          <a:ext uri="{FF2B5EF4-FFF2-40B4-BE49-F238E27FC236}">
                            <a16:creationId xmlns:a16="http://schemas.microsoft.com/office/drawing/2014/main" id="{38D82576-D4B5-97A8-EFFB-2358F84B2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6" y="404813"/>
                        <a:ext cx="2411413" cy="13716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0773" name="Object 42">
            <a:extLst>
              <a:ext uri="{FF2B5EF4-FFF2-40B4-BE49-F238E27FC236}">
                <a16:creationId xmlns:a16="http://schemas.microsoft.com/office/drawing/2014/main" id="{2D27E496-FDEB-F433-891A-5E20A3A03BD9}"/>
              </a:ext>
            </a:extLst>
          </p:cNvPr>
          <p:cNvGraphicFramePr>
            <a:graphicFrameLocks noChangeAspect="1"/>
          </p:cNvGraphicFramePr>
          <p:nvPr/>
        </p:nvGraphicFramePr>
        <p:xfrm>
          <a:off x="7831138" y="115888"/>
          <a:ext cx="1065212" cy="1828800"/>
        </p:xfrm>
        <a:graphic>
          <a:graphicData uri="http://schemas.openxmlformats.org/presentationml/2006/ole">
            <mc:AlternateContent xmlns:mc="http://schemas.openxmlformats.org/markup-compatibility/2006">
              <mc:Choice xmlns:v="urn:schemas-microsoft-com:vml" Requires="v">
                <p:oleObj name="Equation" r:id="rId4" imgW="533400" imgH="914400" progId="">
                  <p:embed/>
                </p:oleObj>
              </mc:Choice>
              <mc:Fallback>
                <p:oleObj name="Equation" r:id="rId4" imgW="533400" imgH="914400" progId="">
                  <p:embed/>
                  <p:pic>
                    <p:nvPicPr>
                      <p:cNvPr id="800773" name="Object 42">
                        <a:extLst>
                          <a:ext uri="{FF2B5EF4-FFF2-40B4-BE49-F238E27FC236}">
                            <a16:creationId xmlns:a16="http://schemas.microsoft.com/office/drawing/2014/main" id="{2D27E496-FDEB-F433-891A-5E20A3A03B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1138" y="115888"/>
                        <a:ext cx="1065212" cy="18288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7" name="Rectangle 13">
            <a:extLst>
              <a:ext uri="{FF2B5EF4-FFF2-40B4-BE49-F238E27FC236}">
                <a16:creationId xmlns:a16="http://schemas.microsoft.com/office/drawing/2014/main" id="{54B2E025-4DA9-1E49-1F09-C66A34E1157E}"/>
              </a:ext>
            </a:extLst>
          </p:cNvPr>
          <p:cNvSpPr>
            <a:spLocks noChangeArrowheads="1"/>
          </p:cNvSpPr>
          <p:nvPr/>
        </p:nvSpPr>
        <p:spPr bwMode="auto">
          <a:xfrm>
            <a:off x="2163763" y="3068639"/>
            <a:ext cx="76771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以</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c</a:t>
            </a:r>
            <a:r>
              <a:rPr kumimoji="1" lang="en-US" altLang="zh-CN" b="1" i="1" baseline="-25000">
                <a:solidFill>
                  <a:srgbClr val="000000"/>
                </a:solidFill>
                <a:latin typeface="Times New Roman" panose="02020603050405020304" pitchFamily="18" charset="0"/>
              </a:rPr>
              <a:t>i</a:t>
            </a:r>
            <a:r>
              <a:rPr kumimoji="1" lang="en-US" altLang="zh-CN" b="1" baseline="-25000">
                <a:solidFill>
                  <a:srgbClr val="000000"/>
                </a:solidFill>
                <a:latin typeface="Times New Roman" panose="02020603050405020304" pitchFamily="18" charset="0"/>
              </a:rPr>
              <a:t>1</a:t>
            </a:r>
            <a:r>
              <a:rPr kumimoji="1" lang="zh-CN" altLang="en-US" b="1" baseline="-25000">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c</a:t>
            </a:r>
            <a:r>
              <a:rPr kumimoji="1" lang="en-US" altLang="zh-CN" b="1" i="1" baseline="-25000">
                <a:solidFill>
                  <a:srgbClr val="000000"/>
                </a:solidFill>
                <a:latin typeface="Times New Roman" panose="02020603050405020304" pitchFamily="18" charset="0"/>
              </a:rPr>
              <a:t>i</a:t>
            </a:r>
            <a:r>
              <a:rPr kumimoji="1" lang="en-US" altLang="zh-CN" b="1" baseline="-25000">
                <a:solidFill>
                  <a:srgbClr val="000000"/>
                </a:solidFill>
                <a:latin typeface="Times New Roman" panose="02020603050405020304" pitchFamily="18" charset="0"/>
              </a:rPr>
              <a:t>2</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分别表示工厂向第</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i </a:t>
            </a:r>
            <a:r>
              <a:rPr kumimoji="1" lang="zh-CN" altLang="en-US" b="1">
                <a:solidFill>
                  <a:srgbClr val="000000"/>
                </a:solidFill>
                <a:latin typeface="Times New Roman" panose="02020603050405020304" pitchFamily="18" charset="0"/>
              </a:rPr>
              <a:t>家商店所发货物的总值及</a:t>
            </a:r>
          </a:p>
          <a:p>
            <a:pPr eaLnBrk="1" fontAlgn="base" hangingPunct="1">
              <a:lnSpc>
                <a:spcPct val="150000"/>
              </a:lnSpc>
              <a:spcBef>
                <a:spcPct val="0"/>
              </a:spcBef>
              <a:spcAft>
                <a:spcPct val="0"/>
              </a:spcAft>
            </a:pPr>
            <a:r>
              <a:rPr kumimoji="1" lang="zh-CN" altLang="en-US" b="1">
                <a:solidFill>
                  <a:srgbClr val="000000"/>
                </a:solidFill>
                <a:latin typeface="Times New Roman" panose="02020603050405020304" pitchFamily="18" charset="0"/>
              </a:rPr>
              <a:t>总重量，其中 </a:t>
            </a:r>
            <a:r>
              <a:rPr kumimoji="1" lang="en-US" altLang="zh-CN" b="1" i="1">
                <a:solidFill>
                  <a:srgbClr val="000000"/>
                </a:solidFill>
                <a:latin typeface="Times New Roman" panose="02020603050405020304" pitchFamily="18" charset="0"/>
              </a:rPr>
              <a:t>i</a:t>
            </a:r>
            <a:r>
              <a:rPr kumimoji="1" lang="en-US" altLang="zh-CN" b="1">
                <a:solidFill>
                  <a:srgbClr val="000000"/>
                </a:solidFill>
                <a:latin typeface="Times New Roman" panose="02020603050405020304" pitchFamily="18" charset="0"/>
              </a:rPr>
              <a:t> = 1, 2, 3</a:t>
            </a:r>
            <a:r>
              <a:rPr kumimoji="1" lang="zh-CN" altLang="en-US" b="1">
                <a:solidFill>
                  <a:srgbClr val="000000"/>
                </a:solidFill>
                <a:latin typeface="Times New Roman" panose="02020603050405020304" pitchFamily="18" charset="0"/>
              </a:rPr>
              <a:t>．于是</a:t>
            </a:r>
          </a:p>
        </p:txBody>
      </p:sp>
      <p:sp>
        <p:nvSpPr>
          <p:cNvPr id="800775" name="Rectangle 16">
            <a:extLst>
              <a:ext uri="{FF2B5EF4-FFF2-40B4-BE49-F238E27FC236}">
                <a16:creationId xmlns:a16="http://schemas.microsoft.com/office/drawing/2014/main" id="{612112D5-C661-F49A-762B-C0B74C73FC91}"/>
              </a:ext>
            </a:extLst>
          </p:cNvPr>
          <p:cNvSpPr>
            <a:spLocks noChangeArrowheads="1"/>
          </p:cNvSpPr>
          <p:nvPr/>
        </p:nvSpPr>
        <p:spPr bwMode="auto">
          <a:xfrm>
            <a:off x="2135189" y="2060576"/>
            <a:ext cx="41163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200" b="1">
                <a:solidFill>
                  <a:srgbClr val="000000"/>
                </a:solidFill>
                <a:latin typeface="Times New Roman" panose="02020603050405020304" pitchFamily="18" charset="0"/>
              </a:rPr>
              <a:t>其中</a:t>
            </a:r>
            <a:r>
              <a:rPr kumimoji="1" lang="en-US" altLang="zh-CN" sz="2200" b="1" i="1">
                <a:solidFill>
                  <a:srgbClr val="000000"/>
                </a:solidFill>
                <a:latin typeface="Times New Roman" panose="02020603050405020304" pitchFamily="18" charset="0"/>
              </a:rPr>
              <a:t>a</a:t>
            </a:r>
            <a:r>
              <a:rPr kumimoji="1" lang="en-US" altLang="zh-CN" sz="2200" b="1" i="1" baseline="-25000">
                <a:solidFill>
                  <a:srgbClr val="000000"/>
                </a:solidFill>
                <a:latin typeface="Times New Roman" panose="02020603050405020304" pitchFamily="18" charset="0"/>
              </a:rPr>
              <a:t>ij</a:t>
            </a:r>
            <a:r>
              <a:rPr kumimoji="1" lang="en-US" altLang="zh-CN" sz="2200" b="1">
                <a:solidFill>
                  <a:srgbClr val="000000"/>
                </a:solidFill>
                <a:latin typeface="Times New Roman" panose="02020603050405020304" pitchFamily="18" charset="0"/>
              </a:rPr>
              <a:t> </a:t>
            </a:r>
            <a:r>
              <a:rPr kumimoji="1" lang="zh-CN" altLang="en-US" sz="2200" b="1">
                <a:solidFill>
                  <a:srgbClr val="000000"/>
                </a:solidFill>
                <a:latin typeface="Times New Roman" panose="02020603050405020304" pitchFamily="18" charset="0"/>
              </a:rPr>
              <a:t>表示工厂向第</a:t>
            </a:r>
            <a:r>
              <a:rPr kumimoji="1" lang="zh-CN" altLang="en-US" sz="2200" b="1" i="1">
                <a:solidFill>
                  <a:srgbClr val="000000"/>
                </a:solidFill>
                <a:latin typeface="Times New Roman" panose="02020603050405020304" pitchFamily="18" charset="0"/>
              </a:rPr>
              <a:t> </a:t>
            </a:r>
            <a:r>
              <a:rPr kumimoji="1" lang="en-US" altLang="zh-CN" sz="2200" b="1" i="1">
                <a:solidFill>
                  <a:srgbClr val="000000"/>
                </a:solidFill>
                <a:latin typeface="Times New Roman" panose="02020603050405020304" pitchFamily="18" charset="0"/>
              </a:rPr>
              <a:t>i </a:t>
            </a:r>
            <a:r>
              <a:rPr kumimoji="1" lang="zh-CN" altLang="en-US" sz="2200" b="1">
                <a:solidFill>
                  <a:srgbClr val="000000"/>
                </a:solidFill>
                <a:latin typeface="Times New Roman" panose="02020603050405020304" pitchFamily="18" charset="0"/>
              </a:rPr>
              <a:t>家商店</a:t>
            </a:r>
          </a:p>
          <a:p>
            <a:pPr eaLnBrk="1" fontAlgn="base" hangingPunct="1">
              <a:lnSpc>
                <a:spcPct val="140000"/>
              </a:lnSpc>
              <a:spcBef>
                <a:spcPct val="0"/>
              </a:spcBef>
              <a:spcAft>
                <a:spcPct val="0"/>
              </a:spcAft>
            </a:pPr>
            <a:r>
              <a:rPr kumimoji="1" lang="zh-CN" altLang="en-US" sz="2200" b="1">
                <a:solidFill>
                  <a:srgbClr val="000000"/>
                </a:solidFill>
                <a:latin typeface="Times New Roman" panose="02020603050405020304" pitchFamily="18" charset="0"/>
              </a:rPr>
              <a:t>发送第 </a:t>
            </a:r>
            <a:r>
              <a:rPr kumimoji="1" lang="en-US" altLang="zh-CN" sz="2200" b="1" i="1">
                <a:solidFill>
                  <a:srgbClr val="000000"/>
                </a:solidFill>
                <a:latin typeface="Times New Roman" panose="02020603050405020304" pitchFamily="18" charset="0"/>
              </a:rPr>
              <a:t>j </a:t>
            </a:r>
            <a:r>
              <a:rPr kumimoji="1" lang="zh-CN" altLang="en-US" sz="2200" b="1">
                <a:solidFill>
                  <a:srgbClr val="000000"/>
                </a:solidFill>
                <a:latin typeface="Times New Roman" panose="02020603050405020304" pitchFamily="18" charset="0"/>
              </a:rPr>
              <a:t>种货物的数量．        </a:t>
            </a:r>
          </a:p>
        </p:txBody>
      </p:sp>
      <p:sp>
        <p:nvSpPr>
          <p:cNvPr id="800776" name="Rectangle 17">
            <a:extLst>
              <a:ext uri="{FF2B5EF4-FFF2-40B4-BE49-F238E27FC236}">
                <a16:creationId xmlns:a16="http://schemas.microsoft.com/office/drawing/2014/main" id="{FCA561FE-7E92-BE52-1E09-04D0FF49779C}"/>
              </a:ext>
            </a:extLst>
          </p:cNvPr>
          <p:cNvSpPr>
            <a:spLocks noChangeArrowheads="1"/>
          </p:cNvSpPr>
          <p:nvPr/>
        </p:nvSpPr>
        <p:spPr bwMode="auto">
          <a:xfrm>
            <a:off x="6096000" y="2060576"/>
            <a:ext cx="4535488"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200" b="1">
                <a:solidFill>
                  <a:srgbClr val="000000"/>
                </a:solidFill>
                <a:latin typeface="Times New Roman" panose="02020603050405020304" pitchFamily="18" charset="0"/>
              </a:rPr>
              <a:t>其中</a:t>
            </a:r>
            <a:r>
              <a:rPr kumimoji="1" lang="en-US" altLang="zh-CN" sz="2200" b="1" i="1">
                <a:solidFill>
                  <a:srgbClr val="000000"/>
                </a:solidFill>
                <a:latin typeface="Times New Roman" panose="02020603050405020304" pitchFamily="18" charset="0"/>
              </a:rPr>
              <a:t>b</a:t>
            </a:r>
            <a:r>
              <a:rPr kumimoji="1" lang="en-US" altLang="zh-CN" sz="2200" b="1" i="1" baseline="-25000">
                <a:solidFill>
                  <a:srgbClr val="000000"/>
                </a:solidFill>
                <a:latin typeface="Times New Roman" panose="02020603050405020304" pitchFamily="18" charset="0"/>
              </a:rPr>
              <a:t>i </a:t>
            </a:r>
            <a:r>
              <a:rPr kumimoji="1" lang="en-US" altLang="zh-CN" sz="2200" b="1" baseline="-25000">
                <a:solidFill>
                  <a:srgbClr val="000000"/>
                </a:solidFill>
                <a:latin typeface="Times New Roman" panose="02020603050405020304" pitchFamily="18" charset="0"/>
              </a:rPr>
              <a:t>1</a:t>
            </a:r>
            <a:r>
              <a:rPr kumimoji="1" lang="en-US" altLang="zh-CN" sz="2200" b="1">
                <a:solidFill>
                  <a:srgbClr val="000000"/>
                </a:solidFill>
                <a:latin typeface="Times New Roman" panose="02020603050405020304" pitchFamily="18" charset="0"/>
              </a:rPr>
              <a:t> </a:t>
            </a:r>
            <a:r>
              <a:rPr kumimoji="1" lang="zh-CN" altLang="en-US" sz="2200" b="1">
                <a:solidFill>
                  <a:srgbClr val="000000"/>
                </a:solidFill>
                <a:latin typeface="Times New Roman" panose="02020603050405020304" pitchFamily="18" charset="0"/>
              </a:rPr>
              <a:t>表示第</a:t>
            </a:r>
            <a:r>
              <a:rPr kumimoji="1" lang="zh-CN" altLang="en-US" sz="2200" b="1" i="1">
                <a:solidFill>
                  <a:srgbClr val="000000"/>
                </a:solidFill>
                <a:latin typeface="Times New Roman" panose="02020603050405020304" pitchFamily="18" charset="0"/>
              </a:rPr>
              <a:t> </a:t>
            </a:r>
            <a:r>
              <a:rPr kumimoji="1" lang="en-US" altLang="zh-CN" sz="2200" b="1" i="1">
                <a:solidFill>
                  <a:srgbClr val="000000"/>
                </a:solidFill>
                <a:latin typeface="Times New Roman" panose="02020603050405020304" pitchFamily="18" charset="0"/>
              </a:rPr>
              <a:t>i </a:t>
            </a:r>
            <a:r>
              <a:rPr kumimoji="1" lang="zh-CN" altLang="en-US" sz="2200" b="1">
                <a:solidFill>
                  <a:srgbClr val="000000"/>
                </a:solidFill>
                <a:latin typeface="Times New Roman" panose="02020603050405020304" pitchFamily="18" charset="0"/>
              </a:rPr>
              <a:t>种货物的单价，</a:t>
            </a:r>
          </a:p>
          <a:p>
            <a:pPr eaLnBrk="1" fontAlgn="base" hangingPunct="1">
              <a:lnSpc>
                <a:spcPct val="140000"/>
              </a:lnSpc>
              <a:spcBef>
                <a:spcPct val="0"/>
              </a:spcBef>
              <a:spcAft>
                <a:spcPct val="0"/>
              </a:spcAft>
            </a:pPr>
            <a:r>
              <a:rPr kumimoji="1" lang="en-US" altLang="zh-CN" sz="2200" b="1" i="1">
                <a:solidFill>
                  <a:srgbClr val="000000"/>
                </a:solidFill>
                <a:latin typeface="Times New Roman" panose="02020603050405020304" pitchFamily="18" charset="0"/>
              </a:rPr>
              <a:t>b</a:t>
            </a:r>
            <a:r>
              <a:rPr kumimoji="1" lang="en-US" altLang="zh-CN" sz="2200" b="1" i="1" baseline="-25000">
                <a:solidFill>
                  <a:srgbClr val="000000"/>
                </a:solidFill>
                <a:latin typeface="Times New Roman" panose="02020603050405020304" pitchFamily="18" charset="0"/>
              </a:rPr>
              <a:t>i </a:t>
            </a:r>
            <a:r>
              <a:rPr kumimoji="1" lang="en-US" altLang="zh-CN" sz="2200" b="1" baseline="-25000">
                <a:solidFill>
                  <a:srgbClr val="000000"/>
                </a:solidFill>
                <a:latin typeface="Times New Roman" panose="02020603050405020304" pitchFamily="18" charset="0"/>
              </a:rPr>
              <a:t>2</a:t>
            </a:r>
            <a:r>
              <a:rPr kumimoji="1" lang="en-US" altLang="zh-CN" sz="2200" b="1">
                <a:solidFill>
                  <a:srgbClr val="000000"/>
                </a:solidFill>
                <a:latin typeface="Times New Roman" panose="02020603050405020304" pitchFamily="18" charset="0"/>
              </a:rPr>
              <a:t> </a:t>
            </a:r>
            <a:r>
              <a:rPr kumimoji="1" lang="zh-CN" altLang="en-US" sz="2200" b="1">
                <a:solidFill>
                  <a:srgbClr val="000000"/>
                </a:solidFill>
                <a:latin typeface="Times New Roman" panose="02020603050405020304" pitchFamily="18" charset="0"/>
              </a:rPr>
              <a:t>表示第</a:t>
            </a:r>
            <a:r>
              <a:rPr kumimoji="1" lang="zh-CN" altLang="en-US" sz="2200" b="1" i="1">
                <a:solidFill>
                  <a:srgbClr val="000000"/>
                </a:solidFill>
                <a:latin typeface="Times New Roman" panose="02020603050405020304" pitchFamily="18" charset="0"/>
              </a:rPr>
              <a:t> </a:t>
            </a:r>
            <a:r>
              <a:rPr kumimoji="1" lang="en-US" altLang="zh-CN" sz="2200" b="1" i="1">
                <a:solidFill>
                  <a:srgbClr val="000000"/>
                </a:solidFill>
                <a:latin typeface="Times New Roman" panose="02020603050405020304" pitchFamily="18" charset="0"/>
              </a:rPr>
              <a:t>i </a:t>
            </a:r>
            <a:r>
              <a:rPr kumimoji="1" lang="zh-CN" altLang="en-US" sz="2200" b="1">
                <a:solidFill>
                  <a:srgbClr val="000000"/>
                </a:solidFill>
                <a:latin typeface="Times New Roman" panose="02020603050405020304" pitchFamily="18" charset="0"/>
              </a:rPr>
              <a:t>种货物的单件重量．  </a:t>
            </a:r>
          </a:p>
        </p:txBody>
      </p:sp>
      <p:graphicFrame>
        <p:nvGraphicFramePr>
          <p:cNvPr id="93210" name="Object 43">
            <a:extLst>
              <a:ext uri="{FF2B5EF4-FFF2-40B4-BE49-F238E27FC236}">
                <a16:creationId xmlns:a16="http://schemas.microsoft.com/office/drawing/2014/main" id="{7C0FEA2F-FB34-5AA1-D166-50A05EFC6CA6}"/>
              </a:ext>
            </a:extLst>
          </p:cNvPr>
          <p:cNvGraphicFramePr>
            <a:graphicFrameLocks noChangeAspect="1"/>
          </p:cNvGraphicFramePr>
          <p:nvPr/>
        </p:nvGraphicFramePr>
        <p:xfrm>
          <a:off x="2247900" y="4668839"/>
          <a:ext cx="725488" cy="503237"/>
        </p:xfrm>
        <a:graphic>
          <a:graphicData uri="http://schemas.openxmlformats.org/presentationml/2006/ole">
            <mc:AlternateContent xmlns:mc="http://schemas.openxmlformats.org/markup-compatibility/2006">
              <mc:Choice xmlns:v="urn:schemas-microsoft-com:vml" Requires="v">
                <p:oleObj name="Equation" r:id="rId6" imgW="330200" imgH="228600" progId="">
                  <p:embed/>
                </p:oleObj>
              </mc:Choice>
              <mc:Fallback>
                <p:oleObj name="Equation" r:id="rId6" imgW="330200" imgH="228600" progId="">
                  <p:embed/>
                  <p:pic>
                    <p:nvPicPr>
                      <p:cNvPr id="93210" name="Object 43">
                        <a:extLst>
                          <a:ext uri="{FF2B5EF4-FFF2-40B4-BE49-F238E27FC236}">
                            <a16:creationId xmlns:a16="http://schemas.microsoft.com/office/drawing/2014/main" id="{7C0FEA2F-FB34-5AA1-D166-50A05EFC6C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7900" y="4668839"/>
                        <a:ext cx="72548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11" name="Object 44">
            <a:extLst>
              <a:ext uri="{FF2B5EF4-FFF2-40B4-BE49-F238E27FC236}">
                <a16:creationId xmlns:a16="http://schemas.microsoft.com/office/drawing/2014/main" id="{200E68DE-90D8-76C3-AF5C-4D7E763DC2A8}"/>
              </a:ext>
            </a:extLst>
          </p:cNvPr>
          <p:cNvGraphicFramePr>
            <a:graphicFrameLocks noChangeAspect="1"/>
          </p:cNvGraphicFramePr>
          <p:nvPr/>
        </p:nvGraphicFramePr>
        <p:xfrm>
          <a:off x="3074988" y="4165601"/>
          <a:ext cx="474662" cy="1508125"/>
        </p:xfrm>
        <a:graphic>
          <a:graphicData uri="http://schemas.openxmlformats.org/presentationml/2006/ole">
            <mc:AlternateContent xmlns:mc="http://schemas.openxmlformats.org/markup-compatibility/2006">
              <mc:Choice xmlns:v="urn:schemas-microsoft-com:vml" Requires="v">
                <p:oleObj name="Equation" r:id="rId8" imgW="215806" imgH="685502" progId="">
                  <p:embed/>
                </p:oleObj>
              </mc:Choice>
              <mc:Fallback>
                <p:oleObj name="Equation" r:id="rId8" imgW="215806" imgH="685502" progId="">
                  <p:embed/>
                  <p:pic>
                    <p:nvPicPr>
                      <p:cNvPr id="93211" name="Object 44">
                        <a:extLst>
                          <a:ext uri="{FF2B5EF4-FFF2-40B4-BE49-F238E27FC236}">
                            <a16:creationId xmlns:a16="http://schemas.microsoft.com/office/drawing/2014/main" id="{200E68DE-90D8-76C3-AF5C-4D7E763DC2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4988" y="4165601"/>
                        <a:ext cx="474662" cy="1508125"/>
                      </a:xfrm>
                      <a:prstGeom prst="rect">
                        <a:avLst/>
                      </a:prstGeom>
                      <a:solidFill>
                        <a:schemeClr val="accent1"/>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12" name="Object 45">
            <a:extLst>
              <a:ext uri="{FF2B5EF4-FFF2-40B4-BE49-F238E27FC236}">
                <a16:creationId xmlns:a16="http://schemas.microsoft.com/office/drawing/2014/main" id="{57380ACB-ACD4-58FC-777A-E5A797FCC47A}"/>
              </a:ext>
            </a:extLst>
          </p:cNvPr>
          <p:cNvGraphicFramePr>
            <a:graphicFrameLocks noChangeAspect="1"/>
          </p:cNvGraphicFramePr>
          <p:nvPr/>
        </p:nvGraphicFramePr>
        <p:xfrm>
          <a:off x="4060825" y="4165601"/>
          <a:ext cx="503238" cy="1508125"/>
        </p:xfrm>
        <a:graphic>
          <a:graphicData uri="http://schemas.openxmlformats.org/presentationml/2006/ole">
            <mc:AlternateContent xmlns:mc="http://schemas.openxmlformats.org/markup-compatibility/2006">
              <mc:Choice xmlns:v="urn:schemas-microsoft-com:vml" Requires="v">
                <p:oleObj name="Equation" r:id="rId10" imgW="228600" imgH="685800" progId="">
                  <p:embed/>
                </p:oleObj>
              </mc:Choice>
              <mc:Fallback>
                <p:oleObj name="Equation" r:id="rId10" imgW="228600" imgH="685800" progId="">
                  <p:embed/>
                  <p:pic>
                    <p:nvPicPr>
                      <p:cNvPr id="93212" name="Object 45">
                        <a:extLst>
                          <a:ext uri="{FF2B5EF4-FFF2-40B4-BE49-F238E27FC236}">
                            <a16:creationId xmlns:a16="http://schemas.microsoft.com/office/drawing/2014/main" id="{57380ACB-ACD4-58FC-777A-E5A797FCC47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0825" y="4165601"/>
                        <a:ext cx="503238" cy="1508125"/>
                      </a:xfrm>
                      <a:prstGeom prst="rect">
                        <a:avLst/>
                      </a:prstGeom>
                      <a:solidFill>
                        <a:schemeClr val="accent1"/>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13" name="Object 46">
            <a:extLst>
              <a:ext uri="{FF2B5EF4-FFF2-40B4-BE49-F238E27FC236}">
                <a16:creationId xmlns:a16="http://schemas.microsoft.com/office/drawing/2014/main" id="{CFF83E52-FEF8-F11D-67D7-3FC3F7036896}"/>
              </a:ext>
            </a:extLst>
          </p:cNvPr>
          <p:cNvGraphicFramePr>
            <a:graphicFrameLocks noChangeAspect="1"/>
          </p:cNvGraphicFramePr>
          <p:nvPr/>
        </p:nvGraphicFramePr>
        <p:xfrm>
          <a:off x="5076825" y="4165601"/>
          <a:ext cx="503238" cy="1508125"/>
        </p:xfrm>
        <a:graphic>
          <a:graphicData uri="http://schemas.openxmlformats.org/presentationml/2006/ole">
            <mc:AlternateContent xmlns:mc="http://schemas.openxmlformats.org/markup-compatibility/2006">
              <mc:Choice xmlns:v="urn:schemas-microsoft-com:vml" Requires="v">
                <p:oleObj name="Equation" r:id="rId12" imgW="228600" imgH="685800" progId="">
                  <p:embed/>
                </p:oleObj>
              </mc:Choice>
              <mc:Fallback>
                <p:oleObj name="Equation" r:id="rId12" imgW="228600" imgH="685800" progId="">
                  <p:embed/>
                  <p:pic>
                    <p:nvPicPr>
                      <p:cNvPr id="93213" name="Object 46">
                        <a:extLst>
                          <a:ext uri="{FF2B5EF4-FFF2-40B4-BE49-F238E27FC236}">
                            <a16:creationId xmlns:a16="http://schemas.microsoft.com/office/drawing/2014/main" id="{CFF83E52-FEF8-F11D-67D7-3FC3F70368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76825" y="4165601"/>
                        <a:ext cx="503238" cy="1508125"/>
                      </a:xfrm>
                      <a:prstGeom prst="rect">
                        <a:avLst/>
                      </a:prstGeom>
                      <a:solidFill>
                        <a:schemeClr val="accent1"/>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14" name="Object 47">
            <a:extLst>
              <a:ext uri="{FF2B5EF4-FFF2-40B4-BE49-F238E27FC236}">
                <a16:creationId xmlns:a16="http://schemas.microsoft.com/office/drawing/2014/main" id="{7DEC4206-8784-9A22-3429-14DA96B2F835}"/>
              </a:ext>
            </a:extLst>
          </p:cNvPr>
          <p:cNvGraphicFramePr>
            <a:graphicFrameLocks noChangeAspect="1"/>
          </p:cNvGraphicFramePr>
          <p:nvPr/>
        </p:nvGraphicFramePr>
        <p:xfrm>
          <a:off x="6091239" y="4165601"/>
          <a:ext cx="503237" cy="1508125"/>
        </p:xfrm>
        <a:graphic>
          <a:graphicData uri="http://schemas.openxmlformats.org/presentationml/2006/ole">
            <mc:AlternateContent xmlns:mc="http://schemas.openxmlformats.org/markup-compatibility/2006">
              <mc:Choice xmlns:v="urn:schemas-microsoft-com:vml" Requires="v">
                <p:oleObj name="Equation" r:id="rId14" imgW="228600" imgH="685800" progId="">
                  <p:embed/>
                </p:oleObj>
              </mc:Choice>
              <mc:Fallback>
                <p:oleObj name="Equation" r:id="rId14" imgW="228600" imgH="685800" progId="">
                  <p:embed/>
                  <p:pic>
                    <p:nvPicPr>
                      <p:cNvPr id="93214" name="Object 47">
                        <a:extLst>
                          <a:ext uri="{FF2B5EF4-FFF2-40B4-BE49-F238E27FC236}">
                            <a16:creationId xmlns:a16="http://schemas.microsoft.com/office/drawing/2014/main" id="{7DEC4206-8784-9A22-3429-14DA96B2F83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1239" y="4165601"/>
                        <a:ext cx="503237" cy="1508125"/>
                      </a:xfrm>
                      <a:prstGeom prst="rect">
                        <a:avLst/>
                      </a:prstGeom>
                      <a:solidFill>
                        <a:schemeClr val="accent1"/>
                      </a:solidFill>
                      <a:ln>
                        <a:noFill/>
                      </a:ln>
                      <a:effectLst/>
                      <a:extLs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15" name="Object 48">
            <a:extLst>
              <a:ext uri="{FF2B5EF4-FFF2-40B4-BE49-F238E27FC236}">
                <a16:creationId xmlns:a16="http://schemas.microsoft.com/office/drawing/2014/main" id="{96F5F4C5-8C11-A518-44DF-92C92CE8D8AF}"/>
              </a:ext>
            </a:extLst>
          </p:cNvPr>
          <p:cNvGraphicFramePr>
            <a:graphicFrameLocks noChangeAspect="1"/>
          </p:cNvGraphicFramePr>
          <p:nvPr/>
        </p:nvGraphicFramePr>
        <p:xfrm>
          <a:off x="6697664" y="4445001"/>
          <a:ext cx="1563687" cy="949325"/>
        </p:xfrm>
        <a:graphic>
          <a:graphicData uri="http://schemas.openxmlformats.org/presentationml/2006/ole">
            <mc:AlternateContent xmlns:mc="http://schemas.openxmlformats.org/markup-compatibility/2006">
              <mc:Choice xmlns:v="urn:schemas-microsoft-com:vml" Requires="v">
                <p:oleObj name="Equation" r:id="rId16" imgW="710891" imgH="431613" progId="">
                  <p:embed/>
                </p:oleObj>
              </mc:Choice>
              <mc:Fallback>
                <p:oleObj name="Equation" r:id="rId16" imgW="710891" imgH="431613" progId="">
                  <p:embed/>
                  <p:pic>
                    <p:nvPicPr>
                      <p:cNvPr id="93215" name="Object 48">
                        <a:extLst>
                          <a:ext uri="{FF2B5EF4-FFF2-40B4-BE49-F238E27FC236}">
                            <a16:creationId xmlns:a16="http://schemas.microsoft.com/office/drawing/2014/main" id="{96F5F4C5-8C11-A518-44DF-92C92CE8D8A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97664" y="4445001"/>
                        <a:ext cx="1563687"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16" name="Object 49">
            <a:extLst>
              <a:ext uri="{FF2B5EF4-FFF2-40B4-BE49-F238E27FC236}">
                <a16:creationId xmlns:a16="http://schemas.microsoft.com/office/drawing/2014/main" id="{789619ED-CD71-2E8D-AC08-41F57D8C29E3}"/>
              </a:ext>
            </a:extLst>
          </p:cNvPr>
          <p:cNvGraphicFramePr>
            <a:graphicFrameLocks noChangeAspect="1"/>
          </p:cNvGraphicFramePr>
          <p:nvPr/>
        </p:nvGraphicFramePr>
        <p:xfrm>
          <a:off x="3651251" y="4765676"/>
          <a:ext cx="307975" cy="307975"/>
        </p:xfrm>
        <a:graphic>
          <a:graphicData uri="http://schemas.openxmlformats.org/presentationml/2006/ole">
            <mc:AlternateContent xmlns:mc="http://schemas.openxmlformats.org/markup-compatibility/2006">
              <mc:Choice xmlns:v="urn:schemas-microsoft-com:vml" Requires="v">
                <p:oleObj name="Equation" r:id="rId18" imgW="139700" imgH="139700" progId="">
                  <p:embed/>
                </p:oleObj>
              </mc:Choice>
              <mc:Fallback>
                <p:oleObj name="Equation" r:id="rId18" imgW="139700" imgH="139700" progId="">
                  <p:embed/>
                  <p:pic>
                    <p:nvPicPr>
                      <p:cNvPr id="93216" name="Object 49">
                        <a:extLst>
                          <a:ext uri="{FF2B5EF4-FFF2-40B4-BE49-F238E27FC236}">
                            <a16:creationId xmlns:a16="http://schemas.microsoft.com/office/drawing/2014/main" id="{789619ED-CD71-2E8D-AC08-41F57D8C29E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51251" y="4765676"/>
                        <a:ext cx="3079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17" name="Object 50">
            <a:extLst>
              <a:ext uri="{FF2B5EF4-FFF2-40B4-BE49-F238E27FC236}">
                <a16:creationId xmlns:a16="http://schemas.microsoft.com/office/drawing/2014/main" id="{D0FD83BB-B223-8966-4BC7-E95CAC74F957}"/>
              </a:ext>
            </a:extLst>
          </p:cNvPr>
          <p:cNvGraphicFramePr>
            <a:graphicFrameLocks noChangeAspect="1"/>
          </p:cNvGraphicFramePr>
          <p:nvPr/>
        </p:nvGraphicFramePr>
        <p:xfrm>
          <a:off x="4667251" y="4765676"/>
          <a:ext cx="307975" cy="307975"/>
        </p:xfrm>
        <a:graphic>
          <a:graphicData uri="http://schemas.openxmlformats.org/presentationml/2006/ole">
            <mc:AlternateContent xmlns:mc="http://schemas.openxmlformats.org/markup-compatibility/2006">
              <mc:Choice xmlns:v="urn:schemas-microsoft-com:vml" Requires="v">
                <p:oleObj name="Equation" r:id="rId20" imgW="139700" imgH="139700" progId="">
                  <p:embed/>
                </p:oleObj>
              </mc:Choice>
              <mc:Fallback>
                <p:oleObj name="Equation" r:id="rId20" imgW="139700" imgH="139700" progId="">
                  <p:embed/>
                  <p:pic>
                    <p:nvPicPr>
                      <p:cNvPr id="93217" name="Object 50">
                        <a:extLst>
                          <a:ext uri="{FF2B5EF4-FFF2-40B4-BE49-F238E27FC236}">
                            <a16:creationId xmlns:a16="http://schemas.microsoft.com/office/drawing/2014/main" id="{D0FD83BB-B223-8966-4BC7-E95CAC74F95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67251" y="4765676"/>
                        <a:ext cx="3079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218" name="Object 51">
            <a:extLst>
              <a:ext uri="{FF2B5EF4-FFF2-40B4-BE49-F238E27FC236}">
                <a16:creationId xmlns:a16="http://schemas.microsoft.com/office/drawing/2014/main" id="{131D4B45-14AB-A099-895A-66248756D8E5}"/>
              </a:ext>
            </a:extLst>
          </p:cNvPr>
          <p:cNvGraphicFramePr>
            <a:graphicFrameLocks noChangeAspect="1"/>
          </p:cNvGraphicFramePr>
          <p:nvPr/>
        </p:nvGraphicFramePr>
        <p:xfrm>
          <a:off x="5681664" y="4765676"/>
          <a:ext cx="307975" cy="307975"/>
        </p:xfrm>
        <a:graphic>
          <a:graphicData uri="http://schemas.openxmlformats.org/presentationml/2006/ole">
            <mc:AlternateContent xmlns:mc="http://schemas.openxmlformats.org/markup-compatibility/2006">
              <mc:Choice xmlns:v="urn:schemas-microsoft-com:vml" Requires="v">
                <p:oleObj name="Equation" r:id="rId21" imgW="139700" imgH="139700" progId="">
                  <p:embed/>
                </p:oleObj>
              </mc:Choice>
              <mc:Fallback>
                <p:oleObj name="Equation" r:id="rId21" imgW="139700" imgH="139700" progId="">
                  <p:embed/>
                  <p:pic>
                    <p:nvPicPr>
                      <p:cNvPr id="93218" name="Object 51">
                        <a:extLst>
                          <a:ext uri="{FF2B5EF4-FFF2-40B4-BE49-F238E27FC236}">
                            <a16:creationId xmlns:a16="http://schemas.microsoft.com/office/drawing/2014/main" id="{131D4B45-14AB-A099-895A-66248756D8E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81664" y="4765676"/>
                        <a:ext cx="3079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19" name="Rectangle 35">
            <a:extLst>
              <a:ext uri="{FF2B5EF4-FFF2-40B4-BE49-F238E27FC236}">
                <a16:creationId xmlns:a16="http://schemas.microsoft.com/office/drawing/2014/main" id="{FD06670E-DADB-E6B1-4FD1-E7C8ED9D6B7E}"/>
              </a:ext>
            </a:extLst>
          </p:cNvPr>
          <p:cNvSpPr>
            <a:spLocks noChangeArrowheads="1"/>
          </p:cNvSpPr>
          <p:nvPr/>
        </p:nvSpPr>
        <p:spPr bwMode="auto">
          <a:xfrm>
            <a:off x="3071813" y="4149725"/>
            <a:ext cx="3529012" cy="5032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93220" name="Rectangle 36">
            <a:extLst>
              <a:ext uri="{FF2B5EF4-FFF2-40B4-BE49-F238E27FC236}">
                <a16:creationId xmlns:a16="http://schemas.microsoft.com/office/drawing/2014/main" id="{66A4CBC4-CA02-A290-A1B4-ABC6949470A0}"/>
              </a:ext>
            </a:extLst>
          </p:cNvPr>
          <p:cNvSpPr>
            <a:spLocks noChangeArrowheads="1"/>
          </p:cNvSpPr>
          <p:nvPr/>
        </p:nvSpPr>
        <p:spPr bwMode="auto">
          <a:xfrm>
            <a:off x="3071813" y="5157789"/>
            <a:ext cx="3529012" cy="50323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graphicFrame>
        <p:nvGraphicFramePr>
          <p:cNvPr id="93224" name="Object 52">
            <a:extLst>
              <a:ext uri="{FF2B5EF4-FFF2-40B4-BE49-F238E27FC236}">
                <a16:creationId xmlns:a16="http://schemas.microsoft.com/office/drawing/2014/main" id="{1C904310-8981-F4AF-80EE-BFED22955708}"/>
              </a:ext>
            </a:extLst>
          </p:cNvPr>
          <p:cNvGraphicFramePr>
            <a:graphicFrameLocks noChangeAspect="1"/>
          </p:cNvGraphicFramePr>
          <p:nvPr/>
        </p:nvGraphicFramePr>
        <p:xfrm>
          <a:off x="2247900" y="5956300"/>
          <a:ext cx="4713288" cy="503238"/>
        </p:xfrm>
        <a:graphic>
          <a:graphicData uri="http://schemas.openxmlformats.org/presentationml/2006/ole">
            <mc:AlternateContent xmlns:mc="http://schemas.openxmlformats.org/markup-compatibility/2006">
              <mc:Choice xmlns:v="urn:schemas-microsoft-com:vml" Requires="v">
                <p:oleObj name="Equation" r:id="rId22" imgW="2133600" imgH="228600" progId="">
                  <p:embed/>
                </p:oleObj>
              </mc:Choice>
              <mc:Fallback>
                <p:oleObj name="Equation" r:id="rId22" imgW="2133600" imgH="228600" progId="">
                  <p:embed/>
                  <p:pic>
                    <p:nvPicPr>
                      <p:cNvPr id="93224" name="Object 52">
                        <a:extLst>
                          <a:ext uri="{FF2B5EF4-FFF2-40B4-BE49-F238E27FC236}">
                            <a16:creationId xmlns:a16="http://schemas.microsoft.com/office/drawing/2014/main" id="{1C904310-8981-F4AF-80EE-BFED22955708}"/>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47900" y="5956300"/>
                        <a:ext cx="47132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226" name="Line 42">
            <a:extLst>
              <a:ext uri="{FF2B5EF4-FFF2-40B4-BE49-F238E27FC236}">
                <a16:creationId xmlns:a16="http://schemas.microsoft.com/office/drawing/2014/main" id="{39D840A3-93D2-65C5-0009-6EE920DEFAAD}"/>
              </a:ext>
            </a:extLst>
          </p:cNvPr>
          <p:cNvSpPr>
            <a:spLocks noChangeShapeType="1"/>
          </p:cNvSpPr>
          <p:nvPr/>
        </p:nvSpPr>
        <p:spPr bwMode="auto">
          <a:xfrm>
            <a:off x="3216275" y="5734050"/>
            <a:ext cx="166688" cy="287338"/>
          </a:xfrm>
          <a:prstGeom prst="line">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93227" name="Line 43">
            <a:extLst>
              <a:ext uri="{FF2B5EF4-FFF2-40B4-BE49-F238E27FC236}">
                <a16:creationId xmlns:a16="http://schemas.microsoft.com/office/drawing/2014/main" id="{009A182B-0876-EF99-576A-179AE9E97C83}"/>
              </a:ext>
            </a:extLst>
          </p:cNvPr>
          <p:cNvSpPr>
            <a:spLocks noChangeShapeType="1"/>
          </p:cNvSpPr>
          <p:nvPr/>
        </p:nvSpPr>
        <p:spPr bwMode="auto">
          <a:xfrm>
            <a:off x="4271964" y="5734050"/>
            <a:ext cx="166687" cy="287338"/>
          </a:xfrm>
          <a:prstGeom prst="line">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93228" name="Line 44">
            <a:extLst>
              <a:ext uri="{FF2B5EF4-FFF2-40B4-BE49-F238E27FC236}">
                <a16:creationId xmlns:a16="http://schemas.microsoft.com/office/drawing/2014/main" id="{BB042BA2-7F93-484A-5EF1-1C57D3E1AB29}"/>
              </a:ext>
            </a:extLst>
          </p:cNvPr>
          <p:cNvSpPr>
            <a:spLocks noChangeShapeType="1"/>
          </p:cNvSpPr>
          <p:nvPr/>
        </p:nvSpPr>
        <p:spPr bwMode="auto">
          <a:xfrm>
            <a:off x="5327650" y="5734050"/>
            <a:ext cx="166688" cy="287338"/>
          </a:xfrm>
          <a:prstGeom prst="line">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93229" name="Line 45">
            <a:extLst>
              <a:ext uri="{FF2B5EF4-FFF2-40B4-BE49-F238E27FC236}">
                <a16:creationId xmlns:a16="http://schemas.microsoft.com/office/drawing/2014/main" id="{D5719FAD-F28C-8F52-2316-AA93470D26CD}"/>
              </a:ext>
            </a:extLst>
          </p:cNvPr>
          <p:cNvSpPr>
            <a:spLocks noChangeShapeType="1"/>
          </p:cNvSpPr>
          <p:nvPr/>
        </p:nvSpPr>
        <p:spPr bwMode="auto">
          <a:xfrm>
            <a:off x="6383339" y="5734050"/>
            <a:ext cx="166687" cy="287338"/>
          </a:xfrm>
          <a:prstGeom prst="line">
            <a:avLst/>
          </a:prstGeom>
          <a:noFill/>
          <a:ln w="38100">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aphicFrame>
        <p:nvGraphicFramePr>
          <p:cNvPr id="93230" name="Object 53">
            <a:extLst>
              <a:ext uri="{FF2B5EF4-FFF2-40B4-BE49-F238E27FC236}">
                <a16:creationId xmlns:a16="http://schemas.microsoft.com/office/drawing/2014/main" id="{96B953D5-2045-E70D-EE7C-324B1B05FCCB}"/>
              </a:ext>
            </a:extLst>
          </p:cNvPr>
          <p:cNvGraphicFramePr>
            <a:graphicFrameLocks noChangeAspect="1"/>
          </p:cNvGraphicFramePr>
          <p:nvPr/>
        </p:nvGraphicFramePr>
        <p:xfrm>
          <a:off x="6959601" y="5734051"/>
          <a:ext cx="1598613" cy="949325"/>
        </p:xfrm>
        <a:graphic>
          <a:graphicData uri="http://schemas.openxmlformats.org/presentationml/2006/ole">
            <mc:AlternateContent xmlns:mc="http://schemas.openxmlformats.org/markup-compatibility/2006">
              <mc:Choice xmlns:v="urn:schemas-microsoft-com:vml" Requires="v">
                <p:oleObj name="Equation" r:id="rId24" imgW="723586" imgH="431613" progId="">
                  <p:embed/>
                </p:oleObj>
              </mc:Choice>
              <mc:Fallback>
                <p:oleObj name="Equation" r:id="rId24" imgW="723586" imgH="431613" progId="">
                  <p:embed/>
                  <p:pic>
                    <p:nvPicPr>
                      <p:cNvPr id="93230" name="Object 53">
                        <a:extLst>
                          <a:ext uri="{FF2B5EF4-FFF2-40B4-BE49-F238E27FC236}">
                            <a16:creationId xmlns:a16="http://schemas.microsoft.com/office/drawing/2014/main" id="{96B953D5-2045-E70D-EE7C-324B1B05FCCB}"/>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959601" y="5734051"/>
                        <a:ext cx="159861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197"/>
                                        </p:tgtEl>
                                        <p:attrNameLst>
                                          <p:attrName>style.visibility</p:attrName>
                                        </p:attrNameLst>
                                      </p:cBhvr>
                                      <p:to>
                                        <p:strVal val="visible"/>
                                      </p:to>
                                    </p:set>
                                    <p:animEffect transition="in" filter="box(in)">
                                      <p:cBhvr>
                                        <p:cTn id="7" dur="500"/>
                                        <p:tgtEl>
                                          <p:spTgt spid="93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3210"/>
                                        </p:tgtEl>
                                        <p:attrNameLst>
                                          <p:attrName>style.visibility</p:attrName>
                                        </p:attrNameLst>
                                      </p:cBhvr>
                                      <p:to>
                                        <p:strVal val="visible"/>
                                      </p:to>
                                    </p:set>
                                    <p:animEffect transition="in" filter="wipe(up)">
                                      <p:cBhvr>
                                        <p:cTn id="12" dur="500"/>
                                        <p:tgtEl>
                                          <p:spTgt spid="932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3211"/>
                                        </p:tgtEl>
                                        <p:attrNameLst>
                                          <p:attrName>style.visibility</p:attrName>
                                        </p:attrNameLst>
                                      </p:cBhvr>
                                      <p:to>
                                        <p:strVal val="visible"/>
                                      </p:to>
                                    </p:set>
                                    <p:animEffect transition="in" filter="wipe(up)">
                                      <p:cBhvr>
                                        <p:cTn id="17" dur="500"/>
                                        <p:tgtEl>
                                          <p:spTgt spid="932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3216"/>
                                        </p:tgtEl>
                                        <p:attrNameLst>
                                          <p:attrName>style.visibility</p:attrName>
                                        </p:attrNameLst>
                                      </p:cBhvr>
                                      <p:to>
                                        <p:strVal val="visible"/>
                                      </p:to>
                                    </p:set>
                                    <p:animEffect transition="in" filter="wipe(up)">
                                      <p:cBhvr>
                                        <p:cTn id="22" dur="500"/>
                                        <p:tgtEl>
                                          <p:spTgt spid="93216"/>
                                        </p:tgtEl>
                                      </p:cBhvr>
                                    </p:animEffect>
                                  </p:child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93212"/>
                                        </p:tgtEl>
                                        <p:attrNameLst>
                                          <p:attrName>style.visibility</p:attrName>
                                        </p:attrNameLst>
                                      </p:cBhvr>
                                      <p:to>
                                        <p:strVal val="visible"/>
                                      </p:to>
                                    </p:set>
                                    <p:animEffect transition="in" filter="wipe(up)">
                                      <p:cBhvr>
                                        <p:cTn id="26" dur="500"/>
                                        <p:tgtEl>
                                          <p:spTgt spid="932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93217"/>
                                        </p:tgtEl>
                                        <p:attrNameLst>
                                          <p:attrName>style.visibility</p:attrName>
                                        </p:attrNameLst>
                                      </p:cBhvr>
                                      <p:to>
                                        <p:strVal val="visible"/>
                                      </p:to>
                                    </p:set>
                                    <p:animEffect transition="in" filter="wipe(up)">
                                      <p:cBhvr>
                                        <p:cTn id="31" dur="500"/>
                                        <p:tgtEl>
                                          <p:spTgt spid="93217"/>
                                        </p:tgtEl>
                                      </p:cBhvr>
                                    </p:animEffect>
                                  </p:childTnLst>
                                </p:cTn>
                              </p:par>
                            </p:childTnLst>
                          </p:cTn>
                        </p:par>
                        <p:par>
                          <p:cTn id="32" fill="hold" nodeType="afterGroup">
                            <p:stCondLst>
                              <p:cond delay="500"/>
                            </p:stCondLst>
                            <p:childTnLst>
                              <p:par>
                                <p:cTn id="33" presetID="22" presetClass="entr" presetSubtype="1" fill="hold" nodeType="afterEffect">
                                  <p:stCondLst>
                                    <p:cond delay="0"/>
                                  </p:stCondLst>
                                  <p:childTnLst>
                                    <p:set>
                                      <p:cBhvr>
                                        <p:cTn id="34" dur="1" fill="hold">
                                          <p:stCondLst>
                                            <p:cond delay="0"/>
                                          </p:stCondLst>
                                        </p:cTn>
                                        <p:tgtEl>
                                          <p:spTgt spid="93213"/>
                                        </p:tgtEl>
                                        <p:attrNameLst>
                                          <p:attrName>style.visibility</p:attrName>
                                        </p:attrNameLst>
                                      </p:cBhvr>
                                      <p:to>
                                        <p:strVal val="visible"/>
                                      </p:to>
                                    </p:set>
                                    <p:animEffect transition="in" filter="wipe(up)">
                                      <p:cBhvr>
                                        <p:cTn id="35" dur="500"/>
                                        <p:tgtEl>
                                          <p:spTgt spid="9321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93218"/>
                                        </p:tgtEl>
                                        <p:attrNameLst>
                                          <p:attrName>style.visibility</p:attrName>
                                        </p:attrNameLst>
                                      </p:cBhvr>
                                      <p:to>
                                        <p:strVal val="visible"/>
                                      </p:to>
                                    </p:set>
                                    <p:animEffect transition="in" filter="wipe(up)">
                                      <p:cBhvr>
                                        <p:cTn id="40" dur="500"/>
                                        <p:tgtEl>
                                          <p:spTgt spid="93218"/>
                                        </p:tgtEl>
                                      </p:cBhvr>
                                    </p:animEffect>
                                  </p:childTnLst>
                                </p:cTn>
                              </p:par>
                            </p:childTnLst>
                          </p:cTn>
                        </p:par>
                        <p:par>
                          <p:cTn id="41" fill="hold" nodeType="afterGroup">
                            <p:stCondLst>
                              <p:cond delay="500"/>
                            </p:stCondLst>
                            <p:childTnLst>
                              <p:par>
                                <p:cTn id="42" presetID="22" presetClass="entr" presetSubtype="1" fill="hold" nodeType="afterEffect">
                                  <p:stCondLst>
                                    <p:cond delay="0"/>
                                  </p:stCondLst>
                                  <p:childTnLst>
                                    <p:set>
                                      <p:cBhvr>
                                        <p:cTn id="43" dur="1" fill="hold">
                                          <p:stCondLst>
                                            <p:cond delay="0"/>
                                          </p:stCondLst>
                                        </p:cTn>
                                        <p:tgtEl>
                                          <p:spTgt spid="93214"/>
                                        </p:tgtEl>
                                        <p:attrNameLst>
                                          <p:attrName>style.visibility</p:attrName>
                                        </p:attrNameLst>
                                      </p:cBhvr>
                                      <p:to>
                                        <p:strVal val="visible"/>
                                      </p:to>
                                    </p:set>
                                    <p:animEffect transition="in" filter="wipe(up)">
                                      <p:cBhvr>
                                        <p:cTn id="44" dur="500"/>
                                        <p:tgtEl>
                                          <p:spTgt spid="932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3219"/>
                                        </p:tgtEl>
                                        <p:attrNameLst>
                                          <p:attrName>style.visibility</p:attrName>
                                        </p:attrNameLst>
                                      </p:cBhvr>
                                      <p:to>
                                        <p:strVal val="visible"/>
                                      </p:to>
                                    </p:set>
                                    <p:animEffect transition="in" filter="wipe(left)">
                                      <p:cBhvr>
                                        <p:cTn id="49" dur="500"/>
                                        <p:tgtEl>
                                          <p:spTgt spid="9321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3220"/>
                                        </p:tgtEl>
                                        <p:attrNameLst>
                                          <p:attrName>style.visibility</p:attrName>
                                        </p:attrNameLst>
                                      </p:cBhvr>
                                      <p:to>
                                        <p:strVal val="visible"/>
                                      </p:to>
                                    </p:set>
                                    <p:animEffect transition="in" filter="wipe(left)">
                                      <p:cBhvr>
                                        <p:cTn id="54" dur="500"/>
                                        <p:tgtEl>
                                          <p:spTgt spid="9322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93215"/>
                                        </p:tgtEl>
                                        <p:attrNameLst>
                                          <p:attrName>style.visibility</p:attrName>
                                        </p:attrNameLst>
                                      </p:cBhvr>
                                      <p:to>
                                        <p:strVal val="visible"/>
                                      </p:to>
                                    </p:set>
                                    <p:animEffect transition="in" filter="wipe(left)">
                                      <p:cBhvr>
                                        <p:cTn id="59" dur="500"/>
                                        <p:tgtEl>
                                          <p:spTgt spid="9321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6" fill="hold" nodeType="clickEffect">
                                  <p:stCondLst>
                                    <p:cond delay="0"/>
                                  </p:stCondLst>
                                  <p:childTnLst>
                                    <p:set>
                                      <p:cBhvr>
                                        <p:cTn id="63" dur="1" fill="hold">
                                          <p:stCondLst>
                                            <p:cond delay="0"/>
                                          </p:stCondLst>
                                        </p:cTn>
                                        <p:tgtEl>
                                          <p:spTgt spid="93226"/>
                                        </p:tgtEl>
                                        <p:attrNameLst>
                                          <p:attrName>style.visibility</p:attrName>
                                        </p:attrNameLst>
                                      </p:cBhvr>
                                      <p:to>
                                        <p:strVal val="visible"/>
                                      </p:to>
                                    </p:set>
                                    <p:animEffect transition="in" filter="strips(downRight)">
                                      <p:cBhvr>
                                        <p:cTn id="64" dur="500"/>
                                        <p:tgtEl>
                                          <p:spTgt spid="93226"/>
                                        </p:tgtEl>
                                      </p:cBhvr>
                                    </p:animEffect>
                                  </p:childTnLst>
                                </p:cTn>
                              </p:par>
                              <p:par>
                                <p:cTn id="65" presetID="18" presetClass="entr" presetSubtype="6" fill="hold" nodeType="withEffect">
                                  <p:stCondLst>
                                    <p:cond delay="0"/>
                                  </p:stCondLst>
                                  <p:childTnLst>
                                    <p:set>
                                      <p:cBhvr>
                                        <p:cTn id="66" dur="1" fill="hold">
                                          <p:stCondLst>
                                            <p:cond delay="0"/>
                                          </p:stCondLst>
                                        </p:cTn>
                                        <p:tgtEl>
                                          <p:spTgt spid="93227"/>
                                        </p:tgtEl>
                                        <p:attrNameLst>
                                          <p:attrName>style.visibility</p:attrName>
                                        </p:attrNameLst>
                                      </p:cBhvr>
                                      <p:to>
                                        <p:strVal val="visible"/>
                                      </p:to>
                                    </p:set>
                                    <p:animEffect transition="in" filter="strips(downRight)">
                                      <p:cBhvr>
                                        <p:cTn id="67" dur="500"/>
                                        <p:tgtEl>
                                          <p:spTgt spid="93227"/>
                                        </p:tgtEl>
                                      </p:cBhvr>
                                    </p:animEffect>
                                  </p:childTnLst>
                                </p:cTn>
                              </p:par>
                              <p:par>
                                <p:cTn id="68" presetID="18" presetClass="entr" presetSubtype="6" fill="hold" nodeType="withEffect">
                                  <p:stCondLst>
                                    <p:cond delay="0"/>
                                  </p:stCondLst>
                                  <p:childTnLst>
                                    <p:set>
                                      <p:cBhvr>
                                        <p:cTn id="69" dur="1" fill="hold">
                                          <p:stCondLst>
                                            <p:cond delay="0"/>
                                          </p:stCondLst>
                                        </p:cTn>
                                        <p:tgtEl>
                                          <p:spTgt spid="93228"/>
                                        </p:tgtEl>
                                        <p:attrNameLst>
                                          <p:attrName>style.visibility</p:attrName>
                                        </p:attrNameLst>
                                      </p:cBhvr>
                                      <p:to>
                                        <p:strVal val="visible"/>
                                      </p:to>
                                    </p:set>
                                    <p:animEffect transition="in" filter="strips(downRight)">
                                      <p:cBhvr>
                                        <p:cTn id="70" dur="500"/>
                                        <p:tgtEl>
                                          <p:spTgt spid="93228"/>
                                        </p:tgtEl>
                                      </p:cBhvr>
                                    </p:animEffect>
                                  </p:childTnLst>
                                </p:cTn>
                              </p:par>
                              <p:par>
                                <p:cTn id="71" presetID="18" presetClass="entr" presetSubtype="6" fill="hold" nodeType="withEffect">
                                  <p:stCondLst>
                                    <p:cond delay="0"/>
                                  </p:stCondLst>
                                  <p:childTnLst>
                                    <p:set>
                                      <p:cBhvr>
                                        <p:cTn id="72" dur="1" fill="hold">
                                          <p:stCondLst>
                                            <p:cond delay="0"/>
                                          </p:stCondLst>
                                        </p:cTn>
                                        <p:tgtEl>
                                          <p:spTgt spid="93229"/>
                                        </p:tgtEl>
                                        <p:attrNameLst>
                                          <p:attrName>style.visibility</p:attrName>
                                        </p:attrNameLst>
                                      </p:cBhvr>
                                      <p:to>
                                        <p:strVal val="visible"/>
                                      </p:to>
                                    </p:set>
                                    <p:animEffect transition="in" filter="strips(downRight)">
                                      <p:cBhvr>
                                        <p:cTn id="73" dur="500"/>
                                        <p:tgtEl>
                                          <p:spTgt spid="93229"/>
                                        </p:tgtEl>
                                      </p:cBhvr>
                                    </p:animEffect>
                                  </p:childTnLst>
                                </p:cTn>
                              </p:par>
                              <p:par>
                                <p:cTn id="74" presetID="22" presetClass="entr" presetSubtype="8" fill="hold" nodeType="withEffect">
                                  <p:stCondLst>
                                    <p:cond delay="0"/>
                                  </p:stCondLst>
                                  <p:childTnLst>
                                    <p:set>
                                      <p:cBhvr>
                                        <p:cTn id="75" dur="1" fill="hold">
                                          <p:stCondLst>
                                            <p:cond delay="0"/>
                                          </p:stCondLst>
                                        </p:cTn>
                                        <p:tgtEl>
                                          <p:spTgt spid="93224"/>
                                        </p:tgtEl>
                                        <p:attrNameLst>
                                          <p:attrName>style.visibility</p:attrName>
                                        </p:attrNameLst>
                                      </p:cBhvr>
                                      <p:to>
                                        <p:strVal val="visible"/>
                                      </p:to>
                                    </p:set>
                                    <p:animEffect transition="in" filter="wipe(left)">
                                      <p:cBhvr>
                                        <p:cTn id="76" dur="5000"/>
                                        <p:tgtEl>
                                          <p:spTgt spid="9322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nodeType="clickEffect">
                                  <p:stCondLst>
                                    <p:cond delay="0"/>
                                  </p:stCondLst>
                                  <p:childTnLst>
                                    <p:set>
                                      <p:cBhvr>
                                        <p:cTn id="80" dur="1" fill="hold">
                                          <p:stCondLst>
                                            <p:cond delay="0"/>
                                          </p:stCondLst>
                                        </p:cTn>
                                        <p:tgtEl>
                                          <p:spTgt spid="93230"/>
                                        </p:tgtEl>
                                        <p:attrNameLst>
                                          <p:attrName>style.visibility</p:attrName>
                                        </p:attrNameLst>
                                      </p:cBhvr>
                                      <p:to>
                                        <p:strVal val="visible"/>
                                      </p:to>
                                    </p:set>
                                    <p:animEffect transition="in" filter="box(in)">
                                      <p:cBhvr>
                                        <p:cTn id="81" dur="500"/>
                                        <p:tgtEl>
                                          <p:spTgt spid="93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7" grpId="0" autoUpdateAnimBg="0"/>
      <p:bldP spid="93219" grpId="0" animBg="1"/>
      <p:bldP spid="93220"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3439" name="Object 11">
            <a:extLst>
              <a:ext uri="{FF2B5EF4-FFF2-40B4-BE49-F238E27FC236}">
                <a16:creationId xmlns:a16="http://schemas.microsoft.com/office/drawing/2014/main" id="{312F90CC-21E4-43D3-10FB-95005B908096}"/>
              </a:ext>
            </a:extLst>
          </p:cNvPr>
          <p:cNvGraphicFramePr>
            <a:graphicFrameLocks noChangeAspect="1"/>
          </p:cNvGraphicFramePr>
          <p:nvPr/>
        </p:nvGraphicFramePr>
        <p:xfrm>
          <a:off x="2135189" y="860426"/>
          <a:ext cx="6143625" cy="949325"/>
        </p:xfrm>
        <a:graphic>
          <a:graphicData uri="http://schemas.openxmlformats.org/presentationml/2006/ole">
            <mc:AlternateContent xmlns:mc="http://schemas.openxmlformats.org/markup-compatibility/2006">
              <mc:Choice xmlns:v="urn:schemas-microsoft-com:vml" Requires="v">
                <p:oleObj name="Equation" r:id="rId2" imgW="2781300" imgH="431800" progId="">
                  <p:embed/>
                </p:oleObj>
              </mc:Choice>
              <mc:Fallback>
                <p:oleObj name="Equation" r:id="rId2" imgW="2781300" imgH="431800" progId="">
                  <p:embed/>
                  <p:pic>
                    <p:nvPicPr>
                      <p:cNvPr id="103439" name="Object 11">
                        <a:extLst>
                          <a:ext uri="{FF2B5EF4-FFF2-40B4-BE49-F238E27FC236}">
                            <a16:creationId xmlns:a16="http://schemas.microsoft.com/office/drawing/2014/main" id="{312F90CC-21E4-43D3-10FB-95005B908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9" y="860426"/>
                        <a:ext cx="61436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40" name="Object 12">
            <a:extLst>
              <a:ext uri="{FF2B5EF4-FFF2-40B4-BE49-F238E27FC236}">
                <a16:creationId xmlns:a16="http://schemas.microsoft.com/office/drawing/2014/main" id="{C04C3987-503B-D607-69E5-779B89C24B62}"/>
              </a:ext>
            </a:extLst>
          </p:cNvPr>
          <p:cNvGraphicFramePr>
            <a:graphicFrameLocks noChangeAspect="1"/>
          </p:cNvGraphicFramePr>
          <p:nvPr/>
        </p:nvGraphicFramePr>
        <p:xfrm>
          <a:off x="7739064" y="1760539"/>
          <a:ext cx="2624137" cy="446087"/>
        </p:xfrm>
        <a:graphic>
          <a:graphicData uri="http://schemas.openxmlformats.org/presentationml/2006/ole">
            <mc:AlternateContent xmlns:mc="http://schemas.openxmlformats.org/markup-compatibility/2006">
              <mc:Choice xmlns:v="urn:schemas-microsoft-com:vml" Requires="v">
                <p:oleObj name="Equation" r:id="rId4" imgW="1193800" imgH="203200" progId="">
                  <p:embed/>
                </p:oleObj>
              </mc:Choice>
              <mc:Fallback>
                <p:oleObj name="Equation" r:id="rId4" imgW="1193800" imgH="203200" progId="">
                  <p:embed/>
                  <p:pic>
                    <p:nvPicPr>
                      <p:cNvPr id="103440" name="Object 12">
                        <a:extLst>
                          <a:ext uri="{FF2B5EF4-FFF2-40B4-BE49-F238E27FC236}">
                            <a16:creationId xmlns:a16="http://schemas.microsoft.com/office/drawing/2014/main" id="{C04C3987-503B-D607-69E5-779B89C24B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9064" y="1760539"/>
                        <a:ext cx="2624137"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41" name="Object 13">
            <a:extLst>
              <a:ext uri="{FF2B5EF4-FFF2-40B4-BE49-F238E27FC236}">
                <a16:creationId xmlns:a16="http://schemas.microsoft.com/office/drawing/2014/main" id="{7D90F584-4A44-794C-6350-B44E46CB3A7A}"/>
              </a:ext>
            </a:extLst>
          </p:cNvPr>
          <p:cNvGraphicFramePr>
            <a:graphicFrameLocks noChangeAspect="1"/>
          </p:cNvGraphicFramePr>
          <p:nvPr/>
        </p:nvGraphicFramePr>
        <p:xfrm>
          <a:off x="3268664" y="2565400"/>
          <a:ext cx="5635625" cy="1879600"/>
        </p:xfrm>
        <a:graphic>
          <a:graphicData uri="http://schemas.openxmlformats.org/presentationml/2006/ole">
            <mc:AlternateContent xmlns:mc="http://schemas.openxmlformats.org/markup-compatibility/2006">
              <mc:Choice xmlns:v="urn:schemas-microsoft-com:vml" Requires="v">
                <p:oleObj name="Equation" r:id="rId6" imgW="2819400" imgH="939800" progId="">
                  <p:embed/>
                </p:oleObj>
              </mc:Choice>
              <mc:Fallback>
                <p:oleObj name="Equation" r:id="rId6" imgW="2819400" imgH="939800" progId="">
                  <p:embed/>
                  <p:pic>
                    <p:nvPicPr>
                      <p:cNvPr id="103441" name="Object 13">
                        <a:extLst>
                          <a:ext uri="{FF2B5EF4-FFF2-40B4-BE49-F238E27FC236}">
                            <a16:creationId xmlns:a16="http://schemas.microsoft.com/office/drawing/2014/main" id="{7D90F584-4A44-794C-6350-B44E46CB3A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8664" y="2565400"/>
                        <a:ext cx="5635625" cy="187960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42" name="Rectangle 18">
            <a:extLst>
              <a:ext uri="{FF2B5EF4-FFF2-40B4-BE49-F238E27FC236}">
                <a16:creationId xmlns:a16="http://schemas.microsoft.com/office/drawing/2014/main" id="{3B70ADB8-1338-1E13-3B71-31654192A3C7}"/>
              </a:ext>
            </a:extLst>
          </p:cNvPr>
          <p:cNvSpPr>
            <a:spLocks noChangeArrowheads="1"/>
          </p:cNvSpPr>
          <p:nvPr/>
        </p:nvSpPr>
        <p:spPr bwMode="auto">
          <a:xfrm>
            <a:off x="2163763" y="2157413"/>
            <a:ext cx="646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可用矩阵表示为</a:t>
            </a:r>
          </a:p>
        </p:txBody>
      </p:sp>
      <p:sp>
        <p:nvSpPr>
          <p:cNvPr id="103443" name="Text Box 19">
            <a:extLst>
              <a:ext uri="{FF2B5EF4-FFF2-40B4-BE49-F238E27FC236}">
                <a16:creationId xmlns:a16="http://schemas.microsoft.com/office/drawing/2014/main" id="{FB0DBE2B-4DF3-F681-6D12-DAEDEFC30AB3}"/>
              </a:ext>
            </a:extLst>
          </p:cNvPr>
          <p:cNvSpPr txBox="1">
            <a:spLocks noChangeArrowheads="1"/>
          </p:cNvSpPr>
          <p:nvPr/>
        </p:nvSpPr>
        <p:spPr bwMode="auto">
          <a:xfrm>
            <a:off x="2135189" y="455614"/>
            <a:ext cx="774858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一般地，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3443"/>
                                        </p:tgtEl>
                                        <p:attrNameLst>
                                          <p:attrName>style.visibility</p:attrName>
                                        </p:attrNameLst>
                                      </p:cBhvr>
                                      <p:to>
                                        <p:strVal val="visible"/>
                                      </p:to>
                                    </p:set>
                                    <p:animEffect transition="in" filter="wipe(up)">
                                      <p:cBhvr>
                                        <p:cTn id="7" dur="500"/>
                                        <p:tgtEl>
                                          <p:spTgt spid="103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3439"/>
                                        </p:tgtEl>
                                        <p:attrNameLst>
                                          <p:attrName>style.visibility</p:attrName>
                                        </p:attrNameLst>
                                      </p:cBhvr>
                                      <p:to>
                                        <p:strVal val="visible"/>
                                      </p:to>
                                    </p:set>
                                    <p:animEffect transition="in" filter="wipe(up)">
                                      <p:cBhvr>
                                        <p:cTn id="12" dur="500"/>
                                        <p:tgtEl>
                                          <p:spTgt spid="103439"/>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103440"/>
                                        </p:tgtEl>
                                        <p:attrNameLst>
                                          <p:attrName>style.visibility</p:attrName>
                                        </p:attrNameLst>
                                      </p:cBhvr>
                                      <p:to>
                                        <p:strVal val="visible"/>
                                      </p:to>
                                    </p:set>
                                    <p:animEffect transition="in" filter="wipe(up)">
                                      <p:cBhvr>
                                        <p:cTn id="16" dur="500"/>
                                        <p:tgtEl>
                                          <p:spTgt spid="10344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03442"/>
                                        </p:tgtEl>
                                        <p:attrNameLst>
                                          <p:attrName>style.visibility</p:attrName>
                                        </p:attrNameLst>
                                      </p:cBhvr>
                                      <p:to>
                                        <p:strVal val="visible"/>
                                      </p:to>
                                    </p:set>
                                    <p:animEffect transition="in" filter="box(in)">
                                      <p:cBhvr>
                                        <p:cTn id="21" dur="500"/>
                                        <p:tgtEl>
                                          <p:spTgt spid="103442"/>
                                        </p:tgtEl>
                                      </p:cBhvr>
                                    </p:animEffect>
                                  </p:childTnLst>
                                </p:cTn>
                              </p:par>
                            </p:childTnLst>
                          </p:cTn>
                        </p:par>
                        <p:par>
                          <p:cTn id="22" fill="hold" nodeType="afterGroup">
                            <p:stCondLst>
                              <p:cond delay="500"/>
                            </p:stCondLst>
                            <p:childTnLst>
                              <p:par>
                                <p:cTn id="23" presetID="18" presetClass="entr" presetSubtype="3" fill="hold" nodeType="afterEffect">
                                  <p:stCondLst>
                                    <p:cond delay="0"/>
                                  </p:stCondLst>
                                  <p:childTnLst>
                                    <p:set>
                                      <p:cBhvr>
                                        <p:cTn id="24" dur="1" fill="hold">
                                          <p:stCondLst>
                                            <p:cond delay="0"/>
                                          </p:stCondLst>
                                        </p:cTn>
                                        <p:tgtEl>
                                          <p:spTgt spid="103441"/>
                                        </p:tgtEl>
                                        <p:attrNameLst>
                                          <p:attrName>style.visibility</p:attrName>
                                        </p:attrNameLst>
                                      </p:cBhvr>
                                      <p:to>
                                        <p:strVal val="visible"/>
                                      </p:to>
                                    </p:set>
                                    <p:animEffect transition="in" filter="strips(upRight)">
                                      <p:cBhvr>
                                        <p:cTn id="25" dur="500"/>
                                        <p:tgtEl>
                                          <p:spTgt spid="103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42" grpId="0" autoUpdateAnimBg="0"/>
      <p:bldP spid="103443"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2818" name="Rectangle 2">
            <a:extLst>
              <a:ext uri="{FF2B5EF4-FFF2-40B4-BE49-F238E27FC236}">
                <a16:creationId xmlns:a16="http://schemas.microsoft.com/office/drawing/2014/main" id="{AAC49DAD-A506-2702-A609-ADD15CC379CE}"/>
              </a:ext>
            </a:extLst>
          </p:cNvPr>
          <p:cNvSpPr>
            <a:spLocks noChangeAspect="1" noChangeArrowheads="1"/>
          </p:cNvSpPr>
          <p:nvPr/>
        </p:nvSpPr>
        <p:spPr bwMode="auto">
          <a:xfrm>
            <a:off x="1981200" y="457200"/>
            <a:ext cx="77739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4400" b="1">
                <a:solidFill>
                  <a:srgbClr val="00007D"/>
                </a:solidFill>
              </a:rPr>
              <a:t>三、矩阵与矩阵相乘</a:t>
            </a:r>
          </a:p>
        </p:txBody>
      </p:sp>
      <p:sp>
        <p:nvSpPr>
          <p:cNvPr id="104451" name="Text Box 3">
            <a:extLst>
              <a:ext uri="{FF2B5EF4-FFF2-40B4-BE49-F238E27FC236}">
                <a16:creationId xmlns:a16="http://schemas.microsoft.com/office/drawing/2014/main" id="{29DA0964-B400-8696-8B28-34DFCD90523D}"/>
              </a:ext>
            </a:extLst>
          </p:cNvPr>
          <p:cNvSpPr txBox="1">
            <a:spLocks noChangeArrowheads="1"/>
          </p:cNvSpPr>
          <p:nvPr/>
        </p:nvSpPr>
        <p:spPr bwMode="auto">
          <a:xfrm>
            <a:off x="2163763" y="1565276"/>
            <a:ext cx="79057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60000"/>
              </a:lnSpc>
              <a:spcBef>
                <a:spcPct val="0"/>
              </a:spcBef>
              <a:spcAft>
                <a:spcPct val="0"/>
              </a:spcAft>
            </a:pPr>
            <a:r>
              <a:rPr kumimoji="1" lang="zh-CN" altLang="en-US" b="1">
                <a:solidFill>
                  <a:srgbClr val="0000FF"/>
                </a:solidFill>
                <a:latin typeface="楷体_GB2312" pitchFamily="49" charset="-122"/>
              </a:rPr>
              <a:t>定义：</a:t>
            </a:r>
            <a:r>
              <a:rPr kumimoji="1" lang="zh-CN" altLang="en-US" b="1">
                <a:solidFill>
                  <a:srgbClr val="000000"/>
                </a:solidFill>
                <a:latin typeface="楷体_GB2312" pitchFamily="49" charset="-122"/>
              </a:rPr>
              <a:t>设          ，         ，那么规定矩阵</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A </a:t>
            </a:r>
            <a:r>
              <a:rPr kumimoji="1" lang="zh-CN" altLang="en-US" b="1">
                <a:solidFill>
                  <a:srgbClr val="000000"/>
                </a:solidFill>
                <a:latin typeface="楷体_GB2312" pitchFamily="49" charset="-122"/>
              </a:rPr>
              <a:t>与矩阵</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B </a:t>
            </a:r>
            <a:r>
              <a:rPr kumimoji="1" lang="zh-CN" altLang="en-US" b="1">
                <a:solidFill>
                  <a:srgbClr val="000000"/>
                </a:solidFill>
                <a:latin typeface="楷体_GB2312" pitchFamily="49" charset="-122"/>
              </a:rPr>
              <a:t>的乘积是一个</a:t>
            </a:r>
            <a:r>
              <a:rPr kumimoji="1" lang="zh-CN" altLang="en-US"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m</a:t>
            </a:r>
            <a:r>
              <a:rPr kumimoji="1" lang="en-US" altLang="en-US" sz="1800"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楷体_GB2312" pitchFamily="49" charset="-122"/>
              </a:rPr>
              <a:t>矩阵       ，其中</a:t>
            </a:r>
          </a:p>
        </p:txBody>
      </p:sp>
      <p:graphicFrame>
        <p:nvGraphicFramePr>
          <p:cNvPr id="104454" name="Object 17">
            <a:extLst>
              <a:ext uri="{FF2B5EF4-FFF2-40B4-BE49-F238E27FC236}">
                <a16:creationId xmlns:a16="http://schemas.microsoft.com/office/drawing/2014/main" id="{A95B99A9-BAD9-3DAD-C4D8-8BA8A4ED1F6F}"/>
              </a:ext>
            </a:extLst>
          </p:cNvPr>
          <p:cNvGraphicFramePr>
            <a:graphicFrameLocks noChangeAspect="1"/>
          </p:cNvGraphicFramePr>
          <p:nvPr/>
        </p:nvGraphicFramePr>
        <p:xfrm>
          <a:off x="3497263" y="1722438"/>
          <a:ext cx="1473200" cy="482600"/>
        </p:xfrm>
        <a:graphic>
          <a:graphicData uri="http://schemas.openxmlformats.org/presentationml/2006/ole">
            <mc:AlternateContent xmlns:mc="http://schemas.openxmlformats.org/markup-compatibility/2006">
              <mc:Choice xmlns:v="urn:schemas-microsoft-com:vml" Requires="v">
                <p:oleObj name="Equation" r:id="rId2" imgW="736600" imgH="241300" progId="">
                  <p:embed/>
                </p:oleObj>
              </mc:Choice>
              <mc:Fallback>
                <p:oleObj name="Equation" r:id="rId2" imgW="736600" imgH="241300" progId="">
                  <p:embed/>
                  <p:pic>
                    <p:nvPicPr>
                      <p:cNvPr id="104454" name="Object 17">
                        <a:extLst>
                          <a:ext uri="{FF2B5EF4-FFF2-40B4-BE49-F238E27FC236}">
                            <a16:creationId xmlns:a16="http://schemas.microsoft.com/office/drawing/2014/main" id="{A95B99A9-BAD9-3DAD-C4D8-8BA8A4ED1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7263" y="1722438"/>
                        <a:ext cx="1473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4455" name="Object 18">
            <a:extLst>
              <a:ext uri="{FF2B5EF4-FFF2-40B4-BE49-F238E27FC236}">
                <a16:creationId xmlns:a16="http://schemas.microsoft.com/office/drawing/2014/main" id="{DE6FFDF5-9C84-E23A-CA73-636320C416AD}"/>
              </a:ext>
            </a:extLst>
          </p:cNvPr>
          <p:cNvGraphicFramePr>
            <a:graphicFrameLocks noChangeAspect="1"/>
          </p:cNvGraphicFramePr>
          <p:nvPr/>
        </p:nvGraphicFramePr>
        <p:xfrm>
          <a:off x="5251451" y="1722438"/>
          <a:ext cx="1420813" cy="482600"/>
        </p:xfrm>
        <a:graphic>
          <a:graphicData uri="http://schemas.openxmlformats.org/presentationml/2006/ole">
            <mc:AlternateContent xmlns:mc="http://schemas.openxmlformats.org/markup-compatibility/2006">
              <mc:Choice xmlns:v="urn:schemas-microsoft-com:vml" Requires="v">
                <p:oleObj name="Equation" r:id="rId4" imgW="710891" imgH="241195" progId="">
                  <p:embed/>
                </p:oleObj>
              </mc:Choice>
              <mc:Fallback>
                <p:oleObj name="Equation" r:id="rId4" imgW="710891" imgH="241195" progId="">
                  <p:embed/>
                  <p:pic>
                    <p:nvPicPr>
                      <p:cNvPr id="104455" name="Object 18">
                        <a:extLst>
                          <a:ext uri="{FF2B5EF4-FFF2-40B4-BE49-F238E27FC236}">
                            <a16:creationId xmlns:a16="http://schemas.microsoft.com/office/drawing/2014/main" id="{DE6FFDF5-9C84-E23A-CA73-636320C416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1451" y="1722438"/>
                        <a:ext cx="14208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4456" name="Object 19">
            <a:extLst>
              <a:ext uri="{FF2B5EF4-FFF2-40B4-BE49-F238E27FC236}">
                <a16:creationId xmlns:a16="http://schemas.microsoft.com/office/drawing/2014/main" id="{0B59CBC7-5AB0-2773-4683-8AC0F49B9F19}"/>
              </a:ext>
            </a:extLst>
          </p:cNvPr>
          <p:cNvGraphicFramePr>
            <a:graphicFrameLocks noChangeAspect="1"/>
          </p:cNvGraphicFramePr>
          <p:nvPr/>
        </p:nvGraphicFramePr>
        <p:xfrm>
          <a:off x="6240463" y="2349500"/>
          <a:ext cx="1117600" cy="482600"/>
        </p:xfrm>
        <a:graphic>
          <a:graphicData uri="http://schemas.openxmlformats.org/presentationml/2006/ole">
            <mc:AlternateContent xmlns:mc="http://schemas.openxmlformats.org/markup-compatibility/2006">
              <mc:Choice xmlns:v="urn:schemas-microsoft-com:vml" Requires="v">
                <p:oleObj name="Equation" r:id="rId6" imgW="558558" imgH="241195" progId="">
                  <p:embed/>
                </p:oleObj>
              </mc:Choice>
              <mc:Fallback>
                <p:oleObj name="Equation" r:id="rId6" imgW="558558" imgH="241195" progId="">
                  <p:embed/>
                  <p:pic>
                    <p:nvPicPr>
                      <p:cNvPr id="104456" name="Object 19">
                        <a:extLst>
                          <a:ext uri="{FF2B5EF4-FFF2-40B4-BE49-F238E27FC236}">
                            <a16:creationId xmlns:a16="http://schemas.microsoft.com/office/drawing/2014/main" id="{0B59CBC7-5AB0-2773-4683-8AC0F49B9F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0463" y="2349500"/>
                        <a:ext cx="1117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4457" name="Object 20">
            <a:extLst>
              <a:ext uri="{FF2B5EF4-FFF2-40B4-BE49-F238E27FC236}">
                <a16:creationId xmlns:a16="http://schemas.microsoft.com/office/drawing/2014/main" id="{09D60304-BFCC-440C-E7C9-6E35F2116E99}"/>
              </a:ext>
            </a:extLst>
          </p:cNvPr>
          <p:cNvGraphicFramePr>
            <a:graphicFrameLocks noChangeAspect="1"/>
          </p:cNvGraphicFramePr>
          <p:nvPr/>
        </p:nvGraphicFramePr>
        <p:xfrm>
          <a:off x="3279775" y="2781301"/>
          <a:ext cx="5583238" cy="949325"/>
        </p:xfrm>
        <a:graphic>
          <a:graphicData uri="http://schemas.openxmlformats.org/presentationml/2006/ole">
            <mc:AlternateContent xmlns:mc="http://schemas.openxmlformats.org/markup-compatibility/2006">
              <mc:Choice xmlns:v="urn:schemas-microsoft-com:vml" Requires="v">
                <p:oleObj name="Equation" r:id="rId8" imgW="2527300" imgH="431800" progId="">
                  <p:embed/>
                </p:oleObj>
              </mc:Choice>
              <mc:Fallback>
                <p:oleObj name="Equation" r:id="rId8" imgW="2527300" imgH="431800" progId="">
                  <p:embed/>
                  <p:pic>
                    <p:nvPicPr>
                      <p:cNvPr id="104457" name="Object 20">
                        <a:extLst>
                          <a:ext uri="{FF2B5EF4-FFF2-40B4-BE49-F238E27FC236}">
                            <a16:creationId xmlns:a16="http://schemas.microsoft.com/office/drawing/2014/main" id="{09D60304-BFCC-440C-E7C9-6E35F2116E9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9775" y="2781301"/>
                        <a:ext cx="5583238"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4458" name="Object 21">
            <a:extLst>
              <a:ext uri="{FF2B5EF4-FFF2-40B4-BE49-F238E27FC236}">
                <a16:creationId xmlns:a16="http://schemas.microsoft.com/office/drawing/2014/main" id="{ABEFFC89-D37B-91B9-A565-F63C44ACB949}"/>
              </a:ext>
            </a:extLst>
          </p:cNvPr>
          <p:cNvGraphicFramePr>
            <a:graphicFrameLocks noChangeAspect="1"/>
          </p:cNvGraphicFramePr>
          <p:nvPr/>
        </p:nvGraphicFramePr>
        <p:xfrm>
          <a:off x="6245225" y="3846514"/>
          <a:ext cx="3824288" cy="446087"/>
        </p:xfrm>
        <a:graphic>
          <a:graphicData uri="http://schemas.openxmlformats.org/presentationml/2006/ole">
            <mc:AlternateContent xmlns:mc="http://schemas.openxmlformats.org/markup-compatibility/2006">
              <mc:Choice xmlns:v="urn:schemas-microsoft-com:vml" Requires="v">
                <p:oleObj name="Equation" r:id="rId10" imgW="1739900" imgH="203200" progId="">
                  <p:embed/>
                </p:oleObj>
              </mc:Choice>
              <mc:Fallback>
                <p:oleObj name="Equation" r:id="rId10" imgW="1739900" imgH="203200" progId="">
                  <p:embed/>
                  <p:pic>
                    <p:nvPicPr>
                      <p:cNvPr id="104458" name="Object 21">
                        <a:extLst>
                          <a:ext uri="{FF2B5EF4-FFF2-40B4-BE49-F238E27FC236}">
                            <a16:creationId xmlns:a16="http://schemas.microsoft.com/office/drawing/2014/main" id="{ABEFFC89-D37B-91B9-A565-F63C44ACB9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5225" y="3846514"/>
                        <a:ext cx="38242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59" name="Text Box 11">
            <a:extLst>
              <a:ext uri="{FF2B5EF4-FFF2-40B4-BE49-F238E27FC236}">
                <a16:creationId xmlns:a16="http://schemas.microsoft.com/office/drawing/2014/main" id="{B8D0724D-2D28-7E1E-A438-41F7357FD5A2}"/>
              </a:ext>
            </a:extLst>
          </p:cNvPr>
          <p:cNvSpPr txBox="1">
            <a:spLocks noChangeArrowheads="1"/>
          </p:cNvSpPr>
          <p:nvPr/>
        </p:nvSpPr>
        <p:spPr bwMode="auto">
          <a:xfrm>
            <a:off x="2163764" y="4602163"/>
            <a:ext cx="4579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并把此乘积记作 </a:t>
            </a:r>
            <a:r>
              <a:rPr kumimoji="1" lang="en-US" altLang="zh-CN" b="1" i="1">
                <a:solidFill>
                  <a:srgbClr val="FF0000"/>
                </a:solidFill>
                <a:latin typeface="Times New Roman" panose="02020603050405020304" pitchFamily="18" charset="0"/>
              </a:rPr>
              <a:t>C</a:t>
            </a:r>
            <a:r>
              <a:rPr kumimoji="1" lang="en-US" altLang="zh-CN" b="1">
                <a:solidFill>
                  <a:srgbClr val="FF0000"/>
                </a:solidFill>
                <a:latin typeface="Times New Roman" panose="02020603050405020304" pitchFamily="18" charset="0"/>
              </a:rPr>
              <a:t> =  </a:t>
            </a:r>
            <a:r>
              <a:rPr kumimoji="1" lang="en-US" altLang="zh-CN" b="1" i="1">
                <a:solidFill>
                  <a:srgbClr val="FF0000"/>
                </a:solidFill>
                <a:latin typeface="Times New Roman" panose="02020603050405020304" pitchFamily="18" charset="0"/>
              </a:rPr>
              <a:t>AB</a:t>
            </a:r>
            <a:r>
              <a:rPr kumimoji="1" lang="zh-CN" altLang="en-US" b="1" i="1">
                <a:solidFill>
                  <a:srgbClr val="000000"/>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blinds(horizontal)">
                                      <p:cBhvr>
                                        <p:cTn id="7" dur="500"/>
                                        <p:tgtEl>
                                          <p:spTgt spid="104451"/>
                                        </p:tgtEl>
                                      </p:cBhvr>
                                    </p:animEffect>
                                  </p:childTnLst>
                                </p:cTn>
                              </p:par>
                              <p:par>
                                <p:cTn id="8" presetID="22" presetClass="entr" presetSubtype="4" fill="hold" nodeType="withEffect">
                                  <p:stCondLst>
                                    <p:cond delay="0"/>
                                  </p:stCondLst>
                                  <p:childTnLst>
                                    <p:set>
                                      <p:cBhvr>
                                        <p:cTn id="9" dur="1" fill="hold">
                                          <p:stCondLst>
                                            <p:cond delay="0"/>
                                          </p:stCondLst>
                                        </p:cTn>
                                        <p:tgtEl>
                                          <p:spTgt spid="104454"/>
                                        </p:tgtEl>
                                        <p:attrNameLst>
                                          <p:attrName>style.visibility</p:attrName>
                                        </p:attrNameLst>
                                      </p:cBhvr>
                                      <p:to>
                                        <p:strVal val="visible"/>
                                      </p:to>
                                    </p:set>
                                    <p:animEffect transition="in" filter="wipe(down)">
                                      <p:cBhvr>
                                        <p:cTn id="10" dur="500"/>
                                        <p:tgtEl>
                                          <p:spTgt spid="104454"/>
                                        </p:tgtEl>
                                      </p:cBhvr>
                                    </p:animEffect>
                                  </p:childTnLst>
                                </p:cTn>
                              </p:par>
                              <p:par>
                                <p:cTn id="11" presetID="22" presetClass="entr" presetSubtype="4" fill="hold" nodeType="withEffect">
                                  <p:stCondLst>
                                    <p:cond delay="0"/>
                                  </p:stCondLst>
                                  <p:childTnLst>
                                    <p:set>
                                      <p:cBhvr>
                                        <p:cTn id="12" dur="1" fill="hold">
                                          <p:stCondLst>
                                            <p:cond delay="0"/>
                                          </p:stCondLst>
                                        </p:cTn>
                                        <p:tgtEl>
                                          <p:spTgt spid="104455"/>
                                        </p:tgtEl>
                                        <p:attrNameLst>
                                          <p:attrName>style.visibility</p:attrName>
                                        </p:attrNameLst>
                                      </p:cBhvr>
                                      <p:to>
                                        <p:strVal val="visible"/>
                                      </p:to>
                                    </p:set>
                                    <p:animEffect transition="in" filter="wipe(down)">
                                      <p:cBhvr>
                                        <p:cTn id="13" dur="500"/>
                                        <p:tgtEl>
                                          <p:spTgt spid="104455"/>
                                        </p:tgtEl>
                                      </p:cBhvr>
                                    </p:animEffect>
                                  </p:childTnLst>
                                </p:cTn>
                              </p:par>
                              <p:par>
                                <p:cTn id="14" presetID="22" presetClass="entr" presetSubtype="4" fill="hold" nodeType="withEffect">
                                  <p:stCondLst>
                                    <p:cond delay="0"/>
                                  </p:stCondLst>
                                  <p:childTnLst>
                                    <p:set>
                                      <p:cBhvr>
                                        <p:cTn id="15" dur="1" fill="hold">
                                          <p:stCondLst>
                                            <p:cond delay="0"/>
                                          </p:stCondLst>
                                        </p:cTn>
                                        <p:tgtEl>
                                          <p:spTgt spid="104456"/>
                                        </p:tgtEl>
                                        <p:attrNameLst>
                                          <p:attrName>style.visibility</p:attrName>
                                        </p:attrNameLst>
                                      </p:cBhvr>
                                      <p:to>
                                        <p:strVal val="visible"/>
                                      </p:to>
                                    </p:set>
                                    <p:animEffect transition="in" filter="wipe(down)">
                                      <p:cBhvr>
                                        <p:cTn id="16" dur="500"/>
                                        <p:tgtEl>
                                          <p:spTgt spid="1044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04457"/>
                                        </p:tgtEl>
                                        <p:attrNameLst>
                                          <p:attrName>style.visibility</p:attrName>
                                        </p:attrNameLst>
                                      </p:cBhvr>
                                      <p:to>
                                        <p:strVal val="visible"/>
                                      </p:to>
                                    </p:set>
                                    <p:animEffect transition="in" filter="wipe(down)">
                                      <p:cBhvr>
                                        <p:cTn id="21" dur="500"/>
                                        <p:tgtEl>
                                          <p:spTgt spid="104457"/>
                                        </p:tgtEl>
                                      </p:cBhvr>
                                    </p:animEffect>
                                  </p:childTnLst>
                                </p:cTn>
                              </p:par>
                            </p:childTnLst>
                          </p:cTn>
                        </p:par>
                        <p:par>
                          <p:cTn id="22" fill="hold" nodeType="afterGroup">
                            <p:stCondLst>
                              <p:cond delay="500"/>
                            </p:stCondLst>
                            <p:childTnLst>
                              <p:par>
                                <p:cTn id="23" presetID="22" presetClass="entr" presetSubtype="4" fill="hold" nodeType="afterEffect">
                                  <p:stCondLst>
                                    <p:cond delay="0"/>
                                  </p:stCondLst>
                                  <p:childTnLst>
                                    <p:set>
                                      <p:cBhvr>
                                        <p:cTn id="24" dur="1" fill="hold">
                                          <p:stCondLst>
                                            <p:cond delay="0"/>
                                          </p:stCondLst>
                                        </p:cTn>
                                        <p:tgtEl>
                                          <p:spTgt spid="104458"/>
                                        </p:tgtEl>
                                        <p:attrNameLst>
                                          <p:attrName>style.visibility</p:attrName>
                                        </p:attrNameLst>
                                      </p:cBhvr>
                                      <p:to>
                                        <p:strVal val="visible"/>
                                      </p:to>
                                    </p:set>
                                    <p:animEffect transition="in" filter="wipe(down)">
                                      <p:cBhvr>
                                        <p:cTn id="25" dur="500"/>
                                        <p:tgtEl>
                                          <p:spTgt spid="10445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4459"/>
                                        </p:tgtEl>
                                        <p:attrNameLst>
                                          <p:attrName>style.visibility</p:attrName>
                                        </p:attrNameLst>
                                      </p:cBhvr>
                                      <p:to>
                                        <p:strVal val="visible"/>
                                      </p:to>
                                    </p:set>
                                    <p:animEffect transition="in" filter="blinds(horizontal)">
                                      <p:cBhvr>
                                        <p:cTn id="30" dur="5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p:bldP spid="104459"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03842" name="Object 8">
            <a:extLst>
              <a:ext uri="{FF2B5EF4-FFF2-40B4-BE49-F238E27FC236}">
                <a16:creationId xmlns:a16="http://schemas.microsoft.com/office/drawing/2014/main" id="{AC737CDE-2A05-BA4A-DBED-DFD6010FC7A1}"/>
              </a:ext>
            </a:extLst>
          </p:cNvPr>
          <p:cNvGraphicFramePr>
            <a:graphicFrameLocks noChangeAspect="1"/>
          </p:cNvGraphicFramePr>
          <p:nvPr/>
        </p:nvGraphicFramePr>
        <p:xfrm>
          <a:off x="3678238" y="476250"/>
          <a:ext cx="5154612" cy="1854200"/>
        </p:xfrm>
        <a:graphic>
          <a:graphicData uri="http://schemas.openxmlformats.org/presentationml/2006/ole">
            <mc:AlternateContent xmlns:mc="http://schemas.openxmlformats.org/markup-compatibility/2006">
              <mc:Choice xmlns:v="urn:schemas-microsoft-com:vml" Requires="v">
                <p:oleObj name="Equation" r:id="rId2" imgW="2578100" imgH="927100" progId="">
                  <p:embed/>
                </p:oleObj>
              </mc:Choice>
              <mc:Fallback>
                <p:oleObj name="Equation" r:id="rId2" imgW="2578100" imgH="927100" progId="">
                  <p:embed/>
                  <p:pic>
                    <p:nvPicPr>
                      <p:cNvPr id="803842" name="Object 8">
                        <a:extLst>
                          <a:ext uri="{FF2B5EF4-FFF2-40B4-BE49-F238E27FC236}">
                            <a16:creationId xmlns:a16="http://schemas.microsoft.com/office/drawing/2014/main" id="{AC737CDE-2A05-BA4A-DBED-DFD6010FC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8238" y="476250"/>
                        <a:ext cx="5154612"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3843" name="Text Box 4">
            <a:extLst>
              <a:ext uri="{FF2B5EF4-FFF2-40B4-BE49-F238E27FC236}">
                <a16:creationId xmlns:a16="http://schemas.microsoft.com/office/drawing/2014/main" id="{EC08D03B-6253-DCB1-9E91-8967E42179AD}"/>
              </a:ext>
            </a:extLst>
          </p:cNvPr>
          <p:cNvSpPr txBox="1">
            <a:spLocks noChangeArrowheads="1"/>
          </p:cNvSpPr>
          <p:nvPr/>
        </p:nvSpPr>
        <p:spPr bwMode="auto">
          <a:xfrm>
            <a:off x="2495551" y="1136651"/>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楷体_GB2312" pitchFamily="49" charset="-122"/>
              </a:rPr>
              <a:t>例</a:t>
            </a:r>
            <a:r>
              <a:rPr kumimoji="1" lang="en-US" altLang="zh-CN" b="1">
                <a:solidFill>
                  <a:srgbClr val="0000FF"/>
                </a:solidFill>
                <a:latin typeface="楷体_GB2312" pitchFamily="49" charset="-122"/>
              </a:rPr>
              <a:t>2 </a:t>
            </a:r>
            <a:r>
              <a:rPr kumimoji="1" lang="zh-CN" altLang="en-US" b="1">
                <a:solidFill>
                  <a:srgbClr val="00007D"/>
                </a:solidFill>
                <a:latin typeface="楷体_GB2312" pitchFamily="49" charset="-122"/>
              </a:rPr>
              <a:t>设</a:t>
            </a:r>
          </a:p>
        </p:txBody>
      </p:sp>
      <p:graphicFrame>
        <p:nvGraphicFramePr>
          <p:cNvPr id="6" name="Object 10">
            <a:extLst>
              <a:ext uri="{FF2B5EF4-FFF2-40B4-BE49-F238E27FC236}">
                <a16:creationId xmlns:a16="http://schemas.microsoft.com/office/drawing/2014/main" id="{4C6956FF-EBAC-66E7-41F1-A22130AC6108}"/>
              </a:ext>
            </a:extLst>
          </p:cNvPr>
          <p:cNvGraphicFramePr>
            <a:graphicFrameLocks noChangeAspect="1"/>
          </p:cNvGraphicFramePr>
          <p:nvPr/>
        </p:nvGraphicFramePr>
        <p:xfrm>
          <a:off x="2049463" y="2997200"/>
          <a:ext cx="8362950" cy="431800"/>
        </p:xfrm>
        <a:graphic>
          <a:graphicData uri="http://schemas.openxmlformats.org/presentationml/2006/ole">
            <mc:AlternateContent xmlns:mc="http://schemas.openxmlformats.org/markup-compatibility/2006">
              <mc:Choice xmlns:v="urn:schemas-microsoft-com:vml" Requires="v">
                <p:oleObj name="公式" r:id="rId4" imgW="2476500" imgH="215900" progId="Equation.3">
                  <p:embed/>
                </p:oleObj>
              </mc:Choice>
              <mc:Fallback>
                <p:oleObj name="公式" r:id="rId4" imgW="2476500" imgH="215900" progId="Equation.3">
                  <p:embed/>
                  <p:pic>
                    <p:nvPicPr>
                      <p:cNvPr id="6" name="Object 10">
                        <a:extLst>
                          <a:ext uri="{FF2B5EF4-FFF2-40B4-BE49-F238E27FC236}">
                            <a16:creationId xmlns:a16="http://schemas.microsoft.com/office/drawing/2014/main" id="{4C6956FF-EBAC-66E7-41F1-A22130AC61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9463" y="2997200"/>
                        <a:ext cx="8362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39" name="Object 11">
            <a:extLst>
              <a:ext uri="{FF2B5EF4-FFF2-40B4-BE49-F238E27FC236}">
                <a16:creationId xmlns:a16="http://schemas.microsoft.com/office/drawing/2014/main" id="{0761141D-6D63-92CA-9F82-915F2F67976D}"/>
              </a:ext>
            </a:extLst>
          </p:cNvPr>
          <p:cNvGraphicFramePr>
            <a:graphicFrameLocks noChangeAspect="1"/>
          </p:cNvGraphicFramePr>
          <p:nvPr/>
        </p:nvGraphicFramePr>
        <p:xfrm>
          <a:off x="2046288" y="3573463"/>
          <a:ext cx="7816850" cy="449262"/>
        </p:xfrm>
        <a:graphic>
          <a:graphicData uri="http://schemas.openxmlformats.org/presentationml/2006/ole">
            <mc:AlternateContent xmlns:mc="http://schemas.openxmlformats.org/markup-compatibility/2006">
              <mc:Choice xmlns:v="urn:schemas-microsoft-com:vml" Requires="v">
                <p:oleObj name="公式" r:id="rId6" imgW="2222500" imgH="215900" progId="Equation.3">
                  <p:embed/>
                </p:oleObj>
              </mc:Choice>
              <mc:Fallback>
                <p:oleObj name="公式" r:id="rId6" imgW="2222500" imgH="215900" progId="Equation.3">
                  <p:embed/>
                  <p:pic>
                    <p:nvPicPr>
                      <p:cNvPr id="124939" name="Object 11">
                        <a:extLst>
                          <a:ext uri="{FF2B5EF4-FFF2-40B4-BE49-F238E27FC236}">
                            <a16:creationId xmlns:a16="http://schemas.microsoft.com/office/drawing/2014/main" id="{0761141D-6D63-92CA-9F82-915F2F6797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6288" y="3573463"/>
                        <a:ext cx="781685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9" name="直接连接符 8">
            <a:extLst>
              <a:ext uri="{FF2B5EF4-FFF2-40B4-BE49-F238E27FC236}">
                <a16:creationId xmlns:a16="http://schemas.microsoft.com/office/drawing/2014/main" id="{701D8312-2683-B2DE-D20B-168DDF775368}"/>
              </a:ext>
            </a:extLst>
          </p:cNvPr>
          <p:cNvCxnSpPr>
            <a:cxnSpLocks noChangeShapeType="1"/>
          </p:cNvCxnSpPr>
          <p:nvPr/>
        </p:nvCxnSpPr>
        <p:spPr bwMode="auto">
          <a:xfrm>
            <a:off x="4008439" y="876300"/>
            <a:ext cx="2592387" cy="0"/>
          </a:xfrm>
          <a:prstGeom prst="line">
            <a:avLst/>
          </a:prstGeom>
          <a:noFill/>
          <a:ln w="28575"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10" name="直接连接符 9">
            <a:extLst>
              <a:ext uri="{FF2B5EF4-FFF2-40B4-BE49-F238E27FC236}">
                <a16:creationId xmlns:a16="http://schemas.microsoft.com/office/drawing/2014/main" id="{473375C1-FE85-51F1-776A-0513848C332C}"/>
              </a:ext>
            </a:extLst>
          </p:cNvPr>
          <p:cNvCxnSpPr>
            <a:cxnSpLocks noChangeShapeType="1"/>
          </p:cNvCxnSpPr>
          <p:nvPr/>
        </p:nvCxnSpPr>
        <p:spPr bwMode="auto">
          <a:xfrm>
            <a:off x="4079875" y="1308100"/>
            <a:ext cx="2592388" cy="0"/>
          </a:xfrm>
          <a:prstGeom prst="line">
            <a:avLst/>
          </a:prstGeom>
          <a:noFill/>
          <a:ln w="28575"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11" name="直接连接符 10">
            <a:extLst>
              <a:ext uri="{FF2B5EF4-FFF2-40B4-BE49-F238E27FC236}">
                <a16:creationId xmlns:a16="http://schemas.microsoft.com/office/drawing/2014/main" id="{228C004F-CC6C-5E10-A456-2D32C1D7078D}"/>
              </a:ext>
            </a:extLst>
          </p:cNvPr>
          <p:cNvCxnSpPr>
            <a:cxnSpLocks noChangeShapeType="1"/>
          </p:cNvCxnSpPr>
          <p:nvPr/>
        </p:nvCxnSpPr>
        <p:spPr bwMode="auto">
          <a:xfrm>
            <a:off x="4079875" y="1812925"/>
            <a:ext cx="2592388" cy="0"/>
          </a:xfrm>
          <a:prstGeom prst="line">
            <a:avLst/>
          </a:prstGeom>
          <a:noFill/>
          <a:ln w="28575"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14" name="直接连接符 13">
            <a:extLst>
              <a:ext uri="{FF2B5EF4-FFF2-40B4-BE49-F238E27FC236}">
                <a16:creationId xmlns:a16="http://schemas.microsoft.com/office/drawing/2014/main" id="{5E3C0A84-51C7-FB9E-826D-A954A6B0FE44}"/>
              </a:ext>
            </a:extLst>
          </p:cNvPr>
          <p:cNvCxnSpPr>
            <a:cxnSpLocks noChangeShapeType="1"/>
          </p:cNvCxnSpPr>
          <p:nvPr/>
        </p:nvCxnSpPr>
        <p:spPr bwMode="auto">
          <a:xfrm>
            <a:off x="7464425" y="515939"/>
            <a:ext cx="0" cy="1800225"/>
          </a:xfrm>
          <a:prstGeom prst="line">
            <a:avLst/>
          </a:prstGeom>
          <a:noFill/>
          <a:ln w="28575"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15" name="直接连接符 14">
            <a:extLst>
              <a:ext uri="{FF2B5EF4-FFF2-40B4-BE49-F238E27FC236}">
                <a16:creationId xmlns:a16="http://schemas.microsoft.com/office/drawing/2014/main" id="{E0BB9801-5B91-E1F3-1534-EF838714C57C}"/>
              </a:ext>
            </a:extLst>
          </p:cNvPr>
          <p:cNvCxnSpPr>
            <a:cxnSpLocks noChangeShapeType="1"/>
          </p:cNvCxnSpPr>
          <p:nvPr/>
        </p:nvCxnSpPr>
        <p:spPr bwMode="auto">
          <a:xfrm>
            <a:off x="7967663" y="515939"/>
            <a:ext cx="0" cy="1800225"/>
          </a:xfrm>
          <a:prstGeom prst="line">
            <a:avLst/>
          </a:prstGeom>
          <a:noFill/>
          <a:ln w="28575"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16" name="直接连接符 15">
            <a:extLst>
              <a:ext uri="{FF2B5EF4-FFF2-40B4-BE49-F238E27FC236}">
                <a16:creationId xmlns:a16="http://schemas.microsoft.com/office/drawing/2014/main" id="{E85A8065-D1E5-04BB-6B52-656EBA598BB8}"/>
              </a:ext>
            </a:extLst>
          </p:cNvPr>
          <p:cNvCxnSpPr>
            <a:cxnSpLocks noChangeShapeType="1"/>
          </p:cNvCxnSpPr>
          <p:nvPr/>
        </p:nvCxnSpPr>
        <p:spPr bwMode="auto">
          <a:xfrm>
            <a:off x="8472488" y="515939"/>
            <a:ext cx="0" cy="1800225"/>
          </a:xfrm>
          <a:prstGeom prst="line">
            <a:avLst/>
          </a:prstGeom>
          <a:noFill/>
          <a:ln w="28575" algn="ctr">
            <a:solidFill>
              <a:srgbClr val="FF0000"/>
            </a:solidFill>
            <a:prstDash val="dash"/>
            <a:miter lim="800000"/>
            <a:headEnd/>
            <a:tailEnd/>
          </a:ln>
          <a:extLst>
            <a:ext uri="{909E8E84-426E-40DD-AFC4-6F175D3DCCD1}">
              <a14:hiddenFill xmlns:a14="http://schemas.microsoft.com/office/drawing/2010/main">
                <a:noFill/>
              </a14:hiddenFill>
            </a:ext>
          </a:extLst>
        </p:spPr>
      </p:cxnSp>
      <p:graphicFrame>
        <p:nvGraphicFramePr>
          <p:cNvPr id="124940" name="Object 12">
            <a:extLst>
              <a:ext uri="{FF2B5EF4-FFF2-40B4-BE49-F238E27FC236}">
                <a16:creationId xmlns:a16="http://schemas.microsoft.com/office/drawing/2014/main" id="{A41680B9-5745-F7F3-2EEB-C0CA761B7FD1}"/>
              </a:ext>
            </a:extLst>
          </p:cNvPr>
          <p:cNvGraphicFramePr>
            <a:graphicFrameLocks noChangeAspect="1"/>
          </p:cNvGraphicFramePr>
          <p:nvPr/>
        </p:nvGraphicFramePr>
        <p:xfrm>
          <a:off x="1989139" y="4221163"/>
          <a:ext cx="8396287" cy="476250"/>
        </p:xfrm>
        <a:graphic>
          <a:graphicData uri="http://schemas.openxmlformats.org/presentationml/2006/ole">
            <mc:AlternateContent xmlns:mc="http://schemas.openxmlformats.org/markup-compatibility/2006">
              <mc:Choice xmlns:v="urn:schemas-microsoft-com:vml" Requires="v">
                <p:oleObj name="公式" r:id="rId8" imgW="2387600" imgH="228600" progId="Equation.3">
                  <p:embed/>
                </p:oleObj>
              </mc:Choice>
              <mc:Fallback>
                <p:oleObj name="公式" r:id="rId8" imgW="2387600" imgH="228600" progId="Equation.3">
                  <p:embed/>
                  <p:pic>
                    <p:nvPicPr>
                      <p:cNvPr id="124940" name="Object 12">
                        <a:extLst>
                          <a:ext uri="{FF2B5EF4-FFF2-40B4-BE49-F238E27FC236}">
                            <a16:creationId xmlns:a16="http://schemas.microsoft.com/office/drawing/2014/main" id="{A41680B9-5745-F7F3-2EEB-C0CA761B7F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9139" y="4221163"/>
                        <a:ext cx="8396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3853" name="Text Box 4">
            <a:extLst>
              <a:ext uri="{FF2B5EF4-FFF2-40B4-BE49-F238E27FC236}">
                <a16:creationId xmlns:a16="http://schemas.microsoft.com/office/drawing/2014/main" id="{24630C46-ADFD-86BB-45B9-9BDB1478A4BF}"/>
              </a:ext>
            </a:extLst>
          </p:cNvPr>
          <p:cNvSpPr txBox="1">
            <a:spLocks noChangeArrowheads="1"/>
          </p:cNvSpPr>
          <p:nvPr/>
        </p:nvSpPr>
        <p:spPr bwMode="auto">
          <a:xfrm>
            <a:off x="8880475" y="1236664"/>
            <a:ext cx="495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楷体_GB2312" pitchFamily="49" charset="-122"/>
              </a:rPr>
              <a:t>求</a:t>
            </a:r>
            <a:endParaRPr kumimoji="1" lang="zh-CN" altLang="en-US" b="1">
              <a:solidFill>
                <a:srgbClr val="00007D"/>
              </a:solidFill>
              <a:latin typeface="楷体_GB2312" pitchFamily="49" charset="-122"/>
            </a:endParaRPr>
          </a:p>
        </p:txBody>
      </p:sp>
      <p:graphicFrame>
        <p:nvGraphicFramePr>
          <p:cNvPr id="803854" name="Object 13">
            <a:extLst>
              <a:ext uri="{FF2B5EF4-FFF2-40B4-BE49-F238E27FC236}">
                <a16:creationId xmlns:a16="http://schemas.microsoft.com/office/drawing/2014/main" id="{793D4E9F-DDC5-8FC2-11E2-9FD1AD629903}"/>
              </a:ext>
            </a:extLst>
          </p:cNvPr>
          <p:cNvGraphicFramePr>
            <a:graphicFrameLocks noChangeAspect="1"/>
          </p:cNvGraphicFramePr>
          <p:nvPr/>
        </p:nvGraphicFramePr>
        <p:xfrm>
          <a:off x="9442451" y="1295400"/>
          <a:ext cx="944563" cy="355600"/>
        </p:xfrm>
        <a:graphic>
          <a:graphicData uri="http://schemas.openxmlformats.org/presentationml/2006/ole">
            <mc:AlternateContent xmlns:mc="http://schemas.openxmlformats.org/markup-compatibility/2006">
              <mc:Choice xmlns:v="urn:schemas-microsoft-com:vml" Requires="v">
                <p:oleObj name="公式" r:id="rId10" imgW="279158" imgH="177646" progId="Equation.3">
                  <p:embed/>
                </p:oleObj>
              </mc:Choice>
              <mc:Fallback>
                <p:oleObj name="公式" r:id="rId10" imgW="279158" imgH="177646" progId="Equation.3">
                  <p:embed/>
                  <p:pic>
                    <p:nvPicPr>
                      <p:cNvPr id="803854" name="Object 13">
                        <a:extLst>
                          <a:ext uri="{FF2B5EF4-FFF2-40B4-BE49-F238E27FC236}">
                            <a16:creationId xmlns:a16="http://schemas.microsoft.com/office/drawing/2014/main" id="{793D4E9F-DDC5-8FC2-11E2-9FD1AD62990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42451" y="1295400"/>
                        <a:ext cx="9445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 Box 4">
            <a:extLst>
              <a:ext uri="{FF2B5EF4-FFF2-40B4-BE49-F238E27FC236}">
                <a16:creationId xmlns:a16="http://schemas.microsoft.com/office/drawing/2014/main" id="{5F3EA988-F047-5BDF-3097-41517FFD2DAB}"/>
              </a:ext>
            </a:extLst>
          </p:cNvPr>
          <p:cNvSpPr txBox="1">
            <a:spLocks noChangeArrowheads="1"/>
          </p:cNvSpPr>
          <p:nvPr/>
        </p:nvSpPr>
        <p:spPr bwMode="auto">
          <a:xfrm>
            <a:off x="2555876" y="2319338"/>
            <a:ext cx="80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楷体_GB2312" pitchFamily="49" charset="-122"/>
              </a:rPr>
              <a:t>解：</a:t>
            </a:r>
            <a:endParaRPr kumimoji="1" lang="zh-CN" altLang="en-US" b="1">
              <a:solidFill>
                <a:srgbClr val="00007D"/>
              </a:solidFill>
              <a:latin typeface="楷体_GB2312" pitchFamily="49" charset="-122"/>
            </a:endParaRPr>
          </a:p>
        </p:txBody>
      </p:sp>
      <p:graphicFrame>
        <p:nvGraphicFramePr>
          <p:cNvPr id="124942" name="Object 14">
            <a:extLst>
              <a:ext uri="{FF2B5EF4-FFF2-40B4-BE49-F238E27FC236}">
                <a16:creationId xmlns:a16="http://schemas.microsoft.com/office/drawing/2014/main" id="{E97676A5-345E-4666-AB17-F45F4C6D59CB}"/>
              </a:ext>
            </a:extLst>
          </p:cNvPr>
          <p:cNvGraphicFramePr>
            <a:graphicFrameLocks noChangeAspect="1"/>
          </p:cNvGraphicFramePr>
          <p:nvPr/>
        </p:nvGraphicFramePr>
        <p:xfrm>
          <a:off x="3121025" y="2370138"/>
          <a:ext cx="2319338" cy="482600"/>
        </p:xfrm>
        <a:graphic>
          <a:graphicData uri="http://schemas.openxmlformats.org/presentationml/2006/ole">
            <mc:AlternateContent xmlns:mc="http://schemas.openxmlformats.org/markup-compatibility/2006">
              <mc:Choice xmlns:v="urn:schemas-microsoft-com:vml" Requires="v">
                <p:oleObj name="公式" r:id="rId12" imgW="685800" imgH="241300" progId="Equation.3">
                  <p:embed/>
                </p:oleObj>
              </mc:Choice>
              <mc:Fallback>
                <p:oleObj name="公式" r:id="rId12" imgW="685800" imgH="241300" progId="Equation.3">
                  <p:embed/>
                  <p:pic>
                    <p:nvPicPr>
                      <p:cNvPr id="124942" name="Object 14">
                        <a:extLst>
                          <a:ext uri="{FF2B5EF4-FFF2-40B4-BE49-F238E27FC236}">
                            <a16:creationId xmlns:a16="http://schemas.microsoft.com/office/drawing/2014/main" id="{E97676A5-345E-4666-AB17-F45F4C6D59C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1025" y="2370138"/>
                        <a:ext cx="23193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 Box 4">
            <a:extLst>
              <a:ext uri="{FF2B5EF4-FFF2-40B4-BE49-F238E27FC236}">
                <a16:creationId xmlns:a16="http://schemas.microsoft.com/office/drawing/2014/main" id="{63BF1AD1-A6D6-E9A3-E492-3C6B4689150D}"/>
              </a:ext>
            </a:extLst>
          </p:cNvPr>
          <p:cNvSpPr txBox="1">
            <a:spLocks noChangeArrowheads="1"/>
          </p:cNvSpPr>
          <p:nvPr/>
        </p:nvSpPr>
        <p:spPr bwMode="auto">
          <a:xfrm>
            <a:off x="5292726" y="2349501"/>
            <a:ext cx="493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则</a:t>
            </a:r>
          </a:p>
        </p:txBody>
      </p:sp>
      <p:graphicFrame>
        <p:nvGraphicFramePr>
          <p:cNvPr id="124943" name="Object 15">
            <a:extLst>
              <a:ext uri="{FF2B5EF4-FFF2-40B4-BE49-F238E27FC236}">
                <a16:creationId xmlns:a16="http://schemas.microsoft.com/office/drawing/2014/main" id="{79E9A7E1-2CFB-8F6A-863B-E2093D146810}"/>
              </a:ext>
            </a:extLst>
          </p:cNvPr>
          <p:cNvGraphicFramePr>
            <a:graphicFrameLocks noChangeAspect="1"/>
          </p:cNvGraphicFramePr>
          <p:nvPr/>
        </p:nvGraphicFramePr>
        <p:xfrm>
          <a:off x="2005014" y="4797425"/>
          <a:ext cx="8307387" cy="450850"/>
        </p:xfrm>
        <a:graphic>
          <a:graphicData uri="http://schemas.openxmlformats.org/presentationml/2006/ole">
            <mc:AlternateContent xmlns:mc="http://schemas.openxmlformats.org/markup-compatibility/2006">
              <mc:Choice xmlns:v="urn:schemas-microsoft-com:vml" Requires="v">
                <p:oleObj name="公式" r:id="rId14" imgW="2362200" imgH="215900" progId="Equation.3">
                  <p:embed/>
                </p:oleObj>
              </mc:Choice>
              <mc:Fallback>
                <p:oleObj name="公式" r:id="rId14" imgW="2362200" imgH="215900" progId="Equation.3">
                  <p:embed/>
                  <p:pic>
                    <p:nvPicPr>
                      <p:cNvPr id="124943" name="Object 15">
                        <a:extLst>
                          <a:ext uri="{FF2B5EF4-FFF2-40B4-BE49-F238E27FC236}">
                            <a16:creationId xmlns:a16="http://schemas.microsoft.com/office/drawing/2014/main" id="{79E9A7E1-2CFB-8F6A-863B-E2093D14681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05014" y="4797425"/>
                        <a:ext cx="830738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44" name="Object 16">
            <a:extLst>
              <a:ext uri="{FF2B5EF4-FFF2-40B4-BE49-F238E27FC236}">
                <a16:creationId xmlns:a16="http://schemas.microsoft.com/office/drawing/2014/main" id="{D9D2E227-A788-0498-58D2-55C2279BA0CA}"/>
              </a:ext>
            </a:extLst>
          </p:cNvPr>
          <p:cNvGraphicFramePr>
            <a:graphicFrameLocks noChangeAspect="1"/>
          </p:cNvGraphicFramePr>
          <p:nvPr/>
        </p:nvGraphicFramePr>
        <p:xfrm>
          <a:off x="2041526" y="5354638"/>
          <a:ext cx="7458075" cy="450850"/>
        </p:xfrm>
        <a:graphic>
          <a:graphicData uri="http://schemas.openxmlformats.org/presentationml/2006/ole">
            <mc:AlternateContent xmlns:mc="http://schemas.openxmlformats.org/markup-compatibility/2006">
              <mc:Choice xmlns:v="urn:schemas-microsoft-com:vml" Requires="v">
                <p:oleObj name="公式" r:id="rId16" imgW="2120900" imgH="215900" progId="Equation.3">
                  <p:embed/>
                </p:oleObj>
              </mc:Choice>
              <mc:Fallback>
                <p:oleObj name="公式" r:id="rId16" imgW="2120900" imgH="215900" progId="Equation.3">
                  <p:embed/>
                  <p:pic>
                    <p:nvPicPr>
                      <p:cNvPr id="124944" name="Object 16">
                        <a:extLst>
                          <a:ext uri="{FF2B5EF4-FFF2-40B4-BE49-F238E27FC236}">
                            <a16:creationId xmlns:a16="http://schemas.microsoft.com/office/drawing/2014/main" id="{D9D2E227-A788-0498-58D2-55C2279BA0C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41526" y="5354638"/>
                        <a:ext cx="74580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45" name="Object 17">
            <a:extLst>
              <a:ext uri="{FF2B5EF4-FFF2-40B4-BE49-F238E27FC236}">
                <a16:creationId xmlns:a16="http://schemas.microsoft.com/office/drawing/2014/main" id="{CAB8E4CA-2481-3DAB-96F1-B853F296F89C}"/>
              </a:ext>
            </a:extLst>
          </p:cNvPr>
          <p:cNvGraphicFramePr>
            <a:graphicFrameLocks noChangeAspect="1"/>
          </p:cNvGraphicFramePr>
          <p:nvPr/>
        </p:nvGraphicFramePr>
        <p:xfrm>
          <a:off x="2033588" y="5845175"/>
          <a:ext cx="8350250" cy="477838"/>
        </p:xfrm>
        <a:graphic>
          <a:graphicData uri="http://schemas.openxmlformats.org/presentationml/2006/ole">
            <mc:AlternateContent xmlns:mc="http://schemas.openxmlformats.org/markup-compatibility/2006">
              <mc:Choice xmlns:v="urn:schemas-microsoft-com:vml" Requires="v">
                <p:oleObj name="公式" r:id="rId18" imgW="2374900" imgH="228600" progId="Equation.3">
                  <p:embed/>
                </p:oleObj>
              </mc:Choice>
              <mc:Fallback>
                <p:oleObj name="公式" r:id="rId18" imgW="2374900" imgH="228600" progId="Equation.3">
                  <p:embed/>
                  <p:pic>
                    <p:nvPicPr>
                      <p:cNvPr id="124945" name="Object 17">
                        <a:extLst>
                          <a:ext uri="{FF2B5EF4-FFF2-40B4-BE49-F238E27FC236}">
                            <a16:creationId xmlns:a16="http://schemas.microsoft.com/office/drawing/2014/main" id="{CAB8E4CA-2481-3DAB-96F1-B853F296F89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33588" y="5845175"/>
                        <a:ext cx="83502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24942"/>
                                        </p:tgtEl>
                                        <p:attrNameLst>
                                          <p:attrName>style.visibility</p:attrName>
                                        </p:attrNameLst>
                                      </p:cBhvr>
                                      <p:to>
                                        <p:strVal val="visible"/>
                                      </p:to>
                                    </p:set>
                                    <p:animEffect transition="in" filter="wipe(left)">
                                      <p:cBhvr>
                                        <p:cTn id="11" dur="5000"/>
                                        <p:tgtEl>
                                          <p:spTgt spid="12494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xit" presetSubtype="10" fill="hold" nodeType="clickEffect">
                                  <p:stCondLst>
                                    <p:cond delay="0"/>
                                  </p:stCondLst>
                                  <p:childTnLst>
                                    <p:animEffect transition="out" filter="blinds(horizontal)">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24939"/>
                                        </p:tgtEl>
                                        <p:attrNameLst>
                                          <p:attrName>style.visibility</p:attrName>
                                        </p:attrNameLst>
                                      </p:cBhvr>
                                      <p:to>
                                        <p:strVal val="visible"/>
                                      </p:to>
                                    </p:set>
                                    <p:animEffect transition="in" filter="wipe(left)">
                                      <p:cBhvr>
                                        <p:cTn id="45" dur="5000"/>
                                        <p:tgtEl>
                                          <p:spTgt spid="12493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xit" presetSubtype="10" fill="hold" nodeType="clickEffect">
                                  <p:stCondLst>
                                    <p:cond delay="0"/>
                                  </p:stCondLst>
                                  <p:childTnLst>
                                    <p:animEffect transition="out" filter="blinds(horizontal)">
                                      <p:cBhvr>
                                        <p:cTn id="49" dur="500"/>
                                        <p:tgtEl>
                                          <p:spTgt spid="15"/>
                                        </p:tgtEl>
                                      </p:cBhvr>
                                    </p:animEffect>
                                    <p:set>
                                      <p:cBhvr>
                                        <p:cTn id="50" dur="1" fill="hold">
                                          <p:stCondLst>
                                            <p:cond delay="499"/>
                                          </p:stCondLst>
                                        </p:cTn>
                                        <p:tgtEl>
                                          <p:spTgt spid="15"/>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0"/>
                                        <p:tgtEl>
                                          <p:spTgt spid="1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24940"/>
                                        </p:tgtEl>
                                        <p:attrNameLst>
                                          <p:attrName>style.visibility</p:attrName>
                                        </p:attrNameLst>
                                      </p:cBhvr>
                                      <p:to>
                                        <p:strVal val="visible"/>
                                      </p:to>
                                    </p:set>
                                    <p:animEffect transition="in" filter="wipe(left)">
                                      <p:cBhvr>
                                        <p:cTn id="60" dur="5000"/>
                                        <p:tgtEl>
                                          <p:spTgt spid="12494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8" presetClass="exit" presetSubtype="16" fill="hold" nodeType="clickEffect">
                                  <p:stCondLst>
                                    <p:cond delay="0"/>
                                  </p:stCondLst>
                                  <p:childTnLst>
                                    <p:animEffect transition="out" filter="diamond(in)">
                                      <p:cBhvr>
                                        <p:cTn id="64" dur="500"/>
                                        <p:tgtEl>
                                          <p:spTgt spid="16"/>
                                        </p:tgtEl>
                                      </p:cBhvr>
                                    </p:animEffect>
                                    <p:set>
                                      <p:cBhvr>
                                        <p:cTn id="65" dur="1" fill="hold">
                                          <p:stCondLst>
                                            <p:cond delay="499"/>
                                          </p:stCondLst>
                                        </p:cTn>
                                        <p:tgtEl>
                                          <p:spTgt spid="16"/>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xit" presetSubtype="10" fill="hold" nodeType="clickEffect">
                                  <p:stCondLst>
                                    <p:cond delay="0"/>
                                  </p:stCondLst>
                                  <p:childTnLst>
                                    <p:animEffect transition="out" filter="blinds(horizontal)">
                                      <p:cBhvr>
                                        <p:cTn id="69" dur="500"/>
                                        <p:tgtEl>
                                          <p:spTgt spid="9"/>
                                        </p:tgtEl>
                                      </p:cBhvr>
                                    </p:animEffect>
                                    <p:set>
                                      <p:cBhvr>
                                        <p:cTn id="70" dur="1" fill="hold">
                                          <p:stCondLst>
                                            <p:cond delay="499"/>
                                          </p:stCondLst>
                                        </p:cTn>
                                        <p:tgtEl>
                                          <p:spTgt spid="9"/>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nodeType="click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wipe(up)">
                                      <p:cBhvr>
                                        <p:cTn id="80" dur="500"/>
                                        <p:tgtEl>
                                          <p:spTgt spid="1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24943"/>
                                        </p:tgtEl>
                                        <p:attrNameLst>
                                          <p:attrName>style.visibility</p:attrName>
                                        </p:attrNameLst>
                                      </p:cBhvr>
                                      <p:to>
                                        <p:strVal val="visible"/>
                                      </p:to>
                                    </p:set>
                                    <p:animEffect transition="in" filter="wipe(left)">
                                      <p:cBhvr>
                                        <p:cTn id="85" dur="5000"/>
                                        <p:tgtEl>
                                          <p:spTgt spid="12494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xit" presetSubtype="10" fill="hold" nodeType="clickEffect">
                                  <p:stCondLst>
                                    <p:cond delay="0"/>
                                  </p:stCondLst>
                                  <p:childTnLst>
                                    <p:animEffect transition="out" filter="blinds(horizontal)">
                                      <p:cBhvr>
                                        <p:cTn id="89" dur="500"/>
                                        <p:tgtEl>
                                          <p:spTgt spid="14"/>
                                        </p:tgtEl>
                                      </p:cBhvr>
                                    </p:animEffect>
                                    <p:set>
                                      <p:cBhvr>
                                        <p:cTn id="90" dur="1" fill="hold">
                                          <p:stCondLst>
                                            <p:cond delay="499"/>
                                          </p:stCondLst>
                                        </p:cTn>
                                        <p:tgtEl>
                                          <p:spTgt spid="14"/>
                                        </p:tgtEl>
                                        <p:attrNameLst>
                                          <p:attrName>style.visibility</p:attrName>
                                        </p:attrNameLst>
                                      </p:cBhvr>
                                      <p:to>
                                        <p:strVal val="hidden"/>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nodeType="click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wipe(up)">
                                      <p:cBhvr>
                                        <p:cTn id="95" dur="500"/>
                                        <p:tgtEl>
                                          <p:spTgt spid="15"/>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124944"/>
                                        </p:tgtEl>
                                        <p:attrNameLst>
                                          <p:attrName>style.visibility</p:attrName>
                                        </p:attrNameLst>
                                      </p:cBhvr>
                                      <p:to>
                                        <p:strVal val="visible"/>
                                      </p:to>
                                    </p:set>
                                    <p:animEffect transition="in" filter="wipe(left)">
                                      <p:cBhvr>
                                        <p:cTn id="100" dur="5000"/>
                                        <p:tgtEl>
                                          <p:spTgt spid="124944"/>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xit" presetSubtype="10" fill="hold" nodeType="clickEffect">
                                  <p:stCondLst>
                                    <p:cond delay="0"/>
                                  </p:stCondLst>
                                  <p:childTnLst>
                                    <p:animEffect transition="out" filter="blinds(horizontal)">
                                      <p:cBhvr>
                                        <p:cTn id="104" dur="500"/>
                                        <p:tgtEl>
                                          <p:spTgt spid="15"/>
                                        </p:tgtEl>
                                      </p:cBhvr>
                                    </p:animEffect>
                                    <p:set>
                                      <p:cBhvr>
                                        <p:cTn id="105" dur="1" fill="hold">
                                          <p:stCondLst>
                                            <p:cond delay="499"/>
                                          </p:stCondLst>
                                        </p:cTn>
                                        <p:tgtEl>
                                          <p:spTgt spid="15"/>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nodeType="clickEffect">
                                  <p:stCondLst>
                                    <p:cond delay="0"/>
                                  </p:stCondLst>
                                  <p:childTnLst>
                                    <p:set>
                                      <p:cBhvr>
                                        <p:cTn id="109" dur="1" fill="hold">
                                          <p:stCondLst>
                                            <p:cond delay="0"/>
                                          </p:stCondLst>
                                        </p:cTn>
                                        <p:tgtEl>
                                          <p:spTgt spid="16"/>
                                        </p:tgtEl>
                                        <p:attrNameLst>
                                          <p:attrName>style.visibility</p:attrName>
                                        </p:attrNameLst>
                                      </p:cBhvr>
                                      <p:to>
                                        <p:strVal val="visible"/>
                                      </p:to>
                                    </p:set>
                                    <p:animEffect transition="in" filter="wipe(up)">
                                      <p:cBhvr>
                                        <p:cTn id="110" dur="500"/>
                                        <p:tgtEl>
                                          <p:spTgt spid="16"/>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124945"/>
                                        </p:tgtEl>
                                        <p:attrNameLst>
                                          <p:attrName>style.visibility</p:attrName>
                                        </p:attrNameLst>
                                      </p:cBhvr>
                                      <p:to>
                                        <p:strVal val="visible"/>
                                      </p:to>
                                    </p:set>
                                    <p:animEffect transition="in" filter="wipe(left)">
                                      <p:cBhvr>
                                        <p:cTn id="115" dur="5000"/>
                                        <p:tgtEl>
                                          <p:spTgt spid="12494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xit" presetSubtype="10" fill="hold" nodeType="clickEffect">
                                  <p:stCondLst>
                                    <p:cond delay="0"/>
                                  </p:stCondLst>
                                  <p:childTnLst>
                                    <p:animEffect transition="out" filter="blinds(horizontal)">
                                      <p:cBhvr>
                                        <p:cTn id="119" dur="500"/>
                                        <p:tgtEl>
                                          <p:spTgt spid="16"/>
                                        </p:tgtEl>
                                      </p:cBhvr>
                                    </p:animEffect>
                                    <p:set>
                                      <p:cBhvr>
                                        <p:cTn id="120" dur="1" fill="hold">
                                          <p:stCondLst>
                                            <p:cond delay="499"/>
                                          </p:stCondLst>
                                        </p:cTn>
                                        <p:tgtEl>
                                          <p:spTgt spid="16"/>
                                        </p:tgtEl>
                                        <p:attrNameLst>
                                          <p:attrName>style.visibility</p:attrName>
                                        </p:attrNameLst>
                                      </p:cBhvr>
                                      <p:to>
                                        <p:strVal val="hidden"/>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 presetClass="exit" presetSubtype="10" fill="hold" nodeType="clickEffect">
                                  <p:stCondLst>
                                    <p:cond delay="0"/>
                                  </p:stCondLst>
                                  <p:childTnLst>
                                    <p:animEffect transition="out" filter="blinds(horizontal)">
                                      <p:cBhvr>
                                        <p:cTn id="124" dur="500"/>
                                        <p:tgtEl>
                                          <p:spTgt spid="10"/>
                                        </p:tgtEl>
                                      </p:cBhvr>
                                    </p:animEffect>
                                    <p:set>
                                      <p:cBhvr>
                                        <p:cTn id="125" dur="1" fill="hold">
                                          <p:stCondLst>
                                            <p:cond delay="499"/>
                                          </p:stCondLst>
                                        </p:cTn>
                                        <p:tgtEl>
                                          <p:spTgt spid="10"/>
                                        </p:tgtEl>
                                        <p:attrNameLst>
                                          <p:attrName>style.visibility</p:attrName>
                                        </p:attrNameLst>
                                      </p:cBhvr>
                                      <p:to>
                                        <p:strVal val="hidden"/>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8" fill="hold" nodeType="clickEffect">
                                  <p:stCondLst>
                                    <p:cond delay="0"/>
                                  </p:stCondLst>
                                  <p:childTnLst>
                                    <p:set>
                                      <p:cBhvr>
                                        <p:cTn id="129" dur="1" fill="hold">
                                          <p:stCondLst>
                                            <p:cond delay="0"/>
                                          </p:stCondLst>
                                        </p:cTn>
                                        <p:tgtEl>
                                          <p:spTgt spid="11"/>
                                        </p:tgtEl>
                                        <p:attrNameLst>
                                          <p:attrName>style.visibility</p:attrName>
                                        </p:attrNameLst>
                                      </p:cBhvr>
                                      <p:to>
                                        <p:strVal val="visible"/>
                                      </p:to>
                                    </p:set>
                                    <p:animEffect transition="in" filter="wipe(left)">
                                      <p:cBhvr>
                                        <p:cTn id="1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9" name="Object 2">
            <a:extLst>
              <a:ext uri="{FF2B5EF4-FFF2-40B4-BE49-F238E27FC236}">
                <a16:creationId xmlns:a16="http://schemas.microsoft.com/office/drawing/2014/main" id="{1029ACC5-B89F-312D-568B-E0615591D047}"/>
              </a:ext>
            </a:extLst>
          </p:cNvPr>
          <p:cNvGraphicFramePr>
            <a:graphicFrameLocks noChangeAspect="1"/>
          </p:cNvGraphicFramePr>
          <p:nvPr/>
        </p:nvGraphicFramePr>
        <p:xfrm>
          <a:off x="4006851" y="4508500"/>
          <a:ext cx="3673475" cy="1925638"/>
        </p:xfrm>
        <a:graphic>
          <a:graphicData uri="http://schemas.openxmlformats.org/presentationml/2006/ole">
            <mc:AlternateContent xmlns:mc="http://schemas.openxmlformats.org/markup-compatibility/2006">
              <mc:Choice xmlns:v="urn:schemas-microsoft-com:vml" Requires="v">
                <p:oleObj name="Equation" r:id="rId2" imgW="1333500" imgH="698500" progId="">
                  <p:embed/>
                </p:oleObj>
              </mc:Choice>
              <mc:Fallback>
                <p:oleObj name="Equation" r:id="rId2" imgW="1333500" imgH="698500" progId="">
                  <p:embed/>
                  <p:pic>
                    <p:nvPicPr>
                      <p:cNvPr id="1029" name="Object 2">
                        <a:extLst>
                          <a:ext uri="{FF2B5EF4-FFF2-40B4-BE49-F238E27FC236}">
                            <a16:creationId xmlns:a16="http://schemas.microsoft.com/office/drawing/2014/main" id="{1029ACC5-B89F-312D-568B-E0615591D0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6851" y="4508500"/>
                        <a:ext cx="3673475"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66435" name="Object 3">
            <a:extLst>
              <a:ext uri="{FF2B5EF4-FFF2-40B4-BE49-F238E27FC236}">
                <a16:creationId xmlns:a16="http://schemas.microsoft.com/office/drawing/2014/main" id="{209CC9A2-B94E-5A0B-DAA4-FB37564EF70F}"/>
              </a:ext>
            </a:extLst>
          </p:cNvPr>
          <p:cNvGraphicFramePr>
            <a:graphicFrameLocks noChangeAspect="1"/>
          </p:cNvGraphicFramePr>
          <p:nvPr/>
        </p:nvGraphicFramePr>
        <p:xfrm>
          <a:off x="1760539" y="2624138"/>
          <a:ext cx="8797925" cy="476250"/>
        </p:xfrm>
        <a:graphic>
          <a:graphicData uri="http://schemas.openxmlformats.org/presentationml/2006/ole">
            <mc:AlternateContent xmlns:mc="http://schemas.openxmlformats.org/markup-compatibility/2006">
              <mc:Choice xmlns:v="urn:schemas-microsoft-com:vml" Requires="v">
                <p:oleObj name="公式" r:id="rId4" imgW="2501900" imgH="228600" progId="Equation.3">
                  <p:embed/>
                </p:oleObj>
              </mc:Choice>
              <mc:Fallback>
                <p:oleObj name="公式" r:id="rId4" imgW="2501900" imgH="228600" progId="Equation.3">
                  <p:embed/>
                  <p:pic>
                    <p:nvPicPr>
                      <p:cNvPr id="5266435" name="Object 3">
                        <a:extLst>
                          <a:ext uri="{FF2B5EF4-FFF2-40B4-BE49-F238E27FC236}">
                            <a16:creationId xmlns:a16="http://schemas.microsoft.com/office/drawing/2014/main" id="{209CC9A2-B94E-5A0B-DAA4-FB37564EF7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0539" y="2624138"/>
                        <a:ext cx="8797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66436" name="Object 4">
            <a:extLst>
              <a:ext uri="{FF2B5EF4-FFF2-40B4-BE49-F238E27FC236}">
                <a16:creationId xmlns:a16="http://schemas.microsoft.com/office/drawing/2014/main" id="{DA150207-823E-1F62-C6E6-ADC54F73D6FA}"/>
              </a:ext>
            </a:extLst>
          </p:cNvPr>
          <p:cNvGraphicFramePr>
            <a:graphicFrameLocks noChangeAspect="1"/>
          </p:cNvGraphicFramePr>
          <p:nvPr/>
        </p:nvGraphicFramePr>
        <p:xfrm>
          <a:off x="1706563" y="3181350"/>
          <a:ext cx="8126412" cy="477838"/>
        </p:xfrm>
        <a:graphic>
          <a:graphicData uri="http://schemas.openxmlformats.org/presentationml/2006/ole">
            <mc:AlternateContent xmlns:mc="http://schemas.openxmlformats.org/markup-compatibility/2006">
              <mc:Choice xmlns:v="urn:schemas-microsoft-com:vml" Requires="v">
                <p:oleObj name="公式" r:id="rId6" imgW="2311400" imgH="228600" progId="Equation.3">
                  <p:embed/>
                </p:oleObj>
              </mc:Choice>
              <mc:Fallback>
                <p:oleObj name="公式" r:id="rId6" imgW="2311400" imgH="228600" progId="Equation.3">
                  <p:embed/>
                  <p:pic>
                    <p:nvPicPr>
                      <p:cNvPr id="5266436" name="Object 4">
                        <a:extLst>
                          <a:ext uri="{FF2B5EF4-FFF2-40B4-BE49-F238E27FC236}">
                            <a16:creationId xmlns:a16="http://schemas.microsoft.com/office/drawing/2014/main" id="{DA150207-823E-1F62-C6E6-ADC54F73D6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6563" y="3181350"/>
                        <a:ext cx="81264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66437" name="Object 5">
            <a:extLst>
              <a:ext uri="{FF2B5EF4-FFF2-40B4-BE49-F238E27FC236}">
                <a16:creationId xmlns:a16="http://schemas.microsoft.com/office/drawing/2014/main" id="{BC5439DD-6E78-1F0C-F6E5-C9E56D1CD5EF}"/>
              </a:ext>
            </a:extLst>
          </p:cNvPr>
          <p:cNvGraphicFramePr>
            <a:graphicFrameLocks noChangeAspect="1"/>
          </p:cNvGraphicFramePr>
          <p:nvPr/>
        </p:nvGraphicFramePr>
        <p:xfrm>
          <a:off x="1663701" y="3684589"/>
          <a:ext cx="8709025" cy="477837"/>
        </p:xfrm>
        <a:graphic>
          <a:graphicData uri="http://schemas.openxmlformats.org/presentationml/2006/ole">
            <mc:AlternateContent xmlns:mc="http://schemas.openxmlformats.org/markup-compatibility/2006">
              <mc:Choice xmlns:v="urn:schemas-microsoft-com:vml" Requires="v">
                <p:oleObj name="公式" r:id="rId8" imgW="2476500" imgH="228600" progId="Equation.3">
                  <p:embed/>
                </p:oleObj>
              </mc:Choice>
              <mc:Fallback>
                <p:oleObj name="公式" r:id="rId8" imgW="2476500" imgH="228600" progId="Equation.3">
                  <p:embed/>
                  <p:pic>
                    <p:nvPicPr>
                      <p:cNvPr id="5266437" name="Object 5">
                        <a:extLst>
                          <a:ext uri="{FF2B5EF4-FFF2-40B4-BE49-F238E27FC236}">
                            <a16:creationId xmlns:a16="http://schemas.microsoft.com/office/drawing/2014/main" id="{BC5439DD-6E78-1F0C-F6E5-C9E56D1CD5E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3701" y="3684589"/>
                        <a:ext cx="87090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4870" name="Object 6">
            <a:extLst>
              <a:ext uri="{FF2B5EF4-FFF2-40B4-BE49-F238E27FC236}">
                <a16:creationId xmlns:a16="http://schemas.microsoft.com/office/drawing/2014/main" id="{477565D1-5613-47EF-5A48-1CAC01DF3186}"/>
              </a:ext>
            </a:extLst>
          </p:cNvPr>
          <p:cNvGraphicFramePr>
            <a:graphicFrameLocks noChangeAspect="1"/>
          </p:cNvGraphicFramePr>
          <p:nvPr/>
        </p:nvGraphicFramePr>
        <p:xfrm>
          <a:off x="3678238" y="476250"/>
          <a:ext cx="5154612" cy="1854200"/>
        </p:xfrm>
        <a:graphic>
          <a:graphicData uri="http://schemas.openxmlformats.org/presentationml/2006/ole">
            <mc:AlternateContent xmlns:mc="http://schemas.openxmlformats.org/markup-compatibility/2006">
              <mc:Choice xmlns:v="urn:schemas-microsoft-com:vml" Requires="v">
                <p:oleObj name="Equation" r:id="rId10" imgW="2578100" imgH="927100" progId="">
                  <p:embed/>
                </p:oleObj>
              </mc:Choice>
              <mc:Fallback>
                <p:oleObj name="Equation" r:id="rId10" imgW="2578100" imgH="927100" progId="">
                  <p:embed/>
                  <p:pic>
                    <p:nvPicPr>
                      <p:cNvPr id="804870" name="Object 6">
                        <a:extLst>
                          <a:ext uri="{FF2B5EF4-FFF2-40B4-BE49-F238E27FC236}">
                            <a16:creationId xmlns:a16="http://schemas.microsoft.com/office/drawing/2014/main" id="{477565D1-5613-47EF-5A48-1CAC01DF318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78238" y="476250"/>
                        <a:ext cx="5154612"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9" name="直接连接符 8">
            <a:extLst>
              <a:ext uri="{FF2B5EF4-FFF2-40B4-BE49-F238E27FC236}">
                <a16:creationId xmlns:a16="http://schemas.microsoft.com/office/drawing/2014/main" id="{91A53258-4075-F220-11B4-563FC023EF98}"/>
              </a:ext>
            </a:extLst>
          </p:cNvPr>
          <p:cNvCxnSpPr>
            <a:cxnSpLocks noChangeShapeType="1"/>
          </p:cNvCxnSpPr>
          <p:nvPr/>
        </p:nvCxnSpPr>
        <p:spPr bwMode="auto">
          <a:xfrm>
            <a:off x="4079875" y="1812925"/>
            <a:ext cx="2592388" cy="0"/>
          </a:xfrm>
          <a:prstGeom prst="line">
            <a:avLst/>
          </a:prstGeom>
          <a:noFill/>
          <a:ln w="28575"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10" name="直接连接符 9">
            <a:extLst>
              <a:ext uri="{FF2B5EF4-FFF2-40B4-BE49-F238E27FC236}">
                <a16:creationId xmlns:a16="http://schemas.microsoft.com/office/drawing/2014/main" id="{80CB1589-2196-F489-4865-3D54D06B8847}"/>
              </a:ext>
            </a:extLst>
          </p:cNvPr>
          <p:cNvCxnSpPr>
            <a:cxnSpLocks noChangeShapeType="1"/>
          </p:cNvCxnSpPr>
          <p:nvPr/>
        </p:nvCxnSpPr>
        <p:spPr bwMode="auto">
          <a:xfrm>
            <a:off x="7464425" y="515939"/>
            <a:ext cx="0" cy="1800225"/>
          </a:xfrm>
          <a:prstGeom prst="line">
            <a:avLst/>
          </a:prstGeom>
          <a:noFill/>
          <a:ln w="28575"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11" name="直接连接符 10">
            <a:extLst>
              <a:ext uri="{FF2B5EF4-FFF2-40B4-BE49-F238E27FC236}">
                <a16:creationId xmlns:a16="http://schemas.microsoft.com/office/drawing/2014/main" id="{5EAA39B9-128C-E04E-5096-567D28AB486B}"/>
              </a:ext>
            </a:extLst>
          </p:cNvPr>
          <p:cNvCxnSpPr>
            <a:cxnSpLocks noChangeShapeType="1"/>
          </p:cNvCxnSpPr>
          <p:nvPr/>
        </p:nvCxnSpPr>
        <p:spPr bwMode="auto">
          <a:xfrm>
            <a:off x="7967663" y="515939"/>
            <a:ext cx="0" cy="1800225"/>
          </a:xfrm>
          <a:prstGeom prst="line">
            <a:avLst/>
          </a:prstGeom>
          <a:noFill/>
          <a:ln w="28575"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12" name="直接连接符 11">
            <a:extLst>
              <a:ext uri="{FF2B5EF4-FFF2-40B4-BE49-F238E27FC236}">
                <a16:creationId xmlns:a16="http://schemas.microsoft.com/office/drawing/2014/main" id="{256C5736-E53B-67CB-EC4A-166C5A7B5B42}"/>
              </a:ext>
            </a:extLst>
          </p:cNvPr>
          <p:cNvCxnSpPr>
            <a:cxnSpLocks noChangeShapeType="1"/>
          </p:cNvCxnSpPr>
          <p:nvPr/>
        </p:nvCxnSpPr>
        <p:spPr bwMode="auto">
          <a:xfrm>
            <a:off x="8472488" y="515939"/>
            <a:ext cx="0" cy="1800225"/>
          </a:xfrm>
          <a:prstGeom prst="line">
            <a:avLst/>
          </a:prstGeom>
          <a:noFill/>
          <a:ln w="28575" algn="ctr">
            <a:solidFill>
              <a:srgbClr val="FF0000"/>
            </a:solidFill>
            <a:prstDash val="dash"/>
            <a:miter lim="800000"/>
            <a:headEnd/>
            <a:tailEnd/>
          </a:ln>
          <a:extLst>
            <a:ext uri="{909E8E84-426E-40DD-AFC4-6F175D3DCCD1}">
              <a14:hiddenFill xmlns:a14="http://schemas.microsoft.com/office/drawing/2010/main">
                <a:noFill/>
              </a14:hiddenFill>
            </a:ext>
          </a:extLst>
        </p:spPr>
      </p:cxnSp>
      <p:sp>
        <p:nvSpPr>
          <p:cNvPr id="13" name="Text Box 4">
            <a:extLst>
              <a:ext uri="{FF2B5EF4-FFF2-40B4-BE49-F238E27FC236}">
                <a16:creationId xmlns:a16="http://schemas.microsoft.com/office/drawing/2014/main" id="{93F6C93D-F5D5-4E2D-FD97-E443E9497D23}"/>
              </a:ext>
            </a:extLst>
          </p:cNvPr>
          <p:cNvSpPr txBox="1">
            <a:spLocks noChangeArrowheads="1"/>
          </p:cNvSpPr>
          <p:nvPr/>
        </p:nvSpPr>
        <p:spPr bwMode="auto">
          <a:xfrm>
            <a:off x="1847851" y="5199063"/>
            <a:ext cx="80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因此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266435"/>
                                        </p:tgtEl>
                                        <p:attrNameLst>
                                          <p:attrName>style.visibility</p:attrName>
                                        </p:attrNameLst>
                                      </p:cBhvr>
                                      <p:to>
                                        <p:strVal val="visible"/>
                                      </p:to>
                                    </p:set>
                                    <p:animEffect transition="in" filter="wipe(left)">
                                      <p:cBhvr>
                                        <p:cTn id="17" dur="5000"/>
                                        <p:tgtEl>
                                          <p:spTgt spid="52664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nodeType="clickEffect">
                                  <p:stCondLst>
                                    <p:cond delay="0"/>
                                  </p:stCondLst>
                                  <p:childTnLst>
                                    <p:animEffect transition="out" filter="blinds(horizontal)">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266436"/>
                                        </p:tgtEl>
                                        <p:attrNameLst>
                                          <p:attrName>style.visibility</p:attrName>
                                        </p:attrNameLst>
                                      </p:cBhvr>
                                      <p:to>
                                        <p:strVal val="visible"/>
                                      </p:to>
                                    </p:set>
                                    <p:animEffect transition="in" filter="wipe(left)">
                                      <p:cBhvr>
                                        <p:cTn id="32" dur="5000"/>
                                        <p:tgtEl>
                                          <p:spTgt spid="52664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nodeType="clickEffect">
                                  <p:stCondLst>
                                    <p:cond delay="0"/>
                                  </p:stCondLst>
                                  <p:childTnLst>
                                    <p:animEffect transition="out" filter="blinds(horizont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266437"/>
                                        </p:tgtEl>
                                        <p:attrNameLst>
                                          <p:attrName>style.visibility</p:attrName>
                                        </p:attrNameLst>
                                      </p:cBhvr>
                                      <p:to>
                                        <p:strVal val="visible"/>
                                      </p:to>
                                    </p:set>
                                    <p:animEffect transition="in" filter="wipe(left)">
                                      <p:cBhvr>
                                        <p:cTn id="47" dur="5000"/>
                                        <p:tgtEl>
                                          <p:spTgt spid="526643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1029"/>
                                        </p:tgtEl>
                                        <p:attrNameLst>
                                          <p:attrName>style.visibility</p:attrName>
                                        </p:attrNameLst>
                                      </p:cBhvr>
                                      <p:to>
                                        <p:strVal val="visible"/>
                                      </p:to>
                                    </p:set>
                                    <p:animEffect transition="in" filter="wipe(up)">
                                      <p:cBhvr>
                                        <p:cTn id="56" dur="5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7CADDF8-587C-8681-7212-4719E00FED71}"/>
              </a:ext>
            </a:extLst>
          </p:cNvPr>
          <p:cNvSpPr txBox="1">
            <a:spLocks noChangeArrowheads="1"/>
          </p:cNvSpPr>
          <p:nvPr/>
        </p:nvSpPr>
        <p:spPr bwMode="auto">
          <a:xfrm>
            <a:off x="2024064" y="785813"/>
            <a:ext cx="8358187" cy="2074862"/>
          </a:xfrm>
          <a:prstGeom prst="rect">
            <a:avLst/>
          </a:prstGeom>
          <a:noFill/>
          <a:ln w="9525">
            <a:noFill/>
            <a:miter lim="800000"/>
            <a:headEnd/>
            <a:tailEnd/>
          </a:ln>
        </p:spPr>
        <p:txBody>
          <a:bodyPr>
            <a:spAutoFit/>
          </a:bodyPr>
          <a:lstStyle/>
          <a:p>
            <a:pPr marL="342900" indent="-342900" fontAlgn="base">
              <a:spcBef>
                <a:spcPct val="20000"/>
              </a:spcBef>
              <a:spcAft>
                <a:spcPct val="0"/>
              </a:spcAft>
              <a:buClr>
                <a:srgbClr val="3333CC"/>
              </a:buClr>
              <a:buSzPct val="60000"/>
              <a:defRPr/>
            </a:pPr>
            <a:r>
              <a:rPr lang="zh-CN" altLang="en-US" sz="2800" b="1" i="1" kern="0" dirty="0">
                <a:solidFill>
                  <a:srgbClr val="000000"/>
                </a:solidFill>
                <a:latin typeface="Tahoma"/>
                <a:ea typeface="宋体"/>
                <a:cs typeface="Times New Roman" pitchFamily="18" charset="0"/>
              </a:rPr>
              <a:t>     </a:t>
            </a:r>
            <a:r>
              <a:rPr lang="en-US" altLang="zh-CN" sz="2800" b="1" i="1" kern="0" dirty="0">
                <a:solidFill>
                  <a:srgbClr val="000000"/>
                </a:solidFill>
                <a:latin typeface="Tahoma"/>
                <a:ea typeface="宋体"/>
                <a:cs typeface="Times New Roman" pitchFamily="18" charset="0"/>
              </a:rPr>
              <a:t>  </a:t>
            </a:r>
            <a:r>
              <a:rPr lang="en-US" altLang="zh-CN" sz="2800" b="1" i="1" kern="0" dirty="0">
                <a:solidFill>
                  <a:srgbClr val="000000"/>
                </a:solidFill>
                <a:latin typeface="Times New Roman" pitchFamily="18" charset="0"/>
                <a:ea typeface="楷体_GB2312" pitchFamily="49" charset="-122"/>
                <a:cs typeface="Times New Roman" pitchFamily="18" charset="0"/>
              </a:rPr>
              <a:t>b</a:t>
            </a:r>
            <a:r>
              <a:rPr lang="en-US" altLang="zh-CN" sz="2800" b="1" kern="0" baseline="-25000" dirty="0">
                <a:solidFill>
                  <a:srgbClr val="000000"/>
                </a:solidFill>
                <a:latin typeface="Times New Roman" pitchFamily="18" charset="0"/>
                <a:ea typeface="楷体_GB2312" pitchFamily="49" charset="-122"/>
                <a:cs typeface="Times New Roman" pitchFamily="18" charset="0"/>
              </a:rPr>
              <a:t>1</a:t>
            </a:r>
            <a:r>
              <a:rPr lang="en-US" altLang="zh-CN" sz="2800" b="1" i="1" kern="0" baseline="-25000" dirty="0">
                <a:solidFill>
                  <a:srgbClr val="000000"/>
                </a:solidFill>
                <a:latin typeface="Times New Roman" pitchFamily="18" charset="0"/>
                <a:ea typeface="楷体_GB2312" pitchFamily="49" charset="-122"/>
                <a:cs typeface="Times New Roman" pitchFamily="18" charset="0"/>
              </a:rPr>
              <a:t>   ,</a:t>
            </a:r>
            <a:r>
              <a:rPr lang="en-US" altLang="zh-CN" sz="2800" b="1" i="1" kern="0" dirty="0">
                <a:solidFill>
                  <a:srgbClr val="000000"/>
                </a:solidFill>
                <a:latin typeface="Times New Roman" pitchFamily="18" charset="0"/>
                <a:ea typeface="楷体_GB2312" pitchFamily="49" charset="-122"/>
                <a:cs typeface="Times New Roman" pitchFamily="18" charset="0"/>
              </a:rPr>
              <a:t> b</a:t>
            </a:r>
            <a:r>
              <a:rPr lang="en-US" altLang="zh-CN" sz="2800" b="1" kern="0" baseline="-25000" dirty="0">
                <a:solidFill>
                  <a:srgbClr val="000000"/>
                </a:solidFill>
                <a:latin typeface="Times New Roman" pitchFamily="18" charset="0"/>
                <a:ea typeface="楷体_GB2312" pitchFamily="49" charset="-122"/>
                <a:cs typeface="Times New Roman" pitchFamily="18" charset="0"/>
              </a:rPr>
              <a:t>2,</a:t>
            </a:r>
            <a:r>
              <a:rPr lang="en-US" altLang="zh-CN" sz="2800" b="1" kern="0" dirty="0">
                <a:solidFill>
                  <a:srgbClr val="000000"/>
                </a:solidFill>
                <a:latin typeface="黑体"/>
                <a:ea typeface="黑体"/>
                <a:cs typeface="Times New Roman" pitchFamily="18" charset="0"/>
              </a:rPr>
              <a:t> … ,</a:t>
            </a:r>
            <a:r>
              <a:rPr lang="en-US" altLang="zh-CN" sz="2800" b="1" i="1" kern="0" dirty="0">
                <a:solidFill>
                  <a:srgbClr val="000000"/>
                </a:solidFill>
                <a:latin typeface="Times New Roman" pitchFamily="18" charset="0"/>
                <a:ea typeface="楷体_GB2312" pitchFamily="49" charset="-122"/>
                <a:cs typeface="Times New Roman" pitchFamily="18" charset="0"/>
              </a:rPr>
              <a:t>b</a:t>
            </a:r>
            <a:r>
              <a:rPr lang="en-US" altLang="zh-CN" sz="2800" b="1" kern="0" baseline="-25000" dirty="0">
                <a:solidFill>
                  <a:srgbClr val="000000"/>
                </a:solidFill>
                <a:latin typeface="Times New Roman" pitchFamily="18" charset="0"/>
                <a:ea typeface="楷体_GB2312" pitchFamily="49" charset="-122"/>
                <a:cs typeface="Times New Roman" pitchFamily="18" charset="0"/>
              </a:rPr>
              <a:t>m</a:t>
            </a:r>
            <a:r>
              <a:rPr lang="zh-CN" altLang="en-US" sz="2800" b="1" kern="0" dirty="0">
                <a:solidFill>
                  <a:srgbClr val="000000"/>
                </a:solidFill>
                <a:latin typeface="黑体"/>
                <a:ea typeface="黑体"/>
                <a:cs typeface="Times New Roman" pitchFamily="18" charset="0"/>
              </a:rPr>
              <a:t> </a:t>
            </a:r>
            <a:r>
              <a:rPr lang="zh-CN" altLang="en-US" sz="2800" b="1" kern="0" dirty="0">
                <a:solidFill>
                  <a:srgbClr val="000000"/>
                </a:solidFill>
                <a:latin typeface="Times New Roman" pitchFamily="18" charset="0"/>
                <a:ea typeface="黑体"/>
                <a:cs typeface="Times New Roman" pitchFamily="18" charset="0"/>
              </a:rPr>
              <a:t>不全为零时，方程组（</a:t>
            </a:r>
            <a:r>
              <a:rPr lang="en-US" altLang="zh-CN" sz="2800" b="1" kern="0" dirty="0">
                <a:solidFill>
                  <a:srgbClr val="000000"/>
                </a:solidFill>
                <a:latin typeface="Times New Roman" pitchFamily="18" charset="0"/>
                <a:ea typeface="黑体"/>
                <a:cs typeface="Times New Roman" pitchFamily="18" charset="0"/>
              </a:rPr>
              <a:t>1</a:t>
            </a:r>
            <a:r>
              <a:rPr lang="zh-CN" altLang="en-US" sz="2800" b="1" kern="0" dirty="0">
                <a:solidFill>
                  <a:srgbClr val="000000"/>
                </a:solidFill>
                <a:latin typeface="Times New Roman" pitchFamily="18" charset="0"/>
                <a:ea typeface="黑体"/>
                <a:cs typeface="Times New Roman" pitchFamily="18" charset="0"/>
              </a:rPr>
              <a:t>）称</a:t>
            </a:r>
            <a:endParaRPr lang="en-US" altLang="zh-CN" sz="2800" b="1" kern="0" dirty="0">
              <a:solidFill>
                <a:srgbClr val="000000"/>
              </a:solidFill>
              <a:latin typeface="Times New Roman" pitchFamily="18" charset="0"/>
              <a:ea typeface="黑体"/>
              <a:cs typeface="Times New Roman" pitchFamily="18" charset="0"/>
            </a:endParaRPr>
          </a:p>
          <a:p>
            <a:pPr marL="342900" indent="-342900" fontAlgn="base">
              <a:spcBef>
                <a:spcPct val="20000"/>
              </a:spcBef>
              <a:spcAft>
                <a:spcPct val="0"/>
              </a:spcAft>
              <a:buClr>
                <a:srgbClr val="3333CC"/>
              </a:buClr>
              <a:buSzPct val="60000"/>
              <a:defRPr/>
            </a:pPr>
            <a:r>
              <a:rPr lang="zh-CN" altLang="en-US" sz="2800" b="1" kern="0" dirty="0">
                <a:solidFill>
                  <a:srgbClr val="000000"/>
                </a:solidFill>
                <a:latin typeface="Times New Roman" pitchFamily="18" charset="0"/>
                <a:ea typeface="黑体"/>
                <a:cs typeface="Times New Roman" pitchFamily="18" charset="0"/>
              </a:rPr>
              <a:t>为</a:t>
            </a:r>
            <a:r>
              <a:rPr lang="en-US" altLang="zh-CN" sz="2800" b="1" i="1" kern="0" dirty="0">
                <a:solidFill>
                  <a:srgbClr val="333399"/>
                </a:solidFill>
                <a:latin typeface="Times New Roman" pitchFamily="18" charset="0"/>
                <a:ea typeface="黑体"/>
                <a:cs typeface="Times New Roman" pitchFamily="18" charset="0"/>
              </a:rPr>
              <a:t>n </a:t>
            </a:r>
            <a:r>
              <a:rPr lang="zh-CN" altLang="en-US" sz="2800" b="1" kern="0" dirty="0">
                <a:solidFill>
                  <a:srgbClr val="0000CC"/>
                </a:solidFill>
                <a:latin typeface="Times New Roman" pitchFamily="18" charset="0"/>
                <a:ea typeface="黑体"/>
                <a:cs typeface="Times New Roman" pitchFamily="18" charset="0"/>
              </a:rPr>
              <a:t>元非齐次线性方程组</a:t>
            </a:r>
            <a:r>
              <a:rPr lang="en-US" altLang="zh-CN" sz="2800" b="1" kern="0" dirty="0">
                <a:solidFill>
                  <a:srgbClr val="0000CC"/>
                </a:solidFill>
                <a:latin typeface="Times New Roman" pitchFamily="18" charset="0"/>
                <a:ea typeface="黑体"/>
                <a:cs typeface="Times New Roman" pitchFamily="18" charset="0"/>
              </a:rPr>
              <a:t>(</a:t>
            </a:r>
            <a:r>
              <a:rPr lang="en-US" altLang="zh-CN" sz="2800" b="1" i="1" kern="0" dirty="0">
                <a:solidFill>
                  <a:srgbClr val="D60093"/>
                </a:solidFill>
                <a:latin typeface="Times New Roman" pitchFamily="18" charset="0"/>
                <a:ea typeface="楷体_GB2312" pitchFamily="49" charset="-122"/>
                <a:cs typeface="Times New Roman" pitchFamily="18" charset="0"/>
              </a:rPr>
              <a:t>system of non-homogeneous </a:t>
            </a:r>
          </a:p>
          <a:p>
            <a:pPr marL="342900" indent="-342900" fontAlgn="base">
              <a:spcBef>
                <a:spcPct val="20000"/>
              </a:spcBef>
              <a:spcAft>
                <a:spcPct val="0"/>
              </a:spcAft>
              <a:buClr>
                <a:srgbClr val="3333CC"/>
              </a:buClr>
              <a:buSzPct val="60000"/>
              <a:defRPr/>
            </a:pPr>
            <a:r>
              <a:rPr lang="en-US" altLang="zh-CN" sz="2800" b="1" i="1" kern="0" dirty="0">
                <a:solidFill>
                  <a:srgbClr val="D60093"/>
                </a:solidFill>
                <a:latin typeface="Times New Roman" pitchFamily="18" charset="0"/>
                <a:ea typeface="楷体_GB2312" pitchFamily="49" charset="-122"/>
                <a:cs typeface="Times New Roman" pitchFamily="18" charset="0"/>
              </a:rPr>
              <a:t>linear equations</a:t>
            </a:r>
            <a:r>
              <a:rPr lang="en-US" altLang="zh-CN" sz="2800" b="1" kern="0" dirty="0">
                <a:solidFill>
                  <a:srgbClr val="0000CC"/>
                </a:solidFill>
                <a:latin typeface="Times New Roman" pitchFamily="18" charset="0"/>
                <a:ea typeface="黑体"/>
                <a:cs typeface="Times New Roman" pitchFamily="18" charset="0"/>
              </a:rPr>
              <a:t>)</a:t>
            </a:r>
            <a:r>
              <a:rPr lang="en-US" altLang="zh-CN" sz="2800" b="1" kern="0" dirty="0">
                <a:solidFill>
                  <a:srgbClr val="000000"/>
                </a:solidFill>
                <a:latin typeface="Times New Roman" pitchFamily="18" charset="0"/>
                <a:ea typeface="黑体"/>
                <a:cs typeface="Times New Roman" pitchFamily="18" charset="0"/>
              </a:rPr>
              <a:t>.</a:t>
            </a:r>
            <a:endParaRPr lang="en-US" altLang="zh-CN" sz="2800" b="1" kern="0" dirty="0">
              <a:solidFill>
                <a:srgbClr val="000000"/>
              </a:solidFill>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buClr>
                <a:srgbClr val="3333CC"/>
              </a:buClr>
              <a:buSzPct val="60000"/>
              <a:defRPr/>
            </a:pPr>
            <a:r>
              <a:rPr lang="en-US" altLang="zh-CN" sz="2800" b="1" i="1" kern="0" dirty="0">
                <a:solidFill>
                  <a:srgbClr val="000000"/>
                </a:solidFill>
                <a:latin typeface="Times New Roman" pitchFamily="18" charset="0"/>
                <a:ea typeface="楷体_GB2312" pitchFamily="49" charset="-122"/>
                <a:cs typeface="Times New Roman" pitchFamily="18" charset="0"/>
              </a:rPr>
              <a:t>        b</a:t>
            </a:r>
            <a:r>
              <a:rPr lang="en-US" altLang="zh-CN" sz="2800" b="1" kern="0" baseline="-25000" dirty="0">
                <a:solidFill>
                  <a:srgbClr val="000000"/>
                </a:solidFill>
                <a:latin typeface="Times New Roman" pitchFamily="18" charset="0"/>
                <a:ea typeface="楷体_GB2312" pitchFamily="49" charset="-122"/>
                <a:cs typeface="Times New Roman" pitchFamily="18" charset="0"/>
              </a:rPr>
              <a:t>1</a:t>
            </a:r>
            <a:r>
              <a:rPr lang="en-US" altLang="zh-CN" sz="2800" b="1" kern="0" dirty="0">
                <a:solidFill>
                  <a:srgbClr val="000000"/>
                </a:solidFill>
                <a:latin typeface="Times New Roman" pitchFamily="18" charset="0"/>
                <a:ea typeface="楷体_GB2312" pitchFamily="49" charset="-122"/>
                <a:cs typeface="Times New Roman" pitchFamily="18" charset="0"/>
              </a:rPr>
              <a:t>=</a:t>
            </a:r>
            <a:r>
              <a:rPr lang="en-US" altLang="zh-CN" sz="2800" b="1" i="1" kern="0" dirty="0">
                <a:solidFill>
                  <a:srgbClr val="000000"/>
                </a:solidFill>
                <a:latin typeface="Times New Roman" pitchFamily="18" charset="0"/>
                <a:ea typeface="楷体_GB2312" pitchFamily="49" charset="-122"/>
                <a:cs typeface="Times New Roman" pitchFamily="18" charset="0"/>
              </a:rPr>
              <a:t>b</a:t>
            </a:r>
            <a:r>
              <a:rPr lang="en-US" altLang="zh-CN" sz="2800" b="1" kern="0" baseline="-25000" dirty="0">
                <a:solidFill>
                  <a:srgbClr val="000000"/>
                </a:solidFill>
                <a:latin typeface="Times New Roman" pitchFamily="18" charset="0"/>
                <a:ea typeface="楷体_GB2312" pitchFamily="49" charset="-122"/>
                <a:cs typeface="Times New Roman" pitchFamily="18" charset="0"/>
              </a:rPr>
              <a:t>2</a:t>
            </a:r>
            <a:r>
              <a:rPr lang="en-US" altLang="zh-CN" sz="2800" b="1" kern="0" dirty="0">
                <a:solidFill>
                  <a:srgbClr val="000000"/>
                </a:solidFill>
                <a:latin typeface="Times New Roman" pitchFamily="18" charset="0"/>
                <a:ea typeface="楷体_GB2312" pitchFamily="49" charset="-122"/>
                <a:cs typeface="Times New Roman" pitchFamily="18" charset="0"/>
              </a:rPr>
              <a:t>=</a:t>
            </a:r>
            <a:r>
              <a:rPr lang="en-US" altLang="zh-CN" sz="2800" b="1" kern="0" dirty="0">
                <a:solidFill>
                  <a:srgbClr val="000000"/>
                </a:solidFill>
                <a:latin typeface="黑体"/>
                <a:ea typeface="黑体"/>
                <a:cs typeface="Times New Roman" pitchFamily="18" charset="0"/>
              </a:rPr>
              <a:t> … </a:t>
            </a:r>
            <a:r>
              <a:rPr lang="en-US" altLang="zh-CN" sz="2800" b="1" kern="0" dirty="0">
                <a:solidFill>
                  <a:srgbClr val="000000"/>
                </a:solidFill>
                <a:latin typeface="Times New Roman" pitchFamily="18" charset="0"/>
                <a:ea typeface="楷体_GB2312" pitchFamily="49" charset="-122"/>
                <a:cs typeface="Times New Roman" pitchFamily="18" charset="0"/>
              </a:rPr>
              <a:t>=</a:t>
            </a:r>
            <a:r>
              <a:rPr lang="en-US" altLang="zh-CN" sz="2800" b="1" i="1" kern="0" dirty="0">
                <a:solidFill>
                  <a:srgbClr val="000000"/>
                </a:solidFill>
                <a:latin typeface="Times New Roman" pitchFamily="18" charset="0"/>
                <a:ea typeface="楷体_GB2312" pitchFamily="49" charset="-122"/>
                <a:cs typeface="Times New Roman" pitchFamily="18" charset="0"/>
              </a:rPr>
              <a:t>b</a:t>
            </a:r>
            <a:r>
              <a:rPr lang="en-US" altLang="zh-CN" sz="2800" b="1" kern="0" baseline="-25000" dirty="0">
                <a:solidFill>
                  <a:srgbClr val="000000"/>
                </a:solidFill>
                <a:latin typeface="Times New Roman" pitchFamily="18" charset="0"/>
                <a:ea typeface="楷体_GB2312" pitchFamily="49" charset="-122"/>
                <a:cs typeface="Times New Roman" pitchFamily="18" charset="0"/>
              </a:rPr>
              <a:t>m</a:t>
            </a:r>
            <a:r>
              <a:rPr lang="en-US" altLang="zh-CN" sz="2800" b="1" kern="0" dirty="0">
                <a:solidFill>
                  <a:srgbClr val="000000"/>
                </a:solidFill>
                <a:latin typeface="Times New Roman" pitchFamily="18" charset="0"/>
                <a:ea typeface="楷体_GB2312" pitchFamily="49" charset="-122"/>
                <a:cs typeface="Times New Roman" pitchFamily="18" charset="0"/>
              </a:rPr>
              <a:t>=0</a:t>
            </a:r>
            <a:r>
              <a:rPr lang="en-US" altLang="zh-CN" sz="2800" b="1" i="1" kern="0" dirty="0">
                <a:solidFill>
                  <a:srgbClr val="000000"/>
                </a:solidFill>
                <a:latin typeface="Times New Roman" pitchFamily="18" charset="0"/>
                <a:ea typeface="楷体_GB2312" pitchFamily="49" charset="-122"/>
                <a:cs typeface="Times New Roman" pitchFamily="18" charset="0"/>
              </a:rPr>
              <a:t> </a:t>
            </a:r>
            <a:r>
              <a:rPr lang="zh-CN" altLang="en-US" sz="2800" b="1" kern="0" dirty="0">
                <a:solidFill>
                  <a:srgbClr val="000000"/>
                </a:solidFill>
                <a:latin typeface="Times New Roman" pitchFamily="18" charset="0"/>
                <a:ea typeface="楷体_GB2312" pitchFamily="49" charset="-122"/>
                <a:cs typeface="Times New Roman" pitchFamily="18" charset="0"/>
              </a:rPr>
              <a:t>时，</a:t>
            </a:r>
            <a:r>
              <a:rPr lang="zh-CN" altLang="en-US" sz="2800" b="1" kern="0" dirty="0">
                <a:solidFill>
                  <a:srgbClr val="000000"/>
                </a:solidFill>
                <a:latin typeface="Times New Roman" pitchFamily="18" charset="0"/>
                <a:ea typeface="黑体"/>
                <a:cs typeface="Times New Roman" pitchFamily="18" charset="0"/>
              </a:rPr>
              <a:t>方程组（</a:t>
            </a:r>
            <a:r>
              <a:rPr lang="en-US" altLang="zh-CN" sz="2800" b="1" kern="0" dirty="0">
                <a:solidFill>
                  <a:srgbClr val="000000"/>
                </a:solidFill>
                <a:latin typeface="Times New Roman" pitchFamily="18" charset="0"/>
                <a:ea typeface="黑体"/>
                <a:cs typeface="Times New Roman" pitchFamily="18" charset="0"/>
              </a:rPr>
              <a:t>1</a:t>
            </a:r>
            <a:r>
              <a:rPr lang="zh-CN" altLang="en-US" sz="2800" b="1" kern="0" dirty="0">
                <a:solidFill>
                  <a:srgbClr val="000000"/>
                </a:solidFill>
                <a:latin typeface="Times New Roman" pitchFamily="18" charset="0"/>
                <a:ea typeface="黑体"/>
                <a:cs typeface="Times New Roman" pitchFamily="18" charset="0"/>
              </a:rPr>
              <a:t>）成为</a:t>
            </a:r>
            <a:endParaRPr lang="zh-CN" altLang="en-US" sz="2800" b="1" kern="0" dirty="0">
              <a:solidFill>
                <a:srgbClr val="000000"/>
              </a:solidFill>
              <a:latin typeface="Times New Roman" pitchFamily="18" charset="0"/>
              <a:ea typeface="宋体"/>
              <a:cs typeface="Times New Roman" pitchFamily="18" charset="0"/>
            </a:endParaRPr>
          </a:p>
        </p:txBody>
      </p:sp>
      <p:graphicFrame>
        <p:nvGraphicFramePr>
          <p:cNvPr id="5" name="Object 17">
            <a:extLst>
              <a:ext uri="{FF2B5EF4-FFF2-40B4-BE49-F238E27FC236}">
                <a16:creationId xmlns:a16="http://schemas.microsoft.com/office/drawing/2014/main" id="{4F495700-F7DA-AC99-3770-6765DB53E03A}"/>
              </a:ext>
            </a:extLst>
          </p:cNvPr>
          <p:cNvGraphicFramePr>
            <a:graphicFrameLocks noChangeAspect="1"/>
          </p:cNvGraphicFramePr>
          <p:nvPr/>
        </p:nvGraphicFramePr>
        <p:xfrm>
          <a:off x="3371850" y="3001963"/>
          <a:ext cx="4724400" cy="2641600"/>
        </p:xfrm>
        <a:graphic>
          <a:graphicData uri="http://schemas.openxmlformats.org/presentationml/2006/ole">
            <mc:AlternateContent xmlns:mc="http://schemas.openxmlformats.org/markup-compatibility/2006">
              <mc:Choice xmlns:v="urn:schemas-microsoft-com:vml" Requires="v">
                <p:oleObj name="公式" r:id="rId2" imgW="2044700" imgH="1143000" progId="Equation.3">
                  <p:embed/>
                </p:oleObj>
              </mc:Choice>
              <mc:Fallback>
                <p:oleObj name="公式" r:id="rId2" imgW="2044700" imgH="1143000" progId="Equation.3">
                  <p:embed/>
                  <p:pic>
                    <p:nvPicPr>
                      <p:cNvPr id="5" name="Object 17">
                        <a:extLst>
                          <a:ext uri="{FF2B5EF4-FFF2-40B4-BE49-F238E27FC236}">
                            <a16:creationId xmlns:a16="http://schemas.microsoft.com/office/drawing/2014/main" id="{4F495700-F7DA-AC99-3770-6765DB53E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850" y="3001963"/>
                        <a:ext cx="47244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9812" name="TextBox 5">
            <a:extLst>
              <a:ext uri="{FF2B5EF4-FFF2-40B4-BE49-F238E27FC236}">
                <a16:creationId xmlns:a16="http://schemas.microsoft.com/office/drawing/2014/main" id="{8E7A2C15-2CA9-3D16-26B2-2A1B2EDE7C8C}"/>
              </a:ext>
            </a:extLst>
          </p:cNvPr>
          <p:cNvSpPr txBox="1">
            <a:spLocks noChangeArrowheads="1"/>
          </p:cNvSpPr>
          <p:nvPr/>
        </p:nvSpPr>
        <p:spPr bwMode="auto">
          <a:xfrm>
            <a:off x="8667751" y="3967163"/>
            <a:ext cx="78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a:solidFill>
                  <a:srgbClr val="000000"/>
                </a:solidFill>
              </a:rPr>
              <a:t>（</a:t>
            </a:r>
            <a:r>
              <a:rPr lang="en-US" altLang="zh-CN">
                <a:solidFill>
                  <a:srgbClr val="000000"/>
                </a:solidFill>
              </a:rPr>
              <a:t>2</a:t>
            </a:r>
            <a:r>
              <a:rPr lang="zh-CN" altLang="en-US">
                <a:solidFill>
                  <a:srgbClr val="000000"/>
                </a:solidFill>
              </a:rPr>
              <a:t>）</a:t>
            </a:r>
          </a:p>
        </p:txBody>
      </p:sp>
      <p:sp>
        <p:nvSpPr>
          <p:cNvPr id="7" name="TextBox 6">
            <a:extLst>
              <a:ext uri="{FF2B5EF4-FFF2-40B4-BE49-F238E27FC236}">
                <a16:creationId xmlns:a16="http://schemas.microsoft.com/office/drawing/2014/main" id="{6E3245BF-1960-19E5-4AB1-D951E1BF0642}"/>
              </a:ext>
            </a:extLst>
          </p:cNvPr>
          <p:cNvSpPr txBox="1"/>
          <p:nvPr/>
        </p:nvSpPr>
        <p:spPr>
          <a:xfrm>
            <a:off x="2309814" y="5334001"/>
            <a:ext cx="8072437" cy="1471613"/>
          </a:xfrm>
          <a:prstGeom prst="rect">
            <a:avLst/>
          </a:prstGeom>
          <a:noFill/>
        </p:spPr>
        <p:txBody>
          <a:bodyPr>
            <a:spAutoFit/>
          </a:bodyPr>
          <a:lstStyle/>
          <a:p>
            <a:pPr marL="342900" indent="-342900" fontAlgn="base">
              <a:spcBef>
                <a:spcPct val="20000"/>
              </a:spcBef>
              <a:spcAft>
                <a:spcPct val="0"/>
              </a:spcAft>
              <a:buClr>
                <a:srgbClr val="3333CC"/>
              </a:buClr>
              <a:buSzPct val="60000"/>
              <a:defRPr/>
            </a:pPr>
            <a:r>
              <a:rPr lang="zh-CN" altLang="en-US" sz="2800" b="1" dirty="0">
                <a:solidFill>
                  <a:srgbClr val="000000"/>
                </a:solidFill>
                <a:latin typeface="Arial" charset="0"/>
                <a:ea typeface="楷体_GB2312" pitchFamily="49" charset="-122"/>
              </a:rPr>
              <a:t>称为</a:t>
            </a:r>
            <a:r>
              <a:rPr lang="en-US" altLang="zh-CN" sz="2800" i="1" kern="0" dirty="0">
                <a:solidFill>
                  <a:srgbClr val="333399"/>
                </a:solidFill>
                <a:latin typeface="Times New Roman" pitchFamily="18" charset="0"/>
                <a:ea typeface="黑体"/>
                <a:cs typeface="Times New Roman" pitchFamily="18" charset="0"/>
              </a:rPr>
              <a:t>n </a:t>
            </a:r>
            <a:r>
              <a:rPr lang="zh-CN" altLang="en-US" sz="2800" kern="0" dirty="0">
                <a:solidFill>
                  <a:srgbClr val="0000CC"/>
                </a:solidFill>
                <a:latin typeface="Times New Roman" pitchFamily="18" charset="0"/>
                <a:ea typeface="黑体"/>
                <a:cs typeface="Times New Roman" pitchFamily="18" charset="0"/>
              </a:rPr>
              <a:t>元齐次线性方程组</a:t>
            </a:r>
            <a:r>
              <a:rPr lang="en-US" altLang="zh-CN" sz="2800" b="1" kern="0" dirty="0">
                <a:solidFill>
                  <a:srgbClr val="0000CC"/>
                </a:solidFill>
                <a:latin typeface="Times New Roman" pitchFamily="18" charset="0"/>
                <a:ea typeface="黑体"/>
                <a:cs typeface="Times New Roman" pitchFamily="18" charset="0"/>
              </a:rPr>
              <a:t>(</a:t>
            </a:r>
            <a:r>
              <a:rPr lang="en-US" altLang="zh-CN" sz="2800" b="1" i="1" kern="0" dirty="0">
                <a:solidFill>
                  <a:srgbClr val="D60093"/>
                </a:solidFill>
                <a:latin typeface="Times New Roman" pitchFamily="18" charset="0"/>
                <a:ea typeface="楷体_GB2312" pitchFamily="49" charset="-122"/>
                <a:cs typeface="Times New Roman" pitchFamily="18" charset="0"/>
              </a:rPr>
              <a:t>system of  homogeneous </a:t>
            </a:r>
          </a:p>
          <a:p>
            <a:pPr marL="342900" indent="-342900" fontAlgn="base">
              <a:spcBef>
                <a:spcPct val="20000"/>
              </a:spcBef>
              <a:spcAft>
                <a:spcPct val="0"/>
              </a:spcAft>
              <a:buClr>
                <a:srgbClr val="3333CC"/>
              </a:buClr>
              <a:buSzPct val="60000"/>
              <a:defRPr/>
            </a:pPr>
            <a:r>
              <a:rPr lang="en-US" altLang="zh-CN" sz="2800" b="1" i="1" kern="0" dirty="0">
                <a:solidFill>
                  <a:srgbClr val="D60093"/>
                </a:solidFill>
                <a:latin typeface="Times New Roman" pitchFamily="18" charset="0"/>
                <a:ea typeface="楷体_GB2312" pitchFamily="49" charset="-122"/>
                <a:cs typeface="Times New Roman" pitchFamily="18" charset="0"/>
              </a:rPr>
              <a:t>linear equations</a:t>
            </a:r>
            <a:r>
              <a:rPr lang="en-US" altLang="zh-CN" sz="2800" b="1" kern="0" dirty="0">
                <a:solidFill>
                  <a:srgbClr val="0000CC"/>
                </a:solidFill>
                <a:latin typeface="Times New Roman" pitchFamily="18" charset="0"/>
                <a:ea typeface="黑体"/>
                <a:cs typeface="Times New Roman" pitchFamily="18" charset="0"/>
              </a:rPr>
              <a:t>)</a:t>
            </a:r>
            <a:r>
              <a:rPr lang="en-US" altLang="zh-CN" sz="2800" b="1" kern="0" dirty="0">
                <a:solidFill>
                  <a:srgbClr val="000000"/>
                </a:solidFill>
                <a:latin typeface="Times New Roman" pitchFamily="18" charset="0"/>
                <a:ea typeface="黑体"/>
                <a:cs typeface="Times New Roman" pitchFamily="18" charset="0"/>
              </a:rPr>
              <a:t>.</a:t>
            </a:r>
            <a:endParaRPr lang="en-US" altLang="zh-CN" sz="2800" b="1" kern="0" dirty="0">
              <a:solidFill>
                <a:srgbClr val="000000"/>
              </a:solidFill>
              <a:latin typeface="Times New Roman" pitchFamily="18" charset="0"/>
              <a:ea typeface="楷体_GB2312" pitchFamily="49" charset="-122"/>
              <a:cs typeface="Times New Roman" pitchFamily="18" charset="0"/>
            </a:endParaRPr>
          </a:p>
          <a:p>
            <a:pPr fontAlgn="base">
              <a:spcBef>
                <a:spcPct val="0"/>
              </a:spcBef>
              <a:spcAft>
                <a:spcPct val="0"/>
              </a:spcAft>
              <a:defRPr/>
            </a:pPr>
            <a:r>
              <a:rPr lang="en-US" altLang="zh-CN" sz="2800" kern="0" dirty="0">
                <a:solidFill>
                  <a:srgbClr val="000000"/>
                </a:solidFill>
                <a:latin typeface="Times New Roman" pitchFamily="18" charset="0"/>
                <a:ea typeface="黑体"/>
                <a:cs typeface="Times New Roman" pitchFamily="18" charset="0"/>
              </a:rPr>
              <a:t>.</a:t>
            </a:r>
            <a:endParaRPr lang="zh-CN" altLang="en-US" sz="2800" b="1" dirty="0">
              <a:solidFill>
                <a:srgbClr val="000000"/>
              </a:solidFill>
              <a:latin typeface="Arial"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100"/>
                                  </p:iterate>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805890" name="Object 20">
            <a:extLst>
              <a:ext uri="{FF2B5EF4-FFF2-40B4-BE49-F238E27FC236}">
                <a16:creationId xmlns:a16="http://schemas.microsoft.com/office/drawing/2014/main" id="{F13D0D91-40D8-ECCA-3299-AB69CE2E58DA}"/>
              </a:ext>
            </a:extLst>
          </p:cNvPr>
          <p:cNvGraphicFramePr>
            <a:graphicFrameLocks noChangeAspect="1"/>
          </p:cNvGraphicFramePr>
          <p:nvPr/>
        </p:nvGraphicFramePr>
        <p:xfrm>
          <a:off x="1979614" y="1123951"/>
          <a:ext cx="3094037" cy="1565275"/>
        </p:xfrm>
        <a:graphic>
          <a:graphicData uri="http://schemas.openxmlformats.org/presentationml/2006/ole">
            <mc:AlternateContent xmlns:mc="http://schemas.openxmlformats.org/markup-compatibility/2006">
              <mc:Choice xmlns:v="urn:schemas-microsoft-com:vml" Requires="v">
                <p:oleObj name="Equation" r:id="rId2" imgW="2019600" imgH="939960" progId="">
                  <p:embed/>
                </p:oleObj>
              </mc:Choice>
              <mc:Fallback>
                <p:oleObj name="Equation" r:id="rId2" imgW="2019600" imgH="939960" progId="">
                  <p:embed/>
                  <p:pic>
                    <p:nvPicPr>
                      <p:cNvPr id="805890" name="Object 20">
                        <a:extLst>
                          <a:ext uri="{FF2B5EF4-FFF2-40B4-BE49-F238E27FC236}">
                            <a16:creationId xmlns:a16="http://schemas.microsoft.com/office/drawing/2014/main" id="{F13D0D91-40D8-ECCA-3299-AB69CE2E5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4" y="1123951"/>
                        <a:ext cx="3094037"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5891" name="Rectangle 3">
            <a:extLst>
              <a:ext uri="{FF2B5EF4-FFF2-40B4-BE49-F238E27FC236}">
                <a16:creationId xmlns:a16="http://schemas.microsoft.com/office/drawing/2014/main" id="{4B78D94E-1C24-E496-7EE3-83DF96E1662F}"/>
              </a:ext>
            </a:extLst>
          </p:cNvPr>
          <p:cNvSpPr>
            <a:spLocks noChangeArrowheads="1"/>
          </p:cNvSpPr>
          <p:nvPr/>
        </p:nvSpPr>
        <p:spPr bwMode="auto">
          <a:xfrm>
            <a:off x="1979613" y="455613"/>
            <a:ext cx="502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sz="2800" b="1">
                <a:solidFill>
                  <a:srgbClr val="00007D"/>
                </a:solidFill>
                <a:latin typeface="楷体_GB2312" pitchFamily="49" charset="-122"/>
              </a:rPr>
              <a:t>知识点比较</a:t>
            </a:r>
          </a:p>
        </p:txBody>
      </p:sp>
      <p:graphicFrame>
        <p:nvGraphicFramePr>
          <p:cNvPr id="105478" name="Object 21">
            <a:extLst>
              <a:ext uri="{FF2B5EF4-FFF2-40B4-BE49-F238E27FC236}">
                <a16:creationId xmlns:a16="http://schemas.microsoft.com/office/drawing/2014/main" id="{D0D2371B-ACF1-C93C-EBEE-46AA26429D46}"/>
              </a:ext>
            </a:extLst>
          </p:cNvPr>
          <p:cNvGraphicFramePr>
            <a:graphicFrameLocks noChangeAspect="1"/>
          </p:cNvGraphicFramePr>
          <p:nvPr/>
        </p:nvGraphicFramePr>
        <p:xfrm>
          <a:off x="1979614" y="3143250"/>
          <a:ext cx="3532187" cy="1563688"/>
        </p:xfrm>
        <a:graphic>
          <a:graphicData uri="http://schemas.openxmlformats.org/presentationml/2006/ole">
            <mc:AlternateContent xmlns:mc="http://schemas.openxmlformats.org/markup-compatibility/2006">
              <mc:Choice xmlns:v="urn:schemas-microsoft-com:vml" Requires="v">
                <p:oleObj name="Equation" r:id="rId4" imgW="2311920" imgH="939960" progId="">
                  <p:embed/>
                </p:oleObj>
              </mc:Choice>
              <mc:Fallback>
                <p:oleObj name="Equation" r:id="rId4" imgW="2311920" imgH="939960" progId="">
                  <p:embed/>
                  <p:pic>
                    <p:nvPicPr>
                      <p:cNvPr id="105478" name="Object 21">
                        <a:extLst>
                          <a:ext uri="{FF2B5EF4-FFF2-40B4-BE49-F238E27FC236}">
                            <a16:creationId xmlns:a16="http://schemas.microsoft.com/office/drawing/2014/main" id="{D0D2371B-ACF1-C93C-EBEE-46AA26429D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4" y="3143250"/>
                        <a:ext cx="3532187" cy="1563688"/>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5893" name="Rectangle 7">
            <a:extLst>
              <a:ext uri="{FF2B5EF4-FFF2-40B4-BE49-F238E27FC236}">
                <a16:creationId xmlns:a16="http://schemas.microsoft.com/office/drawing/2014/main" id="{330BB553-EF14-5FCE-8904-28857DD59F60}"/>
              </a:ext>
            </a:extLst>
          </p:cNvPr>
          <p:cNvSpPr>
            <a:spLocks noChangeArrowheads="1"/>
          </p:cNvSpPr>
          <p:nvPr/>
        </p:nvSpPr>
        <p:spPr bwMode="auto">
          <a:xfrm>
            <a:off x="5102225" y="1677988"/>
            <a:ext cx="135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有意义</a:t>
            </a:r>
            <a:r>
              <a:rPr kumimoji="1" lang="en-US" altLang="zh-CN" b="1">
                <a:solidFill>
                  <a:srgbClr val="000000"/>
                </a:solidFill>
                <a:latin typeface="楷体_GB2312" pitchFamily="49" charset="-122"/>
              </a:rPr>
              <a:t>.</a:t>
            </a:r>
          </a:p>
        </p:txBody>
      </p:sp>
      <p:sp>
        <p:nvSpPr>
          <p:cNvPr id="105480" name="Rectangle 8">
            <a:extLst>
              <a:ext uri="{FF2B5EF4-FFF2-40B4-BE49-F238E27FC236}">
                <a16:creationId xmlns:a16="http://schemas.microsoft.com/office/drawing/2014/main" id="{6D977109-911B-1D58-ADBA-DA44D39898CB}"/>
              </a:ext>
            </a:extLst>
          </p:cNvPr>
          <p:cNvSpPr>
            <a:spLocks noChangeArrowheads="1"/>
          </p:cNvSpPr>
          <p:nvPr/>
        </p:nvSpPr>
        <p:spPr bwMode="auto">
          <a:xfrm>
            <a:off x="5519738" y="3695700"/>
            <a:ext cx="1858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没有意义</a:t>
            </a:r>
            <a:r>
              <a:rPr kumimoji="1" lang="en-US" altLang="zh-CN" b="1">
                <a:solidFill>
                  <a:srgbClr val="000000"/>
                </a:solidFill>
                <a:latin typeface="楷体_GB2312" pitchFamily="49" charset="-122"/>
              </a:rPr>
              <a:t>.</a:t>
            </a:r>
          </a:p>
        </p:txBody>
      </p:sp>
      <p:sp>
        <p:nvSpPr>
          <p:cNvPr id="105481" name="AutoShape 9">
            <a:extLst>
              <a:ext uri="{FF2B5EF4-FFF2-40B4-BE49-F238E27FC236}">
                <a16:creationId xmlns:a16="http://schemas.microsoft.com/office/drawing/2014/main" id="{7522B285-D0CE-E43B-60AA-0E61A32D3449}"/>
              </a:ext>
            </a:extLst>
          </p:cNvPr>
          <p:cNvSpPr>
            <a:spLocks noChangeArrowheads="1"/>
          </p:cNvSpPr>
          <p:nvPr/>
        </p:nvSpPr>
        <p:spPr bwMode="auto">
          <a:xfrm>
            <a:off x="6527801" y="2133600"/>
            <a:ext cx="4011613" cy="1335088"/>
          </a:xfrm>
          <a:prstGeom prst="roundRect">
            <a:avLst>
              <a:gd name="adj" fmla="val 16667"/>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FF0000"/>
                </a:solidFill>
                <a:latin typeface="楷体_GB2312" pitchFamily="49" charset="-122"/>
              </a:rPr>
              <a:t>只有当第一个矩阵的列数</a:t>
            </a:r>
          </a:p>
          <a:p>
            <a:pPr eaLnBrk="1" fontAlgn="base" hangingPunct="1">
              <a:spcBef>
                <a:spcPct val="0"/>
              </a:spcBef>
              <a:spcAft>
                <a:spcPct val="0"/>
              </a:spcAft>
            </a:pPr>
            <a:r>
              <a:rPr kumimoji="1" lang="zh-CN" altLang="en-US" b="1">
                <a:solidFill>
                  <a:srgbClr val="FF0000"/>
                </a:solidFill>
                <a:latin typeface="楷体_GB2312" pitchFamily="49" charset="-122"/>
              </a:rPr>
              <a:t>等于第二个矩阵的行数时，两个矩阵才能相乘</a:t>
            </a:r>
            <a:r>
              <a:rPr kumimoji="1" lang="en-US" altLang="zh-CN" b="1">
                <a:solidFill>
                  <a:srgbClr val="FF0000"/>
                </a:solidFill>
                <a:latin typeface="楷体_GB2312" pitchFamily="49" charset="-122"/>
              </a:rPr>
              <a:t>.</a:t>
            </a:r>
          </a:p>
        </p:txBody>
      </p:sp>
      <p:graphicFrame>
        <p:nvGraphicFramePr>
          <p:cNvPr id="105482" name="Object 22">
            <a:extLst>
              <a:ext uri="{FF2B5EF4-FFF2-40B4-BE49-F238E27FC236}">
                <a16:creationId xmlns:a16="http://schemas.microsoft.com/office/drawing/2014/main" id="{4FEED382-734E-2682-7C76-E91AB36ADF83}"/>
              </a:ext>
            </a:extLst>
          </p:cNvPr>
          <p:cNvGraphicFramePr>
            <a:graphicFrameLocks noChangeAspect="1"/>
          </p:cNvGraphicFramePr>
          <p:nvPr/>
        </p:nvGraphicFramePr>
        <p:xfrm>
          <a:off x="2492376" y="4924425"/>
          <a:ext cx="1831975" cy="1600200"/>
        </p:xfrm>
        <a:graphic>
          <a:graphicData uri="http://schemas.openxmlformats.org/presentationml/2006/ole">
            <mc:AlternateContent xmlns:mc="http://schemas.openxmlformats.org/markup-compatibility/2006">
              <mc:Choice xmlns:v="urn:schemas-microsoft-com:vml" Requires="v">
                <p:oleObj name="Equation" r:id="rId6" imgW="800100" imgH="698500" progId="">
                  <p:embed/>
                </p:oleObj>
              </mc:Choice>
              <mc:Fallback>
                <p:oleObj name="Equation" r:id="rId6" imgW="800100" imgH="698500" progId="">
                  <p:embed/>
                  <p:pic>
                    <p:nvPicPr>
                      <p:cNvPr id="105482" name="Object 22">
                        <a:extLst>
                          <a:ext uri="{FF2B5EF4-FFF2-40B4-BE49-F238E27FC236}">
                            <a16:creationId xmlns:a16="http://schemas.microsoft.com/office/drawing/2014/main" id="{4FEED382-734E-2682-7C76-E91AB36ADF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2376" y="4924425"/>
                        <a:ext cx="18319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483" name="Object 23">
            <a:extLst>
              <a:ext uri="{FF2B5EF4-FFF2-40B4-BE49-F238E27FC236}">
                <a16:creationId xmlns:a16="http://schemas.microsoft.com/office/drawing/2014/main" id="{B7C287F9-C03A-59F4-95ED-853BF241F557}"/>
              </a:ext>
            </a:extLst>
          </p:cNvPr>
          <p:cNvGraphicFramePr>
            <a:graphicFrameLocks noChangeAspect="1"/>
          </p:cNvGraphicFramePr>
          <p:nvPr/>
        </p:nvGraphicFramePr>
        <p:xfrm>
          <a:off x="4367213" y="5435600"/>
          <a:ext cx="1016000" cy="577850"/>
        </p:xfrm>
        <a:graphic>
          <a:graphicData uri="http://schemas.openxmlformats.org/presentationml/2006/ole">
            <mc:AlternateContent xmlns:mc="http://schemas.openxmlformats.org/markup-compatibility/2006">
              <mc:Choice xmlns:v="urn:schemas-microsoft-com:vml" Requires="v">
                <p:oleObj name="Equation" r:id="rId8" imgW="444114" imgH="253780" progId="">
                  <p:embed/>
                </p:oleObj>
              </mc:Choice>
              <mc:Fallback>
                <p:oleObj name="Equation" r:id="rId8" imgW="444114" imgH="253780" progId="">
                  <p:embed/>
                  <p:pic>
                    <p:nvPicPr>
                      <p:cNvPr id="105483" name="Object 23">
                        <a:extLst>
                          <a:ext uri="{FF2B5EF4-FFF2-40B4-BE49-F238E27FC236}">
                            <a16:creationId xmlns:a16="http://schemas.microsoft.com/office/drawing/2014/main" id="{B7C287F9-C03A-59F4-95ED-853BF241F55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7213" y="5435600"/>
                        <a:ext cx="10160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484" name="Object 24">
            <a:extLst>
              <a:ext uri="{FF2B5EF4-FFF2-40B4-BE49-F238E27FC236}">
                <a16:creationId xmlns:a16="http://schemas.microsoft.com/office/drawing/2014/main" id="{86550DCF-78CD-E8F3-2B8F-289FA7CAEEAB}"/>
              </a:ext>
            </a:extLst>
          </p:cNvPr>
          <p:cNvGraphicFramePr>
            <a:graphicFrameLocks noChangeAspect="1"/>
          </p:cNvGraphicFramePr>
          <p:nvPr/>
        </p:nvGraphicFramePr>
        <p:xfrm>
          <a:off x="6357939" y="4918075"/>
          <a:ext cx="1831975" cy="1600200"/>
        </p:xfrm>
        <a:graphic>
          <a:graphicData uri="http://schemas.openxmlformats.org/presentationml/2006/ole">
            <mc:AlternateContent xmlns:mc="http://schemas.openxmlformats.org/markup-compatibility/2006">
              <mc:Choice xmlns:v="urn:schemas-microsoft-com:vml" Requires="v">
                <p:oleObj name="Equation" r:id="rId10" imgW="800100" imgH="698500" progId="">
                  <p:embed/>
                </p:oleObj>
              </mc:Choice>
              <mc:Fallback>
                <p:oleObj name="Equation" r:id="rId10" imgW="800100" imgH="698500" progId="">
                  <p:embed/>
                  <p:pic>
                    <p:nvPicPr>
                      <p:cNvPr id="105484" name="Object 24">
                        <a:extLst>
                          <a:ext uri="{FF2B5EF4-FFF2-40B4-BE49-F238E27FC236}">
                            <a16:creationId xmlns:a16="http://schemas.microsoft.com/office/drawing/2014/main" id="{86550DCF-78CD-E8F3-2B8F-289FA7CAEE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7939" y="4918075"/>
                        <a:ext cx="18319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485" name="Object 25">
            <a:extLst>
              <a:ext uri="{FF2B5EF4-FFF2-40B4-BE49-F238E27FC236}">
                <a16:creationId xmlns:a16="http://schemas.microsoft.com/office/drawing/2014/main" id="{81174B2A-D26A-F473-F9DA-E5C26E0D1947}"/>
              </a:ext>
            </a:extLst>
          </p:cNvPr>
          <p:cNvGraphicFramePr>
            <a:graphicFrameLocks noChangeAspect="1"/>
          </p:cNvGraphicFramePr>
          <p:nvPr/>
        </p:nvGraphicFramePr>
        <p:xfrm>
          <a:off x="8153400" y="4919663"/>
          <a:ext cx="1919288" cy="1600200"/>
        </p:xfrm>
        <a:graphic>
          <a:graphicData uri="http://schemas.openxmlformats.org/presentationml/2006/ole">
            <mc:AlternateContent xmlns:mc="http://schemas.openxmlformats.org/markup-compatibility/2006">
              <mc:Choice xmlns:v="urn:schemas-microsoft-com:vml" Requires="v">
                <p:oleObj name="Equation" r:id="rId12" imgW="838200" imgH="698500" progId="">
                  <p:embed/>
                </p:oleObj>
              </mc:Choice>
              <mc:Fallback>
                <p:oleObj name="Equation" r:id="rId12" imgW="838200" imgH="698500" progId="">
                  <p:embed/>
                  <p:pic>
                    <p:nvPicPr>
                      <p:cNvPr id="105485" name="Object 25">
                        <a:extLst>
                          <a:ext uri="{FF2B5EF4-FFF2-40B4-BE49-F238E27FC236}">
                            <a16:creationId xmlns:a16="http://schemas.microsoft.com/office/drawing/2014/main" id="{81174B2A-D26A-F473-F9DA-E5C26E0D194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53400" y="4919663"/>
                        <a:ext cx="19192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5478"/>
                                        </p:tgtEl>
                                        <p:attrNameLst>
                                          <p:attrName>style.visibility</p:attrName>
                                        </p:attrNameLst>
                                      </p:cBhvr>
                                      <p:to>
                                        <p:strVal val="visible"/>
                                      </p:to>
                                    </p:set>
                                    <p:animEffect transition="in" filter="box(in)">
                                      <p:cBhvr>
                                        <p:cTn id="7" dur="500"/>
                                        <p:tgtEl>
                                          <p:spTgt spid="10547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5480"/>
                                        </p:tgtEl>
                                        <p:attrNameLst>
                                          <p:attrName>style.visibility</p:attrName>
                                        </p:attrNameLst>
                                      </p:cBhvr>
                                      <p:to>
                                        <p:strVal val="visible"/>
                                      </p:to>
                                    </p:set>
                                    <p:animEffect transition="in" filter="box(in)">
                                      <p:cBhvr>
                                        <p:cTn id="10" dur="500"/>
                                        <p:tgtEl>
                                          <p:spTgt spid="1054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105481"/>
                                        </p:tgtEl>
                                        <p:attrNameLst>
                                          <p:attrName>style.visibility</p:attrName>
                                        </p:attrNameLst>
                                      </p:cBhvr>
                                      <p:to>
                                        <p:strVal val="visible"/>
                                      </p:to>
                                    </p:set>
                                    <p:anim calcmode="lin" valueType="num">
                                      <p:cBhvr>
                                        <p:cTn id="15" dur="500" fill="hold"/>
                                        <p:tgtEl>
                                          <p:spTgt spid="105481"/>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105481"/>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105481"/>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10548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05482"/>
                                        </p:tgtEl>
                                        <p:attrNameLst>
                                          <p:attrName>style.visibility</p:attrName>
                                        </p:attrNameLst>
                                      </p:cBhvr>
                                      <p:to>
                                        <p:strVal val="visible"/>
                                      </p:to>
                                    </p:set>
                                    <p:animEffect transition="in" filter="wipe(left)">
                                      <p:cBhvr>
                                        <p:cTn id="23" dur="500"/>
                                        <p:tgtEl>
                                          <p:spTgt spid="105482"/>
                                        </p:tgtEl>
                                      </p:cBhvr>
                                    </p:animEffect>
                                  </p:childTnLst>
                                </p:cTn>
                              </p:par>
                              <p:par>
                                <p:cTn id="24" presetID="22" presetClass="entr" presetSubtype="8" fill="hold" nodeType="withEffect">
                                  <p:stCondLst>
                                    <p:cond delay="0"/>
                                  </p:stCondLst>
                                  <p:childTnLst>
                                    <p:set>
                                      <p:cBhvr>
                                        <p:cTn id="25" dur="1" fill="hold">
                                          <p:stCondLst>
                                            <p:cond delay="0"/>
                                          </p:stCondLst>
                                        </p:cTn>
                                        <p:tgtEl>
                                          <p:spTgt spid="105484"/>
                                        </p:tgtEl>
                                        <p:attrNameLst>
                                          <p:attrName>style.visibility</p:attrName>
                                        </p:attrNameLst>
                                      </p:cBhvr>
                                      <p:to>
                                        <p:strVal val="visible"/>
                                      </p:to>
                                    </p:set>
                                    <p:animEffect transition="in" filter="wipe(left)">
                                      <p:cBhvr>
                                        <p:cTn id="26" dur="500"/>
                                        <p:tgtEl>
                                          <p:spTgt spid="10548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05483"/>
                                        </p:tgtEl>
                                        <p:attrNameLst>
                                          <p:attrName>style.visibility</p:attrName>
                                        </p:attrNameLst>
                                      </p:cBhvr>
                                      <p:to>
                                        <p:strVal val="visible"/>
                                      </p:to>
                                    </p:set>
                                    <p:animEffect transition="in" filter="wipe(left)">
                                      <p:cBhvr>
                                        <p:cTn id="31" dur="500"/>
                                        <p:tgtEl>
                                          <p:spTgt spid="10548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05485"/>
                                        </p:tgtEl>
                                        <p:attrNameLst>
                                          <p:attrName>style.visibility</p:attrName>
                                        </p:attrNameLst>
                                      </p:cBhvr>
                                      <p:to>
                                        <p:strVal val="visible"/>
                                      </p:to>
                                    </p:set>
                                    <p:animEffect transition="in" filter="wipe(left)">
                                      <p:cBhvr>
                                        <p:cTn id="36" dur="500"/>
                                        <p:tgtEl>
                                          <p:spTgt spid="105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0" grpId="0"/>
      <p:bldP spid="10548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6914" name="Text Box 2">
            <a:extLst>
              <a:ext uri="{FF2B5EF4-FFF2-40B4-BE49-F238E27FC236}">
                <a16:creationId xmlns:a16="http://schemas.microsoft.com/office/drawing/2014/main" id="{5C07056C-8728-F357-B125-BD1A184C120B}"/>
              </a:ext>
            </a:extLst>
          </p:cNvPr>
          <p:cNvSpPr txBox="1">
            <a:spLocks noChangeArrowheads="1"/>
          </p:cNvSpPr>
          <p:nvPr/>
        </p:nvSpPr>
        <p:spPr bwMode="auto">
          <a:xfrm>
            <a:off x="1979614" y="455613"/>
            <a:ext cx="2244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楷体_GB2312" pitchFamily="49" charset="-122"/>
              </a:rPr>
              <a:t>例 </a:t>
            </a:r>
            <a:r>
              <a:rPr kumimoji="1" lang="en-US" altLang="zh-CN" b="1">
                <a:solidFill>
                  <a:srgbClr val="0000FF"/>
                </a:solidFill>
                <a:latin typeface="楷体_GB2312" pitchFamily="49" charset="-122"/>
              </a:rPr>
              <a:t>3  </a:t>
            </a:r>
          </a:p>
        </p:txBody>
      </p:sp>
      <p:graphicFrame>
        <p:nvGraphicFramePr>
          <p:cNvPr id="806915" name="Object 29">
            <a:extLst>
              <a:ext uri="{FF2B5EF4-FFF2-40B4-BE49-F238E27FC236}">
                <a16:creationId xmlns:a16="http://schemas.microsoft.com/office/drawing/2014/main" id="{4C492686-EA8E-3076-D9D0-458A59B25B6C}"/>
              </a:ext>
            </a:extLst>
          </p:cNvPr>
          <p:cNvGraphicFramePr>
            <a:graphicFrameLocks noChangeAspect="1"/>
          </p:cNvGraphicFramePr>
          <p:nvPr/>
        </p:nvGraphicFramePr>
        <p:xfrm>
          <a:off x="3001963" y="1196975"/>
          <a:ext cx="3224212" cy="965200"/>
        </p:xfrm>
        <a:graphic>
          <a:graphicData uri="http://schemas.openxmlformats.org/presentationml/2006/ole">
            <mc:AlternateContent xmlns:mc="http://schemas.openxmlformats.org/markup-compatibility/2006">
              <mc:Choice xmlns:v="urn:schemas-microsoft-com:vml" Requires="v">
                <p:oleObj name="Equation" r:id="rId2" imgW="1612900" imgH="482600" progId="">
                  <p:embed/>
                </p:oleObj>
              </mc:Choice>
              <mc:Fallback>
                <p:oleObj name="Equation" r:id="rId2" imgW="1612900" imgH="482600" progId="">
                  <p:embed/>
                  <p:pic>
                    <p:nvPicPr>
                      <p:cNvPr id="806915" name="Object 29">
                        <a:extLst>
                          <a:ext uri="{FF2B5EF4-FFF2-40B4-BE49-F238E27FC236}">
                            <a16:creationId xmlns:a16="http://schemas.microsoft.com/office/drawing/2014/main" id="{4C492686-EA8E-3076-D9D0-458A59B25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963" y="1196975"/>
                        <a:ext cx="3224212"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1" name="Object 30">
            <a:extLst>
              <a:ext uri="{FF2B5EF4-FFF2-40B4-BE49-F238E27FC236}">
                <a16:creationId xmlns:a16="http://schemas.microsoft.com/office/drawing/2014/main" id="{EAF174F6-795C-E821-1025-C5A84402D2D0}"/>
              </a:ext>
            </a:extLst>
          </p:cNvPr>
          <p:cNvGraphicFramePr>
            <a:graphicFrameLocks noChangeAspect="1"/>
          </p:cNvGraphicFramePr>
          <p:nvPr/>
        </p:nvGraphicFramePr>
        <p:xfrm>
          <a:off x="6096001" y="1196975"/>
          <a:ext cx="2182813" cy="965200"/>
        </p:xfrm>
        <a:graphic>
          <a:graphicData uri="http://schemas.openxmlformats.org/presentationml/2006/ole">
            <mc:AlternateContent xmlns:mc="http://schemas.openxmlformats.org/markup-compatibility/2006">
              <mc:Choice xmlns:v="urn:schemas-microsoft-com:vml" Requires="v">
                <p:oleObj name="Equation" r:id="rId4" imgW="1091726" imgH="482391" progId="">
                  <p:embed/>
                </p:oleObj>
              </mc:Choice>
              <mc:Fallback>
                <p:oleObj name="Equation" r:id="rId4" imgW="1091726" imgH="482391" progId="">
                  <p:embed/>
                  <p:pic>
                    <p:nvPicPr>
                      <p:cNvPr id="10261" name="Object 30">
                        <a:extLst>
                          <a:ext uri="{FF2B5EF4-FFF2-40B4-BE49-F238E27FC236}">
                            <a16:creationId xmlns:a16="http://schemas.microsoft.com/office/drawing/2014/main" id="{EAF174F6-795C-E821-1025-C5A84402D2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1" y="1196975"/>
                        <a:ext cx="2182813"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2" name="Object 31">
            <a:extLst>
              <a:ext uri="{FF2B5EF4-FFF2-40B4-BE49-F238E27FC236}">
                <a16:creationId xmlns:a16="http://schemas.microsoft.com/office/drawing/2014/main" id="{4C17279F-F7E7-0EB4-83C1-EE33F81357BB}"/>
              </a:ext>
            </a:extLst>
          </p:cNvPr>
          <p:cNvGraphicFramePr>
            <a:graphicFrameLocks noChangeAspect="1"/>
          </p:cNvGraphicFramePr>
          <p:nvPr/>
        </p:nvGraphicFramePr>
        <p:xfrm>
          <a:off x="3000376" y="2492375"/>
          <a:ext cx="3224213" cy="965200"/>
        </p:xfrm>
        <a:graphic>
          <a:graphicData uri="http://schemas.openxmlformats.org/presentationml/2006/ole">
            <mc:AlternateContent xmlns:mc="http://schemas.openxmlformats.org/markup-compatibility/2006">
              <mc:Choice xmlns:v="urn:schemas-microsoft-com:vml" Requires="v">
                <p:oleObj name="Equation" r:id="rId6" imgW="1612900" imgH="482600" progId="">
                  <p:embed/>
                </p:oleObj>
              </mc:Choice>
              <mc:Fallback>
                <p:oleObj name="Equation" r:id="rId6" imgW="1612900" imgH="482600" progId="">
                  <p:embed/>
                  <p:pic>
                    <p:nvPicPr>
                      <p:cNvPr id="10262" name="Object 31">
                        <a:extLst>
                          <a:ext uri="{FF2B5EF4-FFF2-40B4-BE49-F238E27FC236}">
                            <a16:creationId xmlns:a16="http://schemas.microsoft.com/office/drawing/2014/main" id="{4C17279F-F7E7-0EB4-83C1-EE33F81357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76" y="2492375"/>
                        <a:ext cx="3224213"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3" name="Object 32">
            <a:extLst>
              <a:ext uri="{FF2B5EF4-FFF2-40B4-BE49-F238E27FC236}">
                <a16:creationId xmlns:a16="http://schemas.microsoft.com/office/drawing/2014/main" id="{F216895F-72A3-0A43-99A2-756DA87D968F}"/>
              </a:ext>
            </a:extLst>
          </p:cNvPr>
          <p:cNvGraphicFramePr>
            <a:graphicFrameLocks noChangeAspect="1"/>
          </p:cNvGraphicFramePr>
          <p:nvPr/>
        </p:nvGraphicFramePr>
        <p:xfrm>
          <a:off x="6096001" y="2492375"/>
          <a:ext cx="1522413" cy="965200"/>
        </p:xfrm>
        <a:graphic>
          <a:graphicData uri="http://schemas.openxmlformats.org/presentationml/2006/ole">
            <mc:AlternateContent xmlns:mc="http://schemas.openxmlformats.org/markup-compatibility/2006">
              <mc:Choice xmlns:v="urn:schemas-microsoft-com:vml" Requires="v">
                <p:oleObj name="Equation" r:id="rId8" imgW="761669" imgH="482391" progId="">
                  <p:embed/>
                </p:oleObj>
              </mc:Choice>
              <mc:Fallback>
                <p:oleObj name="Equation" r:id="rId8" imgW="761669" imgH="482391" progId="">
                  <p:embed/>
                  <p:pic>
                    <p:nvPicPr>
                      <p:cNvPr id="10263" name="Object 32">
                        <a:extLst>
                          <a:ext uri="{FF2B5EF4-FFF2-40B4-BE49-F238E27FC236}">
                            <a16:creationId xmlns:a16="http://schemas.microsoft.com/office/drawing/2014/main" id="{F216895F-72A3-0A43-99A2-756DA87D96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1" y="2492375"/>
                        <a:ext cx="1522413"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64" name="Rectangle 24">
            <a:extLst>
              <a:ext uri="{FF2B5EF4-FFF2-40B4-BE49-F238E27FC236}">
                <a16:creationId xmlns:a16="http://schemas.microsoft.com/office/drawing/2014/main" id="{460E5125-BD04-91F0-9D50-EA6FBEF2DDCD}"/>
              </a:ext>
            </a:extLst>
          </p:cNvPr>
          <p:cNvSpPr>
            <a:spLocks noChangeArrowheads="1"/>
          </p:cNvSpPr>
          <p:nvPr/>
        </p:nvSpPr>
        <p:spPr bwMode="auto">
          <a:xfrm>
            <a:off x="1979614" y="3789364"/>
            <a:ext cx="82200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FF0000"/>
                </a:solidFill>
                <a:latin typeface="楷体_GB2312" pitchFamily="49" charset="-122"/>
              </a:rPr>
              <a:t>结论：</a:t>
            </a:r>
          </a:p>
          <a:p>
            <a:pPr eaLnBrk="1" fontAlgn="base" hangingPunct="1">
              <a:spcBef>
                <a:spcPct val="0"/>
              </a:spcBef>
              <a:spcAft>
                <a:spcPct val="0"/>
              </a:spcAft>
              <a:buFontTx/>
              <a:buAutoNum type="arabicPeriod"/>
            </a:pPr>
            <a:r>
              <a:rPr kumimoji="1" lang="zh-CN" altLang="en-US" b="1">
                <a:solidFill>
                  <a:srgbClr val="000000"/>
                </a:solidFill>
                <a:latin typeface="楷体_GB2312" pitchFamily="49" charset="-122"/>
              </a:rPr>
              <a:t>矩阵乘法不一定满足交换律</a:t>
            </a:r>
            <a:r>
              <a:rPr kumimoji="1" lang="en-US" altLang="zh-CN" b="1">
                <a:solidFill>
                  <a:srgbClr val="000000"/>
                </a:solidFill>
                <a:latin typeface="楷体_GB2312" pitchFamily="49" charset="-122"/>
              </a:rPr>
              <a:t>.</a:t>
            </a:r>
          </a:p>
          <a:p>
            <a:pPr eaLnBrk="1" fontAlgn="base" hangingPunct="1">
              <a:lnSpc>
                <a:spcPct val="160000"/>
              </a:lnSpc>
              <a:spcBef>
                <a:spcPct val="0"/>
              </a:spcBef>
              <a:spcAft>
                <a:spcPct val="0"/>
              </a:spcAft>
              <a:buFontTx/>
              <a:buAutoNum type="arabicPeriod"/>
            </a:pPr>
            <a:r>
              <a:rPr kumimoji="1" lang="zh-CN" altLang="en-US" b="1">
                <a:solidFill>
                  <a:srgbClr val="000000"/>
                </a:solidFill>
                <a:latin typeface="楷体_GB2312" pitchFamily="49" charset="-122"/>
              </a:rPr>
              <a:t>矩阵            ，却有       ，</a:t>
            </a:r>
          </a:p>
          <a:p>
            <a:pPr eaLnBrk="1" fontAlgn="base" hangingPunct="1">
              <a:lnSpc>
                <a:spcPct val="160000"/>
              </a:lnSpc>
              <a:spcBef>
                <a:spcPct val="0"/>
              </a:spcBef>
              <a:spcAft>
                <a:spcPct val="0"/>
              </a:spcAft>
            </a:pPr>
            <a:r>
              <a:rPr kumimoji="1" lang="zh-CN" altLang="en-US" b="1">
                <a:solidFill>
                  <a:srgbClr val="000000"/>
                </a:solidFill>
                <a:latin typeface="楷体_GB2312" pitchFamily="49" charset="-122"/>
              </a:rPr>
              <a:t>	从而不能由       得出      或      的结论．</a:t>
            </a:r>
          </a:p>
        </p:txBody>
      </p:sp>
      <p:graphicFrame>
        <p:nvGraphicFramePr>
          <p:cNvPr id="10265" name="Object 33">
            <a:extLst>
              <a:ext uri="{FF2B5EF4-FFF2-40B4-BE49-F238E27FC236}">
                <a16:creationId xmlns:a16="http://schemas.microsoft.com/office/drawing/2014/main" id="{5EB64BFA-8504-1E38-F117-023089DB3B51}"/>
              </a:ext>
            </a:extLst>
          </p:cNvPr>
          <p:cNvGraphicFramePr>
            <a:graphicFrameLocks noChangeAspect="1"/>
          </p:cNvGraphicFramePr>
          <p:nvPr/>
        </p:nvGraphicFramePr>
        <p:xfrm>
          <a:off x="3143251" y="4678363"/>
          <a:ext cx="1801813" cy="406400"/>
        </p:xfrm>
        <a:graphic>
          <a:graphicData uri="http://schemas.openxmlformats.org/presentationml/2006/ole">
            <mc:AlternateContent xmlns:mc="http://schemas.openxmlformats.org/markup-compatibility/2006">
              <mc:Choice xmlns:v="urn:schemas-microsoft-com:vml" Requires="v">
                <p:oleObj name="Equation" r:id="rId10" imgW="901309" imgH="203112" progId="">
                  <p:embed/>
                </p:oleObj>
              </mc:Choice>
              <mc:Fallback>
                <p:oleObj name="Equation" r:id="rId10" imgW="901309" imgH="203112" progId="">
                  <p:embed/>
                  <p:pic>
                    <p:nvPicPr>
                      <p:cNvPr id="10265" name="Object 33">
                        <a:extLst>
                          <a:ext uri="{FF2B5EF4-FFF2-40B4-BE49-F238E27FC236}">
                            <a16:creationId xmlns:a16="http://schemas.microsoft.com/office/drawing/2014/main" id="{5EB64BFA-8504-1E38-F117-023089DB3B5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43251" y="4678363"/>
                        <a:ext cx="18018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6" name="Object 34">
            <a:extLst>
              <a:ext uri="{FF2B5EF4-FFF2-40B4-BE49-F238E27FC236}">
                <a16:creationId xmlns:a16="http://schemas.microsoft.com/office/drawing/2014/main" id="{B08F9FA2-0AF7-4AC7-8C7C-276C74BBC6F5}"/>
              </a:ext>
            </a:extLst>
          </p:cNvPr>
          <p:cNvGraphicFramePr>
            <a:graphicFrameLocks noChangeAspect="1"/>
          </p:cNvGraphicFramePr>
          <p:nvPr/>
        </p:nvGraphicFramePr>
        <p:xfrm>
          <a:off x="5880101" y="4729163"/>
          <a:ext cx="1065213" cy="355600"/>
        </p:xfrm>
        <a:graphic>
          <a:graphicData uri="http://schemas.openxmlformats.org/presentationml/2006/ole">
            <mc:AlternateContent xmlns:mc="http://schemas.openxmlformats.org/markup-compatibility/2006">
              <mc:Choice xmlns:v="urn:schemas-microsoft-com:vml" Requires="v">
                <p:oleObj name="Equation" r:id="rId12" imgW="532937" imgH="177646" progId="">
                  <p:embed/>
                </p:oleObj>
              </mc:Choice>
              <mc:Fallback>
                <p:oleObj name="Equation" r:id="rId12" imgW="532937" imgH="177646" progId="">
                  <p:embed/>
                  <p:pic>
                    <p:nvPicPr>
                      <p:cNvPr id="10266" name="Object 34">
                        <a:extLst>
                          <a:ext uri="{FF2B5EF4-FFF2-40B4-BE49-F238E27FC236}">
                            <a16:creationId xmlns:a16="http://schemas.microsoft.com/office/drawing/2014/main" id="{B08F9FA2-0AF7-4AC7-8C7C-276C74BBC6F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80101" y="4729163"/>
                        <a:ext cx="10652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7" name="Object 35">
            <a:extLst>
              <a:ext uri="{FF2B5EF4-FFF2-40B4-BE49-F238E27FC236}">
                <a16:creationId xmlns:a16="http://schemas.microsoft.com/office/drawing/2014/main" id="{9AC5764D-C945-D443-7B77-482FFBDA9984}"/>
              </a:ext>
            </a:extLst>
          </p:cNvPr>
          <p:cNvGraphicFramePr>
            <a:graphicFrameLocks noChangeAspect="1"/>
          </p:cNvGraphicFramePr>
          <p:nvPr/>
        </p:nvGraphicFramePr>
        <p:xfrm>
          <a:off x="4022726" y="5300663"/>
          <a:ext cx="1065213" cy="355600"/>
        </p:xfrm>
        <a:graphic>
          <a:graphicData uri="http://schemas.openxmlformats.org/presentationml/2006/ole">
            <mc:AlternateContent xmlns:mc="http://schemas.openxmlformats.org/markup-compatibility/2006">
              <mc:Choice xmlns:v="urn:schemas-microsoft-com:vml" Requires="v">
                <p:oleObj name="Equation" r:id="rId14" imgW="532937" imgH="177646" progId="">
                  <p:embed/>
                </p:oleObj>
              </mc:Choice>
              <mc:Fallback>
                <p:oleObj name="Equation" r:id="rId14" imgW="532937" imgH="177646" progId="">
                  <p:embed/>
                  <p:pic>
                    <p:nvPicPr>
                      <p:cNvPr id="10267" name="Object 35">
                        <a:extLst>
                          <a:ext uri="{FF2B5EF4-FFF2-40B4-BE49-F238E27FC236}">
                            <a16:creationId xmlns:a16="http://schemas.microsoft.com/office/drawing/2014/main" id="{9AC5764D-C945-D443-7B77-482FFBDA998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22726" y="5300663"/>
                        <a:ext cx="106521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8" name="Object 36">
            <a:extLst>
              <a:ext uri="{FF2B5EF4-FFF2-40B4-BE49-F238E27FC236}">
                <a16:creationId xmlns:a16="http://schemas.microsoft.com/office/drawing/2014/main" id="{C0822B49-DF1A-5C15-7438-E624DBB0DB92}"/>
              </a:ext>
            </a:extLst>
          </p:cNvPr>
          <p:cNvGraphicFramePr>
            <a:graphicFrameLocks noChangeAspect="1"/>
          </p:cNvGraphicFramePr>
          <p:nvPr/>
        </p:nvGraphicFramePr>
        <p:xfrm>
          <a:off x="5737225" y="5300663"/>
          <a:ext cx="863600" cy="355600"/>
        </p:xfrm>
        <a:graphic>
          <a:graphicData uri="http://schemas.openxmlformats.org/presentationml/2006/ole">
            <mc:AlternateContent xmlns:mc="http://schemas.openxmlformats.org/markup-compatibility/2006">
              <mc:Choice xmlns:v="urn:schemas-microsoft-com:vml" Requires="v">
                <p:oleObj name="Equation" r:id="rId15" imgW="431425" imgH="177646" progId="">
                  <p:embed/>
                </p:oleObj>
              </mc:Choice>
              <mc:Fallback>
                <p:oleObj name="Equation" r:id="rId15" imgW="431425" imgH="177646" progId="">
                  <p:embed/>
                  <p:pic>
                    <p:nvPicPr>
                      <p:cNvPr id="10268" name="Object 36">
                        <a:extLst>
                          <a:ext uri="{FF2B5EF4-FFF2-40B4-BE49-F238E27FC236}">
                            <a16:creationId xmlns:a16="http://schemas.microsoft.com/office/drawing/2014/main" id="{C0822B49-DF1A-5C15-7438-E624DBB0DB9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37225" y="5300663"/>
                        <a:ext cx="863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9" name="Object 37">
            <a:extLst>
              <a:ext uri="{FF2B5EF4-FFF2-40B4-BE49-F238E27FC236}">
                <a16:creationId xmlns:a16="http://schemas.microsoft.com/office/drawing/2014/main" id="{1DDCF63A-D08A-5D1F-8E99-98D79D06E875}"/>
              </a:ext>
            </a:extLst>
          </p:cNvPr>
          <p:cNvGraphicFramePr>
            <a:graphicFrameLocks noChangeAspect="1"/>
          </p:cNvGraphicFramePr>
          <p:nvPr/>
        </p:nvGraphicFramePr>
        <p:xfrm>
          <a:off x="7034213" y="5300663"/>
          <a:ext cx="862012" cy="355600"/>
        </p:xfrm>
        <a:graphic>
          <a:graphicData uri="http://schemas.openxmlformats.org/presentationml/2006/ole">
            <mc:AlternateContent xmlns:mc="http://schemas.openxmlformats.org/markup-compatibility/2006">
              <mc:Choice xmlns:v="urn:schemas-microsoft-com:vml" Requires="v">
                <p:oleObj name="Equation" r:id="rId17" imgW="431425" imgH="177646" progId="">
                  <p:embed/>
                </p:oleObj>
              </mc:Choice>
              <mc:Fallback>
                <p:oleObj name="Equation" r:id="rId17" imgW="431425" imgH="177646" progId="">
                  <p:embed/>
                  <p:pic>
                    <p:nvPicPr>
                      <p:cNvPr id="10269" name="Object 37">
                        <a:extLst>
                          <a:ext uri="{FF2B5EF4-FFF2-40B4-BE49-F238E27FC236}">
                            <a16:creationId xmlns:a16="http://schemas.microsoft.com/office/drawing/2014/main" id="{1DDCF63A-D08A-5D1F-8E99-98D79D06E87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34213" y="5300663"/>
                        <a:ext cx="8620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61"/>
                                        </p:tgtEl>
                                        <p:attrNameLst>
                                          <p:attrName>style.visibility</p:attrName>
                                        </p:attrNameLst>
                                      </p:cBhvr>
                                      <p:to>
                                        <p:strVal val="visible"/>
                                      </p:to>
                                    </p:set>
                                    <p:animEffect transition="in" filter="wipe(left)">
                                      <p:cBhvr>
                                        <p:cTn id="7" dur="5000"/>
                                        <p:tgtEl>
                                          <p:spTgt spid="10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62"/>
                                        </p:tgtEl>
                                        <p:attrNameLst>
                                          <p:attrName>style.visibility</p:attrName>
                                        </p:attrNameLst>
                                      </p:cBhvr>
                                      <p:to>
                                        <p:strVal val="visible"/>
                                      </p:to>
                                    </p:set>
                                    <p:animEffect transition="in" filter="wipe(left)">
                                      <p:cBhvr>
                                        <p:cTn id="12" dur="500"/>
                                        <p:tgtEl>
                                          <p:spTgt spid="102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263"/>
                                        </p:tgtEl>
                                        <p:attrNameLst>
                                          <p:attrName>style.visibility</p:attrName>
                                        </p:attrNameLst>
                                      </p:cBhvr>
                                      <p:to>
                                        <p:strVal val="visible"/>
                                      </p:to>
                                    </p:set>
                                    <p:animEffect transition="in" filter="wipe(left)">
                                      <p:cBhvr>
                                        <p:cTn id="17" dur="5000"/>
                                        <p:tgtEl>
                                          <p:spTgt spid="102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264">
                                            <p:txEl>
                                              <p:pRg st="0" end="0"/>
                                            </p:txEl>
                                          </p:spTgt>
                                        </p:tgtEl>
                                        <p:attrNameLst>
                                          <p:attrName>style.visibility</p:attrName>
                                        </p:attrNameLst>
                                      </p:cBhvr>
                                      <p:to>
                                        <p:strVal val="visible"/>
                                      </p:to>
                                    </p:set>
                                    <p:animEffect transition="in" filter="box(in)">
                                      <p:cBhvr>
                                        <p:cTn id="22" dur="500"/>
                                        <p:tgtEl>
                                          <p:spTgt spid="1026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264">
                                            <p:txEl>
                                              <p:pRg st="1" end="1"/>
                                            </p:txEl>
                                          </p:spTgt>
                                        </p:tgtEl>
                                        <p:attrNameLst>
                                          <p:attrName>style.visibility</p:attrName>
                                        </p:attrNameLst>
                                      </p:cBhvr>
                                      <p:to>
                                        <p:strVal val="visible"/>
                                      </p:to>
                                    </p:set>
                                    <p:animEffect transition="in" filter="box(in)">
                                      <p:cBhvr>
                                        <p:cTn id="27" dur="500"/>
                                        <p:tgtEl>
                                          <p:spTgt spid="1026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264">
                                            <p:txEl>
                                              <p:pRg st="2" end="2"/>
                                            </p:txEl>
                                          </p:spTgt>
                                        </p:tgtEl>
                                        <p:attrNameLst>
                                          <p:attrName>style.visibility</p:attrName>
                                        </p:attrNameLst>
                                      </p:cBhvr>
                                      <p:to>
                                        <p:strVal val="visible"/>
                                      </p:to>
                                    </p:set>
                                    <p:animEffect transition="in" filter="box(in)">
                                      <p:cBhvr>
                                        <p:cTn id="32" dur="500"/>
                                        <p:tgtEl>
                                          <p:spTgt spid="10264">
                                            <p:txEl>
                                              <p:pRg st="2" end="2"/>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10265"/>
                                        </p:tgtEl>
                                        <p:attrNameLst>
                                          <p:attrName>style.visibility</p:attrName>
                                        </p:attrNameLst>
                                      </p:cBhvr>
                                      <p:to>
                                        <p:strVal val="visible"/>
                                      </p:to>
                                    </p:set>
                                    <p:animEffect transition="in" filter="wipe(left)">
                                      <p:cBhvr>
                                        <p:cTn id="35" dur="500"/>
                                        <p:tgtEl>
                                          <p:spTgt spid="10265"/>
                                        </p:tgtEl>
                                      </p:cBhvr>
                                    </p:animEffect>
                                  </p:childTnLst>
                                </p:cTn>
                              </p:par>
                              <p:par>
                                <p:cTn id="36" presetID="22" presetClass="entr" presetSubtype="8" fill="hold" nodeType="withEffect">
                                  <p:stCondLst>
                                    <p:cond delay="0"/>
                                  </p:stCondLst>
                                  <p:childTnLst>
                                    <p:set>
                                      <p:cBhvr>
                                        <p:cTn id="37" dur="1" fill="hold">
                                          <p:stCondLst>
                                            <p:cond delay="0"/>
                                          </p:stCondLst>
                                        </p:cTn>
                                        <p:tgtEl>
                                          <p:spTgt spid="10266"/>
                                        </p:tgtEl>
                                        <p:attrNameLst>
                                          <p:attrName>style.visibility</p:attrName>
                                        </p:attrNameLst>
                                      </p:cBhvr>
                                      <p:to>
                                        <p:strVal val="visible"/>
                                      </p:to>
                                    </p:set>
                                    <p:animEffect transition="in" filter="wipe(left)">
                                      <p:cBhvr>
                                        <p:cTn id="38" dur="500"/>
                                        <p:tgtEl>
                                          <p:spTgt spid="1026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0264">
                                            <p:txEl>
                                              <p:pRg st="3" end="3"/>
                                            </p:txEl>
                                          </p:spTgt>
                                        </p:tgtEl>
                                        <p:attrNameLst>
                                          <p:attrName>style.visibility</p:attrName>
                                        </p:attrNameLst>
                                      </p:cBhvr>
                                      <p:to>
                                        <p:strVal val="visible"/>
                                      </p:to>
                                    </p:set>
                                    <p:animEffect transition="in" filter="box(in)">
                                      <p:cBhvr>
                                        <p:cTn id="43" dur="500"/>
                                        <p:tgtEl>
                                          <p:spTgt spid="10264">
                                            <p:txEl>
                                              <p:pRg st="3" end="3"/>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10267"/>
                                        </p:tgtEl>
                                        <p:attrNameLst>
                                          <p:attrName>style.visibility</p:attrName>
                                        </p:attrNameLst>
                                      </p:cBhvr>
                                      <p:to>
                                        <p:strVal val="visible"/>
                                      </p:to>
                                    </p:set>
                                    <p:animEffect transition="in" filter="wipe(left)">
                                      <p:cBhvr>
                                        <p:cTn id="46" dur="500"/>
                                        <p:tgtEl>
                                          <p:spTgt spid="10267"/>
                                        </p:tgtEl>
                                      </p:cBhvr>
                                    </p:animEffect>
                                  </p:childTnLst>
                                </p:cTn>
                              </p:par>
                              <p:par>
                                <p:cTn id="47" presetID="22" presetClass="entr" presetSubtype="8" fill="hold" nodeType="withEffect">
                                  <p:stCondLst>
                                    <p:cond delay="0"/>
                                  </p:stCondLst>
                                  <p:childTnLst>
                                    <p:set>
                                      <p:cBhvr>
                                        <p:cTn id="48" dur="1" fill="hold">
                                          <p:stCondLst>
                                            <p:cond delay="0"/>
                                          </p:stCondLst>
                                        </p:cTn>
                                        <p:tgtEl>
                                          <p:spTgt spid="10268"/>
                                        </p:tgtEl>
                                        <p:attrNameLst>
                                          <p:attrName>style.visibility</p:attrName>
                                        </p:attrNameLst>
                                      </p:cBhvr>
                                      <p:to>
                                        <p:strVal val="visible"/>
                                      </p:to>
                                    </p:set>
                                    <p:animEffect transition="in" filter="wipe(left)">
                                      <p:cBhvr>
                                        <p:cTn id="49" dur="500"/>
                                        <p:tgtEl>
                                          <p:spTgt spid="10268"/>
                                        </p:tgtEl>
                                      </p:cBhvr>
                                    </p:animEffect>
                                  </p:childTnLst>
                                </p:cTn>
                              </p:par>
                              <p:par>
                                <p:cTn id="50" presetID="22" presetClass="entr" presetSubtype="8" fill="hold" nodeType="withEffect">
                                  <p:stCondLst>
                                    <p:cond delay="0"/>
                                  </p:stCondLst>
                                  <p:childTnLst>
                                    <p:set>
                                      <p:cBhvr>
                                        <p:cTn id="51" dur="1" fill="hold">
                                          <p:stCondLst>
                                            <p:cond delay="0"/>
                                          </p:stCondLst>
                                        </p:cTn>
                                        <p:tgtEl>
                                          <p:spTgt spid="10269"/>
                                        </p:tgtEl>
                                        <p:attrNameLst>
                                          <p:attrName>style.visibility</p:attrName>
                                        </p:attrNameLst>
                                      </p:cBhvr>
                                      <p:to>
                                        <p:strVal val="visible"/>
                                      </p:to>
                                    </p:set>
                                    <p:animEffect transition="in" filter="wipe(left)">
                                      <p:cBhvr>
                                        <p:cTn id="52" dur="500"/>
                                        <p:tgtEl>
                                          <p:spTgt spid="10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4"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7938" name="Rectangle 4">
            <a:extLst>
              <a:ext uri="{FF2B5EF4-FFF2-40B4-BE49-F238E27FC236}">
                <a16:creationId xmlns:a16="http://schemas.microsoft.com/office/drawing/2014/main" id="{865B1FD5-26C6-6864-D52B-FF53D3FE5899}"/>
              </a:ext>
            </a:extLst>
          </p:cNvPr>
          <p:cNvSpPr>
            <a:spLocks noChangeArrowheads="1"/>
          </p:cNvSpPr>
          <p:nvPr/>
        </p:nvSpPr>
        <p:spPr bwMode="auto">
          <a:xfrm>
            <a:off x="1979614" y="455614"/>
            <a:ext cx="4727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7D"/>
                </a:solidFill>
                <a:latin typeface="楷体_GB2312" pitchFamily="49" charset="-122"/>
              </a:rPr>
              <a:t>矩阵乘法的运算规律    </a:t>
            </a:r>
          </a:p>
        </p:txBody>
      </p:sp>
      <p:sp>
        <p:nvSpPr>
          <p:cNvPr id="44038" name="Rectangle 6">
            <a:extLst>
              <a:ext uri="{FF2B5EF4-FFF2-40B4-BE49-F238E27FC236}">
                <a16:creationId xmlns:a16="http://schemas.microsoft.com/office/drawing/2014/main" id="{46145890-89AC-9B95-96E8-01F28A323F0E}"/>
              </a:ext>
            </a:extLst>
          </p:cNvPr>
          <p:cNvSpPr>
            <a:spLocks noChangeArrowheads="1"/>
          </p:cNvSpPr>
          <p:nvPr/>
        </p:nvSpPr>
        <p:spPr bwMode="auto">
          <a:xfrm>
            <a:off x="1979614" y="1436688"/>
            <a:ext cx="289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a:solidFill>
                  <a:srgbClr val="000000"/>
                </a:solidFill>
                <a:latin typeface="楷体_GB2312" pitchFamily="49" charset="-122"/>
              </a:rPr>
              <a:t>(1)</a:t>
            </a:r>
            <a:r>
              <a:rPr kumimoji="1" lang="en-US" altLang="zh-CN" b="1">
                <a:solidFill>
                  <a:srgbClr val="FF0000"/>
                </a:solidFill>
                <a:latin typeface="楷体_GB2312" pitchFamily="49" charset="-122"/>
              </a:rPr>
              <a:t> </a:t>
            </a:r>
            <a:r>
              <a:rPr kumimoji="1" lang="zh-CN" altLang="en-US" b="1">
                <a:solidFill>
                  <a:srgbClr val="FF0000"/>
                </a:solidFill>
                <a:latin typeface="楷体_GB2312" pitchFamily="49" charset="-122"/>
              </a:rPr>
              <a:t>乘法结合律 </a:t>
            </a:r>
          </a:p>
        </p:txBody>
      </p:sp>
      <p:graphicFrame>
        <p:nvGraphicFramePr>
          <p:cNvPr id="44039" name="Object 14">
            <a:extLst>
              <a:ext uri="{FF2B5EF4-FFF2-40B4-BE49-F238E27FC236}">
                <a16:creationId xmlns:a16="http://schemas.microsoft.com/office/drawing/2014/main" id="{701F14FF-C91F-27D6-6F0C-6BFCEDD9D81D}"/>
              </a:ext>
            </a:extLst>
          </p:cNvPr>
          <p:cNvGraphicFramePr>
            <a:graphicFrameLocks noChangeAspect="1"/>
          </p:cNvGraphicFramePr>
          <p:nvPr/>
        </p:nvGraphicFramePr>
        <p:xfrm>
          <a:off x="5006976" y="1462088"/>
          <a:ext cx="2182813" cy="406400"/>
        </p:xfrm>
        <a:graphic>
          <a:graphicData uri="http://schemas.openxmlformats.org/presentationml/2006/ole">
            <mc:AlternateContent xmlns:mc="http://schemas.openxmlformats.org/markup-compatibility/2006">
              <mc:Choice xmlns:v="urn:schemas-microsoft-com:vml" Requires="v">
                <p:oleObj name="Equation" r:id="rId2" imgW="1091726" imgH="203112" progId="">
                  <p:embed/>
                </p:oleObj>
              </mc:Choice>
              <mc:Fallback>
                <p:oleObj name="Equation" r:id="rId2" imgW="1091726" imgH="203112" progId="">
                  <p:embed/>
                  <p:pic>
                    <p:nvPicPr>
                      <p:cNvPr id="44039" name="Object 14">
                        <a:extLst>
                          <a:ext uri="{FF2B5EF4-FFF2-40B4-BE49-F238E27FC236}">
                            <a16:creationId xmlns:a16="http://schemas.microsoft.com/office/drawing/2014/main" id="{701F14FF-C91F-27D6-6F0C-6BFCEDD9D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976" y="1462088"/>
                        <a:ext cx="21828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1" name="Rectangle 9">
            <a:extLst>
              <a:ext uri="{FF2B5EF4-FFF2-40B4-BE49-F238E27FC236}">
                <a16:creationId xmlns:a16="http://schemas.microsoft.com/office/drawing/2014/main" id="{92260954-E022-4443-FF7B-768CD5AA58B6}"/>
              </a:ext>
            </a:extLst>
          </p:cNvPr>
          <p:cNvSpPr>
            <a:spLocks noChangeArrowheads="1"/>
          </p:cNvSpPr>
          <p:nvPr/>
        </p:nvSpPr>
        <p:spPr bwMode="auto">
          <a:xfrm>
            <a:off x="1979613" y="2851150"/>
            <a:ext cx="404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a:solidFill>
                  <a:srgbClr val="000000"/>
                </a:solidFill>
                <a:latin typeface="楷体_GB2312" pitchFamily="49" charset="-122"/>
              </a:rPr>
              <a:t>(3)</a:t>
            </a:r>
            <a:r>
              <a:rPr kumimoji="1" lang="en-US" altLang="zh-CN" b="1">
                <a:solidFill>
                  <a:srgbClr val="FF0000"/>
                </a:solidFill>
                <a:latin typeface="楷体_GB2312" pitchFamily="49" charset="-122"/>
              </a:rPr>
              <a:t> </a:t>
            </a:r>
            <a:r>
              <a:rPr kumimoji="1" lang="zh-CN" altLang="en-US" b="1">
                <a:solidFill>
                  <a:srgbClr val="FF0000"/>
                </a:solidFill>
                <a:latin typeface="楷体_GB2312" pitchFamily="49" charset="-122"/>
              </a:rPr>
              <a:t>乘法对加法的分配律</a:t>
            </a:r>
          </a:p>
        </p:txBody>
      </p:sp>
      <p:graphicFrame>
        <p:nvGraphicFramePr>
          <p:cNvPr id="44042" name="Object 15">
            <a:extLst>
              <a:ext uri="{FF2B5EF4-FFF2-40B4-BE49-F238E27FC236}">
                <a16:creationId xmlns:a16="http://schemas.microsoft.com/office/drawing/2014/main" id="{1498C703-66B6-D184-C48F-25355FD04DA8}"/>
              </a:ext>
            </a:extLst>
          </p:cNvPr>
          <p:cNvGraphicFramePr>
            <a:graphicFrameLocks noChangeAspect="1"/>
          </p:cNvGraphicFramePr>
          <p:nvPr/>
        </p:nvGraphicFramePr>
        <p:xfrm>
          <a:off x="3143251" y="3559175"/>
          <a:ext cx="5891213" cy="406400"/>
        </p:xfrm>
        <a:graphic>
          <a:graphicData uri="http://schemas.openxmlformats.org/presentationml/2006/ole">
            <mc:AlternateContent xmlns:mc="http://schemas.openxmlformats.org/markup-compatibility/2006">
              <mc:Choice xmlns:v="urn:schemas-microsoft-com:vml" Requires="v">
                <p:oleObj name="Equation" r:id="rId4" imgW="2946400" imgH="203200" progId="">
                  <p:embed/>
                </p:oleObj>
              </mc:Choice>
              <mc:Fallback>
                <p:oleObj name="Equation" r:id="rId4" imgW="2946400" imgH="203200" progId="">
                  <p:embed/>
                  <p:pic>
                    <p:nvPicPr>
                      <p:cNvPr id="44042" name="Object 15">
                        <a:extLst>
                          <a:ext uri="{FF2B5EF4-FFF2-40B4-BE49-F238E27FC236}">
                            <a16:creationId xmlns:a16="http://schemas.microsoft.com/office/drawing/2014/main" id="{1498C703-66B6-D184-C48F-25355FD04D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1" y="3559175"/>
                        <a:ext cx="58912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0" name="Rectangle 8">
            <a:extLst>
              <a:ext uri="{FF2B5EF4-FFF2-40B4-BE49-F238E27FC236}">
                <a16:creationId xmlns:a16="http://schemas.microsoft.com/office/drawing/2014/main" id="{4E4E98D8-C8E8-0150-A1FA-8EB17A43EF76}"/>
              </a:ext>
            </a:extLst>
          </p:cNvPr>
          <p:cNvSpPr>
            <a:spLocks noChangeArrowheads="1"/>
          </p:cNvSpPr>
          <p:nvPr/>
        </p:nvSpPr>
        <p:spPr bwMode="auto">
          <a:xfrm>
            <a:off x="1979614" y="2179638"/>
            <a:ext cx="8364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a:solidFill>
                  <a:srgbClr val="000000"/>
                </a:solidFill>
                <a:latin typeface="楷体_GB2312" pitchFamily="49" charset="-122"/>
              </a:rPr>
              <a:t>(2)</a:t>
            </a:r>
            <a:r>
              <a:rPr kumimoji="1" lang="en-US" altLang="zh-CN" b="1">
                <a:solidFill>
                  <a:srgbClr val="FF0000"/>
                </a:solidFill>
                <a:latin typeface="楷体_GB2312" pitchFamily="49" charset="-122"/>
              </a:rPr>
              <a:t> </a:t>
            </a:r>
            <a:r>
              <a:rPr kumimoji="1" lang="zh-CN" altLang="en-US" b="1">
                <a:solidFill>
                  <a:srgbClr val="FF0000"/>
                </a:solidFill>
                <a:latin typeface="楷体_GB2312" pitchFamily="49" charset="-122"/>
              </a:rPr>
              <a:t>数乘和乘法的结合律</a:t>
            </a:r>
            <a:r>
              <a:rPr kumimoji="1" lang="zh-CN" altLang="en-US" b="1">
                <a:solidFill>
                  <a:srgbClr val="000000"/>
                </a:solidFill>
                <a:latin typeface="楷体_GB2312" pitchFamily="49" charset="-122"/>
              </a:rPr>
              <a:t>               （其中</a:t>
            </a:r>
            <a:r>
              <a:rPr kumimoji="1" lang="zh-CN" altLang="en-US" b="1">
                <a:solidFill>
                  <a:srgbClr val="000000"/>
                </a:solidFill>
                <a:latin typeface="Symbol" panose="05050102010706020507" pitchFamily="18" charset="2"/>
              </a:rPr>
              <a:t> </a:t>
            </a:r>
            <a:r>
              <a:rPr kumimoji="1" lang="en-US" altLang="zh-CN" b="1" i="1">
                <a:solidFill>
                  <a:srgbClr val="000000"/>
                </a:solidFill>
                <a:latin typeface="Symbol" panose="05050102010706020507" pitchFamily="18" charset="2"/>
              </a:rPr>
              <a:t>l</a:t>
            </a:r>
            <a:r>
              <a:rPr kumimoji="1" lang="en-US" altLang="zh-CN" b="1">
                <a:solidFill>
                  <a:srgbClr val="000000"/>
                </a:solidFill>
                <a:latin typeface="Symbol" panose="05050102010706020507" pitchFamily="18" charset="2"/>
              </a:rPr>
              <a:t> </a:t>
            </a:r>
            <a:r>
              <a:rPr kumimoji="1" lang="zh-CN" altLang="en-US" b="1">
                <a:solidFill>
                  <a:srgbClr val="000000"/>
                </a:solidFill>
                <a:latin typeface="楷体_GB2312" pitchFamily="49" charset="-122"/>
              </a:rPr>
              <a:t>是数）</a:t>
            </a:r>
          </a:p>
        </p:txBody>
      </p:sp>
      <p:graphicFrame>
        <p:nvGraphicFramePr>
          <p:cNvPr id="44037" name="Object 16">
            <a:extLst>
              <a:ext uri="{FF2B5EF4-FFF2-40B4-BE49-F238E27FC236}">
                <a16:creationId xmlns:a16="http://schemas.microsoft.com/office/drawing/2014/main" id="{6EE93251-DDA7-708C-63FD-47EDD4D40E99}"/>
              </a:ext>
            </a:extLst>
          </p:cNvPr>
          <p:cNvGraphicFramePr>
            <a:graphicFrameLocks noChangeAspect="1"/>
          </p:cNvGraphicFramePr>
          <p:nvPr/>
        </p:nvGraphicFramePr>
        <p:xfrm>
          <a:off x="5519738" y="2200275"/>
          <a:ext cx="2286000" cy="508000"/>
        </p:xfrm>
        <a:graphic>
          <a:graphicData uri="http://schemas.openxmlformats.org/presentationml/2006/ole">
            <mc:AlternateContent xmlns:mc="http://schemas.openxmlformats.org/markup-compatibility/2006">
              <mc:Choice xmlns:v="urn:schemas-microsoft-com:vml" Requires="v">
                <p:oleObj name="Equation" r:id="rId6" imgW="1143000" imgH="254000" progId="">
                  <p:embed/>
                </p:oleObj>
              </mc:Choice>
              <mc:Fallback>
                <p:oleObj name="Equation" r:id="rId6" imgW="1143000" imgH="254000" progId="">
                  <p:embed/>
                  <p:pic>
                    <p:nvPicPr>
                      <p:cNvPr id="44037" name="Object 16">
                        <a:extLst>
                          <a:ext uri="{FF2B5EF4-FFF2-40B4-BE49-F238E27FC236}">
                            <a16:creationId xmlns:a16="http://schemas.microsoft.com/office/drawing/2014/main" id="{6EE93251-DDA7-708C-63FD-47EDD4D40E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9738" y="2200275"/>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5" name="Rectangle 13">
            <a:extLst>
              <a:ext uri="{FF2B5EF4-FFF2-40B4-BE49-F238E27FC236}">
                <a16:creationId xmlns:a16="http://schemas.microsoft.com/office/drawing/2014/main" id="{30E10981-EE84-3929-AA48-3BDA9D3E30BC}"/>
              </a:ext>
            </a:extLst>
          </p:cNvPr>
          <p:cNvSpPr>
            <a:spLocks noChangeArrowheads="1"/>
          </p:cNvSpPr>
          <p:nvPr/>
        </p:nvSpPr>
        <p:spPr bwMode="auto">
          <a:xfrm>
            <a:off x="1979613" y="4214813"/>
            <a:ext cx="677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a:solidFill>
                  <a:srgbClr val="000000"/>
                </a:solidFill>
                <a:latin typeface="楷体_GB2312" pitchFamily="49" charset="-122"/>
              </a:rPr>
              <a:t>(4) </a:t>
            </a:r>
            <a:r>
              <a:rPr kumimoji="1" lang="zh-CN" altLang="en-US" b="1">
                <a:solidFill>
                  <a:srgbClr val="000000"/>
                </a:solidFill>
                <a:latin typeface="楷体_GB2312" pitchFamily="49" charset="-122"/>
              </a:rPr>
              <a:t>单位矩阵在矩阵乘法中的作用类似于数</a:t>
            </a:r>
            <a:r>
              <a:rPr kumimoji="1" lang="en-US" altLang="zh-CN" b="1">
                <a:solidFill>
                  <a:srgbClr val="000000"/>
                </a:solidFill>
                <a:latin typeface="楷体_GB2312" pitchFamily="49" charset="-122"/>
              </a:rPr>
              <a:t>1</a:t>
            </a:r>
            <a:r>
              <a:rPr kumimoji="1" lang="zh-CN" altLang="en-US" b="1">
                <a:solidFill>
                  <a:srgbClr val="000000"/>
                </a:solidFill>
                <a:latin typeface="楷体_GB2312" pitchFamily="49" charset="-122"/>
              </a:rPr>
              <a:t>，即</a:t>
            </a:r>
          </a:p>
        </p:txBody>
      </p:sp>
      <p:graphicFrame>
        <p:nvGraphicFramePr>
          <p:cNvPr id="44047" name="Object 17">
            <a:extLst>
              <a:ext uri="{FF2B5EF4-FFF2-40B4-BE49-F238E27FC236}">
                <a16:creationId xmlns:a16="http://schemas.microsoft.com/office/drawing/2014/main" id="{C11C9E03-2E3C-9849-68F4-2D32A24DB812}"/>
              </a:ext>
            </a:extLst>
          </p:cNvPr>
          <p:cNvGraphicFramePr>
            <a:graphicFrameLocks noChangeAspect="1"/>
          </p:cNvGraphicFramePr>
          <p:nvPr/>
        </p:nvGraphicFramePr>
        <p:xfrm>
          <a:off x="4619625" y="4922838"/>
          <a:ext cx="2844800" cy="457200"/>
        </p:xfrm>
        <a:graphic>
          <a:graphicData uri="http://schemas.openxmlformats.org/presentationml/2006/ole">
            <mc:AlternateContent xmlns:mc="http://schemas.openxmlformats.org/markup-compatibility/2006">
              <mc:Choice xmlns:v="urn:schemas-microsoft-com:vml" Requires="v">
                <p:oleObj name="Equation" r:id="rId8" imgW="1422400" imgH="228600" progId="">
                  <p:embed/>
                </p:oleObj>
              </mc:Choice>
              <mc:Fallback>
                <p:oleObj name="Equation" r:id="rId8" imgW="1422400" imgH="228600" progId="">
                  <p:embed/>
                  <p:pic>
                    <p:nvPicPr>
                      <p:cNvPr id="44047" name="Object 17">
                        <a:extLst>
                          <a:ext uri="{FF2B5EF4-FFF2-40B4-BE49-F238E27FC236}">
                            <a16:creationId xmlns:a16="http://schemas.microsoft.com/office/drawing/2014/main" id="{C11C9E03-2E3C-9849-68F4-2D32A24DB8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19625" y="4922838"/>
                        <a:ext cx="284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6" name="Rectangle 14">
            <a:extLst>
              <a:ext uri="{FF2B5EF4-FFF2-40B4-BE49-F238E27FC236}">
                <a16:creationId xmlns:a16="http://schemas.microsoft.com/office/drawing/2014/main" id="{A859110A-CBED-AF2D-CF72-B519A488E429}"/>
              </a:ext>
            </a:extLst>
          </p:cNvPr>
          <p:cNvSpPr>
            <a:spLocks noChangeArrowheads="1"/>
          </p:cNvSpPr>
          <p:nvPr/>
        </p:nvSpPr>
        <p:spPr bwMode="auto">
          <a:xfrm>
            <a:off x="1979614" y="5630864"/>
            <a:ext cx="82200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楷体_GB2312" pitchFamily="49" charset="-122"/>
              </a:rPr>
              <a:t>推论：</a:t>
            </a:r>
            <a:r>
              <a:rPr kumimoji="1" lang="zh-CN" altLang="en-US" b="1">
                <a:solidFill>
                  <a:srgbClr val="000000"/>
                </a:solidFill>
                <a:latin typeface="楷体_GB2312" pitchFamily="49" charset="-122"/>
              </a:rPr>
              <a:t>矩阵乘法不一定满足交换律，但是纯量阵</a:t>
            </a:r>
            <a:r>
              <a:rPr kumimoji="1" lang="zh-CN" altLang="en-US" b="1">
                <a:solidFill>
                  <a:srgbClr val="000000"/>
                </a:solidFill>
                <a:latin typeface="Times New Roman" panose="02020603050405020304" pitchFamily="18" charset="0"/>
              </a:rPr>
              <a:t> </a:t>
            </a:r>
            <a:r>
              <a:rPr kumimoji="1" lang="en-US" altLang="zh-CN" b="1" i="1">
                <a:solidFill>
                  <a:srgbClr val="FF0000"/>
                </a:solidFill>
                <a:latin typeface="Symbol" panose="05050102010706020507" pitchFamily="18" charset="2"/>
              </a:rPr>
              <a:t>lE</a:t>
            </a:r>
            <a:r>
              <a:rPr kumimoji="1" lang="en-US" altLang="zh-CN" b="1">
                <a:solidFill>
                  <a:srgbClr val="00007D"/>
                </a:solidFill>
                <a:latin typeface="Times New Roman" panose="02020603050405020304" pitchFamily="18" charset="0"/>
              </a:rPr>
              <a:t> </a:t>
            </a:r>
            <a:r>
              <a:rPr kumimoji="1" lang="zh-CN" altLang="en-US" b="1">
                <a:solidFill>
                  <a:srgbClr val="000000"/>
                </a:solidFill>
                <a:latin typeface="楷体_GB2312" pitchFamily="49" charset="-122"/>
              </a:rPr>
              <a:t>与任何同阶方阵都是可交换的</a:t>
            </a:r>
            <a:r>
              <a:rPr kumimoji="1" lang="en-US" altLang="zh-CN" b="1">
                <a:solidFill>
                  <a:srgbClr val="000000"/>
                </a:solidFill>
                <a:latin typeface="楷体_GB2312" pitchFamily="49" charset="-122"/>
              </a:rPr>
              <a:t>.</a:t>
            </a:r>
          </a:p>
        </p:txBody>
      </p:sp>
      <p:sp>
        <p:nvSpPr>
          <p:cNvPr id="44054" name="AutoShape 22">
            <a:extLst>
              <a:ext uri="{FF2B5EF4-FFF2-40B4-BE49-F238E27FC236}">
                <a16:creationId xmlns:a16="http://schemas.microsoft.com/office/drawing/2014/main" id="{3BBF6422-06B6-7FE9-A3E0-CC4C31BA9CC3}"/>
              </a:ext>
            </a:extLst>
          </p:cNvPr>
          <p:cNvSpPr>
            <a:spLocks noChangeArrowheads="1"/>
          </p:cNvSpPr>
          <p:nvPr/>
        </p:nvSpPr>
        <p:spPr bwMode="auto">
          <a:xfrm>
            <a:off x="8543925" y="4579939"/>
            <a:ext cx="1873250" cy="865187"/>
          </a:xfrm>
          <a:prstGeom prst="wedgeRoundRectCallout">
            <a:avLst>
              <a:gd name="adj1" fmla="val -35509"/>
              <a:gd name="adj2" fmla="val 79907"/>
              <a:gd name="adj3" fmla="val 16667"/>
            </a:avLst>
          </a:prstGeom>
          <a:solidFill>
            <a:schemeClr val="accent1"/>
          </a:solidFill>
          <a:ln w="9525">
            <a:solidFill>
              <a:schemeClr val="tx1"/>
            </a:solidFill>
            <a:miter lim="800000"/>
            <a:headEnd/>
            <a:tailEnd/>
          </a:ln>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纯量阵不同于对角阵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slide(fromBottom)">
                                      <p:cBhvr>
                                        <p:cTn id="7" dur="500"/>
                                        <p:tgtEl>
                                          <p:spTgt spid="44038"/>
                                        </p:tgtEl>
                                      </p:cBhvr>
                                    </p:animEffect>
                                  </p:childTnLst>
                                </p:cTn>
                              </p:par>
                              <p:par>
                                <p:cTn id="8" presetID="12" presetClass="entr" presetSubtype="4" fill="hold" nodeType="withEffect">
                                  <p:stCondLst>
                                    <p:cond delay="0"/>
                                  </p:stCondLst>
                                  <p:childTnLst>
                                    <p:set>
                                      <p:cBhvr>
                                        <p:cTn id="9" dur="1" fill="hold">
                                          <p:stCondLst>
                                            <p:cond delay="0"/>
                                          </p:stCondLst>
                                        </p:cTn>
                                        <p:tgtEl>
                                          <p:spTgt spid="44039"/>
                                        </p:tgtEl>
                                        <p:attrNameLst>
                                          <p:attrName>style.visibility</p:attrName>
                                        </p:attrNameLst>
                                      </p:cBhvr>
                                      <p:to>
                                        <p:strVal val="visible"/>
                                      </p:to>
                                    </p:set>
                                    <p:animEffect transition="in" filter="slide(fromBottom)">
                                      <p:cBhvr>
                                        <p:cTn id="10" dur="500"/>
                                        <p:tgtEl>
                                          <p:spTgt spid="440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4040"/>
                                        </p:tgtEl>
                                        <p:attrNameLst>
                                          <p:attrName>style.visibility</p:attrName>
                                        </p:attrNameLst>
                                      </p:cBhvr>
                                      <p:to>
                                        <p:strVal val="visible"/>
                                      </p:to>
                                    </p:set>
                                    <p:animEffect transition="in" filter="slide(fromBottom)">
                                      <p:cBhvr>
                                        <p:cTn id="15" dur="500"/>
                                        <p:tgtEl>
                                          <p:spTgt spid="44040"/>
                                        </p:tgtEl>
                                      </p:cBhvr>
                                    </p:animEffect>
                                  </p:childTnLst>
                                </p:cTn>
                              </p:par>
                              <p:par>
                                <p:cTn id="16" presetID="12" presetClass="entr" presetSubtype="4" fill="hold" nodeType="withEffect">
                                  <p:stCondLst>
                                    <p:cond delay="0"/>
                                  </p:stCondLst>
                                  <p:childTnLst>
                                    <p:set>
                                      <p:cBhvr>
                                        <p:cTn id="17" dur="1" fill="hold">
                                          <p:stCondLst>
                                            <p:cond delay="0"/>
                                          </p:stCondLst>
                                        </p:cTn>
                                        <p:tgtEl>
                                          <p:spTgt spid="44037"/>
                                        </p:tgtEl>
                                        <p:attrNameLst>
                                          <p:attrName>style.visibility</p:attrName>
                                        </p:attrNameLst>
                                      </p:cBhvr>
                                      <p:to>
                                        <p:strVal val="visible"/>
                                      </p:to>
                                    </p:set>
                                    <p:animEffect transition="in" filter="slide(fromBottom)">
                                      <p:cBhvr>
                                        <p:cTn id="18" dur="500"/>
                                        <p:tgtEl>
                                          <p:spTgt spid="440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44041"/>
                                        </p:tgtEl>
                                        <p:attrNameLst>
                                          <p:attrName>style.visibility</p:attrName>
                                        </p:attrNameLst>
                                      </p:cBhvr>
                                      <p:to>
                                        <p:strVal val="visible"/>
                                      </p:to>
                                    </p:set>
                                    <p:animEffect transition="in" filter="slide(fromBottom)">
                                      <p:cBhvr>
                                        <p:cTn id="23" dur="500"/>
                                        <p:tgtEl>
                                          <p:spTgt spid="44041"/>
                                        </p:tgtEl>
                                      </p:cBhvr>
                                    </p:animEffect>
                                  </p:childTnLst>
                                </p:cTn>
                              </p:par>
                              <p:par>
                                <p:cTn id="24" presetID="12" presetClass="entr" presetSubtype="4" fill="hold" nodeType="withEffect">
                                  <p:stCondLst>
                                    <p:cond delay="0"/>
                                  </p:stCondLst>
                                  <p:childTnLst>
                                    <p:set>
                                      <p:cBhvr>
                                        <p:cTn id="25" dur="1" fill="hold">
                                          <p:stCondLst>
                                            <p:cond delay="0"/>
                                          </p:stCondLst>
                                        </p:cTn>
                                        <p:tgtEl>
                                          <p:spTgt spid="44042"/>
                                        </p:tgtEl>
                                        <p:attrNameLst>
                                          <p:attrName>style.visibility</p:attrName>
                                        </p:attrNameLst>
                                      </p:cBhvr>
                                      <p:to>
                                        <p:strVal val="visible"/>
                                      </p:to>
                                    </p:set>
                                    <p:animEffect transition="in" filter="slide(fromBottom)">
                                      <p:cBhvr>
                                        <p:cTn id="26" dur="500"/>
                                        <p:tgtEl>
                                          <p:spTgt spid="4404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44047"/>
                                        </p:tgtEl>
                                        <p:attrNameLst>
                                          <p:attrName>style.visibility</p:attrName>
                                        </p:attrNameLst>
                                      </p:cBhvr>
                                      <p:to>
                                        <p:strVal val="visible"/>
                                      </p:to>
                                    </p:set>
                                    <p:animEffect transition="in" filter="slide(fromBottom)">
                                      <p:cBhvr>
                                        <p:cTn id="31" dur="500"/>
                                        <p:tgtEl>
                                          <p:spTgt spid="4404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44045"/>
                                        </p:tgtEl>
                                        <p:attrNameLst>
                                          <p:attrName>style.visibility</p:attrName>
                                        </p:attrNameLst>
                                      </p:cBhvr>
                                      <p:to>
                                        <p:strVal val="visible"/>
                                      </p:to>
                                    </p:set>
                                    <p:animEffect transition="in" filter="slide(fromBottom)">
                                      <p:cBhvr>
                                        <p:cTn id="36" dur="500"/>
                                        <p:tgtEl>
                                          <p:spTgt spid="4404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44046"/>
                                        </p:tgtEl>
                                        <p:attrNameLst>
                                          <p:attrName>style.visibility</p:attrName>
                                        </p:attrNameLst>
                                      </p:cBhvr>
                                      <p:to>
                                        <p:strVal val="visible"/>
                                      </p:to>
                                    </p:set>
                                    <p:animEffect transition="in" filter="slide(fromBottom)">
                                      <p:cBhvr>
                                        <p:cTn id="41" dur="500"/>
                                        <p:tgtEl>
                                          <p:spTgt spid="4404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9" presetClass="entr" presetSubtype="0" accel="100000" fill="hold" grpId="0" nodeType="clickEffect">
                                  <p:stCondLst>
                                    <p:cond delay="0"/>
                                  </p:stCondLst>
                                  <p:childTnLst>
                                    <p:set>
                                      <p:cBhvr>
                                        <p:cTn id="45" dur="1" fill="hold">
                                          <p:stCondLst>
                                            <p:cond delay="0"/>
                                          </p:stCondLst>
                                        </p:cTn>
                                        <p:tgtEl>
                                          <p:spTgt spid="44054"/>
                                        </p:tgtEl>
                                        <p:attrNameLst>
                                          <p:attrName>style.visibility</p:attrName>
                                        </p:attrNameLst>
                                      </p:cBhvr>
                                      <p:to>
                                        <p:strVal val="visible"/>
                                      </p:to>
                                    </p:set>
                                    <p:anim calcmode="lin" valueType="num">
                                      <p:cBhvr>
                                        <p:cTn id="46" dur="500" fill="hold"/>
                                        <p:tgtEl>
                                          <p:spTgt spid="44054"/>
                                        </p:tgtEl>
                                        <p:attrNameLst>
                                          <p:attrName>ppt_h</p:attrName>
                                        </p:attrNameLst>
                                      </p:cBhvr>
                                      <p:tavLst>
                                        <p:tav tm="0">
                                          <p:val>
                                            <p:strVal val="#ppt_h/20"/>
                                          </p:val>
                                        </p:tav>
                                        <p:tav tm="50000">
                                          <p:val>
                                            <p:strVal val="#ppt_h/20"/>
                                          </p:val>
                                        </p:tav>
                                        <p:tav tm="100000">
                                          <p:val>
                                            <p:strVal val="#ppt_h"/>
                                          </p:val>
                                        </p:tav>
                                      </p:tavLst>
                                    </p:anim>
                                    <p:anim calcmode="lin" valueType="num">
                                      <p:cBhvr>
                                        <p:cTn id="47" dur="500" fill="hold"/>
                                        <p:tgtEl>
                                          <p:spTgt spid="44054"/>
                                        </p:tgtEl>
                                        <p:attrNameLst>
                                          <p:attrName>ppt_w</p:attrName>
                                        </p:attrNameLst>
                                      </p:cBhvr>
                                      <p:tavLst>
                                        <p:tav tm="0">
                                          <p:val>
                                            <p:strVal val="#ppt_w+.3"/>
                                          </p:val>
                                        </p:tav>
                                        <p:tav tm="50000">
                                          <p:val>
                                            <p:strVal val="#ppt_w+.3"/>
                                          </p:val>
                                        </p:tav>
                                        <p:tav tm="100000">
                                          <p:val>
                                            <p:strVal val="#ppt_w"/>
                                          </p:val>
                                        </p:tav>
                                      </p:tavLst>
                                    </p:anim>
                                    <p:anim calcmode="lin" valueType="num">
                                      <p:cBhvr>
                                        <p:cTn id="48" dur="500" fill="hold"/>
                                        <p:tgtEl>
                                          <p:spTgt spid="44054"/>
                                        </p:tgtEl>
                                        <p:attrNameLst>
                                          <p:attrName>ppt_x</p:attrName>
                                        </p:attrNameLst>
                                      </p:cBhvr>
                                      <p:tavLst>
                                        <p:tav tm="0">
                                          <p:val>
                                            <p:strVal val="#ppt_x-.3"/>
                                          </p:val>
                                        </p:tav>
                                        <p:tav tm="50000">
                                          <p:val>
                                            <p:strVal val="#ppt_x"/>
                                          </p:val>
                                        </p:tav>
                                        <p:tav tm="100000">
                                          <p:val>
                                            <p:strVal val="#ppt_x"/>
                                          </p:val>
                                        </p:tav>
                                      </p:tavLst>
                                    </p:anim>
                                    <p:anim calcmode="lin" valueType="num">
                                      <p:cBhvr>
                                        <p:cTn id="49" dur="500" fill="hold"/>
                                        <p:tgtEl>
                                          <p:spTgt spid="440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p:bldP spid="44041" grpId="0"/>
      <p:bldP spid="44040" grpId="0"/>
      <p:bldP spid="44045" grpId="0"/>
      <p:bldP spid="44046" grpId="0"/>
      <p:bldP spid="4405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62" name="Rectangle 2">
            <a:extLst>
              <a:ext uri="{FF2B5EF4-FFF2-40B4-BE49-F238E27FC236}">
                <a16:creationId xmlns:a16="http://schemas.microsoft.com/office/drawing/2014/main" id="{6FDD59DD-DAE9-A0DF-81BE-2A9394D5C728}"/>
              </a:ext>
            </a:extLst>
          </p:cNvPr>
          <p:cNvSpPr>
            <a:spLocks noChangeArrowheads="1"/>
          </p:cNvSpPr>
          <p:nvPr/>
        </p:nvSpPr>
        <p:spPr bwMode="auto">
          <a:xfrm>
            <a:off x="2209801" y="812801"/>
            <a:ext cx="5230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a:solidFill>
                  <a:srgbClr val="000000"/>
                </a:solidFill>
                <a:latin typeface="Times New Roman" panose="02020603050405020304" pitchFamily="18" charset="0"/>
              </a:rPr>
              <a:t>(5) </a:t>
            </a:r>
            <a:r>
              <a:rPr kumimoji="1" lang="zh-CN" altLang="en-US" b="1">
                <a:solidFill>
                  <a:srgbClr val="FF0000"/>
                </a:solidFill>
                <a:latin typeface="Times New Roman" panose="02020603050405020304" pitchFamily="18" charset="0"/>
              </a:rPr>
              <a:t>方阵的幂</a:t>
            </a:r>
            <a:r>
              <a:rPr kumimoji="1" lang="zh-CN" altLang="en-US" b="1">
                <a:solidFill>
                  <a:srgbClr val="000000"/>
                </a:solidFill>
                <a:latin typeface="Times New Roman" panose="02020603050405020304" pitchFamily="18" charset="0"/>
              </a:rPr>
              <a:t>   若 </a:t>
            </a:r>
            <a:r>
              <a:rPr kumimoji="1" lang="en-US" altLang="zh-CN" b="1" i="1">
                <a:solidFill>
                  <a:srgbClr val="000000"/>
                </a:solidFill>
                <a:latin typeface="Times New Roman" panose="02020603050405020304" pitchFamily="18" charset="0"/>
              </a:rPr>
              <a:t>A </a:t>
            </a:r>
            <a:r>
              <a:rPr kumimoji="1" lang="zh-CN" altLang="en-US" b="1">
                <a:solidFill>
                  <a:srgbClr val="000000"/>
                </a:solidFill>
                <a:latin typeface="Times New Roman" panose="02020603050405020304" pitchFamily="18" charset="0"/>
              </a:rPr>
              <a:t>是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a:t>
            </a:r>
            <a:r>
              <a:rPr kumimoji="1" lang="zh-CN" altLang="en-US" b="1">
                <a:solidFill>
                  <a:srgbClr val="FF0000"/>
                </a:solidFill>
                <a:latin typeface="Times New Roman" panose="02020603050405020304" pitchFamily="18" charset="0"/>
              </a:rPr>
              <a:t>方阵</a:t>
            </a:r>
            <a:r>
              <a:rPr kumimoji="1" lang="zh-CN" altLang="en-US" b="1">
                <a:solidFill>
                  <a:srgbClr val="00007D"/>
                </a:solidFill>
                <a:latin typeface="Times New Roman" panose="02020603050405020304" pitchFamily="18" charset="0"/>
              </a:rPr>
              <a:t>，</a:t>
            </a:r>
            <a:r>
              <a:rPr kumimoji="1" lang="zh-CN" altLang="en-US" b="1">
                <a:solidFill>
                  <a:srgbClr val="000000"/>
                </a:solidFill>
                <a:latin typeface="Times New Roman" panose="02020603050405020304" pitchFamily="18" charset="0"/>
              </a:rPr>
              <a:t>定义</a:t>
            </a:r>
          </a:p>
        </p:txBody>
      </p:sp>
      <p:graphicFrame>
        <p:nvGraphicFramePr>
          <p:cNvPr id="184322" name="Object 11">
            <a:extLst>
              <a:ext uri="{FF2B5EF4-FFF2-40B4-BE49-F238E27FC236}">
                <a16:creationId xmlns:a16="http://schemas.microsoft.com/office/drawing/2014/main" id="{FB7ED568-32B6-53E6-B502-D69F616BFFD3}"/>
              </a:ext>
            </a:extLst>
          </p:cNvPr>
          <p:cNvGraphicFramePr>
            <a:graphicFrameLocks noChangeAspect="1"/>
          </p:cNvGraphicFramePr>
          <p:nvPr/>
        </p:nvGraphicFramePr>
        <p:xfrm>
          <a:off x="5087939" y="1412875"/>
          <a:ext cx="1957387" cy="781050"/>
        </p:xfrm>
        <a:graphic>
          <a:graphicData uri="http://schemas.openxmlformats.org/presentationml/2006/ole">
            <mc:AlternateContent xmlns:mc="http://schemas.openxmlformats.org/markup-compatibility/2006">
              <mc:Choice xmlns:v="urn:schemas-microsoft-com:vml" Requires="v">
                <p:oleObj name="Equation" r:id="rId2" imgW="888614" imgH="355446" progId="">
                  <p:embed/>
                </p:oleObj>
              </mc:Choice>
              <mc:Fallback>
                <p:oleObj name="Equation" r:id="rId2" imgW="888614" imgH="355446" progId="">
                  <p:embed/>
                  <p:pic>
                    <p:nvPicPr>
                      <p:cNvPr id="184322" name="Object 11">
                        <a:extLst>
                          <a:ext uri="{FF2B5EF4-FFF2-40B4-BE49-F238E27FC236}">
                            <a16:creationId xmlns:a16="http://schemas.microsoft.com/office/drawing/2014/main" id="{FB7ED568-32B6-53E6-B502-D69F616BF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939" y="1412875"/>
                        <a:ext cx="1957387"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0" name="Rectangle 4">
            <a:extLst>
              <a:ext uri="{FF2B5EF4-FFF2-40B4-BE49-F238E27FC236}">
                <a16:creationId xmlns:a16="http://schemas.microsoft.com/office/drawing/2014/main" id="{7AC3AF74-6C9E-BF0D-6592-51F0E9FCCC70}"/>
              </a:ext>
            </a:extLst>
          </p:cNvPr>
          <p:cNvSpPr>
            <a:spLocks noChangeArrowheads="1"/>
          </p:cNvSpPr>
          <p:nvPr/>
        </p:nvSpPr>
        <p:spPr bwMode="auto">
          <a:xfrm>
            <a:off x="2709864" y="2370138"/>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显然</a:t>
            </a:r>
          </a:p>
        </p:txBody>
      </p:sp>
      <p:graphicFrame>
        <p:nvGraphicFramePr>
          <p:cNvPr id="45061" name="Object 12">
            <a:extLst>
              <a:ext uri="{FF2B5EF4-FFF2-40B4-BE49-F238E27FC236}">
                <a16:creationId xmlns:a16="http://schemas.microsoft.com/office/drawing/2014/main" id="{781D63CC-F706-60B8-EA68-E80DA9205C8B}"/>
              </a:ext>
            </a:extLst>
          </p:cNvPr>
          <p:cNvGraphicFramePr>
            <a:graphicFrameLocks noChangeAspect="1"/>
          </p:cNvGraphicFramePr>
          <p:nvPr/>
        </p:nvGraphicFramePr>
        <p:xfrm>
          <a:off x="3624263" y="2346325"/>
          <a:ext cx="3624262" cy="503238"/>
        </p:xfrm>
        <a:graphic>
          <a:graphicData uri="http://schemas.openxmlformats.org/presentationml/2006/ole">
            <mc:AlternateContent xmlns:mc="http://schemas.openxmlformats.org/markup-compatibility/2006">
              <mc:Choice xmlns:v="urn:schemas-microsoft-com:vml" Requires="v">
                <p:oleObj name="Equation" r:id="rId4" imgW="1638300" imgH="228600" progId="">
                  <p:embed/>
                </p:oleObj>
              </mc:Choice>
              <mc:Fallback>
                <p:oleObj name="Equation" r:id="rId4" imgW="1638300" imgH="228600" progId="">
                  <p:embed/>
                  <p:pic>
                    <p:nvPicPr>
                      <p:cNvPr id="45061" name="Object 12">
                        <a:extLst>
                          <a:ext uri="{FF2B5EF4-FFF2-40B4-BE49-F238E27FC236}">
                            <a16:creationId xmlns:a16="http://schemas.microsoft.com/office/drawing/2014/main" id="{781D63CC-F706-60B8-EA68-E80DA9205C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4263" y="2346325"/>
                        <a:ext cx="36242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2" name="Object 13">
            <a:extLst>
              <a:ext uri="{FF2B5EF4-FFF2-40B4-BE49-F238E27FC236}">
                <a16:creationId xmlns:a16="http://schemas.microsoft.com/office/drawing/2014/main" id="{7BD2E34E-8B93-836B-41AC-6942B9350CCD}"/>
              </a:ext>
            </a:extLst>
          </p:cNvPr>
          <p:cNvGraphicFramePr>
            <a:graphicFrameLocks noChangeAspect="1"/>
          </p:cNvGraphicFramePr>
          <p:nvPr/>
        </p:nvGraphicFramePr>
        <p:xfrm>
          <a:off x="3287713" y="4273551"/>
          <a:ext cx="3890962" cy="1624013"/>
        </p:xfrm>
        <a:graphic>
          <a:graphicData uri="http://schemas.openxmlformats.org/presentationml/2006/ole">
            <mc:AlternateContent xmlns:mc="http://schemas.openxmlformats.org/markup-compatibility/2006">
              <mc:Choice xmlns:v="urn:schemas-microsoft-com:vml" Requires="v">
                <p:oleObj name="Equation" r:id="rId6" imgW="1765300" imgH="736600" progId="">
                  <p:embed/>
                </p:oleObj>
              </mc:Choice>
              <mc:Fallback>
                <p:oleObj name="Equation" r:id="rId6" imgW="1765300" imgH="736600" progId="">
                  <p:embed/>
                  <p:pic>
                    <p:nvPicPr>
                      <p:cNvPr id="45062" name="Object 13">
                        <a:extLst>
                          <a:ext uri="{FF2B5EF4-FFF2-40B4-BE49-F238E27FC236}">
                            <a16:creationId xmlns:a16="http://schemas.microsoft.com/office/drawing/2014/main" id="{7BD2E34E-8B93-836B-41AC-6942B9350C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7713" y="4273551"/>
                        <a:ext cx="3890962"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3" name="Text Box 7">
            <a:extLst>
              <a:ext uri="{FF2B5EF4-FFF2-40B4-BE49-F238E27FC236}">
                <a16:creationId xmlns:a16="http://schemas.microsoft.com/office/drawing/2014/main" id="{5CA91A9E-CCC8-1D93-BB73-618FA8E163C3}"/>
              </a:ext>
            </a:extLst>
          </p:cNvPr>
          <p:cNvSpPr txBox="1">
            <a:spLocks noChangeArrowheads="1"/>
          </p:cNvSpPr>
          <p:nvPr/>
        </p:nvSpPr>
        <p:spPr bwMode="auto">
          <a:xfrm>
            <a:off x="2209801" y="3673475"/>
            <a:ext cx="477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思考：</a:t>
            </a:r>
            <a:r>
              <a:rPr kumimoji="1" lang="zh-CN" altLang="en-US" b="1">
                <a:solidFill>
                  <a:srgbClr val="000000"/>
                </a:solidFill>
                <a:latin typeface="Times New Roman" panose="02020603050405020304" pitchFamily="18" charset="0"/>
              </a:rPr>
              <a:t>下列等式在什么时候成立？</a:t>
            </a:r>
          </a:p>
        </p:txBody>
      </p:sp>
      <p:sp>
        <p:nvSpPr>
          <p:cNvPr id="45066" name="Text Box 10">
            <a:extLst>
              <a:ext uri="{FF2B5EF4-FFF2-40B4-BE49-F238E27FC236}">
                <a16:creationId xmlns:a16="http://schemas.microsoft.com/office/drawing/2014/main" id="{F3A8F480-9BDF-0BB9-E45C-B366A8D3EC91}"/>
              </a:ext>
            </a:extLst>
          </p:cNvPr>
          <p:cNvSpPr txBox="1">
            <a:spLocks noChangeArrowheads="1"/>
          </p:cNvSpPr>
          <p:nvPr/>
        </p:nvSpPr>
        <p:spPr bwMode="auto">
          <a:xfrm>
            <a:off x="7354888" y="4857750"/>
            <a:ext cx="2773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i="1">
                <a:solidFill>
                  <a:srgbClr val="FF0000"/>
                </a:solidFill>
                <a:latin typeface="Times New Roman" panose="02020603050405020304" pitchFamily="18" charset="0"/>
              </a:rPr>
              <a:t>A</a:t>
            </a:r>
            <a:r>
              <a:rPr kumimoji="1" lang="zh-CN" altLang="en-US" b="1">
                <a:solidFill>
                  <a:srgbClr val="FF0000"/>
                </a:solidFill>
                <a:latin typeface="Times New Roman" panose="02020603050405020304" pitchFamily="18" charset="0"/>
              </a:rPr>
              <a:t>、</a:t>
            </a:r>
            <a:r>
              <a:rPr kumimoji="1" lang="en-US" altLang="zh-CN" b="1" i="1">
                <a:solidFill>
                  <a:srgbClr val="FF0000"/>
                </a:solidFill>
                <a:latin typeface="Times New Roman" panose="02020603050405020304" pitchFamily="18" charset="0"/>
              </a:rPr>
              <a:t>B</a:t>
            </a:r>
            <a:r>
              <a:rPr kumimoji="1" lang="zh-CN" altLang="en-US" b="1">
                <a:solidFill>
                  <a:srgbClr val="FF0000"/>
                </a:solidFill>
                <a:latin typeface="Times New Roman" panose="02020603050405020304" pitchFamily="18" charset="0"/>
              </a:rPr>
              <a:t>可交换时成立</a:t>
            </a:r>
          </a:p>
        </p:txBody>
      </p:sp>
      <p:sp>
        <p:nvSpPr>
          <p:cNvPr id="45072" name="AutoShape 16">
            <a:extLst>
              <a:ext uri="{FF2B5EF4-FFF2-40B4-BE49-F238E27FC236}">
                <a16:creationId xmlns:a16="http://schemas.microsoft.com/office/drawing/2014/main" id="{533D762D-5993-9734-C833-661D9E5A3FF8}"/>
              </a:ext>
            </a:extLst>
          </p:cNvPr>
          <p:cNvSpPr>
            <a:spLocks/>
          </p:cNvSpPr>
          <p:nvPr/>
        </p:nvSpPr>
        <p:spPr bwMode="auto">
          <a:xfrm>
            <a:off x="7113588" y="4221164"/>
            <a:ext cx="144462" cy="1728787"/>
          </a:xfrm>
          <a:prstGeom prst="rightBrace">
            <a:avLst>
              <a:gd name="adj1" fmla="val 99726"/>
              <a:gd name="adj2" fmla="val 52523"/>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slide(fromBottom)">
                                      <p:cBhvr>
                                        <p:cTn id="7" dur="500"/>
                                        <p:tgtEl>
                                          <p:spTgt spid="45060"/>
                                        </p:tgtEl>
                                      </p:cBhvr>
                                    </p:animEffect>
                                  </p:childTnLst>
                                </p:cTn>
                              </p:par>
                              <p:par>
                                <p:cTn id="8" presetID="12" presetClass="entr" presetSubtype="4" fill="hold" nodeType="withEffect">
                                  <p:stCondLst>
                                    <p:cond delay="0"/>
                                  </p:stCondLst>
                                  <p:childTnLst>
                                    <p:set>
                                      <p:cBhvr>
                                        <p:cTn id="9" dur="1" fill="hold">
                                          <p:stCondLst>
                                            <p:cond delay="0"/>
                                          </p:stCondLst>
                                        </p:cTn>
                                        <p:tgtEl>
                                          <p:spTgt spid="45061"/>
                                        </p:tgtEl>
                                        <p:attrNameLst>
                                          <p:attrName>style.visibility</p:attrName>
                                        </p:attrNameLst>
                                      </p:cBhvr>
                                      <p:to>
                                        <p:strVal val="visible"/>
                                      </p:to>
                                    </p:set>
                                    <p:animEffect transition="in" filter="slide(fromBottom)">
                                      <p:cBhvr>
                                        <p:cTn id="10" dur="500"/>
                                        <p:tgtEl>
                                          <p:spTgt spid="4506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5063"/>
                                        </p:tgtEl>
                                        <p:attrNameLst>
                                          <p:attrName>style.visibility</p:attrName>
                                        </p:attrNameLst>
                                      </p:cBhvr>
                                      <p:to>
                                        <p:strVal val="visible"/>
                                      </p:to>
                                    </p:set>
                                    <p:animEffect transition="in" filter="dissolve">
                                      <p:cBhvr>
                                        <p:cTn id="15" dur="500"/>
                                        <p:tgtEl>
                                          <p:spTgt spid="45063"/>
                                        </p:tgtEl>
                                      </p:cBhvr>
                                    </p:animEffect>
                                  </p:childTnLst>
                                </p:cTn>
                              </p:par>
                              <p:par>
                                <p:cTn id="16" presetID="9" presetClass="entr" presetSubtype="0" fill="hold" nodeType="withEffect">
                                  <p:stCondLst>
                                    <p:cond delay="0"/>
                                  </p:stCondLst>
                                  <p:childTnLst>
                                    <p:set>
                                      <p:cBhvr>
                                        <p:cTn id="17" dur="1" fill="hold">
                                          <p:stCondLst>
                                            <p:cond delay="0"/>
                                          </p:stCondLst>
                                        </p:cTn>
                                        <p:tgtEl>
                                          <p:spTgt spid="45062"/>
                                        </p:tgtEl>
                                        <p:attrNameLst>
                                          <p:attrName>style.visibility</p:attrName>
                                        </p:attrNameLst>
                                      </p:cBhvr>
                                      <p:to>
                                        <p:strVal val="visible"/>
                                      </p:to>
                                    </p:set>
                                    <p:animEffect transition="in" filter="dissolve">
                                      <p:cBhvr>
                                        <p:cTn id="18" dur="500"/>
                                        <p:tgtEl>
                                          <p:spTgt spid="450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5072"/>
                                        </p:tgtEl>
                                        <p:attrNameLst>
                                          <p:attrName>style.visibility</p:attrName>
                                        </p:attrNameLst>
                                      </p:cBhvr>
                                      <p:to>
                                        <p:strVal val="visible"/>
                                      </p:to>
                                    </p:set>
                                    <p:animEffect transition="in" filter="box(in)">
                                      <p:cBhvr>
                                        <p:cTn id="23" dur="500"/>
                                        <p:tgtEl>
                                          <p:spTgt spid="45072"/>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45066"/>
                                        </p:tgtEl>
                                        <p:attrNameLst>
                                          <p:attrName>style.visibility</p:attrName>
                                        </p:attrNameLst>
                                      </p:cBhvr>
                                      <p:to>
                                        <p:strVal val="visible"/>
                                      </p:to>
                                    </p:set>
                                    <p:animEffect transition="in" filter="box(in)">
                                      <p:cBhvr>
                                        <p:cTn id="26" dur="500"/>
                                        <p:tgtEl>
                                          <p:spTgt spid="4506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184322"/>
                                        </p:tgtEl>
                                        <p:attrNameLst>
                                          <p:attrName>style.visibility</p:attrName>
                                        </p:attrNameLst>
                                      </p:cBhvr>
                                      <p:to>
                                        <p:strVal val="visible"/>
                                      </p:to>
                                    </p:set>
                                    <p:animEffect transition="in" filter="wipe(right)">
                                      <p:cBhvr>
                                        <p:cTn id="31" dur="500"/>
                                        <p:tgtEl>
                                          <p:spTgt spid="184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3" grpId="0"/>
      <p:bldP spid="45066" grpId="0"/>
      <p:bldP spid="45072"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C757C101-DD2A-CD74-D160-8C2CE786BF01}"/>
              </a:ext>
            </a:extLst>
          </p:cNvPr>
          <p:cNvGraphicFramePr>
            <a:graphicFrameLocks noChangeAspect="1"/>
          </p:cNvGraphicFramePr>
          <p:nvPr/>
        </p:nvGraphicFramePr>
        <p:xfrm>
          <a:off x="2566989" y="520701"/>
          <a:ext cx="5329237" cy="963613"/>
        </p:xfrm>
        <a:graphic>
          <a:graphicData uri="http://schemas.openxmlformats.org/presentationml/2006/ole">
            <mc:AlternateContent xmlns:mc="http://schemas.openxmlformats.org/markup-compatibility/2006">
              <mc:Choice xmlns:v="urn:schemas-microsoft-com:vml" Requires="v">
                <p:oleObj name="公式" r:id="rId2" imgW="1333500" imgH="241300" progId="Equation.3">
                  <p:embed/>
                </p:oleObj>
              </mc:Choice>
              <mc:Fallback>
                <p:oleObj name="公式" r:id="rId2" imgW="1333500" imgH="241300" progId="Equation.3">
                  <p:embed/>
                  <p:pic>
                    <p:nvPicPr>
                      <p:cNvPr id="2" name="Object 2">
                        <a:extLst>
                          <a:ext uri="{FF2B5EF4-FFF2-40B4-BE49-F238E27FC236}">
                            <a16:creationId xmlns:a16="http://schemas.microsoft.com/office/drawing/2014/main" id="{C757C101-DD2A-CD74-D160-8C2CE786B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9" y="520701"/>
                        <a:ext cx="5329237"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8211" name="Object 3">
            <a:extLst>
              <a:ext uri="{FF2B5EF4-FFF2-40B4-BE49-F238E27FC236}">
                <a16:creationId xmlns:a16="http://schemas.microsoft.com/office/drawing/2014/main" id="{135454AD-F208-C2B5-533E-A08E3783111E}"/>
              </a:ext>
            </a:extLst>
          </p:cNvPr>
          <p:cNvGraphicFramePr>
            <a:graphicFrameLocks noChangeAspect="1"/>
          </p:cNvGraphicFramePr>
          <p:nvPr/>
        </p:nvGraphicFramePr>
        <p:xfrm>
          <a:off x="2566988" y="1719263"/>
          <a:ext cx="6553200" cy="989012"/>
        </p:xfrm>
        <a:graphic>
          <a:graphicData uri="http://schemas.openxmlformats.org/presentationml/2006/ole">
            <mc:AlternateContent xmlns:mc="http://schemas.openxmlformats.org/markup-compatibility/2006">
              <mc:Choice xmlns:v="urn:schemas-microsoft-com:vml" Requires="v">
                <p:oleObj name="公式" r:id="rId4" imgW="1600200" imgH="241200" progId="Equation.3">
                  <p:embed/>
                </p:oleObj>
              </mc:Choice>
              <mc:Fallback>
                <p:oleObj name="公式" r:id="rId4" imgW="1600200" imgH="241200" progId="Equation.3">
                  <p:embed/>
                  <p:pic>
                    <p:nvPicPr>
                      <p:cNvPr id="1758211" name="Object 3">
                        <a:extLst>
                          <a:ext uri="{FF2B5EF4-FFF2-40B4-BE49-F238E27FC236}">
                            <a16:creationId xmlns:a16="http://schemas.microsoft.com/office/drawing/2014/main" id="{135454AD-F208-C2B5-533E-A08E378311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988" y="1719263"/>
                        <a:ext cx="6553200"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8212" name="Object 4">
            <a:extLst>
              <a:ext uri="{FF2B5EF4-FFF2-40B4-BE49-F238E27FC236}">
                <a16:creationId xmlns:a16="http://schemas.microsoft.com/office/drawing/2014/main" id="{D7A5D53C-4149-C8CF-023F-DA1353CFC037}"/>
              </a:ext>
            </a:extLst>
          </p:cNvPr>
          <p:cNvGraphicFramePr>
            <a:graphicFrameLocks noChangeAspect="1"/>
          </p:cNvGraphicFramePr>
          <p:nvPr/>
        </p:nvGraphicFramePr>
        <p:xfrm>
          <a:off x="4610100" y="2855914"/>
          <a:ext cx="5302250" cy="644525"/>
        </p:xfrm>
        <a:graphic>
          <a:graphicData uri="http://schemas.openxmlformats.org/presentationml/2006/ole">
            <mc:AlternateContent xmlns:mc="http://schemas.openxmlformats.org/markup-compatibility/2006">
              <mc:Choice xmlns:v="urn:schemas-microsoft-com:vml" Requires="v">
                <p:oleObj name="公式" r:id="rId6" imgW="1358310" imgH="165028" progId="Equation.3">
                  <p:embed/>
                </p:oleObj>
              </mc:Choice>
              <mc:Fallback>
                <p:oleObj name="公式" r:id="rId6" imgW="1358310" imgH="165028" progId="Equation.3">
                  <p:embed/>
                  <p:pic>
                    <p:nvPicPr>
                      <p:cNvPr id="1758212" name="Object 4">
                        <a:extLst>
                          <a:ext uri="{FF2B5EF4-FFF2-40B4-BE49-F238E27FC236}">
                            <a16:creationId xmlns:a16="http://schemas.microsoft.com/office/drawing/2014/main" id="{D7A5D53C-4149-C8CF-023F-DA1353CFC0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0100" y="2855914"/>
                        <a:ext cx="5302250"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8213" name="Object 5">
            <a:extLst>
              <a:ext uri="{FF2B5EF4-FFF2-40B4-BE49-F238E27FC236}">
                <a16:creationId xmlns:a16="http://schemas.microsoft.com/office/drawing/2014/main" id="{DBC480B6-B32C-D7DE-12B3-D6CD50A8BCA6}"/>
              </a:ext>
            </a:extLst>
          </p:cNvPr>
          <p:cNvGraphicFramePr>
            <a:graphicFrameLocks noChangeAspect="1"/>
          </p:cNvGraphicFramePr>
          <p:nvPr/>
        </p:nvGraphicFramePr>
        <p:xfrm>
          <a:off x="4583113" y="3716338"/>
          <a:ext cx="5041900" cy="792162"/>
        </p:xfrm>
        <a:graphic>
          <a:graphicData uri="http://schemas.openxmlformats.org/presentationml/2006/ole">
            <mc:AlternateContent xmlns:mc="http://schemas.openxmlformats.org/markup-compatibility/2006">
              <mc:Choice xmlns:v="urn:schemas-microsoft-com:vml" Requires="v">
                <p:oleObj name="公式" r:id="rId8" imgW="1295400" imgH="203200" progId="Equation.3">
                  <p:embed/>
                </p:oleObj>
              </mc:Choice>
              <mc:Fallback>
                <p:oleObj name="公式" r:id="rId8" imgW="1295400" imgH="203200" progId="Equation.3">
                  <p:embed/>
                  <p:pic>
                    <p:nvPicPr>
                      <p:cNvPr id="1758213" name="Object 5">
                        <a:extLst>
                          <a:ext uri="{FF2B5EF4-FFF2-40B4-BE49-F238E27FC236}">
                            <a16:creationId xmlns:a16="http://schemas.microsoft.com/office/drawing/2014/main" id="{DBC480B6-B32C-D7DE-12B3-D6CD50A8BC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83113" y="3716338"/>
                        <a:ext cx="504190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8214" name="Object 6">
            <a:extLst>
              <a:ext uri="{FF2B5EF4-FFF2-40B4-BE49-F238E27FC236}">
                <a16:creationId xmlns:a16="http://schemas.microsoft.com/office/drawing/2014/main" id="{D16030A5-27F3-416D-9CFC-35AC7BB1D3CB}"/>
              </a:ext>
            </a:extLst>
          </p:cNvPr>
          <p:cNvGraphicFramePr>
            <a:graphicFrameLocks noChangeAspect="1"/>
          </p:cNvGraphicFramePr>
          <p:nvPr/>
        </p:nvGraphicFramePr>
        <p:xfrm>
          <a:off x="2274889" y="4891088"/>
          <a:ext cx="8358187" cy="914400"/>
        </p:xfrm>
        <a:graphic>
          <a:graphicData uri="http://schemas.openxmlformats.org/presentationml/2006/ole">
            <mc:AlternateContent xmlns:mc="http://schemas.openxmlformats.org/markup-compatibility/2006">
              <mc:Choice xmlns:v="urn:schemas-microsoft-com:vml" Requires="v">
                <p:oleObj name="公式" r:id="rId10" imgW="2209800" imgH="241300" progId="Equation.3">
                  <p:embed/>
                </p:oleObj>
              </mc:Choice>
              <mc:Fallback>
                <p:oleObj name="公式" r:id="rId10" imgW="2209800" imgH="241300" progId="Equation.3">
                  <p:embed/>
                  <p:pic>
                    <p:nvPicPr>
                      <p:cNvPr id="1758214" name="Object 6">
                        <a:extLst>
                          <a:ext uri="{FF2B5EF4-FFF2-40B4-BE49-F238E27FC236}">
                            <a16:creationId xmlns:a16="http://schemas.microsoft.com/office/drawing/2014/main" id="{D16030A5-27F3-416D-9CFC-35AC7BB1D3C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4889" y="4891088"/>
                        <a:ext cx="83581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58211"/>
                                        </p:tgtEl>
                                        <p:attrNameLst>
                                          <p:attrName>style.visibility</p:attrName>
                                        </p:attrNameLst>
                                      </p:cBhvr>
                                      <p:to>
                                        <p:strVal val="visible"/>
                                      </p:to>
                                    </p:set>
                                    <p:animEffect transition="in" filter="wipe(left)">
                                      <p:cBhvr>
                                        <p:cTn id="12" dur="500"/>
                                        <p:tgtEl>
                                          <p:spTgt spid="17582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58212"/>
                                        </p:tgtEl>
                                        <p:attrNameLst>
                                          <p:attrName>style.visibility</p:attrName>
                                        </p:attrNameLst>
                                      </p:cBhvr>
                                      <p:to>
                                        <p:strVal val="visible"/>
                                      </p:to>
                                    </p:set>
                                    <p:animEffect transition="in" filter="wipe(left)">
                                      <p:cBhvr>
                                        <p:cTn id="17" dur="5000"/>
                                        <p:tgtEl>
                                          <p:spTgt spid="17582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58213"/>
                                        </p:tgtEl>
                                        <p:attrNameLst>
                                          <p:attrName>style.visibility</p:attrName>
                                        </p:attrNameLst>
                                      </p:cBhvr>
                                      <p:to>
                                        <p:strVal val="visible"/>
                                      </p:to>
                                    </p:set>
                                    <p:animEffect transition="in" filter="wipe(left)">
                                      <p:cBhvr>
                                        <p:cTn id="22" dur="5000"/>
                                        <p:tgtEl>
                                          <p:spTgt spid="17582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758214"/>
                                        </p:tgtEl>
                                        <p:attrNameLst>
                                          <p:attrName>style.visibility</p:attrName>
                                        </p:attrNameLst>
                                      </p:cBhvr>
                                      <p:to>
                                        <p:strVal val="visible"/>
                                      </p:to>
                                    </p:set>
                                    <p:animEffect transition="in" filter="wipe(left)">
                                      <p:cBhvr>
                                        <p:cTn id="27" dur="500"/>
                                        <p:tgtEl>
                                          <p:spTgt spid="1758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TextBox 1">
            <a:extLst>
              <a:ext uri="{FF2B5EF4-FFF2-40B4-BE49-F238E27FC236}">
                <a16:creationId xmlns:a16="http://schemas.microsoft.com/office/drawing/2014/main" id="{BFEEDB5C-71B2-D547-38A5-7FD3940C89C2}"/>
              </a:ext>
            </a:extLst>
          </p:cNvPr>
          <p:cNvSpPr txBox="1">
            <a:spLocks noChangeArrowheads="1"/>
          </p:cNvSpPr>
          <p:nvPr/>
        </p:nvSpPr>
        <p:spPr bwMode="auto">
          <a:xfrm>
            <a:off x="5310189" y="500063"/>
            <a:ext cx="1214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b="1">
                <a:solidFill>
                  <a:srgbClr val="FF0000"/>
                </a:solidFill>
              </a:rPr>
              <a:t>练习</a:t>
            </a:r>
          </a:p>
        </p:txBody>
      </p:sp>
      <p:graphicFrame>
        <p:nvGraphicFramePr>
          <p:cNvPr id="124942" name="Object 14">
            <a:extLst>
              <a:ext uri="{FF2B5EF4-FFF2-40B4-BE49-F238E27FC236}">
                <a16:creationId xmlns:a16="http://schemas.microsoft.com/office/drawing/2014/main" id="{812AD200-C87A-F8DD-03B4-C272640E4732}"/>
              </a:ext>
            </a:extLst>
          </p:cNvPr>
          <p:cNvGraphicFramePr>
            <a:graphicFrameLocks noChangeAspect="1"/>
          </p:cNvGraphicFramePr>
          <p:nvPr/>
        </p:nvGraphicFramePr>
        <p:xfrm>
          <a:off x="1973263" y="1531939"/>
          <a:ext cx="5694362" cy="1081087"/>
        </p:xfrm>
        <a:graphic>
          <a:graphicData uri="http://schemas.openxmlformats.org/presentationml/2006/ole">
            <mc:AlternateContent xmlns:mc="http://schemas.openxmlformats.org/markup-compatibility/2006">
              <mc:Choice xmlns:v="urn:schemas-microsoft-com:vml" Requires="v">
                <p:oleObj name="公式" r:id="rId2" imgW="1917700" imgH="457200" progId="Equation.3">
                  <p:embed/>
                </p:oleObj>
              </mc:Choice>
              <mc:Fallback>
                <p:oleObj name="公式" r:id="rId2" imgW="1917700" imgH="457200" progId="Equation.3">
                  <p:embed/>
                  <p:pic>
                    <p:nvPicPr>
                      <p:cNvPr id="124942" name="Object 14">
                        <a:extLst>
                          <a:ext uri="{FF2B5EF4-FFF2-40B4-BE49-F238E27FC236}">
                            <a16:creationId xmlns:a16="http://schemas.microsoft.com/office/drawing/2014/main" id="{812AD200-C87A-F8DD-03B4-C272640E4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1531939"/>
                        <a:ext cx="5694362"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1012" name="Object 3">
            <a:extLst>
              <a:ext uri="{FF2B5EF4-FFF2-40B4-BE49-F238E27FC236}">
                <a16:creationId xmlns:a16="http://schemas.microsoft.com/office/drawing/2014/main" id="{53C9204C-94F9-20C5-9C2F-629EE94ED43B}"/>
              </a:ext>
            </a:extLst>
          </p:cNvPr>
          <p:cNvGraphicFramePr>
            <a:graphicFrameLocks noChangeAspect="1"/>
          </p:cNvGraphicFramePr>
          <p:nvPr/>
        </p:nvGraphicFramePr>
        <p:xfrm>
          <a:off x="7667625" y="1500189"/>
          <a:ext cx="2286000" cy="1082675"/>
        </p:xfrm>
        <a:graphic>
          <a:graphicData uri="http://schemas.openxmlformats.org/presentationml/2006/ole">
            <mc:AlternateContent xmlns:mc="http://schemas.openxmlformats.org/markup-compatibility/2006">
              <mc:Choice xmlns:v="urn:schemas-microsoft-com:vml" Requires="v">
                <p:oleObj r:id="rId4" imgW="965200" imgH="457200" progId="">
                  <p:embed/>
                </p:oleObj>
              </mc:Choice>
              <mc:Fallback>
                <p:oleObj r:id="rId4" imgW="965200" imgH="457200" progId="">
                  <p:embed/>
                  <p:pic>
                    <p:nvPicPr>
                      <p:cNvPr id="811012" name="Object 3">
                        <a:extLst>
                          <a:ext uri="{FF2B5EF4-FFF2-40B4-BE49-F238E27FC236}">
                            <a16:creationId xmlns:a16="http://schemas.microsoft.com/office/drawing/2014/main" id="{53C9204C-94F9-20C5-9C2F-629EE94ED4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25" y="1500189"/>
                        <a:ext cx="22860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91B637AE-1FD1-04AB-F55E-51BCED9F08EA}"/>
              </a:ext>
            </a:extLst>
          </p:cNvPr>
          <p:cNvSpPr txBox="1"/>
          <p:nvPr/>
        </p:nvSpPr>
        <p:spPr>
          <a:xfrm>
            <a:off x="1952626" y="2814638"/>
            <a:ext cx="3000375" cy="584200"/>
          </a:xfrm>
          <a:prstGeom prst="rect">
            <a:avLst/>
          </a:prstGeom>
          <a:noFill/>
        </p:spPr>
        <p:txBody>
          <a:bodyPr>
            <a:spAutoFit/>
          </a:bodyPr>
          <a:lstStyle/>
          <a:p>
            <a:pPr fontAlgn="base">
              <a:spcBef>
                <a:spcPct val="0"/>
              </a:spcBef>
              <a:spcAft>
                <a:spcPct val="0"/>
              </a:spcAft>
              <a:defRPr/>
            </a:pPr>
            <a:r>
              <a:rPr lang="zh-CN" altLang="en-US" sz="3200" b="1" dirty="0">
                <a:solidFill>
                  <a:srgbClr val="000000"/>
                </a:solidFill>
                <a:latin typeface="Arial" charset="0"/>
                <a:ea typeface="楷体_GB2312" pitchFamily="49" charset="-122"/>
              </a:rPr>
              <a:t>求 </a:t>
            </a:r>
            <a:r>
              <a:rPr lang="en-US" altLang="zh-CN" sz="3200" i="1" dirty="0">
                <a:solidFill>
                  <a:srgbClr val="9999FF">
                    <a:lumMod val="50000"/>
                  </a:srgbClr>
                </a:solidFill>
                <a:latin typeface="Times New Roman" pitchFamily="18" charset="0"/>
                <a:ea typeface="楷体_GB2312" pitchFamily="49" charset="-122"/>
                <a:cs typeface="Times New Roman" pitchFamily="18" charset="0"/>
              </a:rPr>
              <a:t>A+</a:t>
            </a:r>
            <a:r>
              <a:rPr lang="en-US" altLang="zh-CN" sz="3200" dirty="0">
                <a:solidFill>
                  <a:srgbClr val="9999FF">
                    <a:lumMod val="50000"/>
                  </a:srgbClr>
                </a:solidFill>
                <a:latin typeface="Times New Roman" pitchFamily="18" charset="0"/>
                <a:ea typeface="楷体_GB2312" pitchFamily="49" charset="-122"/>
                <a:cs typeface="Times New Roman" pitchFamily="18" charset="0"/>
              </a:rPr>
              <a:t>2</a:t>
            </a:r>
            <a:r>
              <a:rPr lang="en-US" altLang="zh-CN" sz="3200" i="1" dirty="0">
                <a:solidFill>
                  <a:srgbClr val="9999FF">
                    <a:lumMod val="50000"/>
                  </a:srgbClr>
                </a:solidFill>
                <a:latin typeface="Times New Roman" pitchFamily="18" charset="0"/>
                <a:ea typeface="楷体_GB2312" pitchFamily="49" charset="-122"/>
                <a:cs typeface="Times New Roman" pitchFamily="18" charset="0"/>
              </a:rPr>
              <a:t>B</a:t>
            </a:r>
            <a:r>
              <a:rPr lang="en-US" altLang="zh-CN" sz="3200" i="1" dirty="0">
                <a:solidFill>
                  <a:srgbClr val="000000"/>
                </a:solidFill>
                <a:latin typeface="Times New Roman" pitchFamily="18" charset="0"/>
                <a:ea typeface="楷体_GB2312" pitchFamily="49" charset="-122"/>
                <a:cs typeface="Times New Roman" pitchFamily="18" charset="0"/>
              </a:rPr>
              <a:t> </a:t>
            </a:r>
            <a:r>
              <a:rPr lang="zh-CN" altLang="en-US" sz="3200" b="1" dirty="0">
                <a:solidFill>
                  <a:srgbClr val="000000"/>
                </a:solidFill>
                <a:latin typeface="Times New Roman" pitchFamily="18" charset="0"/>
                <a:ea typeface="楷体_GB2312" pitchFamily="49" charset="-122"/>
                <a:cs typeface="Times New Roman" pitchFamily="18" charset="0"/>
              </a:rPr>
              <a:t>和  </a:t>
            </a:r>
            <a:r>
              <a:rPr lang="en-US" altLang="zh-CN" sz="3200" i="1" dirty="0">
                <a:solidFill>
                  <a:srgbClr val="9999FF">
                    <a:lumMod val="50000"/>
                  </a:srgbClr>
                </a:solidFill>
                <a:latin typeface="Times New Roman" pitchFamily="18" charset="0"/>
                <a:ea typeface="楷体_GB2312" pitchFamily="49" charset="-122"/>
                <a:cs typeface="Times New Roman" pitchFamily="18" charset="0"/>
              </a:rPr>
              <a:t>BC.</a:t>
            </a:r>
            <a:endParaRPr lang="zh-CN" altLang="en-US" sz="3200" i="1" dirty="0">
              <a:solidFill>
                <a:srgbClr val="9999FF">
                  <a:lumMod val="50000"/>
                </a:srgbClr>
              </a:solidFill>
              <a:latin typeface="Times New Roman" pitchFamily="18" charset="0"/>
              <a:ea typeface="楷体_GB2312" pitchFamily="49" charset="-122"/>
              <a:cs typeface="Times New Roman" pitchFamily="18" charset="0"/>
            </a:endParaRPr>
          </a:p>
        </p:txBody>
      </p:sp>
      <p:graphicFrame>
        <p:nvGraphicFramePr>
          <p:cNvPr id="4" name="Object 14">
            <a:extLst>
              <a:ext uri="{FF2B5EF4-FFF2-40B4-BE49-F238E27FC236}">
                <a16:creationId xmlns:a16="http://schemas.microsoft.com/office/drawing/2014/main" id="{9B43FD06-9C85-5484-C04C-5E480FF670AF}"/>
              </a:ext>
            </a:extLst>
          </p:cNvPr>
          <p:cNvGraphicFramePr>
            <a:graphicFrameLocks noChangeAspect="1"/>
          </p:cNvGraphicFramePr>
          <p:nvPr/>
        </p:nvGraphicFramePr>
        <p:xfrm>
          <a:off x="2024063" y="3633789"/>
          <a:ext cx="6297612" cy="1081087"/>
        </p:xfrm>
        <a:graphic>
          <a:graphicData uri="http://schemas.openxmlformats.org/presentationml/2006/ole">
            <mc:AlternateContent xmlns:mc="http://schemas.openxmlformats.org/markup-compatibility/2006">
              <mc:Choice xmlns:v="urn:schemas-microsoft-com:vml" Requires="v">
                <p:oleObj name="公式" r:id="rId6" imgW="2120900" imgH="457200" progId="Equation.3">
                  <p:embed/>
                </p:oleObj>
              </mc:Choice>
              <mc:Fallback>
                <p:oleObj name="公式" r:id="rId6" imgW="2120900" imgH="457200" progId="Equation.3">
                  <p:embed/>
                  <p:pic>
                    <p:nvPicPr>
                      <p:cNvPr id="4" name="Object 14">
                        <a:extLst>
                          <a:ext uri="{FF2B5EF4-FFF2-40B4-BE49-F238E27FC236}">
                            <a16:creationId xmlns:a16="http://schemas.microsoft.com/office/drawing/2014/main" id="{9B43FD06-9C85-5484-C04C-5E480FF670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4063" y="3633789"/>
                        <a:ext cx="6297612"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14">
            <a:extLst>
              <a:ext uri="{FF2B5EF4-FFF2-40B4-BE49-F238E27FC236}">
                <a16:creationId xmlns:a16="http://schemas.microsoft.com/office/drawing/2014/main" id="{6CB6AD72-9C4E-5287-8F9C-43922647E8FB}"/>
              </a:ext>
            </a:extLst>
          </p:cNvPr>
          <p:cNvGraphicFramePr>
            <a:graphicFrameLocks noChangeAspect="1"/>
          </p:cNvGraphicFramePr>
          <p:nvPr/>
        </p:nvGraphicFramePr>
        <p:xfrm>
          <a:off x="8183564" y="3571875"/>
          <a:ext cx="2073275" cy="1081088"/>
        </p:xfrm>
        <a:graphic>
          <a:graphicData uri="http://schemas.openxmlformats.org/presentationml/2006/ole">
            <mc:AlternateContent xmlns:mc="http://schemas.openxmlformats.org/markup-compatibility/2006">
              <mc:Choice xmlns:v="urn:schemas-microsoft-com:vml" Requires="v">
                <p:oleObj name="公式" r:id="rId8" imgW="698500" imgH="457200" progId="Equation.3">
                  <p:embed/>
                </p:oleObj>
              </mc:Choice>
              <mc:Fallback>
                <p:oleObj name="公式" r:id="rId8" imgW="698500" imgH="457200" progId="Equation.3">
                  <p:embed/>
                  <p:pic>
                    <p:nvPicPr>
                      <p:cNvPr id="5" name="Object 14">
                        <a:extLst>
                          <a:ext uri="{FF2B5EF4-FFF2-40B4-BE49-F238E27FC236}">
                            <a16:creationId xmlns:a16="http://schemas.microsoft.com/office/drawing/2014/main" id="{6CB6AD72-9C4E-5287-8F9C-43922647E8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3564" y="3571875"/>
                        <a:ext cx="207327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4">
            <a:extLst>
              <a:ext uri="{FF2B5EF4-FFF2-40B4-BE49-F238E27FC236}">
                <a16:creationId xmlns:a16="http://schemas.microsoft.com/office/drawing/2014/main" id="{64A03F1A-C7F9-5E26-D070-8E9FD464D7B3}"/>
              </a:ext>
            </a:extLst>
          </p:cNvPr>
          <p:cNvGraphicFramePr>
            <a:graphicFrameLocks noChangeAspect="1"/>
          </p:cNvGraphicFramePr>
          <p:nvPr/>
        </p:nvGraphicFramePr>
        <p:xfrm>
          <a:off x="3482976" y="5133975"/>
          <a:ext cx="3508375" cy="1081088"/>
        </p:xfrm>
        <a:graphic>
          <a:graphicData uri="http://schemas.openxmlformats.org/presentationml/2006/ole">
            <mc:AlternateContent xmlns:mc="http://schemas.openxmlformats.org/markup-compatibility/2006">
              <mc:Choice xmlns:v="urn:schemas-microsoft-com:vml" Requires="v">
                <p:oleObj name="公式" r:id="rId10" imgW="1181100" imgH="457200" progId="Equation.3">
                  <p:embed/>
                </p:oleObj>
              </mc:Choice>
              <mc:Fallback>
                <p:oleObj name="公式" r:id="rId10" imgW="1181100" imgH="457200" progId="Equation.3">
                  <p:embed/>
                  <p:pic>
                    <p:nvPicPr>
                      <p:cNvPr id="7" name="Object 14">
                        <a:extLst>
                          <a:ext uri="{FF2B5EF4-FFF2-40B4-BE49-F238E27FC236}">
                            <a16:creationId xmlns:a16="http://schemas.microsoft.com/office/drawing/2014/main" id="{64A03F1A-C7F9-5E26-D070-8E9FD464D7B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82976" y="5133975"/>
                        <a:ext cx="350837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4942"/>
                                        </p:tgtEl>
                                        <p:attrNameLst>
                                          <p:attrName>style.visibility</p:attrName>
                                        </p:attrNameLst>
                                      </p:cBhvr>
                                      <p:to>
                                        <p:strVal val="visible"/>
                                      </p:to>
                                    </p:set>
                                    <p:animEffect transition="in" filter="wipe(left)">
                                      <p:cBhvr>
                                        <p:cTn id="7" dur="5000"/>
                                        <p:tgtEl>
                                          <p:spTgt spid="1249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2034" name="Rectangle 2">
            <a:extLst>
              <a:ext uri="{FF2B5EF4-FFF2-40B4-BE49-F238E27FC236}">
                <a16:creationId xmlns:a16="http://schemas.microsoft.com/office/drawing/2014/main" id="{9F0D72E8-AFC7-A28E-E1FA-946E9C706117}"/>
              </a:ext>
            </a:extLst>
          </p:cNvPr>
          <p:cNvSpPr>
            <a:spLocks noChangeAspect="1" noChangeArrowheads="1"/>
          </p:cNvSpPr>
          <p:nvPr/>
        </p:nvSpPr>
        <p:spPr bwMode="auto">
          <a:xfrm>
            <a:off x="1981200" y="457200"/>
            <a:ext cx="77739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4400" b="1">
                <a:solidFill>
                  <a:srgbClr val="00007D"/>
                </a:solidFill>
              </a:rPr>
              <a:t>四、矩阵的转置</a:t>
            </a:r>
          </a:p>
        </p:txBody>
      </p:sp>
      <p:sp>
        <p:nvSpPr>
          <p:cNvPr id="106499" name="Text Box 3">
            <a:extLst>
              <a:ext uri="{FF2B5EF4-FFF2-40B4-BE49-F238E27FC236}">
                <a16:creationId xmlns:a16="http://schemas.microsoft.com/office/drawing/2014/main" id="{1CFBA3A0-14A2-0D75-60E7-22F2A57D2C3C}"/>
              </a:ext>
            </a:extLst>
          </p:cNvPr>
          <p:cNvSpPr txBox="1">
            <a:spLocks noChangeArrowheads="1"/>
          </p:cNvSpPr>
          <p:nvPr/>
        </p:nvSpPr>
        <p:spPr bwMode="auto">
          <a:xfrm>
            <a:off x="2163763" y="1565275"/>
            <a:ext cx="790575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FF"/>
                </a:solidFill>
                <a:latin typeface="楷体_GB2312" pitchFamily="49" charset="-122"/>
              </a:rPr>
              <a:t>定义：</a:t>
            </a:r>
            <a:r>
              <a:rPr kumimoji="1" lang="zh-CN" altLang="en-US" b="1">
                <a:solidFill>
                  <a:srgbClr val="000000"/>
                </a:solidFill>
                <a:latin typeface="楷体_GB2312" pitchFamily="49" charset="-122"/>
              </a:rPr>
              <a:t>把矩阵</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A </a:t>
            </a:r>
            <a:r>
              <a:rPr kumimoji="1" lang="zh-CN" altLang="en-US" b="1">
                <a:solidFill>
                  <a:srgbClr val="000000"/>
                </a:solidFill>
                <a:latin typeface="楷体_GB2312" pitchFamily="49" charset="-122"/>
              </a:rPr>
              <a:t>的行换成同序数的列得到的新矩阵，叫做 </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楷体_GB2312" pitchFamily="49" charset="-122"/>
              </a:rPr>
              <a:t>的</a:t>
            </a:r>
            <a:r>
              <a:rPr kumimoji="1" lang="zh-CN" altLang="en-US" b="1">
                <a:solidFill>
                  <a:srgbClr val="FF0000"/>
                </a:solidFill>
                <a:latin typeface="楷体_GB2312" pitchFamily="49" charset="-122"/>
              </a:rPr>
              <a:t>转置矩阵</a:t>
            </a:r>
            <a:r>
              <a:rPr kumimoji="1" lang="zh-CN" altLang="en-US" b="1">
                <a:solidFill>
                  <a:srgbClr val="000000"/>
                </a:solidFill>
                <a:latin typeface="楷体_GB2312" pitchFamily="49" charset="-122"/>
              </a:rPr>
              <a:t>，记作 </a:t>
            </a:r>
            <a:r>
              <a:rPr kumimoji="1" lang="en-US" altLang="zh-CN" b="1" i="1">
                <a:solidFill>
                  <a:srgbClr val="000000"/>
                </a:solidFill>
                <a:latin typeface="Times New Roman" panose="02020603050405020304" pitchFamily="18" charset="0"/>
                <a:ea typeface="宋体" panose="02010600030101010101" pitchFamily="2" charset="-122"/>
              </a:rPr>
              <a:t>A</a:t>
            </a:r>
            <a:r>
              <a:rPr kumimoji="1" lang="en-US" altLang="zh-CN" b="1" baseline="30000">
                <a:solidFill>
                  <a:srgbClr val="000000"/>
                </a:solidFill>
                <a:latin typeface="Times New Roman" panose="02020603050405020304" pitchFamily="18" charset="0"/>
                <a:ea typeface="宋体" panose="02010600030101010101" pitchFamily="2" charset="-122"/>
              </a:rPr>
              <a:t>T</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b="1">
                <a:solidFill>
                  <a:srgbClr val="000000"/>
                </a:solidFill>
                <a:latin typeface="楷体_GB2312" pitchFamily="49" charset="-122"/>
              </a:rPr>
              <a:t>.</a:t>
            </a:r>
          </a:p>
        </p:txBody>
      </p:sp>
      <p:sp>
        <p:nvSpPr>
          <p:cNvPr id="106509" name="Text Box 13">
            <a:extLst>
              <a:ext uri="{FF2B5EF4-FFF2-40B4-BE49-F238E27FC236}">
                <a16:creationId xmlns:a16="http://schemas.microsoft.com/office/drawing/2014/main" id="{37794555-F900-A957-F9F6-110A93FA3CDB}"/>
              </a:ext>
            </a:extLst>
          </p:cNvPr>
          <p:cNvSpPr txBox="1">
            <a:spLocks noChangeArrowheads="1"/>
          </p:cNvSpPr>
          <p:nvPr/>
        </p:nvSpPr>
        <p:spPr bwMode="auto">
          <a:xfrm>
            <a:off x="2163763" y="3160713"/>
            <a:ext cx="647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例</a:t>
            </a:r>
            <a:r>
              <a:rPr kumimoji="1" lang="en-US" altLang="zh-CN" b="1">
                <a:solidFill>
                  <a:srgbClr val="0000FF"/>
                </a:solidFill>
                <a:latin typeface="Times New Roman" panose="02020603050405020304" pitchFamily="18" charset="0"/>
              </a:rPr>
              <a:t>4</a:t>
            </a:r>
            <a:endParaRPr kumimoji="1" lang="zh-CN" altLang="en-US" b="1">
              <a:solidFill>
                <a:srgbClr val="0000FF"/>
              </a:solidFill>
              <a:latin typeface="Times New Roman" panose="02020603050405020304" pitchFamily="18" charset="0"/>
            </a:endParaRPr>
          </a:p>
        </p:txBody>
      </p:sp>
      <p:graphicFrame>
        <p:nvGraphicFramePr>
          <p:cNvPr id="106510" name="Object 14">
            <a:extLst>
              <a:ext uri="{FF2B5EF4-FFF2-40B4-BE49-F238E27FC236}">
                <a16:creationId xmlns:a16="http://schemas.microsoft.com/office/drawing/2014/main" id="{2BD77A90-C753-5AD7-DB17-195CAF9CD204}"/>
              </a:ext>
            </a:extLst>
          </p:cNvPr>
          <p:cNvGraphicFramePr>
            <a:graphicFrameLocks noChangeAspect="1"/>
          </p:cNvGraphicFramePr>
          <p:nvPr/>
        </p:nvGraphicFramePr>
        <p:xfrm>
          <a:off x="3581401" y="2919413"/>
          <a:ext cx="2081213" cy="939800"/>
        </p:xfrm>
        <a:graphic>
          <a:graphicData uri="http://schemas.openxmlformats.org/presentationml/2006/ole">
            <mc:AlternateContent xmlns:mc="http://schemas.openxmlformats.org/markup-compatibility/2006">
              <mc:Choice xmlns:v="urn:schemas-microsoft-com:vml" Requires="v">
                <p:oleObj name="Equation" r:id="rId2" imgW="1040948" imgH="469696" progId="">
                  <p:embed/>
                </p:oleObj>
              </mc:Choice>
              <mc:Fallback>
                <p:oleObj name="Equation" r:id="rId2" imgW="1040948" imgH="469696" progId="">
                  <p:embed/>
                  <p:pic>
                    <p:nvPicPr>
                      <p:cNvPr id="106510" name="Object 14">
                        <a:extLst>
                          <a:ext uri="{FF2B5EF4-FFF2-40B4-BE49-F238E27FC236}">
                            <a16:creationId xmlns:a16="http://schemas.microsoft.com/office/drawing/2014/main" id="{2BD77A90-C753-5AD7-DB17-195CAF9CD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1" y="2919413"/>
                        <a:ext cx="208121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11" name="Object 15">
            <a:extLst>
              <a:ext uri="{FF2B5EF4-FFF2-40B4-BE49-F238E27FC236}">
                <a16:creationId xmlns:a16="http://schemas.microsoft.com/office/drawing/2014/main" id="{144BA7AA-851D-F800-0CE0-446232E243B2}"/>
              </a:ext>
            </a:extLst>
          </p:cNvPr>
          <p:cNvGraphicFramePr>
            <a:graphicFrameLocks noChangeAspect="1"/>
          </p:cNvGraphicFramePr>
          <p:nvPr/>
        </p:nvGraphicFramePr>
        <p:xfrm>
          <a:off x="3581401" y="5054600"/>
          <a:ext cx="1700213" cy="508000"/>
        </p:xfrm>
        <a:graphic>
          <a:graphicData uri="http://schemas.openxmlformats.org/presentationml/2006/ole">
            <mc:AlternateContent xmlns:mc="http://schemas.openxmlformats.org/markup-compatibility/2006">
              <mc:Choice xmlns:v="urn:schemas-microsoft-com:vml" Requires="v">
                <p:oleObj name="Equation" r:id="rId4" imgW="850531" imgH="253890" progId="">
                  <p:embed/>
                </p:oleObj>
              </mc:Choice>
              <mc:Fallback>
                <p:oleObj name="Equation" r:id="rId4" imgW="850531" imgH="253890" progId="">
                  <p:embed/>
                  <p:pic>
                    <p:nvPicPr>
                      <p:cNvPr id="106511" name="Object 15">
                        <a:extLst>
                          <a:ext uri="{FF2B5EF4-FFF2-40B4-BE49-F238E27FC236}">
                            <a16:creationId xmlns:a16="http://schemas.microsoft.com/office/drawing/2014/main" id="{144BA7AA-851D-F800-0CE0-446232E243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1" y="5054600"/>
                        <a:ext cx="17002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12" name="Object 16">
            <a:extLst>
              <a:ext uri="{FF2B5EF4-FFF2-40B4-BE49-F238E27FC236}">
                <a16:creationId xmlns:a16="http://schemas.microsoft.com/office/drawing/2014/main" id="{2C34E293-9582-3AB5-624F-13F72274EBD1}"/>
              </a:ext>
            </a:extLst>
          </p:cNvPr>
          <p:cNvGraphicFramePr>
            <a:graphicFrameLocks noChangeAspect="1"/>
          </p:cNvGraphicFramePr>
          <p:nvPr/>
        </p:nvGraphicFramePr>
        <p:xfrm>
          <a:off x="6599238" y="2690813"/>
          <a:ext cx="1801812" cy="1397000"/>
        </p:xfrm>
        <a:graphic>
          <a:graphicData uri="http://schemas.openxmlformats.org/presentationml/2006/ole">
            <mc:AlternateContent xmlns:mc="http://schemas.openxmlformats.org/markup-compatibility/2006">
              <mc:Choice xmlns:v="urn:schemas-microsoft-com:vml" Requires="v">
                <p:oleObj name="Equation" r:id="rId6" imgW="901309" imgH="698197" progId="">
                  <p:embed/>
                </p:oleObj>
              </mc:Choice>
              <mc:Fallback>
                <p:oleObj name="Equation" r:id="rId6" imgW="901309" imgH="698197" progId="">
                  <p:embed/>
                  <p:pic>
                    <p:nvPicPr>
                      <p:cNvPr id="106512" name="Object 16">
                        <a:extLst>
                          <a:ext uri="{FF2B5EF4-FFF2-40B4-BE49-F238E27FC236}">
                            <a16:creationId xmlns:a16="http://schemas.microsoft.com/office/drawing/2014/main" id="{2C34E293-9582-3AB5-624F-13F72274EB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9238" y="2690813"/>
                        <a:ext cx="1801812"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13" name="Object 17">
            <a:extLst>
              <a:ext uri="{FF2B5EF4-FFF2-40B4-BE49-F238E27FC236}">
                <a16:creationId xmlns:a16="http://schemas.microsoft.com/office/drawing/2014/main" id="{8A31232C-93BC-BA70-3DF5-F0AE0E847814}"/>
              </a:ext>
            </a:extLst>
          </p:cNvPr>
          <p:cNvGraphicFramePr>
            <a:graphicFrameLocks noChangeAspect="1"/>
          </p:cNvGraphicFramePr>
          <p:nvPr/>
        </p:nvGraphicFramePr>
        <p:xfrm>
          <a:off x="6599238" y="4797425"/>
          <a:ext cx="1498600" cy="939800"/>
        </p:xfrm>
        <a:graphic>
          <a:graphicData uri="http://schemas.openxmlformats.org/presentationml/2006/ole">
            <mc:AlternateContent xmlns:mc="http://schemas.openxmlformats.org/markup-compatibility/2006">
              <mc:Choice xmlns:v="urn:schemas-microsoft-com:vml" Requires="v">
                <p:oleObj name="Equation" r:id="rId8" imgW="749300" imgH="469900" progId="">
                  <p:embed/>
                </p:oleObj>
              </mc:Choice>
              <mc:Fallback>
                <p:oleObj name="Equation" r:id="rId8" imgW="749300" imgH="469900" progId="">
                  <p:embed/>
                  <p:pic>
                    <p:nvPicPr>
                      <p:cNvPr id="106513" name="Object 17">
                        <a:extLst>
                          <a:ext uri="{FF2B5EF4-FFF2-40B4-BE49-F238E27FC236}">
                            <a16:creationId xmlns:a16="http://schemas.microsoft.com/office/drawing/2014/main" id="{8A31232C-93BC-BA70-3DF5-F0AE0E8478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99238" y="4797425"/>
                        <a:ext cx="1498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blinds(horizontal)">
                                      <p:cBhvr>
                                        <p:cTn id="7" dur="500"/>
                                        <p:tgtEl>
                                          <p:spTgt spid="106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509"/>
                                        </p:tgtEl>
                                        <p:attrNameLst>
                                          <p:attrName>style.visibility</p:attrName>
                                        </p:attrNameLst>
                                      </p:cBhvr>
                                      <p:to>
                                        <p:strVal val="visible"/>
                                      </p:to>
                                    </p:set>
                                    <p:animEffect transition="in" filter="wipe(left)">
                                      <p:cBhvr>
                                        <p:cTn id="12" dur="500"/>
                                        <p:tgtEl>
                                          <p:spTgt spid="106509"/>
                                        </p:tgtEl>
                                      </p:cBhvr>
                                    </p:animEffect>
                                  </p:childTnLst>
                                </p:cTn>
                              </p:par>
                              <p:par>
                                <p:cTn id="13" presetID="22" presetClass="entr" presetSubtype="8" fill="hold" nodeType="withEffect">
                                  <p:stCondLst>
                                    <p:cond delay="0"/>
                                  </p:stCondLst>
                                  <p:childTnLst>
                                    <p:set>
                                      <p:cBhvr>
                                        <p:cTn id="14" dur="1" fill="hold">
                                          <p:stCondLst>
                                            <p:cond delay="0"/>
                                          </p:stCondLst>
                                        </p:cTn>
                                        <p:tgtEl>
                                          <p:spTgt spid="106510"/>
                                        </p:tgtEl>
                                        <p:attrNameLst>
                                          <p:attrName>style.visibility</p:attrName>
                                        </p:attrNameLst>
                                      </p:cBhvr>
                                      <p:to>
                                        <p:strVal val="visible"/>
                                      </p:to>
                                    </p:set>
                                    <p:animEffect transition="in" filter="wipe(left)">
                                      <p:cBhvr>
                                        <p:cTn id="15" dur="500"/>
                                        <p:tgtEl>
                                          <p:spTgt spid="1065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06512"/>
                                        </p:tgtEl>
                                        <p:attrNameLst>
                                          <p:attrName>style.visibility</p:attrName>
                                        </p:attrNameLst>
                                      </p:cBhvr>
                                      <p:to>
                                        <p:strVal val="visible"/>
                                      </p:to>
                                    </p:set>
                                    <p:animEffect transition="in" filter="wipe(left)">
                                      <p:cBhvr>
                                        <p:cTn id="20" dur="500"/>
                                        <p:tgtEl>
                                          <p:spTgt spid="1065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06511"/>
                                        </p:tgtEl>
                                        <p:attrNameLst>
                                          <p:attrName>style.visibility</p:attrName>
                                        </p:attrNameLst>
                                      </p:cBhvr>
                                      <p:to>
                                        <p:strVal val="visible"/>
                                      </p:to>
                                    </p:set>
                                    <p:animEffect transition="in" filter="wipe(left)">
                                      <p:cBhvr>
                                        <p:cTn id="25" dur="500"/>
                                        <p:tgtEl>
                                          <p:spTgt spid="1065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06513"/>
                                        </p:tgtEl>
                                        <p:attrNameLst>
                                          <p:attrName>style.visibility</p:attrName>
                                        </p:attrNameLst>
                                      </p:cBhvr>
                                      <p:to>
                                        <p:strVal val="visible"/>
                                      </p:to>
                                    </p:set>
                                    <p:animEffect transition="in" filter="wipe(left)">
                                      <p:cBhvr>
                                        <p:cTn id="30" dur="500"/>
                                        <p:tgtEl>
                                          <p:spTgt spid="106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p:bldP spid="106509"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3058" name="Text Box 2">
            <a:extLst>
              <a:ext uri="{FF2B5EF4-FFF2-40B4-BE49-F238E27FC236}">
                <a16:creationId xmlns:a16="http://schemas.microsoft.com/office/drawing/2014/main" id="{5E09E4CE-7661-74D4-9544-5FC23CBE931D}"/>
              </a:ext>
            </a:extLst>
          </p:cNvPr>
          <p:cNvSpPr txBox="1">
            <a:spLocks noChangeArrowheads="1"/>
          </p:cNvSpPr>
          <p:nvPr/>
        </p:nvSpPr>
        <p:spPr bwMode="auto">
          <a:xfrm>
            <a:off x="2819400" y="990600"/>
            <a:ext cx="449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sz="3200" b="1">
                <a:solidFill>
                  <a:srgbClr val="00007D"/>
                </a:solidFill>
                <a:latin typeface="Times New Roman" panose="02020603050405020304" pitchFamily="18" charset="0"/>
              </a:rPr>
              <a:t>转置矩阵的运算性质</a:t>
            </a:r>
          </a:p>
        </p:txBody>
      </p:sp>
      <p:graphicFrame>
        <p:nvGraphicFramePr>
          <p:cNvPr id="23555" name="Object 14">
            <a:extLst>
              <a:ext uri="{FF2B5EF4-FFF2-40B4-BE49-F238E27FC236}">
                <a16:creationId xmlns:a16="http://schemas.microsoft.com/office/drawing/2014/main" id="{C9411509-0C96-57CB-B664-F1E879BACFA6}"/>
              </a:ext>
            </a:extLst>
          </p:cNvPr>
          <p:cNvGraphicFramePr>
            <a:graphicFrameLocks noChangeAspect="1"/>
          </p:cNvGraphicFramePr>
          <p:nvPr/>
        </p:nvGraphicFramePr>
        <p:xfrm>
          <a:off x="3733800" y="2000250"/>
          <a:ext cx="2114550" cy="490538"/>
        </p:xfrm>
        <a:graphic>
          <a:graphicData uri="http://schemas.openxmlformats.org/presentationml/2006/ole">
            <mc:AlternateContent xmlns:mc="http://schemas.openxmlformats.org/markup-compatibility/2006">
              <mc:Choice xmlns:v="urn:schemas-microsoft-com:vml" Requires="v">
                <p:oleObj name="Equation" r:id="rId2" imgW="977900" imgH="228600" progId="">
                  <p:embed/>
                </p:oleObj>
              </mc:Choice>
              <mc:Fallback>
                <p:oleObj name="Equation" r:id="rId2" imgW="977900" imgH="228600" progId="">
                  <p:embed/>
                  <p:pic>
                    <p:nvPicPr>
                      <p:cNvPr id="23555" name="Object 14">
                        <a:extLst>
                          <a:ext uri="{FF2B5EF4-FFF2-40B4-BE49-F238E27FC236}">
                            <a16:creationId xmlns:a16="http://schemas.microsoft.com/office/drawing/2014/main" id="{C9411509-0C96-57CB-B664-F1E879BAC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000250"/>
                        <a:ext cx="211455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6" name="Object 15">
            <a:extLst>
              <a:ext uri="{FF2B5EF4-FFF2-40B4-BE49-F238E27FC236}">
                <a16:creationId xmlns:a16="http://schemas.microsoft.com/office/drawing/2014/main" id="{0E5D5757-8EF8-61B6-F2A6-601496343347}"/>
              </a:ext>
            </a:extLst>
          </p:cNvPr>
          <p:cNvGraphicFramePr>
            <a:graphicFrameLocks noChangeAspect="1"/>
          </p:cNvGraphicFramePr>
          <p:nvPr/>
        </p:nvGraphicFramePr>
        <p:xfrm>
          <a:off x="3733801" y="2921000"/>
          <a:ext cx="3402013" cy="490538"/>
        </p:xfrm>
        <a:graphic>
          <a:graphicData uri="http://schemas.openxmlformats.org/presentationml/2006/ole">
            <mc:AlternateContent xmlns:mc="http://schemas.openxmlformats.org/markup-compatibility/2006">
              <mc:Choice xmlns:v="urn:schemas-microsoft-com:vml" Requires="v">
                <p:oleObj name="Equation" r:id="rId4" imgW="1574800" imgH="228600" progId="">
                  <p:embed/>
                </p:oleObj>
              </mc:Choice>
              <mc:Fallback>
                <p:oleObj name="Equation" r:id="rId4" imgW="1574800" imgH="228600" progId="">
                  <p:embed/>
                  <p:pic>
                    <p:nvPicPr>
                      <p:cNvPr id="23556" name="Object 15">
                        <a:extLst>
                          <a:ext uri="{FF2B5EF4-FFF2-40B4-BE49-F238E27FC236}">
                            <a16:creationId xmlns:a16="http://schemas.microsoft.com/office/drawing/2014/main" id="{0E5D5757-8EF8-61B6-F2A6-6014963433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1" y="2921000"/>
                        <a:ext cx="340201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16">
            <a:extLst>
              <a:ext uri="{FF2B5EF4-FFF2-40B4-BE49-F238E27FC236}">
                <a16:creationId xmlns:a16="http://schemas.microsoft.com/office/drawing/2014/main" id="{66E58311-98A5-A294-4766-45126E763C45}"/>
              </a:ext>
            </a:extLst>
          </p:cNvPr>
          <p:cNvGraphicFramePr>
            <a:graphicFrameLocks noChangeAspect="1"/>
          </p:cNvGraphicFramePr>
          <p:nvPr/>
        </p:nvGraphicFramePr>
        <p:xfrm>
          <a:off x="3733801" y="3841751"/>
          <a:ext cx="2551113" cy="492125"/>
        </p:xfrm>
        <a:graphic>
          <a:graphicData uri="http://schemas.openxmlformats.org/presentationml/2006/ole">
            <mc:AlternateContent xmlns:mc="http://schemas.openxmlformats.org/markup-compatibility/2006">
              <mc:Choice xmlns:v="urn:schemas-microsoft-com:vml" Requires="v">
                <p:oleObj name="Equation" r:id="rId6" imgW="1181100" imgH="228600" progId="">
                  <p:embed/>
                </p:oleObj>
              </mc:Choice>
              <mc:Fallback>
                <p:oleObj name="Equation" r:id="rId6" imgW="1181100" imgH="228600" progId="">
                  <p:embed/>
                  <p:pic>
                    <p:nvPicPr>
                      <p:cNvPr id="23557" name="Object 16">
                        <a:extLst>
                          <a:ext uri="{FF2B5EF4-FFF2-40B4-BE49-F238E27FC236}">
                            <a16:creationId xmlns:a16="http://schemas.microsoft.com/office/drawing/2014/main" id="{66E58311-98A5-A294-4766-45126E763C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1" y="3841751"/>
                        <a:ext cx="25511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8" name="Object 17">
            <a:extLst>
              <a:ext uri="{FF2B5EF4-FFF2-40B4-BE49-F238E27FC236}">
                <a16:creationId xmlns:a16="http://schemas.microsoft.com/office/drawing/2014/main" id="{70E84F5C-2E46-7F88-4840-881B821187FE}"/>
              </a:ext>
            </a:extLst>
          </p:cNvPr>
          <p:cNvGraphicFramePr>
            <a:graphicFrameLocks noChangeAspect="1"/>
          </p:cNvGraphicFramePr>
          <p:nvPr/>
        </p:nvGraphicFramePr>
        <p:xfrm>
          <a:off x="3733801" y="4764089"/>
          <a:ext cx="2716213" cy="490537"/>
        </p:xfrm>
        <a:graphic>
          <a:graphicData uri="http://schemas.openxmlformats.org/presentationml/2006/ole">
            <mc:AlternateContent xmlns:mc="http://schemas.openxmlformats.org/markup-compatibility/2006">
              <mc:Choice xmlns:v="urn:schemas-microsoft-com:vml" Requires="v">
                <p:oleObj name="Equation" r:id="rId8" imgW="1257300" imgH="228600" progId="">
                  <p:embed/>
                </p:oleObj>
              </mc:Choice>
              <mc:Fallback>
                <p:oleObj name="Equation" r:id="rId8" imgW="1257300" imgH="228600" progId="">
                  <p:embed/>
                  <p:pic>
                    <p:nvPicPr>
                      <p:cNvPr id="23558" name="Object 17">
                        <a:extLst>
                          <a:ext uri="{FF2B5EF4-FFF2-40B4-BE49-F238E27FC236}">
                            <a16:creationId xmlns:a16="http://schemas.microsoft.com/office/drawing/2014/main" id="{70E84F5C-2E46-7F88-4840-881B821187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1" y="4764089"/>
                        <a:ext cx="2716213" cy="490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blinds(vertical)">
                                      <p:cBhvr>
                                        <p:cTn id="7" dur="500"/>
                                        <p:tgtEl>
                                          <p:spTgt spid="23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blinds(vertical)">
                                      <p:cBhvr>
                                        <p:cTn id="12" dur="500"/>
                                        <p:tgtEl>
                                          <p:spTgt spid="23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blinds(vertical)">
                                      <p:cBhvr>
                                        <p:cTn id="17" dur="500"/>
                                        <p:tgtEl>
                                          <p:spTgt spid="23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23558"/>
                                        </p:tgtEl>
                                        <p:attrNameLst>
                                          <p:attrName>style.visibility</p:attrName>
                                        </p:attrNameLst>
                                      </p:cBhvr>
                                      <p:to>
                                        <p:strVal val="visible"/>
                                      </p:to>
                                    </p:set>
                                    <p:animEffect transition="in" filter="blinds(vertical)">
                                      <p:cBhvr>
                                        <p:cTn id="22" dur="500"/>
                                        <p:tgtEl>
                                          <p:spTgt spid="235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5" presetClass="emph" presetSubtype="0" fill="hold" nodeType="clickEffect">
                                  <p:stCondLst>
                                    <p:cond delay="0"/>
                                  </p:stCondLst>
                                  <p:childTnLst>
                                    <p:anim calcmode="discrete" valueType="str">
                                      <p:cBhvr>
                                        <p:cTn id="26" dur="1000" fill="hold"/>
                                        <p:tgtEl>
                                          <p:spTgt spid="235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59234" name="Object 2">
            <a:extLst>
              <a:ext uri="{FF2B5EF4-FFF2-40B4-BE49-F238E27FC236}">
                <a16:creationId xmlns:a16="http://schemas.microsoft.com/office/drawing/2014/main" id="{92DC1E0E-F077-0AB1-163B-77A93F69F07F}"/>
              </a:ext>
            </a:extLst>
          </p:cNvPr>
          <p:cNvGraphicFramePr>
            <a:graphicFrameLocks noChangeAspect="1"/>
          </p:cNvGraphicFramePr>
          <p:nvPr/>
        </p:nvGraphicFramePr>
        <p:xfrm>
          <a:off x="4903788" y="1052513"/>
          <a:ext cx="2106612" cy="773112"/>
        </p:xfrm>
        <a:graphic>
          <a:graphicData uri="http://schemas.openxmlformats.org/presentationml/2006/ole">
            <mc:AlternateContent xmlns:mc="http://schemas.openxmlformats.org/markup-compatibility/2006">
              <mc:Choice xmlns:v="urn:schemas-microsoft-com:vml" Requires="v">
                <p:oleObj name="公式" r:id="rId2" imgW="622030" imgH="228501" progId="Equation.3">
                  <p:embed/>
                </p:oleObj>
              </mc:Choice>
              <mc:Fallback>
                <p:oleObj name="公式" r:id="rId2" imgW="622030" imgH="228501" progId="Equation.3">
                  <p:embed/>
                  <p:pic>
                    <p:nvPicPr>
                      <p:cNvPr id="1759234" name="Object 2">
                        <a:extLst>
                          <a:ext uri="{FF2B5EF4-FFF2-40B4-BE49-F238E27FC236}">
                            <a16:creationId xmlns:a16="http://schemas.microsoft.com/office/drawing/2014/main" id="{92DC1E0E-F077-0AB1-163B-77A93F69F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788" y="1052513"/>
                        <a:ext cx="2106612"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9235" name="Object 3">
            <a:extLst>
              <a:ext uri="{FF2B5EF4-FFF2-40B4-BE49-F238E27FC236}">
                <a16:creationId xmlns:a16="http://schemas.microsoft.com/office/drawing/2014/main" id="{91704343-CCA8-FE22-7D44-39C049B98916}"/>
              </a:ext>
            </a:extLst>
          </p:cNvPr>
          <p:cNvGraphicFramePr>
            <a:graphicFrameLocks noChangeAspect="1"/>
          </p:cNvGraphicFramePr>
          <p:nvPr/>
        </p:nvGraphicFramePr>
        <p:xfrm>
          <a:off x="7874000" y="1052513"/>
          <a:ext cx="1893888" cy="792162"/>
        </p:xfrm>
        <a:graphic>
          <a:graphicData uri="http://schemas.openxmlformats.org/presentationml/2006/ole">
            <mc:AlternateContent xmlns:mc="http://schemas.openxmlformats.org/markup-compatibility/2006">
              <mc:Choice xmlns:v="urn:schemas-microsoft-com:vml" Requires="v">
                <p:oleObj name="公式" r:id="rId4" imgW="545863" imgH="228501" progId="Equation.3">
                  <p:embed/>
                </p:oleObj>
              </mc:Choice>
              <mc:Fallback>
                <p:oleObj name="公式" r:id="rId4" imgW="545863" imgH="228501" progId="Equation.3">
                  <p:embed/>
                  <p:pic>
                    <p:nvPicPr>
                      <p:cNvPr id="1759235" name="Object 3">
                        <a:extLst>
                          <a:ext uri="{FF2B5EF4-FFF2-40B4-BE49-F238E27FC236}">
                            <a16:creationId xmlns:a16="http://schemas.microsoft.com/office/drawing/2014/main" id="{91704343-CCA8-FE22-7D44-39C049B989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00" y="1052513"/>
                        <a:ext cx="1893888"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Box 3">
            <a:extLst>
              <a:ext uri="{FF2B5EF4-FFF2-40B4-BE49-F238E27FC236}">
                <a16:creationId xmlns:a16="http://schemas.microsoft.com/office/drawing/2014/main" id="{AC05C751-DE50-CD4D-4B18-F2553028DB43}"/>
              </a:ext>
            </a:extLst>
          </p:cNvPr>
          <p:cNvSpPr txBox="1">
            <a:spLocks noChangeArrowheads="1"/>
          </p:cNvSpPr>
          <p:nvPr/>
        </p:nvSpPr>
        <p:spPr bwMode="auto">
          <a:xfrm>
            <a:off x="2978150" y="1125538"/>
            <a:ext cx="1943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b="1">
                <a:solidFill>
                  <a:srgbClr val="000000"/>
                </a:solidFill>
                <a:ea typeface="宋体" panose="02010600030101010101" pitchFamily="2" charset="-122"/>
              </a:rPr>
              <a:t>分析</a:t>
            </a:r>
            <a:r>
              <a:rPr lang="zh-CN" altLang="en-US" sz="3200">
                <a:solidFill>
                  <a:srgbClr val="000000"/>
                </a:solidFill>
                <a:ea typeface="宋体" panose="02010600030101010101" pitchFamily="2" charset="-122"/>
              </a:rPr>
              <a:t>：设</a:t>
            </a:r>
          </a:p>
        </p:txBody>
      </p:sp>
      <p:sp>
        <p:nvSpPr>
          <p:cNvPr id="5" name="TextBox 4">
            <a:extLst>
              <a:ext uri="{FF2B5EF4-FFF2-40B4-BE49-F238E27FC236}">
                <a16:creationId xmlns:a16="http://schemas.microsoft.com/office/drawing/2014/main" id="{365628ED-0128-F030-FC3D-DAB5A24E4DA2}"/>
              </a:ext>
            </a:extLst>
          </p:cNvPr>
          <p:cNvSpPr txBox="1">
            <a:spLocks noChangeArrowheads="1"/>
          </p:cNvSpPr>
          <p:nvPr/>
        </p:nvSpPr>
        <p:spPr bwMode="auto">
          <a:xfrm>
            <a:off x="7154863" y="1116013"/>
            <a:ext cx="1943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则</a:t>
            </a:r>
          </a:p>
        </p:txBody>
      </p:sp>
      <p:graphicFrame>
        <p:nvGraphicFramePr>
          <p:cNvPr id="1759236" name="Object 4">
            <a:extLst>
              <a:ext uri="{FF2B5EF4-FFF2-40B4-BE49-F238E27FC236}">
                <a16:creationId xmlns:a16="http://schemas.microsoft.com/office/drawing/2014/main" id="{1D446D94-11E9-B71A-927E-8DE800FDFF95}"/>
              </a:ext>
            </a:extLst>
          </p:cNvPr>
          <p:cNvGraphicFramePr>
            <a:graphicFrameLocks noChangeAspect="1"/>
          </p:cNvGraphicFramePr>
          <p:nvPr/>
        </p:nvGraphicFramePr>
        <p:xfrm>
          <a:off x="2789238" y="2182813"/>
          <a:ext cx="2247900" cy="836612"/>
        </p:xfrm>
        <a:graphic>
          <a:graphicData uri="http://schemas.openxmlformats.org/presentationml/2006/ole">
            <mc:AlternateContent xmlns:mc="http://schemas.openxmlformats.org/markup-compatibility/2006">
              <mc:Choice xmlns:v="urn:schemas-microsoft-com:vml" Requires="v">
                <p:oleObj name="公式" r:id="rId6" imgW="647700" imgH="241300" progId="Equation.3">
                  <p:embed/>
                </p:oleObj>
              </mc:Choice>
              <mc:Fallback>
                <p:oleObj name="公式" r:id="rId6" imgW="647700" imgH="241300" progId="Equation.3">
                  <p:embed/>
                  <p:pic>
                    <p:nvPicPr>
                      <p:cNvPr id="1759236" name="Object 4">
                        <a:extLst>
                          <a:ext uri="{FF2B5EF4-FFF2-40B4-BE49-F238E27FC236}">
                            <a16:creationId xmlns:a16="http://schemas.microsoft.com/office/drawing/2014/main" id="{1D446D94-11E9-B71A-927E-8DE800FDFF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9238" y="2182813"/>
                        <a:ext cx="2247900"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Box 6">
            <a:extLst>
              <a:ext uri="{FF2B5EF4-FFF2-40B4-BE49-F238E27FC236}">
                <a16:creationId xmlns:a16="http://schemas.microsoft.com/office/drawing/2014/main" id="{3DD073CB-906F-1440-F5BD-8106667DC82E}"/>
              </a:ext>
            </a:extLst>
          </p:cNvPr>
          <p:cNvSpPr txBox="1">
            <a:spLocks noChangeArrowheads="1"/>
          </p:cNvSpPr>
          <p:nvPr/>
        </p:nvSpPr>
        <p:spPr bwMode="auto">
          <a:xfrm>
            <a:off x="2135188" y="2339975"/>
            <a:ext cx="7921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而</a:t>
            </a:r>
          </a:p>
        </p:txBody>
      </p:sp>
      <p:graphicFrame>
        <p:nvGraphicFramePr>
          <p:cNvPr id="1759237" name="Object 5">
            <a:extLst>
              <a:ext uri="{FF2B5EF4-FFF2-40B4-BE49-F238E27FC236}">
                <a16:creationId xmlns:a16="http://schemas.microsoft.com/office/drawing/2014/main" id="{A50B054C-4927-2CB4-52A3-EDC1F3820BEC}"/>
              </a:ext>
            </a:extLst>
          </p:cNvPr>
          <p:cNvGraphicFramePr>
            <a:graphicFrameLocks noChangeAspect="1"/>
          </p:cNvGraphicFramePr>
          <p:nvPr/>
        </p:nvGraphicFramePr>
        <p:xfrm>
          <a:off x="2906714" y="3400425"/>
          <a:ext cx="2109787" cy="795338"/>
        </p:xfrm>
        <a:graphic>
          <a:graphicData uri="http://schemas.openxmlformats.org/presentationml/2006/ole">
            <mc:AlternateContent xmlns:mc="http://schemas.openxmlformats.org/markup-compatibility/2006">
              <mc:Choice xmlns:v="urn:schemas-microsoft-com:vml" Requires="v">
                <p:oleObj name="公式" r:id="rId8" imgW="672808" imgH="253890" progId="Equation.3">
                  <p:embed/>
                </p:oleObj>
              </mc:Choice>
              <mc:Fallback>
                <p:oleObj name="公式" r:id="rId8" imgW="672808" imgH="253890" progId="Equation.3">
                  <p:embed/>
                  <p:pic>
                    <p:nvPicPr>
                      <p:cNvPr id="1759237" name="Object 5">
                        <a:extLst>
                          <a:ext uri="{FF2B5EF4-FFF2-40B4-BE49-F238E27FC236}">
                            <a16:creationId xmlns:a16="http://schemas.microsoft.com/office/drawing/2014/main" id="{A50B054C-4927-2CB4-52A3-EDC1F3820BE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6714" y="3400425"/>
                        <a:ext cx="2109787" cy="79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8">
            <a:extLst>
              <a:ext uri="{FF2B5EF4-FFF2-40B4-BE49-F238E27FC236}">
                <a16:creationId xmlns:a16="http://schemas.microsoft.com/office/drawing/2014/main" id="{BCD36B30-9C49-BC6E-35AB-242A2023CC63}"/>
              </a:ext>
            </a:extLst>
          </p:cNvPr>
          <p:cNvSpPr txBox="1">
            <a:spLocks noChangeArrowheads="1"/>
          </p:cNvSpPr>
          <p:nvPr/>
        </p:nvSpPr>
        <p:spPr bwMode="auto">
          <a:xfrm>
            <a:off x="2135188" y="3429000"/>
            <a:ext cx="7921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又</a:t>
            </a:r>
          </a:p>
        </p:txBody>
      </p:sp>
      <p:sp>
        <p:nvSpPr>
          <p:cNvPr id="10" name="TextBox 9">
            <a:extLst>
              <a:ext uri="{FF2B5EF4-FFF2-40B4-BE49-F238E27FC236}">
                <a16:creationId xmlns:a16="http://schemas.microsoft.com/office/drawing/2014/main" id="{39AAC1CA-C56D-096D-FFE4-37AF139FF9FC}"/>
              </a:ext>
            </a:extLst>
          </p:cNvPr>
          <p:cNvSpPr txBox="1">
            <a:spLocks noChangeArrowheads="1"/>
          </p:cNvSpPr>
          <p:nvPr/>
        </p:nvSpPr>
        <p:spPr bwMode="auto">
          <a:xfrm>
            <a:off x="5303838" y="3429000"/>
            <a:ext cx="4824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如果           ，不可乘</a:t>
            </a:r>
            <a:r>
              <a:rPr lang="en-US" altLang="zh-CN" sz="3200">
                <a:solidFill>
                  <a:srgbClr val="000000"/>
                </a:solidFill>
                <a:ea typeface="宋体" panose="02010600030101010101" pitchFamily="2" charset="-122"/>
              </a:rPr>
              <a:t>.</a:t>
            </a:r>
            <a:endParaRPr lang="zh-CN" altLang="en-US" sz="3200">
              <a:solidFill>
                <a:srgbClr val="000000"/>
              </a:solidFill>
              <a:ea typeface="宋体" panose="02010600030101010101" pitchFamily="2" charset="-122"/>
            </a:endParaRPr>
          </a:p>
        </p:txBody>
      </p:sp>
      <p:graphicFrame>
        <p:nvGraphicFramePr>
          <p:cNvPr id="1759238" name="Object 6">
            <a:extLst>
              <a:ext uri="{FF2B5EF4-FFF2-40B4-BE49-F238E27FC236}">
                <a16:creationId xmlns:a16="http://schemas.microsoft.com/office/drawing/2014/main" id="{04BFE7E4-7D93-F9DC-A846-AA61F5E13427}"/>
              </a:ext>
            </a:extLst>
          </p:cNvPr>
          <p:cNvGraphicFramePr>
            <a:graphicFrameLocks noChangeAspect="1"/>
          </p:cNvGraphicFramePr>
          <p:nvPr/>
        </p:nvGraphicFramePr>
        <p:xfrm>
          <a:off x="6203951" y="3500438"/>
          <a:ext cx="1331913" cy="481012"/>
        </p:xfrm>
        <a:graphic>
          <a:graphicData uri="http://schemas.openxmlformats.org/presentationml/2006/ole">
            <mc:AlternateContent xmlns:mc="http://schemas.openxmlformats.org/markup-compatibility/2006">
              <mc:Choice xmlns:v="urn:schemas-microsoft-com:vml" Requires="v">
                <p:oleObj name="公式" r:id="rId10" imgW="393529" imgH="152334" progId="Equation.3">
                  <p:embed/>
                </p:oleObj>
              </mc:Choice>
              <mc:Fallback>
                <p:oleObj name="公式" r:id="rId10" imgW="393529" imgH="152334" progId="Equation.3">
                  <p:embed/>
                  <p:pic>
                    <p:nvPicPr>
                      <p:cNvPr id="1759238" name="Object 6">
                        <a:extLst>
                          <a:ext uri="{FF2B5EF4-FFF2-40B4-BE49-F238E27FC236}">
                            <a16:creationId xmlns:a16="http://schemas.microsoft.com/office/drawing/2014/main" id="{04BFE7E4-7D93-F9DC-A846-AA61F5E1342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03951" y="3500438"/>
                        <a:ext cx="1331913"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9239" name="Object 7">
            <a:extLst>
              <a:ext uri="{FF2B5EF4-FFF2-40B4-BE49-F238E27FC236}">
                <a16:creationId xmlns:a16="http://schemas.microsoft.com/office/drawing/2014/main" id="{CFF66670-9406-29FA-4854-A8307439B9D5}"/>
              </a:ext>
            </a:extLst>
          </p:cNvPr>
          <p:cNvGraphicFramePr>
            <a:graphicFrameLocks noChangeAspect="1"/>
          </p:cNvGraphicFramePr>
          <p:nvPr/>
        </p:nvGraphicFramePr>
        <p:xfrm>
          <a:off x="3071813" y="4437063"/>
          <a:ext cx="2424112" cy="881062"/>
        </p:xfrm>
        <a:graphic>
          <a:graphicData uri="http://schemas.openxmlformats.org/presentationml/2006/ole">
            <mc:AlternateContent xmlns:mc="http://schemas.openxmlformats.org/markup-compatibility/2006">
              <mc:Choice xmlns:v="urn:schemas-microsoft-com:vml" Requires="v">
                <p:oleObj name="公式" r:id="rId12" imgW="698197" imgH="253890" progId="Equation.3">
                  <p:embed/>
                </p:oleObj>
              </mc:Choice>
              <mc:Fallback>
                <p:oleObj name="公式" r:id="rId12" imgW="698197" imgH="253890" progId="Equation.3">
                  <p:embed/>
                  <p:pic>
                    <p:nvPicPr>
                      <p:cNvPr id="1759239" name="Object 7">
                        <a:extLst>
                          <a:ext uri="{FF2B5EF4-FFF2-40B4-BE49-F238E27FC236}">
                            <a16:creationId xmlns:a16="http://schemas.microsoft.com/office/drawing/2014/main" id="{CFF66670-9406-29FA-4854-A8307439B9D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71813" y="4437063"/>
                        <a:ext cx="2424112"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Box 12">
            <a:extLst>
              <a:ext uri="{FF2B5EF4-FFF2-40B4-BE49-F238E27FC236}">
                <a16:creationId xmlns:a16="http://schemas.microsoft.com/office/drawing/2014/main" id="{1306FDA4-849E-4819-5DA3-79A718074267}"/>
              </a:ext>
            </a:extLst>
          </p:cNvPr>
          <p:cNvSpPr txBox="1">
            <a:spLocks noChangeArrowheads="1"/>
          </p:cNvSpPr>
          <p:nvPr/>
        </p:nvSpPr>
        <p:spPr bwMode="auto">
          <a:xfrm>
            <a:off x="2135188" y="4572000"/>
            <a:ext cx="7921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但</a:t>
            </a:r>
          </a:p>
        </p:txBody>
      </p:sp>
      <p:sp>
        <p:nvSpPr>
          <p:cNvPr id="14" name="TextBox 13">
            <a:extLst>
              <a:ext uri="{FF2B5EF4-FFF2-40B4-BE49-F238E27FC236}">
                <a16:creationId xmlns:a16="http://schemas.microsoft.com/office/drawing/2014/main" id="{44C84A54-FE32-E325-F60D-BFDF3CAC9220}"/>
              </a:ext>
            </a:extLst>
          </p:cNvPr>
          <p:cNvSpPr txBox="1">
            <a:spLocks noChangeArrowheads="1"/>
          </p:cNvSpPr>
          <p:nvPr/>
        </p:nvSpPr>
        <p:spPr bwMode="auto">
          <a:xfrm>
            <a:off x="5735639" y="4572000"/>
            <a:ext cx="24479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3200">
                <a:solidFill>
                  <a:srgbClr val="000000"/>
                </a:solidFill>
                <a:ea typeface="宋体" panose="02010600030101010101" pitchFamily="2" charset="-122"/>
              </a:rPr>
              <a:t>有意义</a:t>
            </a:r>
            <a:r>
              <a:rPr lang="en-US" altLang="zh-CN" sz="3200">
                <a:solidFill>
                  <a:srgbClr val="000000"/>
                </a:solidFill>
                <a:ea typeface="宋体" panose="02010600030101010101" pitchFamily="2" charset="-122"/>
              </a:rPr>
              <a:t>.</a:t>
            </a:r>
            <a:endParaRPr lang="zh-CN" altLang="en-US" sz="3200">
              <a:solidFill>
                <a:srgbClr val="0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759234"/>
                                        </p:tgtEl>
                                        <p:attrNameLst>
                                          <p:attrName>style.visibility</p:attrName>
                                        </p:attrNameLst>
                                      </p:cBhvr>
                                      <p:to>
                                        <p:strVal val="visible"/>
                                      </p:to>
                                    </p:set>
                                    <p:animEffect transition="in" filter="wipe(left)">
                                      <p:cBhvr>
                                        <p:cTn id="11" dur="5000"/>
                                        <p:tgtEl>
                                          <p:spTgt spid="17592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759235"/>
                                        </p:tgtEl>
                                        <p:attrNameLst>
                                          <p:attrName>style.visibility</p:attrName>
                                        </p:attrNameLst>
                                      </p:cBhvr>
                                      <p:to>
                                        <p:strVal val="visible"/>
                                      </p:to>
                                    </p:set>
                                    <p:animEffect transition="in" filter="wipe(left)">
                                      <p:cBhvr>
                                        <p:cTn id="20" dur="5000"/>
                                        <p:tgtEl>
                                          <p:spTgt spid="175923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759236"/>
                                        </p:tgtEl>
                                        <p:attrNameLst>
                                          <p:attrName>style.visibility</p:attrName>
                                        </p:attrNameLst>
                                      </p:cBhvr>
                                      <p:to>
                                        <p:strVal val="visible"/>
                                      </p:to>
                                    </p:set>
                                    <p:animEffect transition="in" filter="wipe(left)">
                                      <p:cBhvr>
                                        <p:cTn id="29" dur="5000"/>
                                        <p:tgtEl>
                                          <p:spTgt spid="175923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759237"/>
                                        </p:tgtEl>
                                        <p:attrNameLst>
                                          <p:attrName>style.visibility</p:attrName>
                                        </p:attrNameLst>
                                      </p:cBhvr>
                                      <p:to>
                                        <p:strVal val="visible"/>
                                      </p:to>
                                    </p:set>
                                    <p:animEffect transition="in" filter="wipe(left)">
                                      <p:cBhvr>
                                        <p:cTn id="38" dur="5000"/>
                                        <p:tgtEl>
                                          <p:spTgt spid="175923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759238"/>
                                        </p:tgtEl>
                                        <p:attrNameLst>
                                          <p:attrName>style.visibility</p:attrName>
                                        </p:attrNameLst>
                                      </p:cBhvr>
                                      <p:to>
                                        <p:strVal val="visible"/>
                                      </p:to>
                                    </p:set>
                                    <p:animEffect transition="in" filter="wipe(left)">
                                      <p:cBhvr>
                                        <p:cTn id="47" dur="5000"/>
                                        <p:tgtEl>
                                          <p:spTgt spid="175923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759239"/>
                                        </p:tgtEl>
                                        <p:attrNameLst>
                                          <p:attrName>style.visibility</p:attrName>
                                        </p:attrNameLst>
                                      </p:cBhvr>
                                      <p:to>
                                        <p:strVal val="visible"/>
                                      </p:to>
                                    </p:set>
                                    <p:animEffect transition="in" filter="wipe(left)">
                                      <p:cBhvr>
                                        <p:cTn id="56" dur="5000"/>
                                        <p:tgtEl>
                                          <p:spTgt spid="175923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0" grpId="0"/>
      <p:bldP spid="13" grpId="0"/>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5106" name="Rectangle 2">
            <a:extLst>
              <a:ext uri="{FF2B5EF4-FFF2-40B4-BE49-F238E27FC236}">
                <a16:creationId xmlns:a16="http://schemas.microsoft.com/office/drawing/2014/main" id="{CB25AF79-1714-D71F-4B20-88869790DC88}"/>
              </a:ext>
            </a:extLst>
          </p:cNvPr>
          <p:cNvSpPr>
            <a:spLocks noChangeArrowheads="1"/>
          </p:cNvSpPr>
          <p:nvPr/>
        </p:nvSpPr>
        <p:spPr bwMode="auto">
          <a:xfrm>
            <a:off x="2438401" y="762001"/>
            <a:ext cx="1628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FF"/>
                </a:solidFill>
                <a:latin typeface="楷体_GB2312" pitchFamily="49" charset="-122"/>
              </a:rPr>
              <a:t>例</a:t>
            </a:r>
            <a:r>
              <a:rPr kumimoji="1" lang="en-US" altLang="zh-CN" sz="2800" b="1">
                <a:solidFill>
                  <a:srgbClr val="0000FF"/>
                </a:solidFill>
                <a:latin typeface="楷体_GB2312" pitchFamily="49" charset="-122"/>
              </a:rPr>
              <a:t>5 </a:t>
            </a:r>
            <a:r>
              <a:rPr kumimoji="1" lang="zh-CN" altLang="en-US" sz="2800" b="1">
                <a:solidFill>
                  <a:srgbClr val="00007D"/>
                </a:solidFill>
                <a:latin typeface="楷体_GB2312" pitchFamily="49" charset="-122"/>
              </a:rPr>
              <a:t>已知</a:t>
            </a:r>
          </a:p>
        </p:txBody>
      </p:sp>
      <p:graphicFrame>
        <p:nvGraphicFramePr>
          <p:cNvPr id="815107" name="Object 11">
            <a:extLst>
              <a:ext uri="{FF2B5EF4-FFF2-40B4-BE49-F238E27FC236}">
                <a16:creationId xmlns:a16="http://schemas.microsoft.com/office/drawing/2014/main" id="{180A9BD7-46FB-FC8C-6B81-F733C75FCF14}"/>
              </a:ext>
            </a:extLst>
          </p:cNvPr>
          <p:cNvGraphicFramePr>
            <a:graphicFrameLocks noChangeAspect="1"/>
          </p:cNvGraphicFramePr>
          <p:nvPr/>
        </p:nvGraphicFramePr>
        <p:xfrm>
          <a:off x="2667000" y="1106488"/>
          <a:ext cx="7620000" cy="1712912"/>
        </p:xfrm>
        <a:graphic>
          <a:graphicData uri="http://schemas.openxmlformats.org/presentationml/2006/ole">
            <mc:AlternateContent xmlns:mc="http://schemas.openxmlformats.org/markup-compatibility/2006">
              <mc:Choice xmlns:v="urn:schemas-microsoft-com:vml" Requires="v">
                <p:oleObj name="Equation" r:id="rId2" imgW="3111500" imgH="698500" progId="">
                  <p:embed/>
                </p:oleObj>
              </mc:Choice>
              <mc:Fallback>
                <p:oleObj name="Equation" r:id="rId2" imgW="3111500" imgH="698500" progId="">
                  <p:embed/>
                  <p:pic>
                    <p:nvPicPr>
                      <p:cNvPr id="815107" name="Object 11">
                        <a:extLst>
                          <a:ext uri="{FF2B5EF4-FFF2-40B4-BE49-F238E27FC236}">
                            <a16:creationId xmlns:a16="http://schemas.microsoft.com/office/drawing/2014/main" id="{180A9BD7-46FB-FC8C-6B81-F733C75FC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06488"/>
                        <a:ext cx="7620000"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9">
            <a:extLst>
              <a:ext uri="{FF2B5EF4-FFF2-40B4-BE49-F238E27FC236}">
                <a16:creationId xmlns:a16="http://schemas.microsoft.com/office/drawing/2014/main" id="{A1BFA8E8-D83F-FD35-DC40-8EDDC2AC0F03}"/>
              </a:ext>
            </a:extLst>
          </p:cNvPr>
          <p:cNvGrpSpPr>
            <a:grpSpLocks/>
          </p:cNvGrpSpPr>
          <p:nvPr/>
        </p:nvGrpSpPr>
        <p:grpSpPr bwMode="auto">
          <a:xfrm>
            <a:off x="2362200" y="2743201"/>
            <a:ext cx="5073650" cy="3198813"/>
            <a:chOff x="528" y="1728"/>
            <a:chExt cx="3196" cy="2015"/>
          </a:xfrm>
        </p:grpSpPr>
        <p:sp>
          <p:nvSpPr>
            <p:cNvPr id="815110" name="Text Box 5">
              <a:extLst>
                <a:ext uri="{FF2B5EF4-FFF2-40B4-BE49-F238E27FC236}">
                  <a16:creationId xmlns:a16="http://schemas.microsoft.com/office/drawing/2014/main" id="{90B9013B-BDBA-8388-D718-D2D6447BA18A}"/>
                </a:ext>
              </a:extLst>
            </p:cNvPr>
            <p:cNvSpPr txBox="1">
              <a:spLocks noChangeArrowheads="1"/>
            </p:cNvSpPr>
            <p:nvPr/>
          </p:nvSpPr>
          <p:spPr bwMode="auto">
            <a:xfrm>
              <a:off x="576" y="1728"/>
              <a:ext cx="6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FF"/>
                  </a:solidFill>
                  <a:latin typeface="Times New Roman" panose="02020603050405020304" pitchFamily="18" charset="0"/>
                </a:rPr>
                <a:t>解法</a:t>
              </a:r>
              <a:r>
                <a:rPr kumimoji="1" lang="en-US" altLang="zh-CN" sz="2800" b="1">
                  <a:solidFill>
                    <a:srgbClr val="0000FF"/>
                  </a:solidFill>
                  <a:latin typeface="Times New Roman" panose="02020603050405020304" pitchFamily="18" charset="0"/>
                </a:rPr>
                <a:t>1</a:t>
              </a:r>
            </a:p>
          </p:txBody>
        </p:sp>
        <p:graphicFrame>
          <p:nvGraphicFramePr>
            <p:cNvPr id="815111" name="Object 12">
              <a:extLst>
                <a:ext uri="{FF2B5EF4-FFF2-40B4-BE49-F238E27FC236}">
                  <a16:creationId xmlns:a16="http://schemas.microsoft.com/office/drawing/2014/main" id="{6CCB13BD-8C3E-B278-27B3-313D216CC034}"/>
                </a:ext>
              </a:extLst>
            </p:cNvPr>
            <p:cNvGraphicFramePr>
              <a:graphicFrameLocks noChangeAspect="1"/>
            </p:cNvGraphicFramePr>
            <p:nvPr/>
          </p:nvGraphicFramePr>
          <p:xfrm>
            <a:off x="528" y="1920"/>
            <a:ext cx="3196" cy="1823"/>
          </p:xfrm>
          <a:graphic>
            <a:graphicData uri="http://schemas.openxmlformats.org/presentationml/2006/ole">
              <mc:AlternateContent xmlns:mc="http://schemas.openxmlformats.org/markup-compatibility/2006">
                <mc:Choice xmlns:v="urn:schemas-microsoft-com:vml" Requires="v">
                  <p:oleObj name="Equation" r:id="rId4" imgW="2070100" imgH="1181100" progId="">
                    <p:embed/>
                  </p:oleObj>
                </mc:Choice>
                <mc:Fallback>
                  <p:oleObj name="Equation" r:id="rId4" imgW="2070100" imgH="1181100" progId="">
                    <p:embed/>
                    <p:pic>
                      <p:nvPicPr>
                        <p:cNvPr id="815111" name="Object 12">
                          <a:extLst>
                            <a:ext uri="{FF2B5EF4-FFF2-40B4-BE49-F238E27FC236}">
                              <a16:creationId xmlns:a16="http://schemas.microsoft.com/office/drawing/2014/main" id="{6CCB13BD-8C3E-B278-27B3-313D216CC0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 y="1920"/>
                          <a:ext cx="3196" cy="1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4584" name="Object 13">
            <a:extLst>
              <a:ext uri="{FF2B5EF4-FFF2-40B4-BE49-F238E27FC236}">
                <a16:creationId xmlns:a16="http://schemas.microsoft.com/office/drawing/2014/main" id="{D8F764DE-95BE-1132-A32B-91AD3ED6C51C}"/>
              </a:ext>
            </a:extLst>
          </p:cNvPr>
          <p:cNvGraphicFramePr>
            <a:graphicFrameLocks noChangeAspect="1"/>
          </p:cNvGraphicFramePr>
          <p:nvPr/>
        </p:nvGraphicFramePr>
        <p:xfrm>
          <a:off x="6900863" y="4727576"/>
          <a:ext cx="3021012" cy="1673225"/>
        </p:xfrm>
        <a:graphic>
          <a:graphicData uri="http://schemas.openxmlformats.org/presentationml/2006/ole">
            <mc:AlternateContent xmlns:mc="http://schemas.openxmlformats.org/markup-compatibility/2006">
              <mc:Choice xmlns:v="urn:schemas-microsoft-com:vml" Requires="v">
                <p:oleObj name="Equation" r:id="rId6" imgW="1397000" imgH="698500" progId="">
                  <p:embed/>
                </p:oleObj>
              </mc:Choice>
              <mc:Fallback>
                <p:oleObj name="Equation" r:id="rId6" imgW="1397000" imgH="698500" progId="">
                  <p:embed/>
                  <p:pic>
                    <p:nvPicPr>
                      <p:cNvPr id="24584" name="Object 13">
                        <a:extLst>
                          <a:ext uri="{FF2B5EF4-FFF2-40B4-BE49-F238E27FC236}">
                            <a16:creationId xmlns:a16="http://schemas.microsoft.com/office/drawing/2014/main" id="{D8F764DE-95BE-1132-A32B-91AD3ED6C5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0863" y="4727576"/>
                        <a:ext cx="3021012"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4584"/>
                                        </p:tgtEl>
                                        <p:attrNameLst>
                                          <p:attrName>style.visibility</p:attrName>
                                        </p:attrNameLst>
                                      </p:cBhvr>
                                      <p:to>
                                        <p:strVal val="visible"/>
                                      </p:to>
                                    </p:set>
                                    <p:animEffect transition="in" filter="blinds(vertical)">
                                      <p:cBhvr>
                                        <p:cTn id="12" dur="5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B7CE7479-DBCA-6423-70DF-1F5FA54A7A5D}"/>
              </a:ext>
            </a:extLst>
          </p:cNvPr>
          <p:cNvSpPr txBox="1">
            <a:spLocks noChangeArrowheads="1"/>
          </p:cNvSpPr>
          <p:nvPr/>
        </p:nvSpPr>
        <p:spPr bwMode="auto">
          <a:xfrm>
            <a:off x="1881189" y="1357313"/>
            <a:ext cx="8358187" cy="2074862"/>
          </a:xfrm>
          <a:prstGeom prst="rect">
            <a:avLst/>
          </a:prstGeom>
          <a:noFill/>
          <a:ln w="9525">
            <a:noFill/>
            <a:miter lim="800000"/>
            <a:headEnd/>
            <a:tailEnd/>
          </a:ln>
        </p:spPr>
        <p:txBody>
          <a:bodyPr>
            <a:spAutoFit/>
          </a:bodyPr>
          <a:lstStyle/>
          <a:p>
            <a:pPr marL="342900" indent="-342900" fontAlgn="base">
              <a:spcBef>
                <a:spcPct val="20000"/>
              </a:spcBef>
              <a:spcAft>
                <a:spcPct val="0"/>
              </a:spcAft>
              <a:buClr>
                <a:srgbClr val="3333CC"/>
              </a:buClr>
              <a:buSzPct val="60000"/>
              <a:defRPr/>
            </a:pPr>
            <a:r>
              <a:rPr lang="zh-CN" altLang="en-US" sz="2800" b="1" i="1" kern="0" dirty="0">
                <a:solidFill>
                  <a:srgbClr val="000000"/>
                </a:solidFill>
                <a:latin typeface="Tahoma"/>
                <a:ea typeface="宋体"/>
                <a:cs typeface="Times New Roman" pitchFamily="18" charset="0"/>
              </a:rPr>
              <a:t>     </a:t>
            </a:r>
            <a:r>
              <a:rPr lang="en-US" altLang="zh-CN" sz="2800" b="1" i="1" kern="0" dirty="0">
                <a:solidFill>
                  <a:srgbClr val="000000"/>
                </a:solidFill>
                <a:latin typeface="Tahoma"/>
                <a:ea typeface="宋体"/>
                <a:cs typeface="Times New Roman" pitchFamily="18" charset="0"/>
              </a:rPr>
              <a:t> </a:t>
            </a:r>
            <a:r>
              <a:rPr lang="en-US" altLang="zh-CN" sz="2800" b="1" kern="0" dirty="0">
                <a:solidFill>
                  <a:srgbClr val="000000"/>
                </a:solidFill>
                <a:latin typeface="Tahoma"/>
                <a:ea typeface="宋体"/>
                <a:cs typeface="Times New Roman" pitchFamily="18" charset="0"/>
              </a:rPr>
              <a:t> </a:t>
            </a:r>
            <a:r>
              <a:rPr lang="zh-CN" altLang="en-US" sz="2800" b="1" kern="0" dirty="0">
                <a:solidFill>
                  <a:srgbClr val="000000"/>
                </a:solidFill>
                <a:latin typeface="Times New Roman" pitchFamily="18" charset="0"/>
                <a:ea typeface="宋体"/>
                <a:cs typeface="Times New Roman" pitchFamily="18" charset="0"/>
              </a:rPr>
              <a:t>对于齐次线性方程组（</a:t>
            </a:r>
            <a:r>
              <a:rPr lang="en-US" altLang="zh-CN" sz="2800" b="1" kern="0" dirty="0">
                <a:solidFill>
                  <a:srgbClr val="000000"/>
                </a:solidFill>
                <a:latin typeface="Times New Roman" pitchFamily="18" charset="0"/>
                <a:ea typeface="宋体"/>
                <a:cs typeface="Times New Roman" pitchFamily="18" charset="0"/>
              </a:rPr>
              <a:t>2</a:t>
            </a:r>
            <a:r>
              <a:rPr lang="zh-CN" altLang="en-US" sz="2800" b="1" kern="0" dirty="0">
                <a:solidFill>
                  <a:srgbClr val="000000"/>
                </a:solidFill>
                <a:latin typeface="Times New Roman" pitchFamily="18" charset="0"/>
                <a:ea typeface="宋体"/>
                <a:cs typeface="Times New Roman" pitchFamily="18" charset="0"/>
              </a:rPr>
              <a:t>）</a:t>
            </a:r>
            <a:r>
              <a:rPr lang="en-US" altLang="zh-CN" sz="2800" b="1" kern="0" dirty="0">
                <a:solidFill>
                  <a:srgbClr val="000000"/>
                </a:solidFill>
                <a:latin typeface="Times New Roman" pitchFamily="18" charset="0"/>
                <a:ea typeface="黑体"/>
                <a:cs typeface="Times New Roman" pitchFamily="18" charset="0"/>
              </a:rPr>
              <a:t>,  </a:t>
            </a:r>
            <a:r>
              <a:rPr lang="en-US" altLang="zh-CN" sz="2800" b="1" i="1" kern="0" dirty="0">
                <a:solidFill>
                  <a:srgbClr val="000000"/>
                </a:solidFill>
                <a:latin typeface="Times New Roman" pitchFamily="18" charset="0"/>
                <a:ea typeface="楷体_GB2312" pitchFamily="49" charset="-122"/>
                <a:cs typeface="Times New Roman" pitchFamily="18" charset="0"/>
              </a:rPr>
              <a:t>x</a:t>
            </a:r>
            <a:r>
              <a:rPr lang="en-US" altLang="zh-CN" sz="2800" b="1" kern="0" baseline="-25000" dirty="0">
                <a:solidFill>
                  <a:srgbClr val="000000"/>
                </a:solidFill>
                <a:latin typeface="Times New Roman" pitchFamily="18" charset="0"/>
                <a:ea typeface="楷体_GB2312" pitchFamily="49" charset="-122"/>
                <a:cs typeface="Times New Roman" pitchFamily="18" charset="0"/>
              </a:rPr>
              <a:t>1</a:t>
            </a:r>
            <a:r>
              <a:rPr lang="en-US" altLang="zh-CN" sz="2800" b="1" kern="0" dirty="0">
                <a:solidFill>
                  <a:srgbClr val="000000"/>
                </a:solidFill>
                <a:latin typeface="Times New Roman" pitchFamily="18" charset="0"/>
                <a:ea typeface="楷体_GB2312" pitchFamily="49" charset="-122"/>
                <a:cs typeface="Times New Roman" pitchFamily="18" charset="0"/>
              </a:rPr>
              <a:t>=</a:t>
            </a:r>
            <a:r>
              <a:rPr lang="en-US" altLang="zh-CN" sz="2800" b="1" i="1" kern="0" dirty="0">
                <a:solidFill>
                  <a:srgbClr val="000000"/>
                </a:solidFill>
                <a:latin typeface="Times New Roman" pitchFamily="18" charset="0"/>
                <a:ea typeface="楷体_GB2312" pitchFamily="49" charset="-122"/>
                <a:cs typeface="Times New Roman" pitchFamily="18" charset="0"/>
              </a:rPr>
              <a:t>x</a:t>
            </a:r>
            <a:r>
              <a:rPr lang="en-US" altLang="zh-CN" sz="2800" b="1" kern="0" baseline="-25000" dirty="0">
                <a:solidFill>
                  <a:srgbClr val="000000"/>
                </a:solidFill>
                <a:latin typeface="Times New Roman" pitchFamily="18" charset="0"/>
                <a:ea typeface="楷体_GB2312" pitchFamily="49" charset="-122"/>
                <a:cs typeface="Times New Roman" pitchFamily="18" charset="0"/>
              </a:rPr>
              <a:t>2</a:t>
            </a:r>
            <a:r>
              <a:rPr lang="en-US" altLang="zh-CN" sz="2800" b="1" kern="0" dirty="0">
                <a:solidFill>
                  <a:srgbClr val="000000"/>
                </a:solidFill>
                <a:latin typeface="Times New Roman" pitchFamily="18" charset="0"/>
                <a:ea typeface="楷体_GB2312" pitchFamily="49" charset="-122"/>
                <a:cs typeface="Times New Roman" pitchFamily="18" charset="0"/>
              </a:rPr>
              <a:t>=</a:t>
            </a:r>
            <a:r>
              <a:rPr lang="en-US" altLang="zh-CN" sz="2800" b="1" kern="0" dirty="0">
                <a:solidFill>
                  <a:srgbClr val="000000"/>
                </a:solidFill>
                <a:latin typeface="黑体"/>
                <a:ea typeface="黑体"/>
                <a:cs typeface="Times New Roman" pitchFamily="18" charset="0"/>
              </a:rPr>
              <a:t> … </a:t>
            </a:r>
            <a:r>
              <a:rPr lang="en-US" altLang="zh-CN" sz="2800" b="1" kern="0" dirty="0">
                <a:solidFill>
                  <a:srgbClr val="000000"/>
                </a:solidFill>
                <a:latin typeface="Times New Roman" pitchFamily="18" charset="0"/>
                <a:ea typeface="楷体_GB2312" pitchFamily="49" charset="-122"/>
                <a:cs typeface="Times New Roman" pitchFamily="18" charset="0"/>
              </a:rPr>
              <a:t>=</a:t>
            </a:r>
            <a:r>
              <a:rPr lang="en-US" altLang="zh-CN" sz="2800" b="1" i="1" kern="0" dirty="0">
                <a:solidFill>
                  <a:srgbClr val="000000"/>
                </a:solidFill>
                <a:latin typeface="Times New Roman" pitchFamily="18" charset="0"/>
                <a:ea typeface="楷体_GB2312" pitchFamily="49" charset="-122"/>
                <a:cs typeface="Times New Roman" pitchFamily="18" charset="0"/>
              </a:rPr>
              <a:t>x</a:t>
            </a:r>
            <a:r>
              <a:rPr lang="en-US" altLang="zh-CN" sz="2800" b="1" i="1" kern="0" baseline="-25000" dirty="0">
                <a:solidFill>
                  <a:srgbClr val="000000"/>
                </a:solidFill>
                <a:latin typeface="Times New Roman" pitchFamily="18" charset="0"/>
                <a:ea typeface="楷体_GB2312" pitchFamily="49" charset="-122"/>
                <a:cs typeface="Times New Roman" pitchFamily="18" charset="0"/>
              </a:rPr>
              <a:t>n</a:t>
            </a:r>
            <a:r>
              <a:rPr lang="en-US" altLang="zh-CN" sz="2800" b="1" kern="0" dirty="0">
                <a:solidFill>
                  <a:srgbClr val="000000"/>
                </a:solidFill>
                <a:latin typeface="Times New Roman" pitchFamily="18" charset="0"/>
                <a:ea typeface="楷体_GB2312" pitchFamily="49" charset="-122"/>
                <a:cs typeface="Times New Roman" pitchFamily="18" charset="0"/>
              </a:rPr>
              <a:t>=0</a:t>
            </a:r>
            <a:r>
              <a:rPr lang="en-US" altLang="zh-CN" sz="2800" b="1" i="1" kern="0" dirty="0">
                <a:solidFill>
                  <a:srgbClr val="000000"/>
                </a:solidFill>
                <a:latin typeface="Times New Roman" pitchFamily="18" charset="0"/>
                <a:ea typeface="楷体_GB2312" pitchFamily="49" charset="-122"/>
                <a:cs typeface="Times New Roman" pitchFamily="18" charset="0"/>
              </a:rPr>
              <a:t> </a:t>
            </a:r>
            <a:r>
              <a:rPr lang="zh-CN" altLang="en-US" sz="2800" b="1" kern="0" dirty="0">
                <a:solidFill>
                  <a:srgbClr val="000000"/>
                </a:solidFill>
                <a:latin typeface="Times New Roman" pitchFamily="18" charset="0"/>
                <a:ea typeface="楷体_GB2312" pitchFamily="49" charset="-122"/>
                <a:cs typeface="Times New Roman" pitchFamily="18" charset="0"/>
              </a:rPr>
              <a:t>一</a:t>
            </a:r>
            <a:endParaRPr lang="en-US" altLang="zh-CN" sz="2800" b="1" kern="0" dirty="0">
              <a:solidFill>
                <a:srgbClr val="000000"/>
              </a:solidFill>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buClr>
                <a:srgbClr val="3333CC"/>
              </a:buClr>
              <a:buSzPct val="60000"/>
              <a:defRPr/>
            </a:pPr>
            <a:r>
              <a:rPr lang="zh-CN" altLang="en-US" sz="2800" b="1" kern="0" dirty="0">
                <a:solidFill>
                  <a:srgbClr val="000000"/>
                </a:solidFill>
                <a:latin typeface="Times New Roman" pitchFamily="18" charset="0"/>
                <a:ea typeface="楷体_GB2312" pitchFamily="49" charset="-122"/>
                <a:cs typeface="Times New Roman" pitchFamily="18" charset="0"/>
              </a:rPr>
              <a:t>定是它的解，称为方程组（</a:t>
            </a:r>
            <a:r>
              <a:rPr lang="en-US" altLang="zh-CN" sz="2800" b="1" kern="0" dirty="0">
                <a:solidFill>
                  <a:srgbClr val="000000"/>
                </a:solidFill>
                <a:latin typeface="Times New Roman" pitchFamily="18" charset="0"/>
                <a:ea typeface="楷体_GB2312" pitchFamily="49" charset="-122"/>
                <a:cs typeface="Times New Roman" pitchFamily="18" charset="0"/>
              </a:rPr>
              <a:t>2</a:t>
            </a:r>
            <a:r>
              <a:rPr lang="zh-CN" altLang="en-US" sz="2800" b="1" kern="0" dirty="0">
                <a:solidFill>
                  <a:srgbClr val="000000"/>
                </a:solidFill>
                <a:latin typeface="Times New Roman" pitchFamily="18" charset="0"/>
                <a:ea typeface="楷体_GB2312" pitchFamily="49" charset="-122"/>
                <a:cs typeface="Times New Roman" pitchFamily="18" charset="0"/>
              </a:rPr>
              <a:t>）的</a:t>
            </a:r>
            <a:r>
              <a:rPr lang="zh-CN" altLang="en-US" sz="2800" b="1" kern="0" dirty="0">
                <a:solidFill>
                  <a:srgbClr val="333399"/>
                </a:solidFill>
                <a:latin typeface="Times New Roman" pitchFamily="18" charset="0"/>
                <a:ea typeface="楷体_GB2312" pitchFamily="49" charset="-122"/>
                <a:cs typeface="Times New Roman" pitchFamily="18" charset="0"/>
              </a:rPr>
              <a:t>零解</a:t>
            </a:r>
            <a:r>
              <a:rPr lang="en-US" altLang="zh-CN" sz="2800" b="1" kern="0" dirty="0">
                <a:solidFill>
                  <a:srgbClr val="0000CC"/>
                </a:solidFill>
                <a:latin typeface="Times New Roman" pitchFamily="18" charset="0"/>
                <a:ea typeface="黑体"/>
                <a:cs typeface="Times New Roman" pitchFamily="18" charset="0"/>
              </a:rPr>
              <a:t>(</a:t>
            </a:r>
            <a:r>
              <a:rPr lang="en-US" altLang="zh-CN" sz="2800" b="1" i="1" kern="0" dirty="0">
                <a:solidFill>
                  <a:srgbClr val="D60093"/>
                </a:solidFill>
                <a:latin typeface="Times New Roman" pitchFamily="18" charset="0"/>
                <a:ea typeface="黑体"/>
                <a:cs typeface="Times New Roman" pitchFamily="18" charset="0"/>
              </a:rPr>
              <a:t>null solution</a:t>
            </a:r>
            <a:r>
              <a:rPr lang="en-US" altLang="zh-CN" sz="2800" b="1" kern="0" dirty="0">
                <a:solidFill>
                  <a:srgbClr val="0000CC"/>
                </a:solidFill>
                <a:latin typeface="Times New Roman" pitchFamily="18" charset="0"/>
                <a:ea typeface="黑体"/>
                <a:cs typeface="Times New Roman" pitchFamily="18" charset="0"/>
              </a:rPr>
              <a:t>)</a:t>
            </a:r>
            <a:r>
              <a:rPr lang="zh-CN" altLang="en-US" sz="2800" b="1" kern="0" dirty="0">
                <a:solidFill>
                  <a:srgbClr val="000000"/>
                </a:solidFill>
                <a:latin typeface="Times New Roman" pitchFamily="18" charset="0"/>
                <a:ea typeface="楷体_GB2312" pitchFamily="49" charset="-122"/>
                <a:cs typeface="Times New Roman" pitchFamily="18" charset="0"/>
              </a:rPr>
              <a:t>；</a:t>
            </a:r>
            <a:endParaRPr lang="en-US" altLang="zh-CN" sz="2800" b="1" kern="0" dirty="0">
              <a:solidFill>
                <a:srgbClr val="000000"/>
              </a:solidFill>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buClr>
                <a:srgbClr val="3333CC"/>
              </a:buClr>
              <a:buSzPct val="60000"/>
              <a:defRPr/>
            </a:pPr>
            <a:r>
              <a:rPr lang="zh-CN" altLang="en-US" sz="2800" b="1" kern="0" dirty="0">
                <a:solidFill>
                  <a:srgbClr val="000000"/>
                </a:solidFill>
                <a:latin typeface="Times New Roman" pitchFamily="18" charset="0"/>
                <a:ea typeface="楷体_GB2312" pitchFamily="49" charset="-122"/>
                <a:cs typeface="Times New Roman" pitchFamily="18" charset="0"/>
              </a:rPr>
              <a:t>如果存在不全为零的数是（</a:t>
            </a:r>
            <a:r>
              <a:rPr lang="en-US" altLang="zh-CN" sz="2800" b="1" kern="0" dirty="0">
                <a:solidFill>
                  <a:srgbClr val="000000"/>
                </a:solidFill>
                <a:latin typeface="Times New Roman" pitchFamily="18" charset="0"/>
                <a:ea typeface="楷体_GB2312" pitchFamily="49" charset="-122"/>
                <a:cs typeface="Times New Roman" pitchFamily="18" charset="0"/>
              </a:rPr>
              <a:t>2</a:t>
            </a:r>
            <a:r>
              <a:rPr lang="zh-CN" altLang="en-US" sz="2800" b="1" kern="0" dirty="0">
                <a:solidFill>
                  <a:srgbClr val="000000"/>
                </a:solidFill>
                <a:latin typeface="Times New Roman" pitchFamily="18" charset="0"/>
                <a:ea typeface="楷体_GB2312" pitchFamily="49" charset="-122"/>
                <a:cs typeface="Times New Roman" pitchFamily="18" charset="0"/>
              </a:rPr>
              <a:t>）的解，则称为其</a:t>
            </a:r>
            <a:r>
              <a:rPr lang="zh-CN" altLang="en-US" sz="2800" b="1" kern="0" dirty="0">
                <a:solidFill>
                  <a:srgbClr val="333399"/>
                </a:solidFill>
                <a:latin typeface="Times New Roman" pitchFamily="18" charset="0"/>
                <a:ea typeface="楷体_GB2312" pitchFamily="49" charset="-122"/>
                <a:cs typeface="Times New Roman" pitchFamily="18" charset="0"/>
              </a:rPr>
              <a:t>非零</a:t>
            </a:r>
            <a:endParaRPr lang="en-US" altLang="zh-CN" sz="2800" b="1" kern="0" dirty="0">
              <a:solidFill>
                <a:srgbClr val="333399"/>
              </a:solidFill>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buClr>
                <a:srgbClr val="3333CC"/>
              </a:buClr>
              <a:buSzPct val="60000"/>
              <a:defRPr/>
            </a:pPr>
            <a:r>
              <a:rPr lang="zh-CN" altLang="en-US" sz="2800" b="1" kern="0" dirty="0">
                <a:solidFill>
                  <a:srgbClr val="333399"/>
                </a:solidFill>
                <a:latin typeface="Times New Roman" pitchFamily="18" charset="0"/>
                <a:ea typeface="楷体_GB2312" pitchFamily="49" charset="-122"/>
                <a:cs typeface="Times New Roman" pitchFamily="18" charset="0"/>
              </a:rPr>
              <a:t>解</a:t>
            </a:r>
            <a:r>
              <a:rPr lang="en-US" altLang="zh-CN" sz="2800" b="1" kern="0" dirty="0">
                <a:solidFill>
                  <a:srgbClr val="0000CC"/>
                </a:solidFill>
                <a:latin typeface="Times New Roman" pitchFamily="18" charset="0"/>
                <a:ea typeface="黑体"/>
                <a:cs typeface="Times New Roman" pitchFamily="18" charset="0"/>
              </a:rPr>
              <a:t>(</a:t>
            </a:r>
            <a:r>
              <a:rPr lang="en-US" altLang="zh-CN" sz="2800" b="1" i="1" kern="0" dirty="0">
                <a:solidFill>
                  <a:srgbClr val="D60093"/>
                </a:solidFill>
                <a:latin typeface="Times New Roman" pitchFamily="18" charset="0"/>
                <a:ea typeface="黑体"/>
                <a:cs typeface="Times New Roman" pitchFamily="18" charset="0"/>
              </a:rPr>
              <a:t>non-zerou solution</a:t>
            </a:r>
            <a:r>
              <a:rPr lang="en-US" altLang="zh-CN" sz="2800" b="1" kern="0" dirty="0">
                <a:solidFill>
                  <a:srgbClr val="0000CC"/>
                </a:solidFill>
                <a:latin typeface="Times New Roman" pitchFamily="18" charset="0"/>
                <a:ea typeface="黑体"/>
                <a:cs typeface="Times New Roman" pitchFamily="18" charset="0"/>
              </a:rPr>
              <a:t>)</a:t>
            </a:r>
            <a:r>
              <a:rPr lang="en-US" altLang="zh-CN" sz="2800" b="1" kern="0" dirty="0">
                <a:solidFill>
                  <a:srgbClr val="000000"/>
                </a:solidFill>
                <a:latin typeface="Times New Roman" pitchFamily="18" charset="0"/>
                <a:ea typeface="楷体_GB2312" pitchFamily="49" charset="-122"/>
                <a:cs typeface="Times New Roman" pitchFamily="18" charset="0"/>
              </a:rPr>
              <a:t>.</a:t>
            </a:r>
            <a:endParaRPr lang="zh-CN" altLang="en-US" sz="2800" b="1" kern="0" dirty="0">
              <a:solidFill>
                <a:srgbClr val="000000"/>
              </a:solidFill>
              <a:latin typeface="Times New Roman" pitchFamily="18" charset="0"/>
              <a:ea typeface="宋体"/>
              <a:cs typeface="Times New Roman" pitchFamily="18" charset="0"/>
            </a:endParaRPr>
          </a:p>
        </p:txBody>
      </p:sp>
      <p:sp>
        <p:nvSpPr>
          <p:cNvPr id="5" name="矩形 4">
            <a:extLst>
              <a:ext uri="{FF2B5EF4-FFF2-40B4-BE49-F238E27FC236}">
                <a16:creationId xmlns:a16="http://schemas.microsoft.com/office/drawing/2014/main" id="{A735A872-6C4B-14B5-1366-F7D5A158CC84}"/>
              </a:ext>
            </a:extLst>
          </p:cNvPr>
          <p:cNvSpPr/>
          <p:nvPr/>
        </p:nvSpPr>
        <p:spPr>
          <a:xfrm>
            <a:off x="2738438" y="823913"/>
            <a:ext cx="7072312" cy="461962"/>
          </a:xfrm>
          <a:prstGeom prst="rect">
            <a:avLst/>
          </a:prstGeom>
        </p:spPr>
        <p:txBody>
          <a:bodyPr>
            <a:spAutoFit/>
          </a:bodyPr>
          <a:lstStyle/>
          <a:p>
            <a:pPr fontAlgn="base">
              <a:spcBef>
                <a:spcPct val="0"/>
              </a:spcBef>
              <a:spcAft>
                <a:spcPct val="0"/>
              </a:spcAft>
              <a:defRPr/>
            </a:pPr>
            <a:r>
              <a:rPr lang="en-US" altLang="zh-CN" sz="2400" b="1" i="1" kern="0" dirty="0">
                <a:solidFill>
                  <a:srgbClr val="333399"/>
                </a:solidFill>
                <a:latin typeface="Times New Roman" pitchFamily="18" charset="0"/>
                <a:ea typeface="黑体"/>
                <a:cs typeface="Times New Roman" pitchFamily="18" charset="0"/>
              </a:rPr>
              <a:t>n </a:t>
            </a:r>
            <a:r>
              <a:rPr lang="zh-CN" altLang="en-US" sz="2400" b="1" kern="0" dirty="0">
                <a:solidFill>
                  <a:srgbClr val="333399"/>
                </a:solidFill>
                <a:latin typeface="Times New Roman" pitchFamily="18" charset="0"/>
                <a:ea typeface="黑体"/>
                <a:cs typeface="Times New Roman" pitchFamily="18" charset="0"/>
              </a:rPr>
              <a:t>元线性方程组通常简称为线性方程组或方程组</a:t>
            </a:r>
            <a:r>
              <a:rPr lang="en-US" altLang="zh-CN" sz="2400" b="1" kern="0" dirty="0">
                <a:solidFill>
                  <a:srgbClr val="333399"/>
                </a:solidFill>
                <a:latin typeface="Times New Roman" pitchFamily="18" charset="0"/>
                <a:ea typeface="黑体"/>
                <a:cs typeface="Times New Roman" pitchFamily="18" charset="0"/>
              </a:rPr>
              <a:t>.</a:t>
            </a:r>
            <a:endParaRPr lang="zh-CN" altLang="en-US" sz="2400" b="1" dirty="0">
              <a:solidFill>
                <a:srgbClr val="333399"/>
              </a:solidFill>
              <a:latin typeface="Arial" charset="0"/>
              <a:ea typeface="楷体_GB2312" pitchFamily="49" charset="-122"/>
            </a:endParaRPr>
          </a:p>
        </p:txBody>
      </p:sp>
      <p:graphicFrame>
        <p:nvGraphicFramePr>
          <p:cNvPr id="8" name="Object 17">
            <a:extLst>
              <a:ext uri="{FF2B5EF4-FFF2-40B4-BE49-F238E27FC236}">
                <a16:creationId xmlns:a16="http://schemas.microsoft.com/office/drawing/2014/main" id="{2C329681-0D88-7203-8371-4F56FD52B86F}"/>
              </a:ext>
            </a:extLst>
          </p:cNvPr>
          <p:cNvGraphicFramePr>
            <a:graphicFrameLocks noChangeAspect="1"/>
          </p:cNvGraphicFramePr>
          <p:nvPr/>
        </p:nvGraphicFramePr>
        <p:xfrm>
          <a:off x="3024189" y="4375150"/>
          <a:ext cx="2054225" cy="1525588"/>
        </p:xfrm>
        <a:graphic>
          <a:graphicData uri="http://schemas.openxmlformats.org/presentationml/2006/ole">
            <mc:AlternateContent xmlns:mc="http://schemas.openxmlformats.org/markup-compatibility/2006">
              <mc:Choice xmlns:v="urn:schemas-microsoft-com:vml" Requires="v">
                <p:oleObj name="公式" r:id="rId2" imgW="889000" imgH="660400" progId="Equation.3">
                  <p:embed/>
                </p:oleObj>
              </mc:Choice>
              <mc:Fallback>
                <p:oleObj name="公式" r:id="rId2" imgW="889000" imgH="660400" progId="Equation.3">
                  <p:embed/>
                  <p:pic>
                    <p:nvPicPr>
                      <p:cNvPr id="8" name="Object 17">
                        <a:extLst>
                          <a:ext uri="{FF2B5EF4-FFF2-40B4-BE49-F238E27FC236}">
                            <a16:creationId xmlns:a16="http://schemas.microsoft.com/office/drawing/2014/main" id="{2C329681-0D88-7203-8371-4F56FD52B8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89" y="4375150"/>
                        <a:ext cx="2054225"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7">
            <a:extLst>
              <a:ext uri="{FF2B5EF4-FFF2-40B4-BE49-F238E27FC236}">
                <a16:creationId xmlns:a16="http://schemas.microsoft.com/office/drawing/2014/main" id="{D1C14FB4-3314-140D-29D6-587D3B2A4BA6}"/>
              </a:ext>
            </a:extLst>
          </p:cNvPr>
          <p:cNvGraphicFramePr>
            <a:graphicFrameLocks noChangeAspect="1"/>
          </p:cNvGraphicFramePr>
          <p:nvPr/>
        </p:nvGraphicFramePr>
        <p:xfrm>
          <a:off x="5238751" y="4229101"/>
          <a:ext cx="2112963" cy="2054225"/>
        </p:xfrm>
        <a:graphic>
          <a:graphicData uri="http://schemas.openxmlformats.org/presentationml/2006/ole">
            <mc:AlternateContent xmlns:mc="http://schemas.openxmlformats.org/markup-compatibility/2006">
              <mc:Choice xmlns:v="urn:schemas-microsoft-com:vml" Requires="v">
                <p:oleObj name="公式" r:id="rId4" imgW="914400" imgH="888840" progId="Equation.3">
                  <p:embed/>
                </p:oleObj>
              </mc:Choice>
              <mc:Fallback>
                <p:oleObj name="公式" r:id="rId4" imgW="914400" imgH="888840" progId="Equation.3">
                  <p:embed/>
                  <p:pic>
                    <p:nvPicPr>
                      <p:cNvPr id="9" name="Object 17">
                        <a:extLst>
                          <a:ext uri="{FF2B5EF4-FFF2-40B4-BE49-F238E27FC236}">
                            <a16:creationId xmlns:a16="http://schemas.microsoft.com/office/drawing/2014/main" id="{D1C14FB4-3314-140D-29D6-587D3B2A4B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751" y="4229101"/>
                        <a:ext cx="2112963"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7">
            <a:extLst>
              <a:ext uri="{FF2B5EF4-FFF2-40B4-BE49-F238E27FC236}">
                <a16:creationId xmlns:a16="http://schemas.microsoft.com/office/drawing/2014/main" id="{E0E4A76E-2226-83BA-CA15-71B31ED8587B}"/>
              </a:ext>
            </a:extLst>
          </p:cNvPr>
          <p:cNvGraphicFramePr>
            <a:graphicFrameLocks noChangeAspect="1"/>
          </p:cNvGraphicFramePr>
          <p:nvPr/>
        </p:nvGraphicFramePr>
        <p:xfrm>
          <a:off x="7440613" y="4232276"/>
          <a:ext cx="2641600" cy="2054225"/>
        </p:xfrm>
        <a:graphic>
          <a:graphicData uri="http://schemas.openxmlformats.org/presentationml/2006/ole">
            <mc:AlternateContent xmlns:mc="http://schemas.openxmlformats.org/markup-compatibility/2006">
              <mc:Choice xmlns:v="urn:schemas-microsoft-com:vml" Requires="v">
                <p:oleObj name="公式" r:id="rId6" imgW="1143000" imgH="888840" progId="Equation.3">
                  <p:embed/>
                </p:oleObj>
              </mc:Choice>
              <mc:Fallback>
                <p:oleObj name="公式" r:id="rId6" imgW="1143000" imgH="888840" progId="Equation.3">
                  <p:embed/>
                  <p:pic>
                    <p:nvPicPr>
                      <p:cNvPr id="10" name="Object 17">
                        <a:extLst>
                          <a:ext uri="{FF2B5EF4-FFF2-40B4-BE49-F238E27FC236}">
                            <a16:creationId xmlns:a16="http://schemas.microsoft.com/office/drawing/2014/main" id="{E0E4A76E-2226-83BA-CA15-71B31ED858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0613" y="4232276"/>
                        <a:ext cx="264160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7">
            <a:extLst>
              <a:ext uri="{FF2B5EF4-FFF2-40B4-BE49-F238E27FC236}">
                <a16:creationId xmlns:a16="http://schemas.microsoft.com/office/drawing/2014/main" id="{5772348A-96F5-4C07-29BE-5759977ADA87}"/>
              </a:ext>
            </a:extLst>
          </p:cNvPr>
          <p:cNvSpPr txBox="1">
            <a:spLocks noChangeArrowheads="1"/>
          </p:cNvSpPr>
          <p:nvPr/>
        </p:nvSpPr>
        <p:spPr bwMode="auto">
          <a:xfrm>
            <a:off x="2024063" y="5905501"/>
            <a:ext cx="800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20000"/>
              </a:spcBef>
              <a:spcAft>
                <a:spcPct val="0"/>
              </a:spcAft>
              <a:buClr>
                <a:srgbClr val="3333CC"/>
              </a:buClr>
              <a:buSzPct val="60000"/>
            </a:pPr>
            <a:r>
              <a:rPr lang="zh-CN" altLang="en-US" sz="2800" b="1" i="1">
                <a:solidFill>
                  <a:srgbClr val="000000"/>
                </a:solidFill>
                <a:latin typeface="Tahoma" panose="020B0604030504040204" pitchFamily="34" charset="0"/>
                <a:ea typeface="宋体" panose="02010600030101010101" pitchFamily="2" charset="-122"/>
                <a:cs typeface="Times New Roman" panose="02020603050405020304" pitchFamily="18" charset="0"/>
              </a:rPr>
              <a:t>     </a:t>
            </a:r>
            <a:r>
              <a:rPr lang="zh-CN" altLang="en-US" b="1">
                <a:solidFill>
                  <a:srgbClr val="000000"/>
                </a:solidFill>
                <a:latin typeface="Tahoma" panose="020B0604030504040204" pitchFamily="34" charset="0"/>
                <a:ea typeface="宋体" panose="02010600030101010101" pitchFamily="2" charset="-122"/>
                <a:cs typeface="Times New Roman" panose="02020603050405020304" pitchFamily="18" charset="0"/>
              </a:rPr>
              <a:t>（</a:t>
            </a:r>
            <a:r>
              <a:rPr lang="en-US" altLang="zh-CN" b="1">
                <a:solidFill>
                  <a:srgbClr val="000000"/>
                </a:solidFill>
                <a:latin typeface="Tahoma" panose="020B0604030504040204" pitchFamily="34" charset="0"/>
                <a:ea typeface="宋体" panose="02010600030101010101" pitchFamily="2" charset="-122"/>
                <a:cs typeface="Times New Roman" panose="02020603050405020304" pitchFamily="18" charset="0"/>
              </a:rPr>
              <a:t>1</a:t>
            </a:r>
            <a:r>
              <a:rPr lang="zh-CN" altLang="en-US" b="1">
                <a:solidFill>
                  <a:srgbClr val="000000"/>
                </a:solidFill>
                <a:latin typeface="Tahoma" panose="020B0604030504040204" pitchFamily="34" charset="0"/>
                <a:ea typeface="宋体" panose="02010600030101010101" pitchFamily="2" charset="-122"/>
                <a:cs typeface="Times New Roman" panose="02020603050405020304" pitchFamily="18" charset="0"/>
              </a:rPr>
              <a:t>）有唯一解，（</a:t>
            </a:r>
            <a:r>
              <a:rPr lang="en-US" altLang="zh-CN" b="1">
                <a:solidFill>
                  <a:srgbClr val="000000"/>
                </a:solidFill>
                <a:latin typeface="Tahoma" panose="020B0604030504040204" pitchFamily="34" charset="0"/>
                <a:ea typeface="宋体" panose="02010600030101010101" pitchFamily="2" charset="-122"/>
                <a:cs typeface="Times New Roman" panose="02020603050405020304" pitchFamily="18" charset="0"/>
              </a:rPr>
              <a:t>2</a:t>
            </a:r>
            <a:r>
              <a:rPr lang="zh-CN" altLang="en-US" b="1">
                <a:solidFill>
                  <a:srgbClr val="000000"/>
                </a:solidFill>
                <a:latin typeface="Tahoma" panose="020B0604030504040204" pitchFamily="34" charset="0"/>
                <a:ea typeface="宋体" panose="02010600030101010101" pitchFamily="2" charset="-122"/>
                <a:cs typeface="Times New Roman" panose="02020603050405020304" pitchFamily="18" charset="0"/>
              </a:rPr>
              <a:t>）无解，（</a:t>
            </a:r>
            <a:r>
              <a:rPr lang="en-US" altLang="zh-CN" b="1">
                <a:solidFill>
                  <a:srgbClr val="000000"/>
                </a:solidFill>
                <a:latin typeface="Tahoma" panose="020B0604030504040204" pitchFamily="34" charset="0"/>
                <a:ea typeface="宋体" panose="02010600030101010101" pitchFamily="2" charset="-122"/>
                <a:cs typeface="Times New Roman" panose="02020603050405020304" pitchFamily="18" charset="0"/>
              </a:rPr>
              <a:t>3</a:t>
            </a:r>
            <a:r>
              <a:rPr lang="zh-CN" altLang="en-US" b="1">
                <a:solidFill>
                  <a:srgbClr val="000000"/>
                </a:solidFill>
                <a:latin typeface="Tahoma" panose="020B0604030504040204" pitchFamily="34" charset="0"/>
                <a:ea typeface="宋体" panose="02010600030101010101" pitchFamily="2" charset="-122"/>
                <a:cs typeface="Times New Roman" panose="02020603050405020304" pitchFamily="18" charset="0"/>
              </a:rPr>
              <a:t>）有无穷多解</a:t>
            </a:r>
            <a:r>
              <a:rPr lang="en-US" altLang="zh-CN" b="1">
                <a:solidFill>
                  <a:srgbClr val="000000"/>
                </a:solidFill>
                <a:latin typeface="Tahoma" panose="020B0604030504040204" pitchFamily="34" charset="0"/>
                <a:ea typeface="宋体" panose="02010600030101010101" pitchFamily="2" charset="-122"/>
                <a:cs typeface="Times New Roman" panose="02020603050405020304" pitchFamily="18" charset="0"/>
              </a:rPr>
              <a:t>.</a:t>
            </a:r>
            <a:endParaRPr lang="en-US" altLang="zh-CN"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7">
            <a:extLst>
              <a:ext uri="{FF2B5EF4-FFF2-40B4-BE49-F238E27FC236}">
                <a16:creationId xmlns:a16="http://schemas.microsoft.com/office/drawing/2014/main" id="{F15AF061-F7D7-721A-FA04-43744D9A98F5}"/>
              </a:ext>
            </a:extLst>
          </p:cNvPr>
          <p:cNvSpPr txBox="1">
            <a:spLocks noChangeArrowheads="1"/>
          </p:cNvSpPr>
          <p:nvPr/>
        </p:nvSpPr>
        <p:spPr bwMode="auto">
          <a:xfrm>
            <a:off x="1952625" y="3929064"/>
            <a:ext cx="2071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20000"/>
              </a:spcBef>
              <a:spcAft>
                <a:spcPct val="0"/>
              </a:spcAft>
              <a:buClr>
                <a:srgbClr val="3333CC"/>
              </a:buClr>
              <a:buSzPct val="60000"/>
            </a:pPr>
            <a:r>
              <a:rPr lang="zh-CN" altLang="en-US" sz="2800" b="1" i="1">
                <a:solidFill>
                  <a:srgbClr val="000000"/>
                </a:solidFill>
                <a:latin typeface="Tahoma" panose="020B0604030504040204" pitchFamily="34" charset="0"/>
                <a:ea typeface="宋体" panose="02010600030101010101" pitchFamily="2" charset="-122"/>
                <a:cs typeface="Times New Roman" panose="02020603050405020304" pitchFamily="18" charset="0"/>
              </a:rPr>
              <a:t>     </a:t>
            </a:r>
            <a:r>
              <a:rPr lang="en-US" altLang="zh-CN" sz="2800" b="1" i="1">
                <a:solidFill>
                  <a:srgbClr val="000000"/>
                </a:solidFill>
                <a:latin typeface="Tahoma" panose="020B0604030504040204" pitchFamily="34" charset="0"/>
                <a:ea typeface="宋体" panose="02010600030101010101" pitchFamily="2" charset="-122"/>
                <a:cs typeface="Times New Roman" panose="02020603050405020304" pitchFamily="18" charset="0"/>
              </a:rPr>
              <a:t> </a:t>
            </a:r>
            <a:r>
              <a:rPr lang="en-US" altLang="zh-CN" sz="2800" b="1">
                <a:solidFill>
                  <a:srgbClr val="000000"/>
                </a:solidFill>
                <a:latin typeface="Tahoma" panose="020B0604030504040204" pitchFamily="34" charset="0"/>
                <a:ea typeface="宋体" panose="02010600030101010101" pitchFamily="2" charset="-122"/>
                <a:cs typeface="Times New Roman" panose="02020603050405020304" pitchFamily="18" charset="0"/>
              </a:rPr>
              <a:t> </a:t>
            </a:r>
            <a:r>
              <a:rPr lang="zh-CN" altLang="en-US"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例如</a:t>
            </a:r>
            <a:endParaRPr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0841" name="标题 1">
            <a:extLst>
              <a:ext uri="{FF2B5EF4-FFF2-40B4-BE49-F238E27FC236}">
                <a16:creationId xmlns:a16="http://schemas.microsoft.com/office/drawing/2014/main" id="{CFFF7419-E650-B034-9423-6F63490C9F37}"/>
              </a:ext>
            </a:extLst>
          </p:cNvPr>
          <p:cNvSpPr>
            <a:spLocks noGrp="1"/>
          </p:cNvSpPr>
          <p:nvPr>
            <p:ph type="title"/>
          </p:nvPr>
        </p:nvSpPr>
        <p:spPr>
          <a:xfrm>
            <a:off x="2674938" y="3181351"/>
            <a:ext cx="5707062" cy="747713"/>
          </a:xfrm>
        </p:spPr>
        <p:txBody>
          <a:bodyPr/>
          <a:lstStyle/>
          <a:p>
            <a:r>
              <a:rPr lang="zh-CN" altLang="en-US" sz="2800" b="1"/>
              <a:t>非齐次方程组可能有解可能无解</a:t>
            </a:r>
            <a:r>
              <a:rPr lang="en-US" altLang="zh-CN" sz="2800" b="1"/>
              <a:t>.</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100"/>
                                  </p:iterate>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iterate type="lt">
                                    <p:tmAbs val="100"/>
                                  </p:iterate>
                                  <p:childTnLst>
                                    <p:set>
                                      <p:cBhvr>
                                        <p:cTn id="41"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iterate type="lt">
                                    <p:tmAbs val="100"/>
                                  </p:iterate>
                                  <p:childTnLst>
                                    <p:set>
                                      <p:cBhvr>
                                        <p:cTn id="45"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11" grpId="0" build="p"/>
      <p:bldP spid="12"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6130" name="Rectangle 2">
            <a:extLst>
              <a:ext uri="{FF2B5EF4-FFF2-40B4-BE49-F238E27FC236}">
                <a16:creationId xmlns:a16="http://schemas.microsoft.com/office/drawing/2014/main" id="{87535760-6E79-3D39-C7C4-286A96D81DAE}"/>
              </a:ext>
            </a:extLst>
          </p:cNvPr>
          <p:cNvSpPr>
            <a:spLocks noChangeArrowheads="1"/>
          </p:cNvSpPr>
          <p:nvPr/>
        </p:nvSpPr>
        <p:spPr bwMode="auto">
          <a:xfrm>
            <a:off x="2438401" y="762001"/>
            <a:ext cx="1076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FF"/>
                </a:solidFill>
                <a:latin typeface="Times New Roman" panose="02020603050405020304" pitchFamily="18" charset="0"/>
              </a:rPr>
              <a:t>解法</a:t>
            </a:r>
            <a:r>
              <a:rPr kumimoji="1" lang="en-US" altLang="zh-CN" sz="2800" b="1">
                <a:solidFill>
                  <a:srgbClr val="0000FF"/>
                </a:solidFill>
                <a:latin typeface="Times New Roman" panose="02020603050405020304" pitchFamily="18" charset="0"/>
              </a:rPr>
              <a:t>2</a:t>
            </a:r>
          </a:p>
        </p:txBody>
      </p:sp>
      <p:graphicFrame>
        <p:nvGraphicFramePr>
          <p:cNvPr id="25603" name="Object 8">
            <a:extLst>
              <a:ext uri="{FF2B5EF4-FFF2-40B4-BE49-F238E27FC236}">
                <a16:creationId xmlns:a16="http://schemas.microsoft.com/office/drawing/2014/main" id="{3974DD40-F62A-8B52-CEE1-638C0042D51A}"/>
              </a:ext>
            </a:extLst>
          </p:cNvPr>
          <p:cNvGraphicFramePr>
            <a:graphicFrameLocks noChangeAspect="1"/>
          </p:cNvGraphicFramePr>
          <p:nvPr/>
        </p:nvGraphicFramePr>
        <p:xfrm>
          <a:off x="3149600" y="1714501"/>
          <a:ext cx="2463800" cy="581025"/>
        </p:xfrm>
        <a:graphic>
          <a:graphicData uri="http://schemas.openxmlformats.org/presentationml/2006/ole">
            <mc:AlternateContent xmlns:mc="http://schemas.openxmlformats.org/markup-compatibility/2006">
              <mc:Choice xmlns:v="urn:schemas-microsoft-com:vml" Requires="v">
                <p:oleObj name="Equation" r:id="rId2" imgW="965200" imgH="228600" progId="">
                  <p:embed/>
                </p:oleObj>
              </mc:Choice>
              <mc:Fallback>
                <p:oleObj name="Equation" r:id="rId2" imgW="965200" imgH="228600" progId="">
                  <p:embed/>
                  <p:pic>
                    <p:nvPicPr>
                      <p:cNvPr id="25603" name="Object 8">
                        <a:extLst>
                          <a:ext uri="{FF2B5EF4-FFF2-40B4-BE49-F238E27FC236}">
                            <a16:creationId xmlns:a16="http://schemas.microsoft.com/office/drawing/2014/main" id="{3974DD40-F62A-8B52-CEE1-638C0042D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600" y="1714501"/>
                        <a:ext cx="2463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4" name="Object 9">
            <a:extLst>
              <a:ext uri="{FF2B5EF4-FFF2-40B4-BE49-F238E27FC236}">
                <a16:creationId xmlns:a16="http://schemas.microsoft.com/office/drawing/2014/main" id="{F2B25335-D40A-2CA2-BA6F-C3323A683446}"/>
              </a:ext>
            </a:extLst>
          </p:cNvPr>
          <p:cNvGraphicFramePr>
            <a:graphicFrameLocks noChangeAspect="1"/>
          </p:cNvGraphicFramePr>
          <p:nvPr/>
        </p:nvGraphicFramePr>
        <p:xfrm>
          <a:off x="4292600" y="2328864"/>
          <a:ext cx="5842000" cy="1785937"/>
        </p:xfrm>
        <a:graphic>
          <a:graphicData uri="http://schemas.openxmlformats.org/presentationml/2006/ole">
            <mc:AlternateContent xmlns:mc="http://schemas.openxmlformats.org/markup-compatibility/2006">
              <mc:Choice xmlns:v="urn:schemas-microsoft-com:vml" Requires="v">
                <p:oleObj name="Equation" r:id="rId4" imgW="2286000" imgH="698500" progId="">
                  <p:embed/>
                </p:oleObj>
              </mc:Choice>
              <mc:Fallback>
                <p:oleObj name="Equation" r:id="rId4" imgW="2286000" imgH="698500" progId="">
                  <p:embed/>
                  <p:pic>
                    <p:nvPicPr>
                      <p:cNvPr id="25604" name="Object 9">
                        <a:extLst>
                          <a:ext uri="{FF2B5EF4-FFF2-40B4-BE49-F238E27FC236}">
                            <a16:creationId xmlns:a16="http://schemas.microsoft.com/office/drawing/2014/main" id="{F2B25335-D40A-2CA2-BA6F-C3323A6834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2600" y="2328864"/>
                        <a:ext cx="584200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wipe(left)">
                                      <p:cBhvr>
                                        <p:cTn id="7" dur="2000"/>
                                        <p:tgtEl>
                                          <p:spTgt spid="25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wipe(left)">
                                      <p:cBhvr>
                                        <p:cTn id="12" dur="20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8" name="Text Box 4">
            <a:extLst>
              <a:ext uri="{FF2B5EF4-FFF2-40B4-BE49-F238E27FC236}">
                <a16:creationId xmlns:a16="http://schemas.microsoft.com/office/drawing/2014/main" id="{E905BA8C-A173-DA80-C31D-33A661D81726}"/>
              </a:ext>
            </a:extLst>
          </p:cNvPr>
          <p:cNvSpPr txBox="1">
            <a:spLocks noChangeArrowheads="1"/>
          </p:cNvSpPr>
          <p:nvPr/>
        </p:nvSpPr>
        <p:spPr bwMode="auto">
          <a:xfrm>
            <a:off x="2163764" y="765176"/>
            <a:ext cx="80359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FF"/>
                </a:solidFill>
                <a:latin typeface="Times New Roman" panose="02020603050405020304" pitchFamily="18" charset="0"/>
              </a:rPr>
              <a:t>定义：</a:t>
            </a:r>
            <a:r>
              <a:rPr kumimoji="1" lang="zh-CN" altLang="en-US" b="1">
                <a:solidFill>
                  <a:srgbClr val="000000"/>
                </a:solidFill>
                <a:latin typeface="Times New Roman" panose="02020603050405020304" pitchFamily="18" charset="0"/>
              </a:rPr>
              <a:t>设 </a:t>
            </a:r>
            <a:r>
              <a:rPr kumimoji="1" lang="en-US" altLang="zh-CN" b="1" i="1">
                <a:solidFill>
                  <a:srgbClr val="000000"/>
                </a:solidFill>
                <a:latin typeface="Times New Roman" panose="02020603050405020304" pitchFamily="18" charset="0"/>
              </a:rPr>
              <a:t>A</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为 </a:t>
            </a:r>
            <a:r>
              <a:rPr kumimoji="1" lang="en-US" altLang="zh-CN" b="1" i="1">
                <a:solidFill>
                  <a:srgbClr val="000000"/>
                </a:solidFill>
                <a:latin typeface="Times New Roman" panose="02020603050405020304" pitchFamily="18" charset="0"/>
              </a:rPr>
              <a:t>n</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阶方阵，如果满足               ，即</a:t>
            </a:r>
          </a:p>
          <a:p>
            <a:pPr eaLnBrk="1" fontAlgn="base" hangingPunct="1">
              <a:lnSpc>
                <a:spcPct val="130000"/>
              </a:lnSpc>
              <a:spcBef>
                <a:spcPct val="0"/>
              </a:spcBef>
              <a:spcAft>
                <a:spcPct val="0"/>
              </a:spcAft>
            </a:pPr>
            <a:endParaRPr kumimoji="1" lang="zh-CN" altLang="en-US" b="1">
              <a:solidFill>
                <a:srgbClr val="000000"/>
              </a:solidFill>
              <a:latin typeface="Times New Roman" panose="02020603050405020304" pitchFamily="18" charset="0"/>
            </a:endParaRPr>
          </a:p>
          <a:p>
            <a:pPr eaLnBrk="1" fontAlgn="base" hangingPunct="1">
              <a:lnSpc>
                <a:spcPct val="130000"/>
              </a:lnSpc>
              <a:spcBef>
                <a:spcPct val="0"/>
              </a:spcBef>
              <a:spcAft>
                <a:spcPct val="0"/>
              </a:spcAft>
            </a:pPr>
            <a:endParaRPr kumimoji="1" lang="zh-CN" altLang="en-US" b="1">
              <a:solidFill>
                <a:srgbClr val="000000"/>
              </a:solidFill>
              <a:latin typeface="Times New Roman" panose="02020603050405020304" pitchFamily="18" charset="0"/>
            </a:endParaRPr>
          </a:p>
          <a:p>
            <a:pPr eaLnBrk="1" fontAlgn="base" hangingPunct="1">
              <a:lnSpc>
                <a:spcPct val="130000"/>
              </a:lnSpc>
              <a:spcBef>
                <a:spcPct val="0"/>
              </a:spcBef>
              <a:spcAft>
                <a:spcPct val="0"/>
              </a:spcAft>
            </a:pPr>
            <a:r>
              <a:rPr kumimoji="1" lang="zh-CN" altLang="en-US" b="1">
                <a:solidFill>
                  <a:srgbClr val="000000"/>
                </a:solidFill>
                <a:latin typeface="Times New Roman" panose="02020603050405020304" pitchFamily="18" charset="0"/>
              </a:rPr>
              <a:t>那么 </a:t>
            </a:r>
            <a:r>
              <a:rPr kumimoji="1" lang="en-US" altLang="zh-CN" b="1" i="1">
                <a:solidFill>
                  <a:srgbClr val="000000"/>
                </a:solidFill>
                <a:latin typeface="Times New Roman" panose="02020603050405020304" pitchFamily="18" charset="0"/>
                <a:ea typeface="宋体" panose="02010600030101010101" pitchFamily="2" charset="-122"/>
              </a:rPr>
              <a:t>A </a:t>
            </a:r>
            <a:r>
              <a:rPr kumimoji="1" lang="zh-CN" altLang="en-US" b="1">
                <a:solidFill>
                  <a:srgbClr val="000000"/>
                </a:solidFill>
                <a:latin typeface="Times New Roman" panose="02020603050405020304" pitchFamily="18" charset="0"/>
              </a:rPr>
              <a:t>称为</a:t>
            </a:r>
            <a:r>
              <a:rPr kumimoji="1" lang="zh-CN" altLang="en-US" b="1">
                <a:solidFill>
                  <a:srgbClr val="FF0000"/>
                </a:solidFill>
                <a:latin typeface="Times New Roman" panose="02020603050405020304" pitchFamily="18" charset="0"/>
              </a:rPr>
              <a:t>对称阵</a:t>
            </a:r>
            <a:r>
              <a:rPr kumimoji="1" lang="en-US" altLang="zh-CN" b="1">
                <a:solidFill>
                  <a:srgbClr val="000000"/>
                </a:solidFill>
                <a:latin typeface="楷体_GB2312" pitchFamily="49" charset="-122"/>
              </a:rPr>
              <a:t>.</a:t>
            </a:r>
          </a:p>
        </p:txBody>
      </p:sp>
      <p:graphicFrame>
        <p:nvGraphicFramePr>
          <p:cNvPr id="108549" name="Object 14">
            <a:extLst>
              <a:ext uri="{FF2B5EF4-FFF2-40B4-BE49-F238E27FC236}">
                <a16:creationId xmlns:a16="http://schemas.microsoft.com/office/drawing/2014/main" id="{200C5464-9A0B-33D9-71D7-590A4523D1C5}"/>
              </a:ext>
            </a:extLst>
          </p:cNvPr>
          <p:cNvGraphicFramePr>
            <a:graphicFrameLocks noChangeAspect="1"/>
          </p:cNvGraphicFramePr>
          <p:nvPr/>
        </p:nvGraphicFramePr>
        <p:xfrm>
          <a:off x="4294188" y="1484313"/>
          <a:ext cx="3530600" cy="557212"/>
        </p:xfrm>
        <a:graphic>
          <a:graphicData uri="http://schemas.openxmlformats.org/presentationml/2006/ole">
            <mc:AlternateContent xmlns:mc="http://schemas.openxmlformats.org/markup-compatibility/2006">
              <mc:Choice xmlns:v="urn:schemas-microsoft-com:vml" Requires="v">
                <p:oleObj name="Equation" r:id="rId2" imgW="1600200" imgH="254000" progId="">
                  <p:embed/>
                </p:oleObj>
              </mc:Choice>
              <mc:Fallback>
                <p:oleObj name="Equation" r:id="rId2" imgW="1600200" imgH="254000" progId="">
                  <p:embed/>
                  <p:pic>
                    <p:nvPicPr>
                      <p:cNvPr id="108549" name="Object 14">
                        <a:extLst>
                          <a:ext uri="{FF2B5EF4-FFF2-40B4-BE49-F238E27FC236}">
                            <a16:creationId xmlns:a16="http://schemas.microsoft.com/office/drawing/2014/main" id="{200C5464-9A0B-33D9-71D7-590A4523D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188" y="1484313"/>
                        <a:ext cx="35306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50" name="Object 15">
            <a:extLst>
              <a:ext uri="{FF2B5EF4-FFF2-40B4-BE49-F238E27FC236}">
                <a16:creationId xmlns:a16="http://schemas.microsoft.com/office/drawing/2014/main" id="{CF388BA4-A31D-22DA-100D-F059E47AB2CE}"/>
              </a:ext>
            </a:extLst>
          </p:cNvPr>
          <p:cNvGraphicFramePr>
            <a:graphicFrameLocks noChangeAspect="1"/>
          </p:cNvGraphicFramePr>
          <p:nvPr/>
        </p:nvGraphicFramePr>
        <p:xfrm>
          <a:off x="6950076" y="836613"/>
          <a:ext cx="1090613" cy="417512"/>
        </p:xfrm>
        <a:graphic>
          <a:graphicData uri="http://schemas.openxmlformats.org/presentationml/2006/ole">
            <mc:AlternateContent xmlns:mc="http://schemas.openxmlformats.org/markup-compatibility/2006">
              <mc:Choice xmlns:v="urn:schemas-microsoft-com:vml" Requires="v">
                <p:oleObj name="Equation" r:id="rId4" imgW="495085" imgH="190417" progId="">
                  <p:embed/>
                </p:oleObj>
              </mc:Choice>
              <mc:Fallback>
                <p:oleObj name="Equation" r:id="rId4" imgW="495085" imgH="190417" progId="">
                  <p:embed/>
                  <p:pic>
                    <p:nvPicPr>
                      <p:cNvPr id="108550" name="Object 15">
                        <a:extLst>
                          <a:ext uri="{FF2B5EF4-FFF2-40B4-BE49-F238E27FC236}">
                            <a16:creationId xmlns:a16="http://schemas.microsoft.com/office/drawing/2014/main" id="{CF388BA4-A31D-22DA-100D-F059E47AB2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0076" y="836613"/>
                        <a:ext cx="109061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51" name="Object 16">
            <a:extLst>
              <a:ext uri="{FF2B5EF4-FFF2-40B4-BE49-F238E27FC236}">
                <a16:creationId xmlns:a16="http://schemas.microsoft.com/office/drawing/2014/main" id="{33FF59F0-1F5E-B87B-65D6-74EA503BEF3B}"/>
              </a:ext>
            </a:extLst>
          </p:cNvPr>
          <p:cNvGraphicFramePr>
            <a:graphicFrameLocks noChangeAspect="1"/>
          </p:cNvGraphicFramePr>
          <p:nvPr/>
        </p:nvGraphicFramePr>
        <p:xfrm>
          <a:off x="2592388" y="3983038"/>
          <a:ext cx="2424112" cy="1606550"/>
        </p:xfrm>
        <a:graphic>
          <a:graphicData uri="http://schemas.openxmlformats.org/presentationml/2006/ole">
            <mc:AlternateContent xmlns:mc="http://schemas.openxmlformats.org/markup-compatibility/2006">
              <mc:Choice xmlns:v="urn:schemas-microsoft-com:vml" Requires="v">
                <p:oleObj name="Equation" r:id="rId6" imgW="1054100" imgH="698500" progId="">
                  <p:embed/>
                </p:oleObj>
              </mc:Choice>
              <mc:Fallback>
                <p:oleObj name="Equation" r:id="rId6" imgW="1054100" imgH="698500" progId="">
                  <p:embed/>
                  <p:pic>
                    <p:nvPicPr>
                      <p:cNvPr id="108551" name="Object 16">
                        <a:extLst>
                          <a:ext uri="{FF2B5EF4-FFF2-40B4-BE49-F238E27FC236}">
                            <a16:creationId xmlns:a16="http://schemas.microsoft.com/office/drawing/2014/main" id="{33FF59F0-1F5E-B87B-65D6-74EA503BEF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2388" y="3983038"/>
                        <a:ext cx="2424112"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8552" name="Line 8">
            <a:extLst>
              <a:ext uri="{FF2B5EF4-FFF2-40B4-BE49-F238E27FC236}">
                <a16:creationId xmlns:a16="http://schemas.microsoft.com/office/drawing/2014/main" id="{A00CE6FD-AA6D-E6DD-B01C-DF5FA9EF7B28}"/>
              </a:ext>
            </a:extLst>
          </p:cNvPr>
          <p:cNvSpPr>
            <a:spLocks noChangeShapeType="1"/>
          </p:cNvSpPr>
          <p:nvPr/>
        </p:nvSpPr>
        <p:spPr bwMode="auto">
          <a:xfrm>
            <a:off x="3783014" y="4357689"/>
            <a:ext cx="871537" cy="871537"/>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08553" name="Line 9">
            <a:extLst>
              <a:ext uri="{FF2B5EF4-FFF2-40B4-BE49-F238E27FC236}">
                <a16:creationId xmlns:a16="http://schemas.microsoft.com/office/drawing/2014/main" id="{6F9C3721-F5AE-E8F9-74ED-6155AAAF324C}"/>
              </a:ext>
            </a:extLst>
          </p:cNvPr>
          <p:cNvSpPr>
            <a:spLocks noChangeShapeType="1"/>
          </p:cNvSpPr>
          <p:nvPr/>
        </p:nvSpPr>
        <p:spPr bwMode="auto">
          <a:xfrm flipH="1">
            <a:off x="3690938" y="4294188"/>
            <a:ext cx="457200" cy="4572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08554" name="Line 10">
            <a:extLst>
              <a:ext uri="{FF2B5EF4-FFF2-40B4-BE49-F238E27FC236}">
                <a16:creationId xmlns:a16="http://schemas.microsoft.com/office/drawing/2014/main" id="{3768BDB7-595C-BB17-A368-FC9CB60F5AAD}"/>
              </a:ext>
            </a:extLst>
          </p:cNvPr>
          <p:cNvSpPr>
            <a:spLocks noChangeShapeType="1"/>
          </p:cNvSpPr>
          <p:nvPr/>
        </p:nvSpPr>
        <p:spPr bwMode="auto">
          <a:xfrm flipH="1">
            <a:off x="3575050" y="4294188"/>
            <a:ext cx="1066800" cy="10668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08555" name="Line 11">
            <a:extLst>
              <a:ext uri="{FF2B5EF4-FFF2-40B4-BE49-F238E27FC236}">
                <a16:creationId xmlns:a16="http://schemas.microsoft.com/office/drawing/2014/main" id="{AC627E7B-FFEE-06B7-DB0A-96E298C4BEC5}"/>
              </a:ext>
            </a:extLst>
          </p:cNvPr>
          <p:cNvSpPr>
            <a:spLocks noChangeShapeType="1"/>
          </p:cNvSpPr>
          <p:nvPr/>
        </p:nvSpPr>
        <p:spPr bwMode="auto">
          <a:xfrm flipH="1">
            <a:off x="4273550" y="4868863"/>
            <a:ext cx="381000" cy="3810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08560" name="Text Box 16">
            <a:extLst>
              <a:ext uri="{FF2B5EF4-FFF2-40B4-BE49-F238E27FC236}">
                <a16:creationId xmlns:a16="http://schemas.microsoft.com/office/drawing/2014/main" id="{6C79D395-CE31-2BC4-2C46-D618ECCC654F}"/>
              </a:ext>
            </a:extLst>
          </p:cNvPr>
          <p:cNvSpPr txBox="1">
            <a:spLocks noChangeArrowheads="1"/>
          </p:cNvSpPr>
          <p:nvPr/>
        </p:nvSpPr>
        <p:spPr bwMode="auto">
          <a:xfrm>
            <a:off x="2163764" y="3141663"/>
            <a:ext cx="653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如果满足 </a:t>
            </a:r>
            <a:r>
              <a:rPr kumimoji="1" lang="en-US" altLang="zh-CN" b="1" i="1">
                <a:solidFill>
                  <a:srgbClr val="000000"/>
                </a:solidFill>
                <a:latin typeface="Times New Roman" panose="02020603050405020304" pitchFamily="18" charset="0"/>
              </a:rPr>
              <a:t>A</a:t>
            </a:r>
            <a:r>
              <a:rPr kumimoji="1" lang="en-US" altLang="zh-CN" b="1">
                <a:solidFill>
                  <a:srgbClr val="000000"/>
                </a:solidFill>
                <a:latin typeface="Times New Roman" panose="02020603050405020304" pitchFamily="18" charset="0"/>
              </a:rPr>
              <a:t> = </a:t>
            </a:r>
            <a:r>
              <a:rPr kumimoji="1" lang="zh-CN"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ea typeface="宋体" panose="02010600030101010101" pitchFamily="2" charset="-122"/>
              </a:rPr>
              <a:t>A</a:t>
            </a:r>
            <a:r>
              <a:rPr kumimoji="1" lang="en-US" altLang="zh-CN" b="1" i="1" baseline="30000">
                <a:solidFill>
                  <a:srgbClr val="000000"/>
                </a:solidFill>
                <a:latin typeface="Times New Roman" panose="02020603050405020304" pitchFamily="18" charset="0"/>
                <a:ea typeface="宋体" panose="02010600030101010101" pitchFamily="2" charset="-122"/>
              </a:rPr>
              <a:t>T</a:t>
            </a:r>
            <a:r>
              <a:rPr kumimoji="1" lang="zh-CN" altLang="en-US" b="1">
                <a:solidFill>
                  <a:srgbClr val="000000"/>
                </a:solidFill>
                <a:latin typeface="Times New Roman" panose="02020603050405020304" pitchFamily="18" charset="0"/>
              </a:rPr>
              <a:t>，那么 </a:t>
            </a:r>
            <a:r>
              <a:rPr kumimoji="1" lang="en-US" altLang="zh-CN" b="1" i="1">
                <a:solidFill>
                  <a:srgbClr val="000000"/>
                </a:solidFill>
                <a:latin typeface="Times New Roman" panose="02020603050405020304" pitchFamily="18" charset="0"/>
                <a:ea typeface="宋体" panose="02010600030101010101" pitchFamily="2" charset="-122"/>
              </a:rPr>
              <a:t>A </a:t>
            </a:r>
            <a:r>
              <a:rPr kumimoji="1" lang="zh-CN" altLang="en-US" b="1">
                <a:solidFill>
                  <a:srgbClr val="000000"/>
                </a:solidFill>
                <a:latin typeface="Times New Roman" panose="02020603050405020304" pitchFamily="18" charset="0"/>
              </a:rPr>
              <a:t>称为</a:t>
            </a:r>
            <a:r>
              <a:rPr kumimoji="1" lang="zh-CN" altLang="en-US" b="1">
                <a:solidFill>
                  <a:srgbClr val="FF0000"/>
                </a:solidFill>
                <a:latin typeface="Times New Roman" panose="02020603050405020304" pitchFamily="18" charset="0"/>
              </a:rPr>
              <a:t>反对称阵</a:t>
            </a:r>
            <a:r>
              <a:rPr kumimoji="1" lang="en-US" altLang="zh-CN" b="1">
                <a:solidFill>
                  <a:srgbClr val="000000"/>
                </a:solidFill>
                <a:latin typeface="楷体_GB2312" pitchFamily="49" charset="-122"/>
              </a:rPr>
              <a:t>.    </a:t>
            </a:r>
          </a:p>
        </p:txBody>
      </p:sp>
      <p:sp>
        <p:nvSpPr>
          <p:cNvPr id="108562" name="Rectangle 18">
            <a:extLst>
              <a:ext uri="{FF2B5EF4-FFF2-40B4-BE49-F238E27FC236}">
                <a16:creationId xmlns:a16="http://schemas.microsoft.com/office/drawing/2014/main" id="{7553ED9E-55FE-B21B-2CA3-0663E856B5B3}"/>
              </a:ext>
            </a:extLst>
          </p:cNvPr>
          <p:cNvSpPr>
            <a:spLocks noChangeArrowheads="1"/>
          </p:cNvSpPr>
          <p:nvPr/>
        </p:nvSpPr>
        <p:spPr bwMode="auto">
          <a:xfrm>
            <a:off x="3252788" y="5970588"/>
            <a:ext cx="1255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FF0000"/>
                </a:solidFill>
                <a:latin typeface="Times New Roman" panose="02020603050405020304" pitchFamily="18" charset="0"/>
              </a:rPr>
              <a:t>对称阵  </a:t>
            </a:r>
          </a:p>
        </p:txBody>
      </p:sp>
      <p:graphicFrame>
        <p:nvGraphicFramePr>
          <p:cNvPr id="108563" name="Object 17">
            <a:extLst>
              <a:ext uri="{FF2B5EF4-FFF2-40B4-BE49-F238E27FC236}">
                <a16:creationId xmlns:a16="http://schemas.microsoft.com/office/drawing/2014/main" id="{01BD2C37-6A69-166F-26E7-D32DBC96B073}"/>
              </a:ext>
            </a:extLst>
          </p:cNvPr>
          <p:cNvGraphicFramePr>
            <a:graphicFrameLocks noChangeAspect="1"/>
          </p:cNvGraphicFramePr>
          <p:nvPr/>
        </p:nvGraphicFramePr>
        <p:xfrm>
          <a:off x="6772276" y="3983038"/>
          <a:ext cx="2657475" cy="1606550"/>
        </p:xfrm>
        <a:graphic>
          <a:graphicData uri="http://schemas.openxmlformats.org/presentationml/2006/ole">
            <mc:AlternateContent xmlns:mc="http://schemas.openxmlformats.org/markup-compatibility/2006">
              <mc:Choice xmlns:v="urn:schemas-microsoft-com:vml" Requires="v">
                <p:oleObj name="Equation" r:id="rId8" imgW="1155700" imgH="698500" progId="">
                  <p:embed/>
                </p:oleObj>
              </mc:Choice>
              <mc:Fallback>
                <p:oleObj name="Equation" r:id="rId8" imgW="1155700" imgH="698500" progId="">
                  <p:embed/>
                  <p:pic>
                    <p:nvPicPr>
                      <p:cNvPr id="108563" name="Object 17">
                        <a:extLst>
                          <a:ext uri="{FF2B5EF4-FFF2-40B4-BE49-F238E27FC236}">
                            <a16:creationId xmlns:a16="http://schemas.microsoft.com/office/drawing/2014/main" id="{01BD2C37-6A69-166F-26E7-D32DBC96B0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72276" y="3983038"/>
                        <a:ext cx="2657475"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8564" name="Rectangle 20">
            <a:extLst>
              <a:ext uri="{FF2B5EF4-FFF2-40B4-BE49-F238E27FC236}">
                <a16:creationId xmlns:a16="http://schemas.microsoft.com/office/drawing/2014/main" id="{1E4BDF48-CC01-AB9C-DCF2-37E008D9190A}"/>
              </a:ext>
            </a:extLst>
          </p:cNvPr>
          <p:cNvSpPr>
            <a:spLocks noChangeArrowheads="1"/>
          </p:cNvSpPr>
          <p:nvPr/>
        </p:nvSpPr>
        <p:spPr bwMode="auto">
          <a:xfrm>
            <a:off x="7396163" y="5970588"/>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FF0000"/>
                </a:solidFill>
                <a:latin typeface="Times New Roman" panose="02020603050405020304" pitchFamily="18" charset="0"/>
              </a:rPr>
              <a:t>反对称阵  </a:t>
            </a:r>
          </a:p>
        </p:txBody>
      </p:sp>
      <p:sp>
        <p:nvSpPr>
          <p:cNvPr id="108565" name="Line 21">
            <a:extLst>
              <a:ext uri="{FF2B5EF4-FFF2-40B4-BE49-F238E27FC236}">
                <a16:creationId xmlns:a16="http://schemas.microsoft.com/office/drawing/2014/main" id="{22FD40CA-06F6-F769-CBA6-9F949EDF09C2}"/>
              </a:ext>
            </a:extLst>
          </p:cNvPr>
          <p:cNvSpPr>
            <a:spLocks noChangeShapeType="1"/>
          </p:cNvSpPr>
          <p:nvPr/>
        </p:nvSpPr>
        <p:spPr bwMode="auto">
          <a:xfrm>
            <a:off x="7916863" y="4284663"/>
            <a:ext cx="1058862" cy="944562"/>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08566" name="Line 22">
            <a:extLst>
              <a:ext uri="{FF2B5EF4-FFF2-40B4-BE49-F238E27FC236}">
                <a16:creationId xmlns:a16="http://schemas.microsoft.com/office/drawing/2014/main" id="{99988FB1-A6D9-2CD1-F3CE-4AF0F3E4249A}"/>
              </a:ext>
            </a:extLst>
          </p:cNvPr>
          <p:cNvSpPr>
            <a:spLocks noChangeShapeType="1"/>
          </p:cNvSpPr>
          <p:nvPr/>
        </p:nvSpPr>
        <p:spPr bwMode="auto">
          <a:xfrm flipH="1">
            <a:off x="7824789" y="4292600"/>
            <a:ext cx="649287" cy="649288"/>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08567" name="Line 23">
            <a:extLst>
              <a:ext uri="{FF2B5EF4-FFF2-40B4-BE49-F238E27FC236}">
                <a16:creationId xmlns:a16="http://schemas.microsoft.com/office/drawing/2014/main" id="{50A89F29-7F9A-15F3-8F1C-1C58A42FA94B}"/>
              </a:ext>
            </a:extLst>
          </p:cNvPr>
          <p:cNvSpPr>
            <a:spLocks noChangeShapeType="1"/>
          </p:cNvSpPr>
          <p:nvPr/>
        </p:nvSpPr>
        <p:spPr bwMode="auto">
          <a:xfrm flipH="1">
            <a:off x="7967663" y="4221163"/>
            <a:ext cx="1066800" cy="10668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08568" name="Line 24">
            <a:extLst>
              <a:ext uri="{FF2B5EF4-FFF2-40B4-BE49-F238E27FC236}">
                <a16:creationId xmlns:a16="http://schemas.microsoft.com/office/drawing/2014/main" id="{5648D10E-272D-0F7C-448B-6A9DDFAADA3A}"/>
              </a:ext>
            </a:extLst>
          </p:cNvPr>
          <p:cNvSpPr>
            <a:spLocks noChangeShapeType="1"/>
          </p:cNvSpPr>
          <p:nvPr/>
        </p:nvSpPr>
        <p:spPr bwMode="auto">
          <a:xfrm flipH="1">
            <a:off x="8688388" y="4868863"/>
            <a:ext cx="431800" cy="4318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8">
                                            <p:txEl>
                                              <p:pRg st="0" end="0"/>
                                            </p:txEl>
                                          </p:spTgt>
                                        </p:tgtEl>
                                        <p:attrNameLst>
                                          <p:attrName>style.visibility</p:attrName>
                                        </p:attrNameLst>
                                      </p:cBhvr>
                                      <p:to>
                                        <p:strVal val="visible"/>
                                      </p:to>
                                    </p:set>
                                    <p:animEffect transition="in" filter="blinds(horizontal)">
                                      <p:cBhvr>
                                        <p:cTn id="7" dur="500"/>
                                        <p:tgtEl>
                                          <p:spTgt spid="10854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8550"/>
                                        </p:tgtEl>
                                        <p:attrNameLst>
                                          <p:attrName>style.visibility</p:attrName>
                                        </p:attrNameLst>
                                      </p:cBhvr>
                                      <p:to>
                                        <p:strVal val="visible"/>
                                      </p:to>
                                    </p:set>
                                    <p:animEffect transition="in" filter="blinds(horizontal)">
                                      <p:cBhvr>
                                        <p:cTn id="10" dur="500"/>
                                        <p:tgtEl>
                                          <p:spTgt spid="10855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108549"/>
                                        </p:tgtEl>
                                        <p:attrNameLst>
                                          <p:attrName>style.visibility</p:attrName>
                                        </p:attrNameLst>
                                      </p:cBhvr>
                                      <p:to>
                                        <p:strVal val="visible"/>
                                      </p:to>
                                    </p:set>
                                    <p:anim calcmode="lin" valueType="num">
                                      <p:cBhvr additive="base">
                                        <p:cTn id="15" dur="500" fill="hold"/>
                                        <p:tgtEl>
                                          <p:spTgt spid="108549"/>
                                        </p:tgtEl>
                                        <p:attrNameLst>
                                          <p:attrName>ppt_x</p:attrName>
                                        </p:attrNameLst>
                                      </p:cBhvr>
                                      <p:tavLst>
                                        <p:tav tm="0">
                                          <p:val>
                                            <p:strVal val="1+#ppt_w/2"/>
                                          </p:val>
                                        </p:tav>
                                        <p:tav tm="100000">
                                          <p:val>
                                            <p:strVal val="#ppt_x"/>
                                          </p:val>
                                        </p:tav>
                                      </p:tavLst>
                                    </p:anim>
                                    <p:anim calcmode="lin" valueType="num">
                                      <p:cBhvr additive="base">
                                        <p:cTn id="16" dur="500" fill="hold"/>
                                        <p:tgtEl>
                                          <p:spTgt spid="108549"/>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8548">
                                            <p:txEl>
                                              <p:pRg st="3" end="3"/>
                                            </p:txEl>
                                          </p:spTgt>
                                        </p:tgtEl>
                                        <p:attrNameLst>
                                          <p:attrName>style.visibility</p:attrName>
                                        </p:attrNameLst>
                                      </p:cBhvr>
                                      <p:to>
                                        <p:strVal val="visible"/>
                                      </p:to>
                                    </p:set>
                                    <p:animEffect transition="in" filter="blinds(horizontal)">
                                      <p:cBhvr>
                                        <p:cTn id="21" dur="500"/>
                                        <p:tgtEl>
                                          <p:spTgt spid="108548">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108551"/>
                                        </p:tgtEl>
                                        <p:attrNameLst>
                                          <p:attrName>style.visibility</p:attrName>
                                        </p:attrNameLst>
                                      </p:cBhvr>
                                      <p:to>
                                        <p:strVal val="visible"/>
                                      </p:to>
                                    </p:set>
                                    <p:animEffect transition="in" filter="slide(fromBottom)">
                                      <p:cBhvr>
                                        <p:cTn id="26" dur="500"/>
                                        <p:tgtEl>
                                          <p:spTgt spid="10855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108552"/>
                                        </p:tgtEl>
                                        <p:attrNameLst>
                                          <p:attrName>style.visibility</p:attrName>
                                        </p:attrNameLst>
                                      </p:cBhvr>
                                      <p:to>
                                        <p:strVal val="visible"/>
                                      </p:to>
                                    </p:set>
                                    <p:animEffect transition="in" filter="strips(downRight)">
                                      <p:cBhvr>
                                        <p:cTn id="31" dur="500"/>
                                        <p:tgtEl>
                                          <p:spTgt spid="10855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3" fill="hold" nodeType="clickEffect">
                                  <p:stCondLst>
                                    <p:cond delay="0"/>
                                  </p:stCondLst>
                                  <p:childTnLst>
                                    <p:set>
                                      <p:cBhvr>
                                        <p:cTn id="35" dur="1" fill="hold">
                                          <p:stCondLst>
                                            <p:cond delay="0"/>
                                          </p:stCondLst>
                                        </p:cTn>
                                        <p:tgtEl>
                                          <p:spTgt spid="108553"/>
                                        </p:tgtEl>
                                        <p:attrNameLst>
                                          <p:attrName>style.visibility</p:attrName>
                                        </p:attrNameLst>
                                      </p:cBhvr>
                                      <p:to>
                                        <p:strVal val="visible"/>
                                      </p:to>
                                    </p:set>
                                    <p:animEffect transition="in" filter="strips(upRight)">
                                      <p:cBhvr>
                                        <p:cTn id="36" dur="500"/>
                                        <p:tgtEl>
                                          <p:spTgt spid="10855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3" fill="hold" nodeType="clickEffect">
                                  <p:stCondLst>
                                    <p:cond delay="0"/>
                                  </p:stCondLst>
                                  <p:childTnLst>
                                    <p:set>
                                      <p:cBhvr>
                                        <p:cTn id="40" dur="1" fill="hold">
                                          <p:stCondLst>
                                            <p:cond delay="0"/>
                                          </p:stCondLst>
                                        </p:cTn>
                                        <p:tgtEl>
                                          <p:spTgt spid="108554"/>
                                        </p:tgtEl>
                                        <p:attrNameLst>
                                          <p:attrName>style.visibility</p:attrName>
                                        </p:attrNameLst>
                                      </p:cBhvr>
                                      <p:to>
                                        <p:strVal val="visible"/>
                                      </p:to>
                                    </p:set>
                                    <p:animEffect transition="in" filter="strips(upRight)">
                                      <p:cBhvr>
                                        <p:cTn id="41" dur="500"/>
                                        <p:tgtEl>
                                          <p:spTgt spid="10855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3" fill="hold" nodeType="clickEffect">
                                  <p:stCondLst>
                                    <p:cond delay="0"/>
                                  </p:stCondLst>
                                  <p:childTnLst>
                                    <p:set>
                                      <p:cBhvr>
                                        <p:cTn id="45" dur="1" fill="hold">
                                          <p:stCondLst>
                                            <p:cond delay="0"/>
                                          </p:stCondLst>
                                        </p:cTn>
                                        <p:tgtEl>
                                          <p:spTgt spid="108555"/>
                                        </p:tgtEl>
                                        <p:attrNameLst>
                                          <p:attrName>style.visibility</p:attrName>
                                        </p:attrNameLst>
                                      </p:cBhvr>
                                      <p:to>
                                        <p:strVal val="visible"/>
                                      </p:to>
                                    </p:set>
                                    <p:animEffect transition="in" filter="strips(upRight)">
                                      <p:cBhvr>
                                        <p:cTn id="46" dur="500"/>
                                        <p:tgtEl>
                                          <p:spTgt spid="10855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9" presetClass="entr" presetSubtype="0" accel="100000" fill="hold" grpId="0" nodeType="clickEffect">
                                  <p:stCondLst>
                                    <p:cond delay="0"/>
                                  </p:stCondLst>
                                  <p:childTnLst>
                                    <p:set>
                                      <p:cBhvr>
                                        <p:cTn id="50" dur="1" fill="hold">
                                          <p:stCondLst>
                                            <p:cond delay="0"/>
                                          </p:stCondLst>
                                        </p:cTn>
                                        <p:tgtEl>
                                          <p:spTgt spid="108562"/>
                                        </p:tgtEl>
                                        <p:attrNameLst>
                                          <p:attrName>style.visibility</p:attrName>
                                        </p:attrNameLst>
                                      </p:cBhvr>
                                      <p:to>
                                        <p:strVal val="visible"/>
                                      </p:to>
                                    </p:set>
                                    <p:anim calcmode="lin" valueType="num">
                                      <p:cBhvr>
                                        <p:cTn id="51" dur="500" fill="hold"/>
                                        <p:tgtEl>
                                          <p:spTgt spid="108562"/>
                                        </p:tgtEl>
                                        <p:attrNameLst>
                                          <p:attrName>ppt_h</p:attrName>
                                        </p:attrNameLst>
                                      </p:cBhvr>
                                      <p:tavLst>
                                        <p:tav tm="0">
                                          <p:val>
                                            <p:strVal val="#ppt_h/20"/>
                                          </p:val>
                                        </p:tav>
                                        <p:tav tm="50000">
                                          <p:val>
                                            <p:strVal val="#ppt_h/20"/>
                                          </p:val>
                                        </p:tav>
                                        <p:tav tm="100000">
                                          <p:val>
                                            <p:strVal val="#ppt_h"/>
                                          </p:val>
                                        </p:tav>
                                      </p:tavLst>
                                    </p:anim>
                                    <p:anim calcmode="lin" valueType="num">
                                      <p:cBhvr>
                                        <p:cTn id="52" dur="500" fill="hold"/>
                                        <p:tgtEl>
                                          <p:spTgt spid="108562"/>
                                        </p:tgtEl>
                                        <p:attrNameLst>
                                          <p:attrName>ppt_w</p:attrName>
                                        </p:attrNameLst>
                                      </p:cBhvr>
                                      <p:tavLst>
                                        <p:tav tm="0">
                                          <p:val>
                                            <p:strVal val="#ppt_w+.3"/>
                                          </p:val>
                                        </p:tav>
                                        <p:tav tm="50000">
                                          <p:val>
                                            <p:strVal val="#ppt_w+.3"/>
                                          </p:val>
                                        </p:tav>
                                        <p:tav tm="100000">
                                          <p:val>
                                            <p:strVal val="#ppt_w"/>
                                          </p:val>
                                        </p:tav>
                                      </p:tavLst>
                                    </p:anim>
                                    <p:anim calcmode="lin" valueType="num">
                                      <p:cBhvr>
                                        <p:cTn id="53" dur="500" fill="hold"/>
                                        <p:tgtEl>
                                          <p:spTgt spid="108562"/>
                                        </p:tgtEl>
                                        <p:attrNameLst>
                                          <p:attrName>ppt_x</p:attrName>
                                        </p:attrNameLst>
                                      </p:cBhvr>
                                      <p:tavLst>
                                        <p:tav tm="0">
                                          <p:val>
                                            <p:strVal val="#ppt_x-.3"/>
                                          </p:val>
                                        </p:tav>
                                        <p:tav tm="50000">
                                          <p:val>
                                            <p:strVal val="#ppt_x"/>
                                          </p:val>
                                        </p:tav>
                                        <p:tav tm="100000">
                                          <p:val>
                                            <p:strVal val="#ppt_x"/>
                                          </p:val>
                                        </p:tav>
                                      </p:tavLst>
                                    </p:anim>
                                    <p:anim calcmode="lin" valueType="num">
                                      <p:cBhvr>
                                        <p:cTn id="54" dur="500" fill="hold"/>
                                        <p:tgtEl>
                                          <p:spTgt spid="108562"/>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08560"/>
                                        </p:tgtEl>
                                        <p:attrNameLst>
                                          <p:attrName>style.visibility</p:attrName>
                                        </p:attrNameLst>
                                      </p:cBhvr>
                                      <p:to>
                                        <p:strVal val="visible"/>
                                      </p:to>
                                    </p:set>
                                    <p:animEffect transition="in" filter="blinds(horizontal)">
                                      <p:cBhvr>
                                        <p:cTn id="59" dur="500"/>
                                        <p:tgtEl>
                                          <p:spTgt spid="10856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4" fill="hold" nodeType="clickEffect">
                                  <p:stCondLst>
                                    <p:cond delay="0"/>
                                  </p:stCondLst>
                                  <p:childTnLst>
                                    <p:set>
                                      <p:cBhvr>
                                        <p:cTn id="63" dur="1" fill="hold">
                                          <p:stCondLst>
                                            <p:cond delay="0"/>
                                          </p:stCondLst>
                                        </p:cTn>
                                        <p:tgtEl>
                                          <p:spTgt spid="108563"/>
                                        </p:tgtEl>
                                        <p:attrNameLst>
                                          <p:attrName>style.visibility</p:attrName>
                                        </p:attrNameLst>
                                      </p:cBhvr>
                                      <p:to>
                                        <p:strVal val="visible"/>
                                      </p:to>
                                    </p:set>
                                    <p:animEffect transition="in" filter="slide(fromBottom)">
                                      <p:cBhvr>
                                        <p:cTn id="64" dur="500"/>
                                        <p:tgtEl>
                                          <p:spTgt spid="10856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8" presetClass="entr" presetSubtype="6" fill="hold" nodeType="clickEffect">
                                  <p:stCondLst>
                                    <p:cond delay="0"/>
                                  </p:stCondLst>
                                  <p:childTnLst>
                                    <p:set>
                                      <p:cBhvr>
                                        <p:cTn id="68" dur="1" fill="hold">
                                          <p:stCondLst>
                                            <p:cond delay="0"/>
                                          </p:stCondLst>
                                        </p:cTn>
                                        <p:tgtEl>
                                          <p:spTgt spid="108565"/>
                                        </p:tgtEl>
                                        <p:attrNameLst>
                                          <p:attrName>style.visibility</p:attrName>
                                        </p:attrNameLst>
                                      </p:cBhvr>
                                      <p:to>
                                        <p:strVal val="visible"/>
                                      </p:to>
                                    </p:set>
                                    <p:animEffect transition="in" filter="strips(downRight)">
                                      <p:cBhvr>
                                        <p:cTn id="69" dur="500"/>
                                        <p:tgtEl>
                                          <p:spTgt spid="10856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8" presetClass="entr" presetSubtype="3" fill="hold" nodeType="clickEffect">
                                  <p:stCondLst>
                                    <p:cond delay="0"/>
                                  </p:stCondLst>
                                  <p:childTnLst>
                                    <p:set>
                                      <p:cBhvr>
                                        <p:cTn id="73" dur="1" fill="hold">
                                          <p:stCondLst>
                                            <p:cond delay="0"/>
                                          </p:stCondLst>
                                        </p:cTn>
                                        <p:tgtEl>
                                          <p:spTgt spid="108566"/>
                                        </p:tgtEl>
                                        <p:attrNameLst>
                                          <p:attrName>style.visibility</p:attrName>
                                        </p:attrNameLst>
                                      </p:cBhvr>
                                      <p:to>
                                        <p:strVal val="visible"/>
                                      </p:to>
                                    </p:set>
                                    <p:animEffect transition="in" filter="strips(upRight)">
                                      <p:cBhvr>
                                        <p:cTn id="74" dur="500"/>
                                        <p:tgtEl>
                                          <p:spTgt spid="10856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8" presetClass="entr" presetSubtype="3" fill="hold" nodeType="clickEffect">
                                  <p:stCondLst>
                                    <p:cond delay="0"/>
                                  </p:stCondLst>
                                  <p:childTnLst>
                                    <p:set>
                                      <p:cBhvr>
                                        <p:cTn id="78" dur="1" fill="hold">
                                          <p:stCondLst>
                                            <p:cond delay="0"/>
                                          </p:stCondLst>
                                        </p:cTn>
                                        <p:tgtEl>
                                          <p:spTgt spid="108567"/>
                                        </p:tgtEl>
                                        <p:attrNameLst>
                                          <p:attrName>style.visibility</p:attrName>
                                        </p:attrNameLst>
                                      </p:cBhvr>
                                      <p:to>
                                        <p:strVal val="visible"/>
                                      </p:to>
                                    </p:set>
                                    <p:animEffect transition="in" filter="strips(upRight)">
                                      <p:cBhvr>
                                        <p:cTn id="79" dur="500"/>
                                        <p:tgtEl>
                                          <p:spTgt spid="10856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3" fill="hold" nodeType="clickEffect">
                                  <p:stCondLst>
                                    <p:cond delay="0"/>
                                  </p:stCondLst>
                                  <p:childTnLst>
                                    <p:set>
                                      <p:cBhvr>
                                        <p:cTn id="83" dur="1" fill="hold">
                                          <p:stCondLst>
                                            <p:cond delay="0"/>
                                          </p:stCondLst>
                                        </p:cTn>
                                        <p:tgtEl>
                                          <p:spTgt spid="108568"/>
                                        </p:tgtEl>
                                        <p:attrNameLst>
                                          <p:attrName>style.visibility</p:attrName>
                                        </p:attrNameLst>
                                      </p:cBhvr>
                                      <p:to>
                                        <p:strVal val="visible"/>
                                      </p:to>
                                    </p:set>
                                    <p:animEffect transition="in" filter="strips(upRight)">
                                      <p:cBhvr>
                                        <p:cTn id="84" dur="500"/>
                                        <p:tgtEl>
                                          <p:spTgt spid="10856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9" presetClass="entr" presetSubtype="0" accel="100000" fill="hold" grpId="0" nodeType="clickEffect">
                                  <p:stCondLst>
                                    <p:cond delay="0"/>
                                  </p:stCondLst>
                                  <p:childTnLst>
                                    <p:set>
                                      <p:cBhvr>
                                        <p:cTn id="88" dur="1" fill="hold">
                                          <p:stCondLst>
                                            <p:cond delay="0"/>
                                          </p:stCondLst>
                                        </p:cTn>
                                        <p:tgtEl>
                                          <p:spTgt spid="108564"/>
                                        </p:tgtEl>
                                        <p:attrNameLst>
                                          <p:attrName>style.visibility</p:attrName>
                                        </p:attrNameLst>
                                      </p:cBhvr>
                                      <p:to>
                                        <p:strVal val="visible"/>
                                      </p:to>
                                    </p:set>
                                    <p:anim calcmode="lin" valueType="num">
                                      <p:cBhvr>
                                        <p:cTn id="89" dur="500" fill="hold"/>
                                        <p:tgtEl>
                                          <p:spTgt spid="108564"/>
                                        </p:tgtEl>
                                        <p:attrNameLst>
                                          <p:attrName>ppt_h</p:attrName>
                                        </p:attrNameLst>
                                      </p:cBhvr>
                                      <p:tavLst>
                                        <p:tav tm="0">
                                          <p:val>
                                            <p:strVal val="#ppt_h/20"/>
                                          </p:val>
                                        </p:tav>
                                        <p:tav tm="50000">
                                          <p:val>
                                            <p:strVal val="#ppt_h/20"/>
                                          </p:val>
                                        </p:tav>
                                        <p:tav tm="100000">
                                          <p:val>
                                            <p:strVal val="#ppt_h"/>
                                          </p:val>
                                        </p:tav>
                                      </p:tavLst>
                                    </p:anim>
                                    <p:anim calcmode="lin" valueType="num">
                                      <p:cBhvr>
                                        <p:cTn id="90" dur="500" fill="hold"/>
                                        <p:tgtEl>
                                          <p:spTgt spid="108564"/>
                                        </p:tgtEl>
                                        <p:attrNameLst>
                                          <p:attrName>ppt_w</p:attrName>
                                        </p:attrNameLst>
                                      </p:cBhvr>
                                      <p:tavLst>
                                        <p:tav tm="0">
                                          <p:val>
                                            <p:strVal val="#ppt_w+.3"/>
                                          </p:val>
                                        </p:tav>
                                        <p:tav tm="50000">
                                          <p:val>
                                            <p:strVal val="#ppt_w+.3"/>
                                          </p:val>
                                        </p:tav>
                                        <p:tav tm="100000">
                                          <p:val>
                                            <p:strVal val="#ppt_w"/>
                                          </p:val>
                                        </p:tav>
                                      </p:tavLst>
                                    </p:anim>
                                    <p:anim calcmode="lin" valueType="num">
                                      <p:cBhvr>
                                        <p:cTn id="91" dur="500" fill="hold"/>
                                        <p:tgtEl>
                                          <p:spTgt spid="108564"/>
                                        </p:tgtEl>
                                        <p:attrNameLst>
                                          <p:attrName>ppt_x</p:attrName>
                                        </p:attrNameLst>
                                      </p:cBhvr>
                                      <p:tavLst>
                                        <p:tav tm="0">
                                          <p:val>
                                            <p:strVal val="#ppt_x-.3"/>
                                          </p:val>
                                        </p:tav>
                                        <p:tav tm="50000">
                                          <p:val>
                                            <p:strVal val="#ppt_x"/>
                                          </p:val>
                                        </p:tav>
                                        <p:tav tm="100000">
                                          <p:val>
                                            <p:strVal val="#ppt_x"/>
                                          </p:val>
                                        </p:tav>
                                      </p:tavLst>
                                    </p:anim>
                                    <p:anim calcmode="lin" valueType="num">
                                      <p:cBhvr>
                                        <p:cTn id="92" dur="500" fill="hold"/>
                                        <p:tgtEl>
                                          <p:spTgt spid="108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build="p"/>
      <p:bldP spid="108560" grpId="0"/>
      <p:bldP spid="108562" grpId="0"/>
      <p:bldP spid="108564"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8178" name="Text Box 2">
            <a:extLst>
              <a:ext uri="{FF2B5EF4-FFF2-40B4-BE49-F238E27FC236}">
                <a16:creationId xmlns:a16="http://schemas.microsoft.com/office/drawing/2014/main" id="{790397F9-6E67-4ED7-9EDD-254E378030A9}"/>
              </a:ext>
            </a:extLst>
          </p:cNvPr>
          <p:cNvSpPr txBox="1">
            <a:spLocks noChangeArrowheads="1"/>
          </p:cNvSpPr>
          <p:nvPr/>
        </p:nvSpPr>
        <p:spPr bwMode="auto">
          <a:xfrm>
            <a:off x="2163764" y="765175"/>
            <a:ext cx="81803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FF"/>
                </a:solidFill>
                <a:latin typeface="Times New Roman" panose="02020603050405020304" pitchFamily="18" charset="0"/>
              </a:rPr>
              <a:t>例</a:t>
            </a:r>
            <a:r>
              <a:rPr kumimoji="1" lang="en-US" altLang="zh-CN" b="1">
                <a:solidFill>
                  <a:srgbClr val="0000FF"/>
                </a:solidFill>
                <a:latin typeface="Times New Roman" panose="02020603050405020304" pitchFamily="18" charset="0"/>
              </a:rPr>
              <a:t>5</a:t>
            </a:r>
            <a:r>
              <a:rPr kumimoji="1" lang="zh-CN" altLang="en-US" b="1">
                <a:solidFill>
                  <a:srgbClr val="0000FF"/>
                </a:solidFill>
                <a:latin typeface="Times New Roman" panose="02020603050405020304" pitchFamily="18" charset="0"/>
              </a:rPr>
              <a:t> </a:t>
            </a:r>
            <a:r>
              <a:rPr kumimoji="1" lang="zh-CN" altLang="en-US" b="1">
                <a:solidFill>
                  <a:srgbClr val="000000"/>
                </a:solidFill>
                <a:latin typeface="Times New Roman" panose="02020603050405020304" pitchFamily="18" charset="0"/>
              </a:rPr>
              <a:t>设列矩阵 </a:t>
            </a:r>
            <a:r>
              <a:rPr kumimoji="1" lang="en-US" altLang="zh-CN" b="1" i="1">
                <a:solidFill>
                  <a:srgbClr val="000000"/>
                </a:solidFill>
                <a:latin typeface="Times New Roman" panose="02020603050405020304" pitchFamily="18" charset="0"/>
              </a:rPr>
              <a:t>X</a:t>
            </a:r>
            <a:r>
              <a:rPr kumimoji="1" lang="en-US" altLang="zh-CN" b="1">
                <a:solidFill>
                  <a:srgbClr val="000000"/>
                </a:solidFill>
                <a:latin typeface="Times New Roman" panose="02020603050405020304" pitchFamily="18" charset="0"/>
              </a:rPr>
              <a:t> = ( </a:t>
            </a:r>
            <a:r>
              <a:rPr kumimoji="1" lang="en-US" altLang="zh-CN" b="1" i="1">
                <a:solidFill>
                  <a:srgbClr val="000000"/>
                </a:solidFill>
                <a:latin typeface="Times New Roman" panose="02020603050405020304" pitchFamily="18" charset="0"/>
              </a:rPr>
              <a:t>x</a:t>
            </a:r>
            <a:r>
              <a:rPr kumimoji="1" lang="en-US" altLang="zh-CN" b="1" baseline="-25000">
                <a:solidFill>
                  <a:srgbClr val="000000"/>
                </a:solidFill>
                <a:latin typeface="Times New Roman" panose="02020603050405020304" pitchFamily="18" charset="0"/>
              </a:rPr>
              <a:t>1</a:t>
            </a:r>
            <a:r>
              <a:rPr kumimoji="1" lang="en-US" altLang="zh-CN"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x</a:t>
            </a:r>
            <a:r>
              <a:rPr kumimoji="1" lang="en-US" altLang="zh-CN" b="1" baseline="-25000">
                <a:solidFill>
                  <a:srgbClr val="000000"/>
                </a:solidFill>
                <a:latin typeface="Times New Roman" panose="02020603050405020304" pitchFamily="18" charset="0"/>
              </a:rPr>
              <a:t>2</a:t>
            </a:r>
            <a:r>
              <a:rPr kumimoji="1" lang="en-US" altLang="zh-CN" b="1">
                <a:solidFill>
                  <a:srgbClr val="000000"/>
                </a:solidFill>
                <a:latin typeface="Times New Roman" panose="02020603050405020304" pitchFamily="18" charset="0"/>
              </a:rPr>
              <a:t>, …, </a:t>
            </a:r>
            <a:r>
              <a:rPr kumimoji="1" lang="en-US" altLang="zh-CN" b="1" i="1">
                <a:solidFill>
                  <a:srgbClr val="000000"/>
                </a:solidFill>
                <a:latin typeface="Times New Roman" panose="02020603050405020304" pitchFamily="18" charset="0"/>
              </a:rPr>
              <a:t>x</a:t>
            </a:r>
            <a:r>
              <a:rPr kumimoji="1" lang="en-US" altLang="zh-CN" b="1" i="1" baseline="-25000">
                <a:solidFill>
                  <a:srgbClr val="000000"/>
                </a:solidFill>
                <a:latin typeface="Times New Roman" panose="02020603050405020304" pitchFamily="18" charset="0"/>
              </a:rPr>
              <a:t>n</a:t>
            </a:r>
            <a:r>
              <a:rPr kumimoji="1" lang="en-US" altLang="zh-CN" b="1" i="1">
                <a:solidFill>
                  <a:srgbClr val="000000"/>
                </a:solidFill>
                <a:latin typeface="Times New Roman" panose="02020603050405020304" pitchFamily="18" charset="0"/>
              </a:rPr>
              <a:t> </a:t>
            </a:r>
            <a:r>
              <a:rPr kumimoji="1" lang="en-US" altLang="zh-CN" b="1">
                <a:solidFill>
                  <a:srgbClr val="000000"/>
                </a:solidFill>
                <a:latin typeface="Times New Roman" panose="02020603050405020304" pitchFamily="18" charset="0"/>
              </a:rPr>
              <a:t>)</a:t>
            </a:r>
            <a:r>
              <a:rPr kumimoji="1" lang="en-US" altLang="zh-CN" b="1" baseline="30000">
                <a:solidFill>
                  <a:srgbClr val="000000"/>
                </a:solidFill>
                <a:latin typeface="Times New Roman" panose="02020603050405020304" pitchFamily="18" charset="0"/>
              </a:rPr>
              <a:t>T</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满足 </a:t>
            </a:r>
            <a:r>
              <a:rPr kumimoji="1" lang="en-US" altLang="zh-CN" b="1" i="1">
                <a:solidFill>
                  <a:srgbClr val="000000"/>
                </a:solidFill>
                <a:latin typeface="Times New Roman" panose="02020603050405020304" pitchFamily="18" charset="0"/>
              </a:rPr>
              <a:t>X </a:t>
            </a:r>
            <a:r>
              <a:rPr kumimoji="1" lang="en-US" altLang="zh-CN" b="1" baseline="30000">
                <a:solidFill>
                  <a:srgbClr val="000000"/>
                </a:solidFill>
                <a:latin typeface="Times New Roman" panose="02020603050405020304" pitchFamily="18" charset="0"/>
              </a:rPr>
              <a:t>T</a:t>
            </a:r>
            <a:r>
              <a:rPr kumimoji="1" lang="en-US" altLang="zh-CN" b="1" i="1" baseline="30000">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X </a:t>
            </a:r>
            <a:r>
              <a:rPr kumimoji="1" lang="en-US" altLang="zh-CN" b="1">
                <a:solidFill>
                  <a:srgbClr val="000000"/>
                </a:solidFill>
                <a:latin typeface="Times New Roman" panose="02020603050405020304" pitchFamily="18" charset="0"/>
              </a:rPr>
              <a:t>= 1</a:t>
            </a:r>
            <a:r>
              <a:rPr kumimoji="1" lang="zh-CN"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E</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为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a:t>
            </a:r>
            <a:r>
              <a:rPr kumimoji="1" lang="zh-CN" altLang="en-US" b="1">
                <a:solidFill>
                  <a:srgbClr val="000000"/>
                </a:solidFill>
                <a:latin typeface="楷体_GB2312" pitchFamily="49" charset="-122"/>
              </a:rPr>
              <a:t>单位阵，</a:t>
            </a:r>
            <a:r>
              <a:rPr kumimoji="1" lang="en-US" altLang="zh-CN" b="1" i="1">
                <a:solidFill>
                  <a:srgbClr val="000000"/>
                </a:solidFill>
                <a:latin typeface="Times New Roman" panose="02020603050405020304" pitchFamily="18" charset="0"/>
              </a:rPr>
              <a:t>H </a:t>
            </a:r>
            <a:r>
              <a:rPr kumimoji="1" lang="en-US" altLang="zh-CN"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E</a:t>
            </a:r>
            <a:r>
              <a:rPr kumimoji="1" lang="en-US" altLang="en-US" b="1">
                <a:solidFill>
                  <a:srgbClr val="000000"/>
                </a:solidFill>
                <a:latin typeface="Times New Roman" panose="02020603050405020304" pitchFamily="18" charset="0"/>
              </a:rPr>
              <a:t>－</a:t>
            </a:r>
            <a:r>
              <a:rPr kumimoji="1" lang="en-US" altLang="zh-CN" b="1">
                <a:solidFill>
                  <a:srgbClr val="000000"/>
                </a:solidFill>
                <a:latin typeface="Times New Roman" panose="02020603050405020304" pitchFamily="18" charset="0"/>
              </a:rPr>
              <a:t>2</a:t>
            </a:r>
            <a:r>
              <a:rPr kumimoji="1" lang="en-US" altLang="zh-CN" b="1" i="1">
                <a:solidFill>
                  <a:srgbClr val="000000"/>
                </a:solidFill>
                <a:latin typeface="Times New Roman" panose="02020603050405020304" pitchFamily="18" charset="0"/>
              </a:rPr>
              <a:t>XX</a:t>
            </a:r>
            <a:r>
              <a:rPr kumimoji="1" lang="en-US" altLang="zh-CN" b="1" baseline="30000">
                <a:solidFill>
                  <a:srgbClr val="000000"/>
                </a:solidFill>
                <a:latin typeface="Times New Roman" panose="02020603050405020304" pitchFamily="18" charset="0"/>
              </a:rPr>
              <a:t>T</a:t>
            </a:r>
            <a:r>
              <a:rPr kumimoji="1" lang="zh-CN" altLang="en-US" b="1">
                <a:solidFill>
                  <a:srgbClr val="000000"/>
                </a:solidFill>
                <a:latin typeface="楷体_GB2312" pitchFamily="49" charset="-122"/>
              </a:rPr>
              <a:t>，试证明</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H </a:t>
            </a:r>
            <a:r>
              <a:rPr kumimoji="1" lang="zh-CN" altLang="en-US" b="1">
                <a:solidFill>
                  <a:srgbClr val="000000"/>
                </a:solidFill>
                <a:latin typeface="楷体_GB2312" pitchFamily="49" charset="-122"/>
              </a:rPr>
              <a:t>是对称阵，且 </a:t>
            </a:r>
            <a:r>
              <a:rPr kumimoji="1" lang="en-US" altLang="zh-CN" b="1" i="1">
                <a:solidFill>
                  <a:srgbClr val="000000"/>
                </a:solidFill>
                <a:latin typeface="Times New Roman" panose="02020603050405020304" pitchFamily="18" charset="0"/>
              </a:rPr>
              <a:t>HH</a:t>
            </a:r>
            <a:r>
              <a:rPr kumimoji="1" lang="en-US" altLang="zh-CN" b="1" baseline="30000">
                <a:solidFill>
                  <a:srgbClr val="000000"/>
                </a:solidFill>
                <a:latin typeface="Times New Roman" panose="02020603050405020304" pitchFamily="18" charset="0"/>
              </a:rPr>
              <a:t>T</a:t>
            </a:r>
            <a:r>
              <a:rPr kumimoji="1" lang="en-US" altLang="zh-CN" b="1" i="1">
                <a:solidFill>
                  <a:srgbClr val="000000"/>
                </a:solidFill>
                <a:latin typeface="Times New Roman" panose="02020603050405020304" pitchFamily="18" charset="0"/>
              </a:rPr>
              <a:t> = E</a:t>
            </a:r>
            <a:r>
              <a:rPr kumimoji="1" lang="en-US" altLang="zh-CN" b="1">
                <a:solidFill>
                  <a:srgbClr val="000000"/>
                </a:solidFill>
                <a:latin typeface="楷体_GB2312" pitchFamily="49" charset="-122"/>
              </a:rPr>
              <a:t>.</a:t>
            </a:r>
          </a:p>
        </p:txBody>
      </p:sp>
      <p:sp>
        <p:nvSpPr>
          <p:cNvPr id="109586" name="Text Box 18">
            <a:extLst>
              <a:ext uri="{FF2B5EF4-FFF2-40B4-BE49-F238E27FC236}">
                <a16:creationId xmlns:a16="http://schemas.microsoft.com/office/drawing/2014/main" id="{F2D7B9E9-2236-BE93-34E5-4EFC3608BED6}"/>
              </a:ext>
            </a:extLst>
          </p:cNvPr>
          <p:cNvSpPr txBox="1">
            <a:spLocks noChangeArrowheads="1"/>
          </p:cNvSpPr>
          <p:nvPr/>
        </p:nvSpPr>
        <p:spPr bwMode="auto">
          <a:xfrm>
            <a:off x="2163764" y="2038350"/>
            <a:ext cx="8180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FF"/>
                </a:solidFill>
                <a:latin typeface="Times New Roman" panose="02020603050405020304" pitchFamily="18" charset="0"/>
              </a:rPr>
              <a:t>证明：</a:t>
            </a:r>
            <a:endParaRPr kumimoji="1" lang="zh-CN" altLang="en-US" b="1">
              <a:solidFill>
                <a:srgbClr val="000000"/>
              </a:solidFill>
              <a:latin typeface="楷体_GB2312" pitchFamily="49" charset="-122"/>
            </a:endParaRPr>
          </a:p>
        </p:txBody>
      </p:sp>
      <p:graphicFrame>
        <p:nvGraphicFramePr>
          <p:cNvPr id="109587" name="Object 38">
            <a:extLst>
              <a:ext uri="{FF2B5EF4-FFF2-40B4-BE49-F238E27FC236}">
                <a16:creationId xmlns:a16="http://schemas.microsoft.com/office/drawing/2014/main" id="{E8DCDE1D-5890-26E1-B3BE-8B346CE53350}"/>
              </a:ext>
            </a:extLst>
          </p:cNvPr>
          <p:cNvGraphicFramePr>
            <a:graphicFrameLocks noChangeAspect="1"/>
          </p:cNvGraphicFramePr>
          <p:nvPr/>
        </p:nvGraphicFramePr>
        <p:xfrm>
          <a:off x="2163763" y="2690813"/>
          <a:ext cx="2514600" cy="457200"/>
        </p:xfrm>
        <a:graphic>
          <a:graphicData uri="http://schemas.openxmlformats.org/presentationml/2006/ole">
            <mc:AlternateContent xmlns:mc="http://schemas.openxmlformats.org/markup-compatibility/2006">
              <mc:Choice xmlns:v="urn:schemas-microsoft-com:vml" Requires="v">
                <p:oleObj name="Equation" r:id="rId2" imgW="1257300" imgH="228600" progId="">
                  <p:embed/>
                </p:oleObj>
              </mc:Choice>
              <mc:Fallback>
                <p:oleObj name="Equation" r:id="rId2" imgW="1257300" imgH="228600" progId="">
                  <p:embed/>
                  <p:pic>
                    <p:nvPicPr>
                      <p:cNvPr id="109587" name="Object 38">
                        <a:extLst>
                          <a:ext uri="{FF2B5EF4-FFF2-40B4-BE49-F238E27FC236}">
                            <a16:creationId xmlns:a16="http://schemas.microsoft.com/office/drawing/2014/main" id="{E8DCDE1D-5890-26E1-B3BE-8B346CE53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763" y="2690813"/>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89" name="Object 39">
            <a:extLst>
              <a:ext uri="{FF2B5EF4-FFF2-40B4-BE49-F238E27FC236}">
                <a16:creationId xmlns:a16="http://schemas.microsoft.com/office/drawing/2014/main" id="{DB9F1A46-FEBB-2374-865A-54968FE45782}"/>
              </a:ext>
            </a:extLst>
          </p:cNvPr>
          <p:cNvGraphicFramePr>
            <a:graphicFrameLocks noChangeAspect="1"/>
          </p:cNvGraphicFramePr>
          <p:nvPr/>
        </p:nvGraphicFramePr>
        <p:xfrm>
          <a:off x="6897688" y="2693988"/>
          <a:ext cx="2006600" cy="457200"/>
        </p:xfrm>
        <a:graphic>
          <a:graphicData uri="http://schemas.openxmlformats.org/presentationml/2006/ole">
            <mc:AlternateContent xmlns:mc="http://schemas.openxmlformats.org/markup-compatibility/2006">
              <mc:Choice xmlns:v="urn:schemas-microsoft-com:vml" Requires="v">
                <p:oleObj name="Equation" r:id="rId4" imgW="1002865" imgH="228501" progId="">
                  <p:embed/>
                </p:oleObj>
              </mc:Choice>
              <mc:Fallback>
                <p:oleObj name="Equation" r:id="rId4" imgW="1002865" imgH="228501" progId="">
                  <p:embed/>
                  <p:pic>
                    <p:nvPicPr>
                      <p:cNvPr id="109589" name="Object 39">
                        <a:extLst>
                          <a:ext uri="{FF2B5EF4-FFF2-40B4-BE49-F238E27FC236}">
                            <a16:creationId xmlns:a16="http://schemas.microsoft.com/office/drawing/2014/main" id="{DB9F1A46-FEBB-2374-865A-54968FE457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688" y="2693988"/>
                        <a:ext cx="200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92" name="Object 40">
            <a:extLst>
              <a:ext uri="{FF2B5EF4-FFF2-40B4-BE49-F238E27FC236}">
                <a16:creationId xmlns:a16="http://schemas.microsoft.com/office/drawing/2014/main" id="{15F4714C-26FC-904D-1410-2CFE9FF54641}"/>
              </a:ext>
            </a:extLst>
          </p:cNvPr>
          <p:cNvGraphicFramePr>
            <a:graphicFrameLocks noChangeAspect="1"/>
          </p:cNvGraphicFramePr>
          <p:nvPr/>
        </p:nvGraphicFramePr>
        <p:xfrm>
          <a:off x="4622800" y="2693988"/>
          <a:ext cx="2336800" cy="457200"/>
        </p:xfrm>
        <a:graphic>
          <a:graphicData uri="http://schemas.openxmlformats.org/presentationml/2006/ole">
            <mc:AlternateContent xmlns:mc="http://schemas.openxmlformats.org/markup-compatibility/2006">
              <mc:Choice xmlns:v="urn:schemas-microsoft-com:vml" Requires="v">
                <p:oleObj name="Equation" r:id="rId6" imgW="1168400" imgH="228600" progId="">
                  <p:embed/>
                </p:oleObj>
              </mc:Choice>
              <mc:Fallback>
                <p:oleObj name="Equation" r:id="rId6" imgW="1168400" imgH="228600" progId="">
                  <p:embed/>
                  <p:pic>
                    <p:nvPicPr>
                      <p:cNvPr id="109592" name="Object 40">
                        <a:extLst>
                          <a:ext uri="{FF2B5EF4-FFF2-40B4-BE49-F238E27FC236}">
                            <a16:creationId xmlns:a16="http://schemas.microsoft.com/office/drawing/2014/main" id="{15F4714C-26FC-904D-1410-2CFE9FF546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2800" y="2693988"/>
                        <a:ext cx="233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95" name="Object 41">
            <a:extLst>
              <a:ext uri="{FF2B5EF4-FFF2-40B4-BE49-F238E27FC236}">
                <a16:creationId xmlns:a16="http://schemas.microsoft.com/office/drawing/2014/main" id="{38F70C83-3B3B-7469-5B22-4CD0A5FAAA5F}"/>
              </a:ext>
            </a:extLst>
          </p:cNvPr>
          <p:cNvGraphicFramePr>
            <a:graphicFrameLocks noChangeAspect="1"/>
          </p:cNvGraphicFramePr>
          <p:nvPr/>
        </p:nvGraphicFramePr>
        <p:xfrm>
          <a:off x="2708275" y="3343275"/>
          <a:ext cx="2235200" cy="457200"/>
        </p:xfrm>
        <a:graphic>
          <a:graphicData uri="http://schemas.openxmlformats.org/presentationml/2006/ole">
            <mc:AlternateContent xmlns:mc="http://schemas.openxmlformats.org/markup-compatibility/2006">
              <mc:Choice xmlns:v="urn:schemas-microsoft-com:vml" Requires="v">
                <p:oleObj name="Equation" r:id="rId8" imgW="1117600" imgH="228600" progId="">
                  <p:embed/>
                </p:oleObj>
              </mc:Choice>
              <mc:Fallback>
                <p:oleObj name="Equation" r:id="rId8" imgW="1117600" imgH="228600" progId="">
                  <p:embed/>
                  <p:pic>
                    <p:nvPicPr>
                      <p:cNvPr id="109595" name="Object 41">
                        <a:extLst>
                          <a:ext uri="{FF2B5EF4-FFF2-40B4-BE49-F238E27FC236}">
                            <a16:creationId xmlns:a16="http://schemas.microsoft.com/office/drawing/2014/main" id="{38F70C83-3B3B-7469-5B22-4CD0A5FAAA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8275" y="3343275"/>
                        <a:ext cx="223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97" name="Object 42">
            <a:extLst>
              <a:ext uri="{FF2B5EF4-FFF2-40B4-BE49-F238E27FC236}">
                <a16:creationId xmlns:a16="http://schemas.microsoft.com/office/drawing/2014/main" id="{0B85B72D-7EEF-989D-A6B6-22F69A88B45B}"/>
              </a:ext>
            </a:extLst>
          </p:cNvPr>
          <p:cNvGraphicFramePr>
            <a:graphicFrameLocks noChangeAspect="1"/>
          </p:cNvGraphicFramePr>
          <p:nvPr/>
        </p:nvGraphicFramePr>
        <p:xfrm>
          <a:off x="4914900" y="3357563"/>
          <a:ext cx="1625600" cy="381000"/>
        </p:xfrm>
        <a:graphic>
          <a:graphicData uri="http://schemas.openxmlformats.org/presentationml/2006/ole">
            <mc:AlternateContent xmlns:mc="http://schemas.openxmlformats.org/markup-compatibility/2006">
              <mc:Choice xmlns:v="urn:schemas-microsoft-com:vml" Requires="v">
                <p:oleObj name="Equation" r:id="rId10" imgW="812447" imgH="190417" progId="">
                  <p:embed/>
                </p:oleObj>
              </mc:Choice>
              <mc:Fallback>
                <p:oleObj name="Equation" r:id="rId10" imgW="812447" imgH="190417" progId="">
                  <p:embed/>
                  <p:pic>
                    <p:nvPicPr>
                      <p:cNvPr id="109597" name="Object 42">
                        <a:extLst>
                          <a:ext uri="{FF2B5EF4-FFF2-40B4-BE49-F238E27FC236}">
                            <a16:creationId xmlns:a16="http://schemas.microsoft.com/office/drawing/2014/main" id="{0B85B72D-7EEF-989D-A6B6-22F69A88B45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4900" y="3357563"/>
                        <a:ext cx="162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98" name="Object 43">
            <a:extLst>
              <a:ext uri="{FF2B5EF4-FFF2-40B4-BE49-F238E27FC236}">
                <a16:creationId xmlns:a16="http://schemas.microsoft.com/office/drawing/2014/main" id="{21B1B801-E210-8DBF-DC9C-7AD10F2E9C53}"/>
              </a:ext>
            </a:extLst>
          </p:cNvPr>
          <p:cNvGraphicFramePr>
            <a:graphicFrameLocks noChangeAspect="1"/>
          </p:cNvGraphicFramePr>
          <p:nvPr/>
        </p:nvGraphicFramePr>
        <p:xfrm>
          <a:off x="6540500" y="3405188"/>
          <a:ext cx="635000" cy="330200"/>
        </p:xfrm>
        <a:graphic>
          <a:graphicData uri="http://schemas.openxmlformats.org/presentationml/2006/ole">
            <mc:AlternateContent xmlns:mc="http://schemas.openxmlformats.org/markup-compatibility/2006">
              <mc:Choice xmlns:v="urn:schemas-microsoft-com:vml" Requires="v">
                <p:oleObj name="Equation" r:id="rId12" imgW="317087" imgH="164885" progId="">
                  <p:embed/>
                </p:oleObj>
              </mc:Choice>
              <mc:Fallback>
                <p:oleObj name="Equation" r:id="rId12" imgW="317087" imgH="164885" progId="">
                  <p:embed/>
                  <p:pic>
                    <p:nvPicPr>
                      <p:cNvPr id="109598" name="Object 43">
                        <a:extLst>
                          <a:ext uri="{FF2B5EF4-FFF2-40B4-BE49-F238E27FC236}">
                            <a16:creationId xmlns:a16="http://schemas.microsoft.com/office/drawing/2014/main" id="{21B1B801-E210-8DBF-DC9C-7AD10F2E9C5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0500" y="3405188"/>
                        <a:ext cx="635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9600" name="Rectangle 32">
            <a:extLst>
              <a:ext uri="{FF2B5EF4-FFF2-40B4-BE49-F238E27FC236}">
                <a16:creationId xmlns:a16="http://schemas.microsoft.com/office/drawing/2014/main" id="{39417D88-7435-A7EA-E5EE-77F607BB6B8D}"/>
              </a:ext>
            </a:extLst>
          </p:cNvPr>
          <p:cNvSpPr>
            <a:spLocks noChangeArrowheads="1"/>
          </p:cNvSpPr>
          <p:nvPr/>
        </p:nvSpPr>
        <p:spPr bwMode="auto">
          <a:xfrm>
            <a:off x="2163764" y="3995738"/>
            <a:ext cx="4579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从而</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H </a:t>
            </a:r>
            <a:r>
              <a:rPr kumimoji="1" lang="zh-CN" altLang="en-US" b="1">
                <a:solidFill>
                  <a:srgbClr val="000000"/>
                </a:solidFill>
                <a:latin typeface="楷体_GB2312" pitchFamily="49" charset="-122"/>
              </a:rPr>
              <a:t>是对称阵</a:t>
            </a:r>
            <a:r>
              <a:rPr kumimoji="1" lang="zh-CN" altLang="en-US" b="1">
                <a:solidFill>
                  <a:srgbClr val="000000"/>
                </a:solidFill>
                <a:latin typeface="Times New Roman" panose="02020603050405020304" pitchFamily="18" charset="0"/>
              </a:rPr>
              <a:t>．  </a:t>
            </a:r>
          </a:p>
        </p:txBody>
      </p:sp>
      <p:graphicFrame>
        <p:nvGraphicFramePr>
          <p:cNvPr id="109601" name="Object 44">
            <a:extLst>
              <a:ext uri="{FF2B5EF4-FFF2-40B4-BE49-F238E27FC236}">
                <a16:creationId xmlns:a16="http://schemas.microsoft.com/office/drawing/2014/main" id="{C5BDB176-2501-38E6-4F86-15111F620B8F}"/>
              </a:ext>
            </a:extLst>
          </p:cNvPr>
          <p:cNvGraphicFramePr>
            <a:graphicFrameLocks noChangeAspect="1"/>
          </p:cNvGraphicFramePr>
          <p:nvPr/>
        </p:nvGraphicFramePr>
        <p:xfrm>
          <a:off x="2163763" y="4648200"/>
          <a:ext cx="3454400" cy="457200"/>
        </p:xfrm>
        <a:graphic>
          <a:graphicData uri="http://schemas.openxmlformats.org/presentationml/2006/ole">
            <mc:AlternateContent xmlns:mc="http://schemas.openxmlformats.org/markup-compatibility/2006">
              <mc:Choice xmlns:v="urn:schemas-microsoft-com:vml" Requires="v">
                <p:oleObj name="Equation" r:id="rId14" imgW="1727200" imgH="228600" progId="">
                  <p:embed/>
                </p:oleObj>
              </mc:Choice>
              <mc:Fallback>
                <p:oleObj name="Equation" r:id="rId14" imgW="1727200" imgH="228600" progId="">
                  <p:embed/>
                  <p:pic>
                    <p:nvPicPr>
                      <p:cNvPr id="109601" name="Object 44">
                        <a:extLst>
                          <a:ext uri="{FF2B5EF4-FFF2-40B4-BE49-F238E27FC236}">
                            <a16:creationId xmlns:a16="http://schemas.microsoft.com/office/drawing/2014/main" id="{C5BDB176-2501-38E6-4F86-15111F620B8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63763" y="4648200"/>
                        <a:ext cx="345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602" name="Object 45">
            <a:extLst>
              <a:ext uri="{FF2B5EF4-FFF2-40B4-BE49-F238E27FC236}">
                <a16:creationId xmlns:a16="http://schemas.microsoft.com/office/drawing/2014/main" id="{4FA69A38-5238-2C10-E061-735DAB05CE8C}"/>
              </a:ext>
            </a:extLst>
          </p:cNvPr>
          <p:cNvGraphicFramePr>
            <a:graphicFrameLocks noChangeAspect="1"/>
          </p:cNvGraphicFramePr>
          <p:nvPr/>
        </p:nvGraphicFramePr>
        <p:xfrm>
          <a:off x="5591175" y="4656138"/>
          <a:ext cx="3327400" cy="457200"/>
        </p:xfrm>
        <a:graphic>
          <a:graphicData uri="http://schemas.openxmlformats.org/presentationml/2006/ole">
            <mc:AlternateContent xmlns:mc="http://schemas.openxmlformats.org/markup-compatibility/2006">
              <mc:Choice xmlns:v="urn:schemas-microsoft-com:vml" Requires="v">
                <p:oleObj name="Equation" r:id="rId16" imgW="1663700" imgH="228600" progId="">
                  <p:embed/>
                </p:oleObj>
              </mc:Choice>
              <mc:Fallback>
                <p:oleObj name="Equation" r:id="rId16" imgW="1663700" imgH="228600" progId="">
                  <p:embed/>
                  <p:pic>
                    <p:nvPicPr>
                      <p:cNvPr id="109602" name="Object 45">
                        <a:extLst>
                          <a:ext uri="{FF2B5EF4-FFF2-40B4-BE49-F238E27FC236}">
                            <a16:creationId xmlns:a16="http://schemas.microsoft.com/office/drawing/2014/main" id="{4FA69A38-5238-2C10-E061-735DAB05CE8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91175" y="4656138"/>
                        <a:ext cx="332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603" name="Object 46">
            <a:extLst>
              <a:ext uri="{FF2B5EF4-FFF2-40B4-BE49-F238E27FC236}">
                <a16:creationId xmlns:a16="http://schemas.microsoft.com/office/drawing/2014/main" id="{61A703BD-3F12-3E66-9A2D-797EC52CCE47}"/>
              </a:ext>
            </a:extLst>
          </p:cNvPr>
          <p:cNvGraphicFramePr>
            <a:graphicFrameLocks noChangeAspect="1"/>
          </p:cNvGraphicFramePr>
          <p:nvPr/>
        </p:nvGraphicFramePr>
        <p:xfrm>
          <a:off x="2938463" y="5300663"/>
          <a:ext cx="3302000" cy="381000"/>
        </p:xfrm>
        <a:graphic>
          <a:graphicData uri="http://schemas.openxmlformats.org/presentationml/2006/ole">
            <mc:AlternateContent xmlns:mc="http://schemas.openxmlformats.org/markup-compatibility/2006">
              <mc:Choice xmlns:v="urn:schemas-microsoft-com:vml" Requires="v">
                <p:oleObj name="Equation" r:id="rId18" imgW="1651000" imgH="190500" progId="">
                  <p:embed/>
                </p:oleObj>
              </mc:Choice>
              <mc:Fallback>
                <p:oleObj name="Equation" r:id="rId18" imgW="1651000" imgH="190500" progId="">
                  <p:embed/>
                  <p:pic>
                    <p:nvPicPr>
                      <p:cNvPr id="109603" name="Object 46">
                        <a:extLst>
                          <a:ext uri="{FF2B5EF4-FFF2-40B4-BE49-F238E27FC236}">
                            <a16:creationId xmlns:a16="http://schemas.microsoft.com/office/drawing/2014/main" id="{61A703BD-3F12-3E66-9A2D-797EC52CCE4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38463" y="5300663"/>
                        <a:ext cx="330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604" name="Object 47">
            <a:extLst>
              <a:ext uri="{FF2B5EF4-FFF2-40B4-BE49-F238E27FC236}">
                <a16:creationId xmlns:a16="http://schemas.microsoft.com/office/drawing/2014/main" id="{3B609098-193C-AD70-0A67-0C659DDCCCE4}"/>
              </a:ext>
            </a:extLst>
          </p:cNvPr>
          <p:cNvGraphicFramePr>
            <a:graphicFrameLocks noChangeAspect="1"/>
          </p:cNvGraphicFramePr>
          <p:nvPr/>
        </p:nvGraphicFramePr>
        <p:xfrm>
          <a:off x="6183313" y="5286375"/>
          <a:ext cx="3657600" cy="457200"/>
        </p:xfrm>
        <a:graphic>
          <a:graphicData uri="http://schemas.openxmlformats.org/presentationml/2006/ole">
            <mc:AlternateContent xmlns:mc="http://schemas.openxmlformats.org/markup-compatibility/2006">
              <mc:Choice xmlns:v="urn:schemas-microsoft-com:vml" Requires="v">
                <p:oleObj name="Equation" r:id="rId20" imgW="1828800" imgH="228600" progId="">
                  <p:embed/>
                </p:oleObj>
              </mc:Choice>
              <mc:Fallback>
                <p:oleObj name="Equation" r:id="rId20" imgW="1828800" imgH="228600" progId="">
                  <p:embed/>
                  <p:pic>
                    <p:nvPicPr>
                      <p:cNvPr id="109604" name="Object 47">
                        <a:extLst>
                          <a:ext uri="{FF2B5EF4-FFF2-40B4-BE49-F238E27FC236}">
                            <a16:creationId xmlns:a16="http://schemas.microsoft.com/office/drawing/2014/main" id="{3B609098-193C-AD70-0A67-0C659DDCCCE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183313" y="5286375"/>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605" name="Object 48">
            <a:extLst>
              <a:ext uri="{FF2B5EF4-FFF2-40B4-BE49-F238E27FC236}">
                <a16:creationId xmlns:a16="http://schemas.microsoft.com/office/drawing/2014/main" id="{E20E060E-5E1C-DC49-EA30-483A08E179D4}"/>
              </a:ext>
            </a:extLst>
          </p:cNvPr>
          <p:cNvGraphicFramePr>
            <a:graphicFrameLocks noChangeAspect="1"/>
          </p:cNvGraphicFramePr>
          <p:nvPr/>
        </p:nvGraphicFramePr>
        <p:xfrm>
          <a:off x="2927350" y="5876925"/>
          <a:ext cx="2692400" cy="381000"/>
        </p:xfrm>
        <a:graphic>
          <a:graphicData uri="http://schemas.openxmlformats.org/presentationml/2006/ole">
            <mc:AlternateContent xmlns:mc="http://schemas.openxmlformats.org/markup-compatibility/2006">
              <mc:Choice xmlns:v="urn:schemas-microsoft-com:vml" Requires="v">
                <p:oleObj name="Equation" r:id="rId22" imgW="1346200" imgH="190500" progId="">
                  <p:embed/>
                </p:oleObj>
              </mc:Choice>
              <mc:Fallback>
                <p:oleObj name="Equation" r:id="rId22" imgW="1346200" imgH="190500" progId="">
                  <p:embed/>
                  <p:pic>
                    <p:nvPicPr>
                      <p:cNvPr id="109605" name="Object 48">
                        <a:extLst>
                          <a:ext uri="{FF2B5EF4-FFF2-40B4-BE49-F238E27FC236}">
                            <a16:creationId xmlns:a16="http://schemas.microsoft.com/office/drawing/2014/main" id="{E20E060E-5E1C-DC49-EA30-483A08E179D4}"/>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27350" y="5876925"/>
                        <a:ext cx="269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606" name="Object 49">
            <a:extLst>
              <a:ext uri="{FF2B5EF4-FFF2-40B4-BE49-F238E27FC236}">
                <a16:creationId xmlns:a16="http://schemas.microsoft.com/office/drawing/2014/main" id="{93E0580A-0936-581C-1475-C7C2010F5A69}"/>
              </a:ext>
            </a:extLst>
          </p:cNvPr>
          <p:cNvGraphicFramePr>
            <a:graphicFrameLocks noChangeAspect="1"/>
          </p:cNvGraphicFramePr>
          <p:nvPr/>
        </p:nvGraphicFramePr>
        <p:xfrm>
          <a:off x="5641975" y="5935663"/>
          <a:ext cx="584200" cy="330200"/>
        </p:xfrm>
        <a:graphic>
          <a:graphicData uri="http://schemas.openxmlformats.org/presentationml/2006/ole">
            <mc:AlternateContent xmlns:mc="http://schemas.openxmlformats.org/markup-compatibility/2006">
              <mc:Choice xmlns:v="urn:schemas-microsoft-com:vml" Requires="v">
                <p:oleObj name="Equation" r:id="rId24" imgW="291847" imgH="164957" progId="">
                  <p:embed/>
                </p:oleObj>
              </mc:Choice>
              <mc:Fallback>
                <p:oleObj name="Equation" r:id="rId24" imgW="291847" imgH="164957" progId="">
                  <p:embed/>
                  <p:pic>
                    <p:nvPicPr>
                      <p:cNvPr id="109606" name="Object 49">
                        <a:extLst>
                          <a:ext uri="{FF2B5EF4-FFF2-40B4-BE49-F238E27FC236}">
                            <a16:creationId xmlns:a16="http://schemas.microsoft.com/office/drawing/2014/main" id="{93E0580A-0936-581C-1475-C7C2010F5A6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641975" y="5935663"/>
                        <a:ext cx="584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86"/>
                                        </p:tgtEl>
                                        <p:attrNameLst>
                                          <p:attrName>style.visibility</p:attrName>
                                        </p:attrNameLst>
                                      </p:cBhvr>
                                      <p:to>
                                        <p:strVal val="visible"/>
                                      </p:to>
                                    </p:set>
                                    <p:animEffect transition="in" filter="blinds(horizontal)">
                                      <p:cBhvr>
                                        <p:cTn id="7" dur="500"/>
                                        <p:tgtEl>
                                          <p:spTgt spid="109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09587"/>
                                        </p:tgtEl>
                                        <p:attrNameLst>
                                          <p:attrName>style.visibility</p:attrName>
                                        </p:attrNameLst>
                                      </p:cBhvr>
                                      <p:to>
                                        <p:strVal val="visible"/>
                                      </p:to>
                                    </p:set>
                                    <p:animEffect transition="in" filter="slide(fromBottom)">
                                      <p:cBhvr>
                                        <p:cTn id="12" dur="500"/>
                                        <p:tgtEl>
                                          <p:spTgt spid="1095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09592"/>
                                        </p:tgtEl>
                                        <p:attrNameLst>
                                          <p:attrName>style.visibility</p:attrName>
                                        </p:attrNameLst>
                                      </p:cBhvr>
                                      <p:to>
                                        <p:strVal val="visible"/>
                                      </p:to>
                                    </p:set>
                                    <p:animEffect transition="in" filter="slide(fromBottom)">
                                      <p:cBhvr>
                                        <p:cTn id="17" dur="500"/>
                                        <p:tgtEl>
                                          <p:spTgt spid="1095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09589"/>
                                        </p:tgtEl>
                                        <p:attrNameLst>
                                          <p:attrName>style.visibility</p:attrName>
                                        </p:attrNameLst>
                                      </p:cBhvr>
                                      <p:to>
                                        <p:strVal val="visible"/>
                                      </p:to>
                                    </p:set>
                                    <p:animEffect transition="in" filter="slide(fromBottom)">
                                      <p:cBhvr>
                                        <p:cTn id="22" dur="500"/>
                                        <p:tgtEl>
                                          <p:spTgt spid="1095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09595"/>
                                        </p:tgtEl>
                                        <p:attrNameLst>
                                          <p:attrName>style.visibility</p:attrName>
                                        </p:attrNameLst>
                                      </p:cBhvr>
                                      <p:to>
                                        <p:strVal val="visible"/>
                                      </p:to>
                                    </p:set>
                                    <p:animEffect transition="in" filter="slide(fromBottom)">
                                      <p:cBhvr>
                                        <p:cTn id="27" dur="500"/>
                                        <p:tgtEl>
                                          <p:spTgt spid="1095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09597"/>
                                        </p:tgtEl>
                                        <p:attrNameLst>
                                          <p:attrName>style.visibility</p:attrName>
                                        </p:attrNameLst>
                                      </p:cBhvr>
                                      <p:to>
                                        <p:strVal val="visible"/>
                                      </p:to>
                                    </p:set>
                                    <p:animEffect transition="in" filter="slide(fromBottom)">
                                      <p:cBhvr>
                                        <p:cTn id="32" dur="500"/>
                                        <p:tgtEl>
                                          <p:spTgt spid="1095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109598"/>
                                        </p:tgtEl>
                                        <p:attrNameLst>
                                          <p:attrName>style.visibility</p:attrName>
                                        </p:attrNameLst>
                                      </p:cBhvr>
                                      <p:to>
                                        <p:strVal val="visible"/>
                                      </p:to>
                                    </p:set>
                                    <p:animEffect transition="in" filter="slide(fromBottom)">
                                      <p:cBhvr>
                                        <p:cTn id="37" dur="500"/>
                                        <p:tgtEl>
                                          <p:spTgt spid="1095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09600"/>
                                        </p:tgtEl>
                                        <p:attrNameLst>
                                          <p:attrName>style.visibility</p:attrName>
                                        </p:attrNameLst>
                                      </p:cBhvr>
                                      <p:to>
                                        <p:strVal val="visible"/>
                                      </p:to>
                                    </p:set>
                                    <p:anim calcmode="lin" valueType="num">
                                      <p:cBhvr additive="base">
                                        <p:cTn id="42" dur="500" fill="hold"/>
                                        <p:tgtEl>
                                          <p:spTgt spid="109600"/>
                                        </p:tgtEl>
                                        <p:attrNameLst>
                                          <p:attrName>ppt_x</p:attrName>
                                        </p:attrNameLst>
                                      </p:cBhvr>
                                      <p:tavLst>
                                        <p:tav tm="0">
                                          <p:val>
                                            <p:strVal val="0-#ppt_w/2"/>
                                          </p:val>
                                        </p:tav>
                                        <p:tav tm="100000">
                                          <p:val>
                                            <p:strVal val="#ppt_x"/>
                                          </p:val>
                                        </p:tav>
                                      </p:tavLst>
                                    </p:anim>
                                    <p:anim calcmode="lin" valueType="num">
                                      <p:cBhvr additive="base">
                                        <p:cTn id="43" dur="500" fill="hold"/>
                                        <p:tgtEl>
                                          <p:spTgt spid="109600"/>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nodeType="clickEffect">
                                  <p:stCondLst>
                                    <p:cond delay="0"/>
                                  </p:stCondLst>
                                  <p:childTnLst>
                                    <p:set>
                                      <p:cBhvr>
                                        <p:cTn id="47" dur="1" fill="hold">
                                          <p:stCondLst>
                                            <p:cond delay="0"/>
                                          </p:stCondLst>
                                        </p:cTn>
                                        <p:tgtEl>
                                          <p:spTgt spid="109601"/>
                                        </p:tgtEl>
                                        <p:attrNameLst>
                                          <p:attrName>style.visibility</p:attrName>
                                        </p:attrNameLst>
                                      </p:cBhvr>
                                      <p:to>
                                        <p:strVal val="visible"/>
                                      </p:to>
                                    </p:set>
                                    <p:animEffect transition="in" filter="slide(fromBottom)">
                                      <p:cBhvr>
                                        <p:cTn id="48" dur="500"/>
                                        <p:tgtEl>
                                          <p:spTgt spid="10960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nodeType="clickEffect">
                                  <p:stCondLst>
                                    <p:cond delay="0"/>
                                  </p:stCondLst>
                                  <p:childTnLst>
                                    <p:set>
                                      <p:cBhvr>
                                        <p:cTn id="52" dur="1" fill="hold">
                                          <p:stCondLst>
                                            <p:cond delay="0"/>
                                          </p:stCondLst>
                                        </p:cTn>
                                        <p:tgtEl>
                                          <p:spTgt spid="109602"/>
                                        </p:tgtEl>
                                        <p:attrNameLst>
                                          <p:attrName>style.visibility</p:attrName>
                                        </p:attrNameLst>
                                      </p:cBhvr>
                                      <p:to>
                                        <p:strVal val="visible"/>
                                      </p:to>
                                    </p:set>
                                    <p:animEffect transition="in" filter="slide(fromBottom)">
                                      <p:cBhvr>
                                        <p:cTn id="53" dur="500"/>
                                        <p:tgtEl>
                                          <p:spTgt spid="10960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4" fill="hold" nodeType="clickEffect">
                                  <p:stCondLst>
                                    <p:cond delay="0"/>
                                  </p:stCondLst>
                                  <p:childTnLst>
                                    <p:set>
                                      <p:cBhvr>
                                        <p:cTn id="57" dur="1" fill="hold">
                                          <p:stCondLst>
                                            <p:cond delay="0"/>
                                          </p:stCondLst>
                                        </p:cTn>
                                        <p:tgtEl>
                                          <p:spTgt spid="109603"/>
                                        </p:tgtEl>
                                        <p:attrNameLst>
                                          <p:attrName>style.visibility</p:attrName>
                                        </p:attrNameLst>
                                      </p:cBhvr>
                                      <p:to>
                                        <p:strVal val="visible"/>
                                      </p:to>
                                    </p:set>
                                    <p:animEffect transition="in" filter="slide(fromBottom)">
                                      <p:cBhvr>
                                        <p:cTn id="58" dur="500"/>
                                        <p:tgtEl>
                                          <p:spTgt spid="10960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nodeType="clickEffect">
                                  <p:stCondLst>
                                    <p:cond delay="0"/>
                                  </p:stCondLst>
                                  <p:childTnLst>
                                    <p:set>
                                      <p:cBhvr>
                                        <p:cTn id="62" dur="1" fill="hold">
                                          <p:stCondLst>
                                            <p:cond delay="0"/>
                                          </p:stCondLst>
                                        </p:cTn>
                                        <p:tgtEl>
                                          <p:spTgt spid="109604"/>
                                        </p:tgtEl>
                                        <p:attrNameLst>
                                          <p:attrName>style.visibility</p:attrName>
                                        </p:attrNameLst>
                                      </p:cBhvr>
                                      <p:to>
                                        <p:strVal val="visible"/>
                                      </p:to>
                                    </p:set>
                                    <p:animEffect transition="in" filter="slide(fromBottom)">
                                      <p:cBhvr>
                                        <p:cTn id="63" dur="500"/>
                                        <p:tgtEl>
                                          <p:spTgt spid="10960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4" fill="hold" nodeType="clickEffect">
                                  <p:stCondLst>
                                    <p:cond delay="0"/>
                                  </p:stCondLst>
                                  <p:childTnLst>
                                    <p:set>
                                      <p:cBhvr>
                                        <p:cTn id="67" dur="1" fill="hold">
                                          <p:stCondLst>
                                            <p:cond delay="0"/>
                                          </p:stCondLst>
                                        </p:cTn>
                                        <p:tgtEl>
                                          <p:spTgt spid="109605"/>
                                        </p:tgtEl>
                                        <p:attrNameLst>
                                          <p:attrName>style.visibility</p:attrName>
                                        </p:attrNameLst>
                                      </p:cBhvr>
                                      <p:to>
                                        <p:strVal val="visible"/>
                                      </p:to>
                                    </p:set>
                                    <p:animEffect transition="in" filter="slide(fromBottom)">
                                      <p:cBhvr>
                                        <p:cTn id="68" dur="500"/>
                                        <p:tgtEl>
                                          <p:spTgt spid="10960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2" presetClass="entr" presetSubtype="4" fill="hold" nodeType="clickEffect">
                                  <p:stCondLst>
                                    <p:cond delay="0"/>
                                  </p:stCondLst>
                                  <p:childTnLst>
                                    <p:set>
                                      <p:cBhvr>
                                        <p:cTn id="72" dur="1" fill="hold">
                                          <p:stCondLst>
                                            <p:cond delay="0"/>
                                          </p:stCondLst>
                                        </p:cTn>
                                        <p:tgtEl>
                                          <p:spTgt spid="109606"/>
                                        </p:tgtEl>
                                        <p:attrNameLst>
                                          <p:attrName>style.visibility</p:attrName>
                                        </p:attrNameLst>
                                      </p:cBhvr>
                                      <p:to>
                                        <p:strVal val="visible"/>
                                      </p:to>
                                    </p:set>
                                    <p:animEffect transition="in" filter="slide(fromBottom)">
                                      <p:cBhvr>
                                        <p:cTn id="73" dur="500"/>
                                        <p:tgtEl>
                                          <p:spTgt spid="109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6" grpId="0"/>
      <p:bldP spid="109600"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02" name="Rectangle 2">
            <a:extLst>
              <a:ext uri="{FF2B5EF4-FFF2-40B4-BE49-F238E27FC236}">
                <a16:creationId xmlns:a16="http://schemas.microsoft.com/office/drawing/2014/main" id="{DF336780-AFC2-DD54-9E43-5DB94375CB9E}"/>
              </a:ext>
            </a:extLst>
          </p:cNvPr>
          <p:cNvSpPr>
            <a:spLocks noChangeAspect="1" noChangeArrowheads="1"/>
          </p:cNvSpPr>
          <p:nvPr/>
        </p:nvSpPr>
        <p:spPr bwMode="auto">
          <a:xfrm>
            <a:off x="1981200" y="457200"/>
            <a:ext cx="77739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4400" b="1">
                <a:solidFill>
                  <a:srgbClr val="00007D"/>
                </a:solidFill>
              </a:rPr>
              <a:t>五、方阵的行列式</a:t>
            </a:r>
          </a:p>
        </p:txBody>
      </p:sp>
      <p:sp>
        <p:nvSpPr>
          <p:cNvPr id="107523" name="Text Box 3">
            <a:extLst>
              <a:ext uri="{FF2B5EF4-FFF2-40B4-BE49-F238E27FC236}">
                <a16:creationId xmlns:a16="http://schemas.microsoft.com/office/drawing/2014/main" id="{28549FF4-B790-1D51-3897-818092917F0F}"/>
              </a:ext>
            </a:extLst>
          </p:cNvPr>
          <p:cNvSpPr txBox="1">
            <a:spLocks noChangeArrowheads="1"/>
          </p:cNvSpPr>
          <p:nvPr/>
        </p:nvSpPr>
        <p:spPr bwMode="auto">
          <a:xfrm>
            <a:off x="2163764" y="1565275"/>
            <a:ext cx="80359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FF"/>
                </a:solidFill>
                <a:latin typeface="楷体_GB2312" pitchFamily="49" charset="-122"/>
              </a:rPr>
              <a:t>定义：</a:t>
            </a:r>
            <a:r>
              <a:rPr kumimoji="1" lang="zh-CN" altLang="en-US" b="1">
                <a:solidFill>
                  <a:srgbClr val="000000"/>
                </a:solidFill>
                <a:latin typeface="楷体_GB2312" pitchFamily="49" charset="-122"/>
              </a:rPr>
              <a:t>由</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楷体_GB2312" pitchFamily="49" charset="-122"/>
              </a:rPr>
              <a:t>阶方阵的元素所构成的行列式，叫做</a:t>
            </a:r>
            <a:r>
              <a:rPr kumimoji="1" lang="zh-CN" altLang="en-US" b="1">
                <a:solidFill>
                  <a:srgbClr val="FF0000"/>
                </a:solidFill>
                <a:latin typeface="楷体_GB2312" pitchFamily="49" charset="-122"/>
              </a:rPr>
              <a:t>方阵</a:t>
            </a:r>
            <a:r>
              <a:rPr kumimoji="1" lang="zh-CN" altLang="en-US" b="1" i="1">
                <a:solidFill>
                  <a:srgbClr val="FF0000"/>
                </a:solidFill>
                <a:latin typeface="Times New Roman" panose="02020603050405020304" pitchFamily="18" charset="0"/>
              </a:rPr>
              <a:t> </a:t>
            </a:r>
            <a:r>
              <a:rPr kumimoji="1" lang="en-US" altLang="zh-CN" b="1" i="1">
                <a:solidFill>
                  <a:srgbClr val="FF0000"/>
                </a:solidFill>
                <a:latin typeface="Times New Roman" panose="02020603050405020304" pitchFamily="18" charset="0"/>
              </a:rPr>
              <a:t>A </a:t>
            </a:r>
            <a:r>
              <a:rPr kumimoji="1" lang="zh-CN" altLang="en-US" b="1">
                <a:solidFill>
                  <a:srgbClr val="FF0000"/>
                </a:solidFill>
                <a:latin typeface="楷体_GB2312" pitchFamily="49" charset="-122"/>
              </a:rPr>
              <a:t>的行列式</a:t>
            </a:r>
            <a:r>
              <a:rPr kumimoji="1" lang="zh-CN" altLang="en-US" b="1">
                <a:solidFill>
                  <a:srgbClr val="000000"/>
                </a:solidFill>
                <a:latin typeface="楷体_GB2312" pitchFamily="49" charset="-122"/>
              </a:rPr>
              <a:t>，记作</a:t>
            </a:r>
            <a:r>
              <a:rPr kumimoji="1" lang="en-US" altLang="zh-CN" b="1">
                <a:solidFill>
                  <a:srgbClr val="000000"/>
                </a:solidFill>
                <a:latin typeface="楷体_GB2312" pitchFamily="49" charset="-122"/>
              </a:rPr>
              <a:t>|</a:t>
            </a:r>
            <a:r>
              <a:rPr kumimoji="1" lang="en-US" altLang="zh-CN" b="1" i="1">
                <a:solidFill>
                  <a:srgbClr val="000000"/>
                </a:solidFill>
                <a:latin typeface="Times New Roman" panose="02020603050405020304" pitchFamily="18" charset="0"/>
              </a:rPr>
              <a:t>A</a:t>
            </a:r>
            <a:r>
              <a:rPr kumimoji="1" lang="en-US" altLang="zh-CN" b="1">
                <a:solidFill>
                  <a:srgbClr val="000000"/>
                </a:solidFill>
                <a:latin typeface="楷体_GB2312" pitchFamily="49" charset="-122"/>
              </a:rPr>
              <a:t>|</a:t>
            </a:r>
            <a:r>
              <a:rPr kumimoji="1" lang="zh-CN" altLang="en-US" b="1">
                <a:solidFill>
                  <a:srgbClr val="000000"/>
                </a:solidFill>
                <a:latin typeface="楷体_GB2312" pitchFamily="49" charset="-122"/>
              </a:rPr>
              <a:t>或</a:t>
            </a:r>
            <a:r>
              <a:rPr kumimoji="1" lang="en-US" altLang="zh-CN" b="1">
                <a:solidFill>
                  <a:srgbClr val="000000"/>
                </a:solidFill>
                <a:latin typeface="Times New Roman" panose="02020603050405020304" pitchFamily="18" charset="0"/>
              </a:rPr>
              <a:t>det</a:t>
            </a:r>
            <a:r>
              <a:rPr kumimoji="1" lang="en-US" altLang="zh-CN" b="1" i="1">
                <a:solidFill>
                  <a:srgbClr val="000000"/>
                </a:solidFill>
                <a:latin typeface="Times New Roman" panose="02020603050405020304" pitchFamily="18" charset="0"/>
              </a:rPr>
              <a:t>A</a:t>
            </a:r>
            <a:r>
              <a:rPr kumimoji="1" lang="en-US" altLang="zh-CN" b="1">
                <a:solidFill>
                  <a:srgbClr val="000000"/>
                </a:solidFill>
                <a:latin typeface="楷体_GB2312" pitchFamily="49" charset="-122"/>
              </a:rPr>
              <a:t>.</a:t>
            </a:r>
          </a:p>
        </p:txBody>
      </p:sp>
      <p:sp>
        <p:nvSpPr>
          <p:cNvPr id="107534" name="Rectangle 14">
            <a:extLst>
              <a:ext uri="{FF2B5EF4-FFF2-40B4-BE49-F238E27FC236}">
                <a16:creationId xmlns:a16="http://schemas.microsoft.com/office/drawing/2014/main" id="{90A22D0D-85FB-DFD3-AC2E-F7A8722D918A}"/>
              </a:ext>
            </a:extLst>
          </p:cNvPr>
          <p:cNvSpPr>
            <a:spLocks noChangeArrowheads="1"/>
          </p:cNvSpPr>
          <p:nvPr/>
        </p:nvSpPr>
        <p:spPr bwMode="auto">
          <a:xfrm>
            <a:off x="2163763" y="352266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运算性质</a:t>
            </a:r>
          </a:p>
        </p:txBody>
      </p:sp>
      <p:graphicFrame>
        <p:nvGraphicFramePr>
          <p:cNvPr id="107535" name="Object 14">
            <a:extLst>
              <a:ext uri="{FF2B5EF4-FFF2-40B4-BE49-F238E27FC236}">
                <a16:creationId xmlns:a16="http://schemas.microsoft.com/office/drawing/2014/main" id="{1B0D661E-9726-F980-F2CF-45C758227FDD}"/>
              </a:ext>
            </a:extLst>
          </p:cNvPr>
          <p:cNvGraphicFramePr>
            <a:graphicFrameLocks noChangeAspect="1"/>
          </p:cNvGraphicFramePr>
          <p:nvPr/>
        </p:nvGraphicFramePr>
        <p:xfrm>
          <a:off x="4437063" y="3471863"/>
          <a:ext cx="1803400" cy="558800"/>
        </p:xfrm>
        <a:graphic>
          <a:graphicData uri="http://schemas.openxmlformats.org/presentationml/2006/ole">
            <mc:AlternateContent xmlns:mc="http://schemas.openxmlformats.org/markup-compatibility/2006">
              <mc:Choice xmlns:v="urn:schemas-microsoft-com:vml" Requires="v">
                <p:oleObj name="Equation" r:id="rId2" imgW="901309" imgH="279279" progId="">
                  <p:embed/>
                </p:oleObj>
              </mc:Choice>
              <mc:Fallback>
                <p:oleObj name="Equation" r:id="rId2" imgW="901309" imgH="279279" progId="">
                  <p:embed/>
                  <p:pic>
                    <p:nvPicPr>
                      <p:cNvPr id="107535" name="Object 14">
                        <a:extLst>
                          <a:ext uri="{FF2B5EF4-FFF2-40B4-BE49-F238E27FC236}">
                            <a16:creationId xmlns:a16="http://schemas.microsoft.com/office/drawing/2014/main" id="{1B0D661E-9726-F980-F2CF-45C758227F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063" y="3471863"/>
                        <a:ext cx="18034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536" name="Object 15">
            <a:extLst>
              <a:ext uri="{FF2B5EF4-FFF2-40B4-BE49-F238E27FC236}">
                <a16:creationId xmlns:a16="http://schemas.microsoft.com/office/drawing/2014/main" id="{8F52D39B-915D-C482-7477-49D349C0D894}"/>
              </a:ext>
            </a:extLst>
          </p:cNvPr>
          <p:cNvGraphicFramePr>
            <a:graphicFrameLocks noChangeAspect="1"/>
          </p:cNvGraphicFramePr>
          <p:nvPr/>
        </p:nvGraphicFramePr>
        <p:xfrm>
          <a:off x="7032626" y="3509963"/>
          <a:ext cx="2157413" cy="482600"/>
        </p:xfrm>
        <a:graphic>
          <a:graphicData uri="http://schemas.openxmlformats.org/presentationml/2006/ole">
            <mc:AlternateContent xmlns:mc="http://schemas.openxmlformats.org/markup-compatibility/2006">
              <mc:Choice xmlns:v="urn:schemas-microsoft-com:vml" Requires="v">
                <p:oleObj name="Equation" r:id="rId4" imgW="1079032" imgH="241195" progId="">
                  <p:embed/>
                </p:oleObj>
              </mc:Choice>
              <mc:Fallback>
                <p:oleObj name="Equation" r:id="rId4" imgW="1079032" imgH="241195" progId="">
                  <p:embed/>
                  <p:pic>
                    <p:nvPicPr>
                      <p:cNvPr id="107536" name="Object 15">
                        <a:extLst>
                          <a:ext uri="{FF2B5EF4-FFF2-40B4-BE49-F238E27FC236}">
                            <a16:creationId xmlns:a16="http://schemas.microsoft.com/office/drawing/2014/main" id="{8F52D39B-915D-C482-7477-49D349C0D8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626" y="3509963"/>
                        <a:ext cx="21574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537" name="Object 16">
            <a:extLst>
              <a:ext uri="{FF2B5EF4-FFF2-40B4-BE49-F238E27FC236}">
                <a16:creationId xmlns:a16="http://schemas.microsoft.com/office/drawing/2014/main" id="{09F44A50-F839-3448-C70F-2FA7DEE606AF}"/>
              </a:ext>
            </a:extLst>
          </p:cNvPr>
          <p:cNvGraphicFramePr>
            <a:graphicFrameLocks noChangeAspect="1"/>
          </p:cNvGraphicFramePr>
          <p:nvPr/>
        </p:nvGraphicFramePr>
        <p:xfrm>
          <a:off x="4437063" y="4533900"/>
          <a:ext cx="2157412" cy="482600"/>
        </p:xfrm>
        <a:graphic>
          <a:graphicData uri="http://schemas.openxmlformats.org/presentationml/2006/ole">
            <mc:AlternateContent xmlns:mc="http://schemas.openxmlformats.org/markup-compatibility/2006">
              <mc:Choice xmlns:v="urn:schemas-microsoft-com:vml" Requires="v">
                <p:oleObj name="Equation" r:id="rId6" imgW="1079032" imgH="241195" progId="">
                  <p:embed/>
                </p:oleObj>
              </mc:Choice>
              <mc:Fallback>
                <p:oleObj name="Equation" r:id="rId6" imgW="1079032" imgH="241195" progId="">
                  <p:embed/>
                  <p:pic>
                    <p:nvPicPr>
                      <p:cNvPr id="107537" name="Object 16">
                        <a:extLst>
                          <a:ext uri="{FF2B5EF4-FFF2-40B4-BE49-F238E27FC236}">
                            <a16:creationId xmlns:a16="http://schemas.microsoft.com/office/drawing/2014/main" id="{09F44A50-F839-3448-C70F-2FA7DEE606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7063" y="4533900"/>
                        <a:ext cx="21574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538" name="Object 17">
            <a:extLst>
              <a:ext uri="{FF2B5EF4-FFF2-40B4-BE49-F238E27FC236}">
                <a16:creationId xmlns:a16="http://schemas.microsoft.com/office/drawing/2014/main" id="{568630FA-2C73-69CD-BFFE-F20BEF7D4E9B}"/>
              </a:ext>
            </a:extLst>
          </p:cNvPr>
          <p:cNvGraphicFramePr>
            <a:graphicFrameLocks noChangeAspect="1"/>
          </p:cNvGraphicFramePr>
          <p:nvPr/>
        </p:nvGraphicFramePr>
        <p:xfrm>
          <a:off x="7032625" y="4535488"/>
          <a:ext cx="1930400" cy="482600"/>
        </p:xfrm>
        <a:graphic>
          <a:graphicData uri="http://schemas.openxmlformats.org/presentationml/2006/ole">
            <mc:AlternateContent xmlns:mc="http://schemas.openxmlformats.org/markup-compatibility/2006">
              <mc:Choice xmlns:v="urn:schemas-microsoft-com:vml" Requires="v">
                <p:oleObj name="Equation" r:id="rId8" imgW="965200" imgH="241300" progId="">
                  <p:embed/>
                </p:oleObj>
              </mc:Choice>
              <mc:Fallback>
                <p:oleObj name="Equation" r:id="rId8" imgW="965200" imgH="241300" progId="">
                  <p:embed/>
                  <p:pic>
                    <p:nvPicPr>
                      <p:cNvPr id="107538" name="Object 17">
                        <a:extLst>
                          <a:ext uri="{FF2B5EF4-FFF2-40B4-BE49-F238E27FC236}">
                            <a16:creationId xmlns:a16="http://schemas.microsoft.com/office/drawing/2014/main" id="{568630FA-2C73-69CD-BFFE-F20BEF7D4E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32625" y="4535488"/>
                        <a:ext cx="1930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3"/>
                                        </p:tgtEl>
                                        <p:attrNameLst>
                                          <p:attrName>style.visibility</p:attrName>
                                        </p:attrNameLst>
                                      </p:cBhvr>
                                      <p:to>
                                        <p:strVal val="visible"/>
                                      </p:to>
                                    </p:set>
                                    <p:animEffect transition="in" filter="blinds(horizontal)">
                                      <p:cBhvr>
                                        <p:cTn id="7" dur="500"/>
                                        <p:tgtEl>
                                          <p:spTgt spid="107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534"/>
                                        </p:tgtEl>
                                        <p:attrNameLst>
                                          <p:attrName>style.visibility</p:attrName>
                                        </p:attrNameLst>
                                      </p:cBhvr>
                                      <p:to>
                                        <p:strVal val="visible"/>
                                      </p:to>
                                    </p:set>
                                    <p:animEffect transition="in" filter="wipe(left)">
                                      <p:cBhvr>
                                        <p:cTn id="12" dur="500"/>
                                        <p:tgtEl>
                                          <p:spTgt spid="1075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7535"/>
                                        </p:tgtEl>
                                        <p:attrNameLst>
                                          <p:attrName>style.visibility</p:attrName>
                                        </p:attrNameLst>
                                      </p:cBhvr>
                                      <p:to>
                                        <p:strVal val="visible"/>
                                      </p:to>
                                    </p:set>
                                    <p:animEffect transition="in" filter="wipe(left)">
                                      <p:cBhvr>
                                        <p:cTn id="17" dur="500"/>
                                        <p:tgtEl>
                                          <p:spTgt spid="1075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7536"/>
                                        </p:tgtEl>
                                        <p:attrNameLst>
                                          <p:attrName>style.visibility</p:attrName>
                                        </p:attrNameLst>
                                      </p:cBhvr>
                                      <p:to>
                                        <p:strVal val="visible"/>
                                      </p:to>
                                    </p:set>
                                    <p:animEffect transition="in" filter="wipe(left)">
                                      <p:cBhvr>
                                        <p:cTn id="22" dur="500"/>
                                        <p:tgtEl>
                                          <p:spTgt spid="1075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7537"/>
                                        </p:tgtEl>
                                        <p:attrNameLst>
                                          <p:attrName>style.visibility</p:attrName>
                                        </p:attrNameLst>
                                      </p:cBhvr>
                                      <p:to>
                                        <p:strVal val="visible"/>
                                      </p:to>
                                    </p:set>
                                    <p:animEffect transition="in" filter="wipe(left)">
                                      <p:cBhvr>
                                        <p:cTn id="27" dur="500"/>
                                        <p:tgtEl>
                                          <p:spTgt spid="1075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7538"/>
                                        </p:tgtEl>
                                        <p:attrNameLst>
                                          <p:attrName>style.visibility</p:attrName>
                                        </p:attrNameLst>
                                      </p:cBhvr>
                                      <p:to>
                                        <p:strVal val="visible"/>
                                      </p:to>
                                    </p:set>
                                    <p:animEffect transition="in" filter="wipe(left)">
                                      <p:cBhvr>
                                        <p:cTn id="32" dur="500"/>
                                        <p:tgtEl>
                                          <p:spTgt spid="107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p:bldP spid="10753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Text Box 2">
            <a:extLst>
              <a:ext uri="{FF2B5EF4-FFF2-40B4-BE49-F238E27FC236}">
                <a16:creationId xmlns:a16="http://schemas.microsoft.com/office/drawing/2014/main" id="{3AA8CE26-C8A9-39C7-A1B9-64B5253B2313}"/>
              </a:ext>
            </a:extLst>
          </p:cNvPr>
          <p:cNvSpPr txBox="1">
            <a:spLocks noChangeArrowheads="1"/>
          </p:cNvSpPr>
          <p:nvPr/>
        </p:nvSpPr>
        <p:spPr bwMode="auto">
          <a:xfrm>
            <a:off x="2163764" y="765175"/>
            <a:ext cx="81803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FF"/>
                </a:solidFill>
                <a:latin typeface="Times New Roman" panose="02020603050405020304" pitchFamily="18" charset="0"/>
              </a:rPr>
              <a:t>证明：</a:t>
            </a:r>
            <a:r>
              <a:rPr kumimoji="1" lang="zh-CN" altLang="en-US" b="1">
                <a:solidFill>
                  <a:srgbClr val="000000"/>
                </a:solidFill>
                <a:latin typeface="Times New Roman" panose="02020603050405020304" pitchFamily="18" charset="0"/>
              </a:rPr>
              <a:t>要使得 </a:t>
            </a:r>
            <a:r>
              <a:rPr kumimoji="1" lang="en-US" altLang="zh-CN"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AB| </a:t>
            </a:r>
            <a:r>
              <a:rPr kumimoji="1" lang="en-US" altLang="zh-CN" b="1">
                <a:solidFill>
                  <a:srgbClr val="000000"/>
                </a:solidFill>
                <a:latin typeface="Times New Roman" panose="02020603050405020304" pitchFamily="18" charset="0"/>
              </a:rPr>
              <a:t>= </a:t>
            </a:r>
            <a:r>
              <a:rPr kumimoji="1" lang="en-US" altLang="zh-CN" b="1">
                <a:solidFill>
                  <a:srgbClr val="000000"/>
                </a:solidFill>
                <a:latin typeface="Times New Roman" panose="02020603050405020304" pitchFamily="18" charset="0"/>
                <a:ea typeface="宋体" panose="02010600030101010101" pitchFamily="2" charset="-122"/>
              </a:rPr>
              <a:t>|</a:t>
            </a:r>
            <a:r>
              <a:rPr kumimoji="1" lang="en-US" altLang="zh-CN" b="1" i="1">
                <a:solidFill>
                  <a:srgbClr val="000000"/>
                </a:solidFill>
                <a:latin typeface="Times New Roman" panose="02020603050405020304" pitchFamily="18" charset="0"/>
                <a:ea typeface="宋体" panose="02010600030101010101" pitchFamily="2" charset="-122"/>
              </a:rPr>
              <a:t>A| |B|</a:t>
            </a:r>
            <a:r>
              <a:rPr kumimoji="1" lang="en-US" altLang="zh-CN">
                <a:solidFill>
                  <a:srgbClr val="000000"/>
                </a:solidFill>
                <a:latin typeface="Times New Roman" panose="02020603050405020304" pitchFamily="18" charset="0"/>
                <a:ea typeface="宋体" panose="02010600030101010101" pitchFamily="2" charset="-122"/>
              </a:rPr>
              <a:t> </a:t>
            </a:r>
            <a:r>
              <a:rPr kumimoji="1" lang="zh-CN" altLang="en-US" b="1">
                <a:solidFill>
                  <a:srgbClr val="000000"/>
                </a:solidFill>
                <a:latin typeface="Times New Roman" panose="02020603050405020304" pitchFamily="18" charset="0"/>
              </a:rPr>
              <a:t>有意义，</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B</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必为同阶方阵，</a:t>
            </a:r>
          </a:p>
          <a:p>
            <a:pPr eaLnBrk="1" fontAlgn="base" hangingPunct="1">
              <a:lnSpc>
                <a:spcPct val="130000"/>
              </a:lnSpc>
              <a:spcBef>
                <a:spcPct val="0"/>
              </a:spcBef>
              <a:spcAft>
                <a:spcPct val="0"/>
              </a:spcAft>
            </a:pPr>
            <a:r>
              <a:rPr kumimoji="1" lang="zh-CN" altLang="en-US" b="1">
                <a:solidFill>
                  <a:srgbClr val="000000"/>
                </a:solidFill>
                <a:latin typeface="Times New Roman" panose="02020603050405020304" pitchFamily="18" charset="0"/>
              </a:rPr>
              <a:t>假设 </a:t>
            </a:r>
            <a:r>
              <a:rPr kumimoji="1" lang="en-US" altLang="zh-CN" b="1" i="1">
                <a:solidFill>
                  <a:srgbClr val="000000"/>
                </a:solidFill>
                <a:latin typeface="Times New Roman" panose="02020603050405020304" pitchFamily="18" charset="0"/>
                <a:ea typeface="宋体" panose="02010600030101010101" pitchFamily="2" charset="-122"/>
              </a:rPr>
              <a:t>A =</a:t>
            </a:r>
            <a:r>
              <a:rPr kumimoji="1" lang="en-US" altLang="zh-CN" b="1">
                <a:solidFill>
                  <a:srgbClr val="000000"/>
                </a:solidFill>
                <a:latin typeface="Times New Roman" panose="02020603050405020304" pitchFamily="18" charset="0"/>
                <a:ea typeface="宋体" panose="02010600030101010101" pitchFamily="2" charset="-122"/>
              </a:rPr>
              <a:t> (</a:t>
            </a:r>
            <a:r>
              <a:rPr kumimoji="1" lang="en-US" altLang="zh-CN" b="1" i="1">
                <a:solidFill>
                  <a:srgbClr val="000000"/>
                </a:solidFill>
                <a:latin typeface="Times New Roman" panose="02020603050405020304" pitchFamily="18" charset="0"/>
                <a:ea typeface="宋体" panose="02010600030101010101" pitchFamily="2" charset="-122"/>
              </a:rPr>
              <a:t>a</a:t>
            </a:r>
            <a:r>
              <a:rPr kumimoji="1" lang="en-US" altLang="zh-CN" b="1" i="1" baseline="-25000">
                <a:solidFill>
                  <a:srgbClr val="000000"/>
                </a:solidFill>
                <a:latin typeface="Times New Roman" panose="02020603050405020304" pitchFamily="18" charset="0"/>
                <a:ea typeface="宋体" panose="02010600030101010101" pitchFamily="2" charset="-122"/>
              </a:rPr>
              <a:t>ij</a:t>
            </a:r>
            <a:r>
              <a:rPr kumimoji="1" lang="en-US" altLang="zh-CN" b="1">
                <a:solidFill>
                  <a:srgbClr val="000000"/>
                </a:solidFill>
                <a:latin typeface="Times New Roman" panose="02020603050405020304" pitchFamily="18" charset="0"/>
                <a:ea typeface="宋体" panose="02010600030101010101" pitchFamily="2" charset="-122"/>
              </a:rPr>
              <a:t>)</a:t>
            </a:r>
            <a:r>
              <a:rPr kumimoji="1" lang="en-US" altLang="zh-CN" b="1" i="1" baseline="-25000">
                <a:solidFill>
                  <a:srgbClr val="000000"/>
                </a:solidFill>
                <a:latin typeface="Times New Roman" panose="02020603050405020304" pitchFamily="18" charset="0"/>
                <a:ea typeface="宋体" panose="02010600030101010101" pitchFamily="2" charset="-122"/>
              </a:rPr>
              <a:t>n</a:t>
            </a:r>
            <a:r>
              <a:rPr kumimoji="1" lang="zh-CN" altLang="zh-CN" b="1" baseline="-25000">
                <a:solidFill>
                  <a:srgbClr val="000000"/>
                </a:solidFill>
                <a:latin typeface="Times New Roman" panose="02020603050405020304" pitchFamily="18" charset="0"/>
              </a:rPr>
              <a:t>×</a:t>
            </a:r>
            <a:r>
              <a:rPr kumimoji="1" lang="en-US" altLang="zh-CN" b="1" i="1" baseline="-25000">
                <a:solidFill>
                  <a:srgbClr val="000000"/>
                </a:solidFill>
                <a:latin typeface="Times New Roman" panose="02020603050405020304" pitchFamily="18" charset="0"/>
                <a:ea typeface="宋体" panose="02010600030101010101" pitchFamily="2" charset="-122"/>
              </a:rPr>
              <a:t>n</a:t>
            </a:r>
            <a:r>
              <a:rPr kumimoji="1" lang="zh-CN" altLang="en-US" b="1">
                <a:solidFill>
                  <a:srgbClr val="000000"/>
                </a:solidFill>
                <a:latin typeface="Times New Roman" panose="02020603050405020304" pitchFamily="18" charset="0"/>
                <a:ea typeface="宋体" panose="02010600030101010101" pitchFamily="2" charset="-122"/>
              </a:rPr>
              <a:t>，</a:t>
            </a:r>
            <a:r>
              <a:rPr kumimoji="1" lang="en-US" altLang="zh-CN" b="1" i="1">
                <a:solidFill>
                  <a:srgbClr val="000000"/>
                </a:solidFill>
                <a:latin typeface="Times New Roman" panose="02020603050405020304" pitchFamily="18" charset="0"/>
                <a:ea typeface="宋体" panose="02010600030101010101" pitchFamily="2" charset="-122"/>
              </a:rPr>
              <a:t>B =</a:t>
            </a:r>
            <a:r>
              <a:rPr kumimoji="1" lang="en-US" altLang="zh-CN" b="1">
                <a:solidFill>
                  <a:srgbClr val="000000"/>
                </a:solidFill>
                <a:latin typeface="Times New Roman" panose="02020603050405020304" pitchFamily="18" charset="0"/>
                <a:ea typeface="宋体" panose="02010600030101010101" pitchFamily="2" charset="-122"/>
              </a:rPr>
              <a:t> (</a:t>
            </a:r>
            <a:r>
              <a:rPr kumimoji="1" lang="en-US" altLang="zh-CN" b="1" i="1">
                <a:solidFill>
                  <a:srgbClr val="000000"/>
                </a:solidFill>
                <a:latin typeface="Times New Roman" panose="02020603050405020304" pitchFamily="18" charset="0"/>
                <a:ea typeface="宋体" panose="02010600030101010101" pitchFamily="2" charset="-122"/>
              </a:rPr>
              <a:t>b</a:t>
            </a:r>
            <a:r>
              <a:rPr kumimoji="1" lang="en-US" altLang="zh-CN" b="1" i="1" baseline="-25000">
                <a:solidFill>
                  <a:srgbClr val="000000"/>
                </a:solidFill>
                <a:latin typeface="Times New Roman" panose="02020603050405020304" pitchFamily="18" charset="0"/>
                <a:ea typeface="宋体" panose="02010600030101010101" pitchFamily="2" charset="-122"/>
              </a:rPr>
              <a:t>ij</a:t>
            </a:r>
            <a:r>
              <a:rPr kumimoji="1" lang="en-US" altLang="zh-CN" b="1">
                <a:solidFill>
                  <a:srgbClr val="000000"/>
                </a:solidFill>
                <a:latin typeface="Times New Roman" panose="02020603050405020304" pitchFamily="18" charset="0"/>
                <a:ea typeface="宋体" panose="02010600030101010101" pitchFamily="2" charset="-122"/>
              </a:rPr>
              <a:t>)</a:t>
            </a:r>
            <a:r>
              <a:rPr kumimoji="1" lang="en-US" altLang="zh-CN" b="1" i="1" baseline="-25000">
                <a:solidFill>
                  <a:srgbClr val="000000"/>
                </a:solidFill>
                <a:latin typeface="Times New Roman" panose="02020603050405020304" pitchFamily="18" charset="0"/>
                <a:ea typeface="宋体" panose="02010600030101010101" pitchFamily="2" charset="-122"/>
              </a:rPr>
              <a:t>n</a:t>
            </a:r>
            <a:r>
              <a:rPr kumimoji="1" lang="zh-CN" altLang="zh-CN" b="1" baseline="-25000">
                <a:solidFill>
                  <a:srgbClr val="000000"/>
                </a:solidFill>
                <a:latin typeface="Times New Roman" panose="02020603050405020304" pitchFamily="18" charset="0"/>
              </a:rPr>
              <a:t>×</a:t>
            </a:r>
            <a:r>
              <a:rPr kumimoji="1" lang="en-US" altLang="zh-CN" b="1" i="1" baseline="-25000">
                <a:solidFill>
                  <a:srgbClr val="000000"/>
                </a:solidFill>
                <a:latin typeface="Times New Roman" panose="02020603050405020304" pitchFamily="18" charset="0"/>
                <a:ea typeface="宋体" panose="02010600030101010101" pitchFamily="2" charset="-122"/>
              </a:rPr>
              <a:t>n </a:t>
            </a:r>
            <a:r>
              <a:rPr kumimoji="1" lang="en-US" altLang="zh-CN" b="1">
                <a:solidFill>
                  <a:srgbClr val="000000"/>
                </a:solidFill>
                <a:latin typeface="楷体_GB2312" pitchFamily="49" charset="-122"/>
              </a:rPr>
              <a:t>.</a:t>
            </a:r>
          </a:p>
        </p:txBody>
      </p:sp>
      <p:sp>
        <p:nvSpPr>
          <p:cNvPr id="118787" name="Text Box 3">
            <a:extLst>
              <a:ext uri="{FF2B5EF4-FFF2-40B4-BE49-F238E27FC236}">
                <a16:creationId xmlns:a16="http://schemas.microsoft.com/office/drawing/2014/main" id="{3B031EF1-43BF-A629-2FF9-BBAF10150165}"/>
              </a:ext>
            </a:extLst>
          </p:cNvPr>
          <p:cNvSpPr txBox="1">
            <a:spLocks noChangeArrowheads="1"/>
          </p:cNvSpPr>
          <p:nvPr/>
        </p:nvSpPr>
        <p:spPr bwMode="auto">
          <a:xfrm>
            <a:off x="2163764" y="2038350"/>
            <a:ext cx="8180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lang="zh-CN" altLang="en-US" b="1">
                <a:solidFill>
                  <a:srgbClr val="000000"/>
                </a:solidFill>
                <a:latin typeface="楷体_GB2312" pitchFamily="49" charset="-122"/>
              </a:rPr>
              <a:t>我们以</a:t>
            </a:r>
            <a:r>
              <a:rPr lang="zh-CN" altLang="en-US"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n</a:t>
            </a:r>
            <a:r>
              <a:rPr lang="en-US" altLang="zh-CN" b="1">
                <a:solidFill>
                  <a:srgbClr val="000000"/>
                </a:solidFill>
                <a:latin typeface="Times New Roman" panose="02020603050405020304" pitchFamily="18" charset="0"/>
              </a:rPr>
              <a:t>= 3 </a:t>
            </a:r>
            <a:r>
              <a:rPr lang="zh-CN" altLang="en-US" b="1">
                <a:solidFill>
                  <a:srgbClr val="000000"/>
                </a:solidFill>
                <a:latin typeface="楷体_GB2312" pitchFamily="49" charset="-122"/>
              </a:rPr>
              <a:t>为例，构</a:t>
            </a:r>
            <a:r>
              <a:rPr kumimoji="1" lang="zh-CN" altLang="en-US" b="1">
                <a:solidFill>
                  <a:srgbClr val="000000"/>
                </a:solidFill>
                <a:latin typeface="楷体_GB2312" pitchFamily="49" charset="-122"/>
              </a:rPr>
              <a:t>造一个</a:t>
            </a:r>
            <a:r>
              <a:rPr kumimoji="1" lang="en-US" altLang="zh-CN" b="1">
                <a:solidFill>
                  <a:srgbClr val="000000"/>
                </a:solidFill>
                <a:latin typeface="Times New Roman" panose="02020603050405020304" pitchFamily="18" charset="0"/>
              </a:rPr>
              <a:t>6</a:t>
            </a:r>
            <a:r>
              <a:rPr kumimoji="1" lang="zh-CN" altLang="en-US" b="1">
                <a:solidFill>
                  <a:srgbClr val="000000"/>
                </a:solidFill>
                <a:latin typeface="楷体_GB2312" pitchFamily="49" charset="-122"/>
              </a:rPr>
              <a:t>阶</a:t>
            </a:r>
            <a:r>
              <a:rPr kumimoji="1" lang="zh-CN" altLang="en-US" b="1">
                <a:solidFill>
                  <a:srgbClr val="FF0000"/>
                </a:solidFill>
                <a:latin typeface="楷体_GB2312" pitchFamily="49" charset="-122"/>
              </a:rPr>
              <a:t>行列式</a:t>
            </a:r>
          </a:p>
        </p:txBody>
      </p:sp>
      <p:graphicFrame>
        <p:nvGraphicFramePr>
          <p:cNvPr id="118788" name="Object 8">
            <a:extLst>
              <a:ext uri="{FF2B5EF4-FFF2-40B4-BE49-F238E27FC236}">
                <a16:creationId xmlns:a16="http://schemas.microsoft.com/office/drawing/2014/main" id="{78430E0A-CA98-BEB0-3E6B-175E4A58BA1D}"/>
              </a:ext>
            </a:extLst>
          </p:cNvPr>
          <p:cNvGraphicFramePr>
            <a:graphicFrameLocks noChangeAspect="1"/>
          </p:cNvGraphicFramePr>
          <p:nvPr/>
        </p:nvGraphicFramePr>
        <p:xfrm>
          <a:off x="3617913" y="2924175"/>
          <a:ext cx="4292600" cy="2794000"/>
        </p:xfrm>
        <a:graphic>
          <a:graphicData uri="http://schemas.openxmlformats.org/presentationml/2006/ole">
            <mc:AlternateContent xmlns:mc="http://schemas.openxmlformats.org/markup-compatibility/2006">
              <mc:Choice xmlns:v="urn:schemas-microsoft-com:vml" Requires="v">
                <p:oleObj name="Equation" r:id="rId2" imgW="2146300" imgH="1397000" progId="">
                  <p:embed/>
                </p:oleObj>
              </mc:Choice>
              <mc:Fallback>
                <p:oleObj name="Equation" r:id="rId2" imgW="2146300" imgH="1397000" progId="">
                  <p:embed/>
                  <p:pic>
                    <p:nvPicPr>
                      <p:cNvPr id="118788" name="Object 8">
                        <a:extLst>
                          <a:ext uri="{FF2B5EF4-FFF2-40B4-BE49-F238E27FC236}">
                            <a16:creationId xmlns:a16="http://schemas.microsoft.com/office/drawing/2014/main" id="{78430E0A-CA98-BEB0-3E6B-175E4A58B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7913" y="2924175"/>
                        <a:ext cx="42926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8802" name="Rectangle 18">
            <a:extLst>
              <a:ext uri="{FF2B5EF4-FFF2-40B4-BE49-F238E27FC236}">
                <a16:creationId xmlns:a16="http://schemas.microsoft.com/office/drawing/2014/main" id="{AC9FAFAD-400D-223F-B407-0030364B2558}"/>
              </a:ext>
            </a:extLst>
          </p:cNvPr>
          <p:cNvSpPr>
            <a:spLocks noChangeArrowheads="1"/>
          </p:cNvSpPr>
          <p:nvPr/>
        </p:nvSpPr>
        <p:spPr bwMode="auto">
          <a:xfrm>
            <a:off x="4238626" y="2981326"/>
            <a:ext cx="1800225" cy="1368425"/>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118803" name="Rectangle 19">
            <a:extLst>
              <a:ext uri="{FF2B5EF4-FFF2-40B4-BE49-F238E27FC236}">
                <a16:creationId xmlns:a16="http://schemas.microsoft.com/office/drawing/2014/main" id="{5A844008-C90C-84BB-97E4-DA850846BF4E}"/>
              </a:ext>
            </a:extLst>
          </p:cNvPr>
          <p:cNvSpPr>
            <a:spLocks noChangeArrowheads="1"/>
          </p:cNvSpPr>
          <p:nvPr/>
        </p:nvSpPr>
        <p:spPr bwMode="auto">
          <a:xfrm>
            <a:off x="6038851" y="4349751"/>
            <a:ext cx="1800225" cy="1368425"/>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graphicFrame>
        <p:nvGraphicFramePr>
          <p:cNvPr id="118809" name="Object 9">
            <a:extLst>
              <a:ext uri="{FF2B5EF4-FFF2-40B4-BE49-F238E27FC236}">
                <a16:creationId xmlns:a16="http://schemas.microsoft.com/office/drawing/2014/main" id="{1E7713AC-19F6-EB37-1642-9A5D58105C5A}"/>
              </a:ext>
            </a:extLst>
          </p:cNvPr>
          <p:cNvGraphicFramePr>
            <a:graphicFrameLocks noChangeAspect="1"/>
          </p:cNvGraphicFramePr>
          <p:nvPr/>
        </p:nvGraphicFramePr>
        <p:xfrm>
          <a:off x="7918450" y="4119563"/>
          <a:ext cx="1346200" cy="406400"/>
        </p:xfrm>
        <a:graphic>
          <a:graphicData uri="http://schemas.openxmlformats.org/presentationml/2006/ole">
            <mc:AlternateContent xmlns:mc="http://schemas.openxmlformats.org/markup-compatibility/2006">
              <mc:Choice xmlns:v="urn:schemas-microsoft-com:vml" Requires="v">
                <p:oleObj name="Equation" r:id="rId4" imgW="672808" imgH="203112" progId="">
                  <p:embed/>
                </p:oleObj>
              </mc:Choice>
              <mc:Fallback>
                <p:oleObj name="Equation" r:id="rId4" imgW="672808" imgH="203112" progId="">
                  <p:embed/>
                  <p:pic>
                    <p:nvPicPr>
                      <p:cNvPr id="118809" name="Object 9">
                        <a:extLst>
                          <a:ext uri="{FF2B5EF4-FFF2-40B4-BE49-F238E27FC236}">
                            <a16:creationId xmlns:a16="http://schemas.microsoft.com/office/drawing/2014/main" id="{1E7713AC-19F6-EB37-1642-9A5D58105C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8450" y="4119563"/>
                        <a:ext cx="13462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8786">
                                            <p:txEl>
                                              <p:pRg st="0" end="0"/>
                                            </p:txEl>
                                          </p:spTgt>
                                        </p:tgtEl>
                                        <p:attrNameLst>
                                          <p:attrName>style.visibility</p:attrName>
                                        </p:attrNameLst>
                                      </p:cBhvr>
                                      <p:to>
                                        <p:strVal val="visible"/>
                                      </p:to>
                                    </p:set>
                                    <p:animEffect transition="in" filter="slide(fromBottom)">
                                      <p:cBhvr>
                                        <p:cTn id="7" dur="500"/>
                                        <p:tgtEl>
                                          <p:spTgt spid="1187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8786">
                                            <p:txEl>
                                              <p:pRg st="1" end="1"/>
                                            </p:txEl>
                                          </p:spTgt>
                                        </p:tgtEl>
                                        <p:attrNameLst>
                                          <p:attrName>style.visibility</p:attrName>
                                        </p:attrNameLst>
                                      </p:cBhvr>
                                      <p:to>
                                        <p:strVal val="visible"/>
                                      </p:to>
                                    </p:set>
                                    <p:animEffect transition="in" filter="slide(fromBottom)">
                                      <p:cBhvr>
                                        <p:cTn id="12" dur="500"/>
                                        <p:tgtEl>
                                          <p:spTgt spid="1187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8787"/>
                                        </p:tgtEl>
                                        <p:attrNameLst>
                                          <p:attrName>style.visibility</p:attrName>
                                        </p:attrNameLst>
                                      </p:cBhvr>
                                      <p:to>
                                        <p:strVal val="visible"/>
                                      </p:to>
                                    </p:set>
                                    <p:animEffect transition="in" filter="slide(fromBottom)">
                                      <p:cBhvr>
                                        <p:cTn id="17" dur="500"/>
                                        <p:tgtEl>
                                          <p:spTgt spid="1187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8788"/>
                                        </p:tgtEl>
                                        <p:attrNameLst>
                                          <p:attrName>style.visibility</p:attrName>
                                        </p:attrNameLst>
                                      </p:cBhvr>
                                      <p:to>
                                        <p:strVal val="visible"/>
                                      </p:to>
                                    </p:set>
                                    <p:animEffect transition="in" filter="box(in)">
                                      <p:cBhvr>
                                        <p:cTn id="22" dur="500"/>
                                        <p:tgtEl>
                                          <p:spTgt spid="1187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18802"/>
                                        </p:tgtEl>
                                        <p:attrNameLst>
                                          <p:attrName>style.visibility</p:attrName>
                                        </p:attrNameLst>
                                      </p:cBhvr>
                                      <p:to>
                                        <p:strVal val="visible"/>
                                      </p:to>
                                    </p:set>
                                    <p:animEffect transition="in" filter="strips(upRight)">
                                      <p:cBhvr>
                                        <p:cTn id="27" dur="500"/>
                                        <p:tgtEl>
                                          <p:spTgt spid="118802"/>
                                        </p:tgtEl>
                                      </p:cBhvr>
                                    </p:animEffect>
                                  </p:childTnLst>
                                </p:cTn>
                              </p:par>
                              <p:par>
                                <p:cTn id="28" presetID="18" presetClass="entr" presetSubtype="3" fill="hold" grpId="0" nodeType="withEffect">
                                  <p:stCondLst>
                                    <p:cond delay="0"/>
                                  </p:stCondLst>
                                  <p:childTnLst>
                                    <p:set>
                                      <p:cBhvr>
                                        <p:cTn id="29" dur="1" fill="hold">
                                          <p:stCondLst>
                                            <p:cond delay="0"/>
                                          </p:stCondLst>
                                        </p:cTn>
                                        <p:tgtEl>
                                          <p:spTgt spid="118803"/>
                                        </p:tgtEl>
                                        <p:attrNameLst>
                                          <p:attrName>style.visibility</p:attrName>
                                        </p:attrNameLst>
                                      </p:cBhvr>
                                      <p:to>
                                        <p:strVal val="visible"/>
                                      </p:to>
                                    </p:set>
                                    <p:animEffect transition="in" filter="strips(upRight)">
                                      <p:cBhvr>
                                        <p:cTn id="30" dur="500"/>
                                        <p:tgtEl>
                                          <p:spTgt spid="11880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18809"/>
                                        </p:tgtEl>
                                        <p:attrNameLst>
                                          <p:attrName>style.visibility</p:attrName>
                                        </p:attrNameLst>
                                      </p:cBhvr>
                                      <p:to>
                                        <p:strVal val="visible"/>
                                      </p:to>
                                    </p:set>
                                    <p:animEffect transition="in" filter="wipe(left)">
                                      <p:cBhvr>
                                        <p:cTn id="35" dur="500"/>
                                        <p:tgtEl>
                                          <p:spTgt spid="118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build="p"/>
      <p:bldP spid="118787" grpId="0"/>
      <p:bldP spid="118802" grpId="0" animBg="1"/>
      <p:bldP spid="118803"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9815" name="Object 29">
            <a:extLst>
              <a:ext uri="{FF2B5EF4-FFF2-40B4-BE49-F238E27FC236}">
                <a16:creationId xmlns:a16="http://schemas.microsoft.com/office/drawing/2014/main" id="{6DF6C103-ED5E-66DF-57BD-94D0ED853288}"/>
              </a:ext>
            </a:extLst>
          </p:cNvPr>
          <p:cNvGraphicFramePr>
            <a:graphicFrameLocks noChangeAspect="1"/>
          </p:cNvGraphicFramePr>
          <p:nvPr/>
        </p:nvGraphicFramePr>
        <p:xfrm>
          <a:off x="6240464" y="750888"/>
          <a:ext cx="4249737" cy="2513012"/>
        </p:xfrm>
        <a:graphic>
          <a:graphicData uri="http://schemas.openxmlformats.org/presentationml/2006/ole">
            <mc:AlternateContent xmlns:mc="http://schemas.openxmlformats.org/markup-compatibility/2006">
              <mc:Choice xmlns:v="urn:schemas-microsoft-com:vml" Requires="v">
                <p:oleObj name="Equation" r:id="rId2" imgW="2362200" imgH="1397000" progId="">
                  <p:embed/>
                </p:oleObj>
              </mc:Choice>
              <mc:Fallback>
                <p:oleObj name="Equation" r:id="rId2" imgW="2362200" imgH="1397000" progId="">
                  <p:embed/>
                  <p:pic>
                    <p:nvPicPr>
                      <p:cNvPr id="119815" name="Object 29">
                        <a:extLst>
                          <a:ext uri="{FF2B5EF4-FFF2-40B4-BE49-F238E27FC236}">
                            <a16:creationId xmlns:a16="http://schemas.microsoft.com/office/drawing/2014/main" id="{6DF6C103-ED5E-66DF-57BD-94D0ED853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464" y="750888"/>
                        <a:ext cx="4249737"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9826" name="Object 30">
            <a:extLst>
              <a:ext uri="{FF2B5EF4-FFF2-40B4-BE49-F238E27FC236}">
                <a16:creationId xmlns:a16="http://schemas.microsoft.com/office/drawing/2014/main" id="{FC49C3AD-6EF6-F838-EF10-40AAA0BB52D9}"/>
              </a:ext>
            </a:extLst>
          </p:cNvPr>
          <p:cNvGraphicFramePr>
            <a:graphicFrameLocks noChangeAspect="1"/>
          </p:cNvGraphicFramePr>
          <p:nvPr/>
        </p:nvGraphicFramePr>
        <p:xfrm>
          <a:off x="5067300" y="1487488"/>
          <a:ext cx="1049338" cy="411162"/>
        </p:xfrm>
        <a:graphic>
          <a:graphicData uri="http://schemas.openxmlformats.org/presentationml/2006/ole">
            <mc:AlternateContent xmlns:mc="http://schemas.openxmlformats.org/markup-compatibility/2006">
              <mc:Choice xmlns:v="urn:schemas-microsoft-com:vml" Requires="v">
                <p:oleObj name="Equation" r:id="rId4" imgW="583947" imgH="228501" progId="">
                  <p:embed/>
                </p:oleObj>
              </mc:Choice>
              <mc:Fallback>
                <p:oleObj name="Equation" r:id="rId4" imgW="583947" imgH="228501" progId="">
                  <p:embed/>
                  <p:pic>
                    <p:nvPicPr>
                      <p:cNvPr id="119826" name="Object 30">
                        <a:extLst>
                          <a:ext uri="{FF2B5EF4-FFF2-40B4-BE49-F238E27FC236}">
                            <a16:creationId xmlns:a16="http://schemas.microsoft.com/office/drawing/2014/main" id="{FC49C3AD-6EF6-F838-EF10-40AAA0BB52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7300" y="1487488"/>
                        <a:ext cx="1049338"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1252" name="Object 31">
            <a:extLst>
              <a:ext uri="{FF2B5EF4-FFF2-40B4-BE49-F238E27FC236}">
                <a16:creationId xmlns:a16="http://schemas.microsoft.com/office/drawing/2014/main" id="{5E8A2122-45EC-2626-8025-7C0176E0C04F}"/>
              </a:ext>
            </a:extLst>
          </p:cNvPr>
          <p:cNvGraphicFramePr>
            <a:graphicFrameLocks noChangeAspect="1"/>
          </p:cNvGraphicFramePr>
          <p:nvPr/>
        </p:nvGraphicFramePr>
        <p:xfrm>
          <a:off x="1558925" y="620713"/>
          <a:ext cx="3360738" cy="2514600"/>
        </p:xfrm>
        <a:graphic>
          <a:graphicData uri="http://schemas.openxmlformats.org/presentationml/2006/ole">
            <mc:AlternateContent xmlns:mc="http://schemas.openxmlformats.org/markup-compatibility/2006">
              <mc:Choice xmlns:v="urn:schemas-microsoft-com:vml" Requires="v">
                <p:oleObj name="Equation" r:id="rId6" imgW="1866900" imgH="1397000" progId="">
                  <p:embed/>
                </p:oleObj>
              </mc:Choice>
              <mc:Fallback>
                <p:oleObj name="Equation" r:id="rId6" imgW="1866900" imgH="1397000" progId="">
                  <p:embed/>
                  <p:pic>
                    <p:nvPicPr>
                      <p:cNvPr id="821252" name="Object 31">
                        <a:extLst>
                          <a:ext uri="{FF2B5EF4-FFF2-40B4-BE49-F238E27FC236}">
                            <a16:creationId xmlns:a16="http://schemas.microsoft.com/office/drawing/2014/main" id="{5E8A2122-45EC-2626-8025-7C0176E0C0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8925" y="620713"/>
                        <a:ext cx="33607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1253" name="Rectangle 5">
            <a:extLst>
              <a:ext uri="{FF2B5EF4-FFF2-40B4-BE49-F238E27FC236}">
                <a16:creationId xmlns:a16="http://schemas.microsoft.com/office/drawing/2014/main" id="{9B528856-82B1-895E-670D-95C65E4F18EA}"/>
              </a:ext>
            </a:extLst>
          </p:cNvPr>
          <p:cNvSpPr>
            <a:spLocks noChangeAspect="1" noChangeArrowheads="1"/>
          </p:cNvSpPr>
          <p:nvPr/>
        </p:nvSpPr>
        <p:spPr bwMode="auto">
          <a:xfrm>
            <a:off x="1635125" y="677863"/>
            <a:ext cx="1619250" cy="1230312"/>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821254" name="Rectangle 6">
            <a:extLst>
              <a:ext uri="{FF2B5EF4-FFF2-40B4-BE49-F238E27FC236}">
                <a16:creationId xmlns:a16="http://schemas.microsoft.com/office/drawing/2014/main" id="{171965F8-1B2D-7620-9B5C-1012A18439F1}"/>
              </a:ext>
            </a:extLst>
          </p:cNvPr>
          <p:cNvSpPr>
            <a:spLocks noChangeAspect="1" noChangeArrowheads="1"/>
          </p:cNvSpPr>
          <p:nvPr/>
        </p:nvSpPr>
        <p:spPr bwMode="auto">
          <a:xfrm>
            <a:off x="3252788" y="1911351"/>
            <a:ext cx="1619250" cy="1230313"/>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graphicFrame>
        <p:nvGraphicFramePr>
          <p:cNvPr id="119819" name="Object 32">
            <a:extLst>
              <a:ext uri="{FF2B5EF4-FFF2-40B4-BE49-F238E27FC236}">
                <a16:creationId xmlns:a16="http://schemas.microsoft.com/office/drawing/2014/main" id="{9C79E5C5-AF10-AEF3-825D-F4233A46ADF0}"/>
              </a:ext>
            </a:extLst>
          </p:cNvPr>
          <p:cNvGraphicFramePr>
            <a:graphicFrameLocks noChangeAspect="1"/>
          </p:cNvGraphicFramePr>
          <p:nvPr/>
        </p:nvGraphicFramePr>
        <p:xfrm>
          <a:off x="5078413" y="1081088"/>
          <a:ext cx="1028700" cy="411162"/>
        </p:xfrm>
        <a:graphic>
          <a:graphicData uri="http://schemas.openxmlformats.org/presentationml/2006/ole">
            <mc:AlternateContent xmlns:mc="http://schemas.openxmlformats.org/markup-compatibility/2006">
              <mc:Choice xmlns:v="urn:schemas-microsoft-com:vml" Requires="v">
                <p:oleObj name="Equation" r:id="rId8" imgW="571252" imgH="228501" progId="">
                  <p:embed/>
                </p:oleObj>
              </mc:Choice>
              <mc:Fallback>
                <p:oleObj name="Equation" r:id="rId8" imgW="571252" imgH="228501" progId="">
                  <p:embed/>
                  <p:pic>
                    <p:nvPicPr>
                      <p:cNvPr id="119819" name="Object 32">
                        <a:extLst>
                          <a:ext uri="{FF2B5EF4-FFF2-40B4-BE49-F238E27FC236}">
                            <a16:creationId xmlns:a16="http://schemas.microsoft.com/office/drawing/2014/main" id="{9C79E5C5-AF10-AEF3-825D-F4233A46AD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8413" y="1081088"/>
                        <a:ext cx="102870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2">
            <a:extLst>
              <a:ext uri="{FF2B5EF4-FFF2-40B4-BE49-F238E27FC236}">
                <a16:creationId xmlns:a16="http://schemas.microsoft.com/office/drawing/2014/main" id="{B451E1A2-1840-E6D8-A7D2-D1BEED2E4832}"/>
              </a:ext>
            </a:extLst>
          </p:cNvPr>
          <p:cNvGrpSpPr>
            <a:grpSpLocks/>
          </p:cNvGrpSpPr>
          <p:nvPr/>
        </p:nvGrpSpPr>
        <p:grpSpPr bwMode="auto">
          <a:xfrm>
            <a:off x="5016501" y="1901825"/>
            <a:ext cx="1152525" cy="57150"/>
            <a:chOff x="2562" y="2623"/>
            <a:chExt cx="726" cy="36"/>
          </a:xfrm>
        </p:grpSpPr>
        <p:sp>
          <p:nvSpPr>
            <p:cNvPr id="821271" name="Line 13">
              <a:extLst>
                <a:ext uri="{FF2B5EF4-FFF2-40B4-BE49-F238E27FC236}">
                  <a16:creationId xmlns:a16="http://schemas.microsoft.com/office/drawing/2014/main" id="{24A778C2-418F-0FC2-47DA-7B9A45948661}"/>
                </a:ext>
              </a:extLst>
            </p:cNvPr>
            <p:cNvSpPr>
              <a:spLocks noChangeShapeType="1"/>
            </p:cNvSpPr>
            <p:nvPr/>
          </p:nvSpPr>
          <p:spPr bwMode="auto">
            <a:xfrm>
              <a:off x="2562" y="2623"/>
              <a:ext cx="72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821272" name="Line 14">
              <a:extLst>
                <a:ext uri="{FF2B5EF4-FFF2-40B4-BE49-F238E27FC236}">
                  <a16:creationId xmlns:a16="http://schemas.microsoft.com/office/drawing/2014/main" id="{667AC9AA-C7AA-B90C-BDF6-1AB106E1A968}"/>
                </a:ext>
              </a:extLst>
            </p:cNvPr>
            <p:cNvSpPr>
              <a:spLocks noChangeShapeType="1"/>
            </p:cNvSpPr>
            <p:nvPr/>
          </p:nvSpPr>
          <p:spPr bwMode="auto">
            <a:xfrm>
              <a:off x="2562" y="2659"/>
              <a:ext cx="72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pSp>
      <p:sp>
        <p:nvSpPr>
          <p:cNvPr id="119823" name="Rectangle 15">
            <a:extLst>
              <a:ext uri="{FF2B5EF4-FFF2-40B4-BE49-F238E27FC236}">
                <a16:creationId xmlns:a16="http://schemas.microsoft.com/office/drawing/2014/main" id="{601F991C-784A-4CF7-D75E-1B1CFF8FE273}"/>
              </a:ext>
            </a:extLst>
          </p:cNvPr>
          <p:cNvSpPr>
            <a:spLocks noChangeArrowheads="1"/>
          </p:cNvSpPr>
          <p:nvPr/>
        </p:nvSpPr>
        <p:spPr bwMode="auto">
          <a:xfrm>
            <a:off x="7953376" y="765176"/>
            <a:ext cx="792163" cy="2447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119824" name="Rectangle 16">
            <a:extLst>
              <a:ext uri="{FF2B5EF4-FFF2-40B4-BE49-F238E27FC236}">
                <a16:creationId xmlns:a16="http://schemas.microsoft.com/office/drawing/2014/main" id="{38E56A43-1BE6-0B4B-4272-45F3D3A63F88}"/>
              </a:ext>
            </a:extLst>
          </p:cNvPr>
          <p:cNvSpPr>
            <a:spLocks noChangeArrowheads="1"/>
          </p:cNvSpPr>
          <p:nvPr/>
        </p:nvSpPr>
        <p:spPr bwMode="auto">
          <a:xfrm>
            <a:off x="8774113" y="765176"/>
            <a:ext cx="792162" cy="2447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119825" name="Rectangle 17">
            <a:extLst>
              <a:ext uri="{FF2B5EF4-FFF2-40B4-BE49-F238E27FC236}">
                <a16:creationId xmlns:a16="http://schemas.microsoft.com/office/drawing/2014/main" id="{C85FD18B-832B-86B0-0939-1C447DA62A03}"/>
              </a:ext>
            </a:extLst>
          </p:cNvPr>
          <p:cNvSpPr>
            <a:spLocks noChangeArrowheads="1"/>
          </p:cNvSpPr>
          <p:nvPr/>
        </p:nvSpPr>
        <p:spPr bwMode="auto">
          <a:xfrm>
            <a:off x="9596438" y="765176"/>
            <a:ext cx="792162" cy="2447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graphicFrame>
        <p:nvGraphicFramePr>
          <p:cNvPr id="119827" name="Object 33">
            <a:extLst>
              <a:ext uri="{FF2B5EF4-FFF2-40B4-BE49-F238E27FC236}">
                <a16:creationId xmlns:a16="http://schemas.microsoft.com/office/drawing/2014/main" id="{163BF312-83D5-FD80-7E14-CB8D7CE1057E}"/>
              </a:ext>
            </a:extLst>
          </p:cNvPr>
          <p:cNvGraphicFramePr>
            <a:graphicFrameLocks noChangeAspect="1"/>
          </p:cNvGraphicFramePr>
          <p:nvPr/>
        </p:nvGraphicFramePr>
        <p:xfrm>
          <a:off x="5067300" y="1893888"/>
          <a:ext cx="1049338" cy="411162"/>
        </p:xfrm>
        <a:graphic>
          <a:graphicData uri="http://schemas.openxmlformats.org/presentationml/2006/ole">
            <mc:AlternateContent xmlns:mc="http://schemas.openxmlformats.org/markup-compatibility/2006">
              <mc:Choice xmlns:v="urn:schemas-microsoft-com:vml" Requires="v">
                <p:oleObj name="Equation" r:id="rId10" imgW="583947" imgH="228501" progId="">
                  <p:embed/>
                </p:oleObj>
              </mc:Choice>
              <mc:Fallback>
                <p:oleObj name="Equation" r:id="rId10" imgW="583947" imgH="228501" progId="">
                  <p:embed/>
                  <p:pic>
                    <p:nvPicPr>
                      <p:cNvPr id="119827" name="Object 33">
                        <a:extLst>
                          <a:ext uri="{FF2B5EF4-FFF2-40B4-BE49-F238E27FC236}">
                            <a16:creationId xmlns:a16="http://schemas.microsoft.com/office/drawing/2014/main" id="{163BF312-83D5-FD80-7E14-CB8D7CE1057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67300" y="1893888"/>
                        <a:ext cx="1049338"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28" name="Object 34">
            <a:extLst>
              <a:ext uri="{FF2B5EF4-FFF2-40B4-BE49-F238E27FC236}">
                <a16:creationId xmlns:a16="http://schemas.microsoft.com/office/drawing/2014/main" id="{3D771891-75AE-09F4-569A-05BB1B0E298B}"/>
              </a:ext>
            </a:extLst>
          </p:cNvPr>
          <p:cNvGraphicFramePr>
            <a:graphicFrameLocks noChangeAspect="1"/>
          </p:cNvGraphicFramePr>
          <p:nvPr/>
        </p:nvGraphicFramePr>
        <p:xfrm>
          <a:off x="2462213" y="4340226"/>
          <a:ext cx="1071562" cy="411163"/>
        </p:xfrm>
        <a:graphic>
          <a:graphicData uri="http://schemas.openxmlformats.org/presentationml/2006/ole">
            <mc:AlternateContent xmlns:mc="http://schemas.openxmlformats.org/markup-compatibility/2006">
              <mc:Choice xmlns:v="urn:schemas-microsoft-com:vml" Requires="v">
                <p:oleObj name="Equation" r:id="rId12" imgW="596900" imgH="228600" progId="">
                  <p:embed/>
                </p:oleObj>
              </mc:Choice>
              <mc:Fallback>
                <p:oleObj name="Equation" r:id="rId12" imgW="596900" imgH="228600" progId="">
                  <p:embed/>
                  <p:pic>
                    <p:nvPicPr>
                      <p:cNvPr id="119828" name="Object 34">
                        <a:extLst>
                          <a:ext uri="{FF2B5EF4-FFF2-40B4-BE49-F238E27FC236}">
                            <a16:creationId xmlns:a16="http://schemas.microsoft.com/office/drawing/2014/main" id="{3D771891-75AE-09F4-569A-05BB1B0E298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62213" y="4340226"/>
                        <a:ext cx="1071562"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29" name="Object 35">
            <a:extLst>
              <a:ext uri="{FF2B5EF4-FFF2-40B4-BE49-F238E27FC236}">
                <a16:creationId xmlns:a16="http://schemas.microsoft.com/office/drawing/2014/main" id="{CE4D94DF-5F30-672C-2896-A06954F0BBC3}"/>
              </a:ext>
            </a:extLst>
          </p:cNvPr>
          <p:cNvGraphicFramePr>
            <a:graphicFrameLocks noChangeAspect="1"/>
          </p:cNvGraphicFramePr>
          <p:nvPr/>
        </p:nvGraphicFramePr>
        <p:xfrm>
          <a:off x="3635376" y="3579813"/>
          <a:ext cx="6854825" cy="2513012"/>
        </p:xfrm>
        <a:graphic>
          <a:graphicData uri="http://schemas.openxmlformats.org/presentationml/2006/ole">
            <mc:AlternateContent xmlns:mc="http://schemas.openxmlformats.org/markup-compatibility/2006">
              <mc:Choice xmlns:v="urn:schemas-microsoft-com:vml" Requires="v">
                <p:oleObj name="Equation" r:id="rId14" imgW="3810000" imgH="1397000" progId="">
                  <p:embed/>
                </p:oleObj>
              </mc:Choice>
              <mc:Fallback>
                <p:oleObj name="Equation" r:id="rId14" imgW="3810000" imgH="1397000" progId="">
                  <p:embed/>
                  <p:pic>
                    <p:nvPicPr>
                      <p:cNvPr id="119829" name="Object 35">
                        <a:extLst>
                          <a:ext uri="{FF2B5EF4-FFF2-40B4-BE49-F238E27FC236}">
                            <a16:creationId xmlns:a16="http://schemas.microsoft.com/office/drawing/2014/main" id="{CE4D94DF-5F30-672C-2896-A06954F0BBC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5376" y="3579813"/>
                        <a:ext cx="6854825"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9830" name="Object 36">
            <a:extLst>
              <a:ext uri="{FF2B5EF4-FFF2-40B4-BE49-F238E27FC236}">
                <a16:creationId xmlns:a16="http://schemas.microsoft.com/office/drawing/2014/main" id="{29BF2A10-B117-BA63-1DD3-F4208E5DD403}"/>
              </a:ext>
            </a:extLst>
          </p:cNvPr>
          <p:cNvGraphicFramePr>
            <a:graphicFrameLocks noChangeAspect="1"/>
          </p:cNvGraphicFramePr>
          <p:nvPr/>
        </p:nvGraphicFramePr>
        <p:xfrm>
          <a:off x="2473326" y="3933826"/>
          <a:ext cx="1050925" cy="411163"/>
        </p:xfrm>
        <a:graphic>
          <a:graphicData uri="http://schemas.openxmlformats.org/presentationml/2006/ole">
            <mc:AlternateContent xmlns:mc="http://schemas.openxmlformats.org/markup-compatibility/2006">
              <mc:Choice xmlns:v="urn:schemas-microsoft-com:vml" Requires="v">
                <p:oleObj name="Equation" r:id="rId16" imgW="583947" imgH="228501" progId="">
                  <p:embed/>
                </p:oleObj>
              </mc:Choice>
              <mc:Fallback>
                <p:oleObj name="Equation" r:id="rId16" imgW="583947" imgH="228501" progId="">
                  <p:embed/>
                  <p:pic>
                    <p:nvPicPr>
                      <p:cNvPr id="119830" name="Object 36">
                        <a:extLst>
                          <a:ext uri="{FF2B5EF4-FFF2-40B4-BE49-F238E27FC236}">
                            <a16:creationId xmlns:a16="http://schemas.microsoft.com/office/drawing/2014/main" id="{29BF2A10-B117-BA63-1DD3-F4208E5DD40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73326" y="3933826"/>
                        <a:ext cx="105092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23">
            <a:extLst>
              <a:ext uri="{FF2B5EF4-FFF2-40B4-BE49-F238E27FC236}">
                <a16:creationId xmlns:a16="http://schemas.microsoft.com/office/drawing/2014/main" id="{DB77132E-DCBF-D5F9-A393-7118FF4AEEB2}"/>
              </a:ext>
            </a:extLst>
          </p:cNvPr>
          <p:cNvGrpSpPr>
            <a:grpSpLocks/>
          </p:cNvGrpSpPr>
          <p:nvPr/>
        </p:nvGrpSpPr>
        <p:grpSpPr bwMode="auto">
          <a:xfrm>
            <a:off x="2422526" y="4730750"/>
            <a:ext cx="1152525" cy="57150"/>
            <a:chOff x="2562" y="2623"/>
            <a:chExt cx="726" cy="36"/>
          </a:xfrm>
        </p:grpSpPr>
        <p:sp>
          <p:nvSpPr>
            <p:cNvPr id="821269" name="Line 24">
              <a:extLst>
                <a:ext uri="{FF2B5EF4-FFF2-40B4-BE49-F238E27FC236}">
                  <a16:creationId xmlns:a16="http://schemas.microsoft.com/office/drawing/2014/main" id="{489D8453-2CDC-0FCA-084C-D055FFEC2091}"/>
                </a:ext>
              </a:extLst>
            </p:cNvPr>
            <p:cNvSpPr>
              <a:spLocks noChangeShapeType="1"/>
            </p:cNvSpPr>
            <p:nvPr/>
          </p:nvSpPr>
          <p:spPr bwMode="auto">
            <a:xfrm>
              <a:off x="2562" y="2623"/>
              <a:ext cx="72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821270" name="Line 25">
              <a:extLst>
                <a:ext uri="{FF2B5EF4-FFF2-40B4-BE49-F238E27FC236}">
                  <a16:creationId xmlns:a16="http://schemas.microsoft.com/office/drawing/2014/main" id="{FEB4372F-8EF8-A278-10D4-8415CC0CB8CE}"/>
                </a:ext>
              </a:extLst>
            </p:cNvPr>
            <p:cNvSpPr>
              <a:spLocks noChangeShapeType="1"/>
            </p:cNvSpPr>
            <p:nvPr/>
          </p:nvSpPr>
          <p:spPr bwMode="auto">
            <a:xfrm>
              <a:off x="2562" y="2659"/>
              <a:ext cx="72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pSp>
      <p:sp>
        <p:nvSpPr>
          <p:cNvPr id="119838" name="Rectangle 30">
            <a:extLst>
              <a:ext uri="{FF2B5EF4-FFF2-40B4-BE49-F238E27FC236}">
                <a16:creationId xmlns:a16="http://schemas.microsoft.com/office/drawing/2014/main" id="{12AAE66B-B40F-113D-42FE-80FBAE9B5D46}"/>
              </a:ext>
            </a:extLst>
          </p:cNvPr>
          <p:cNvSpPr>
            <a:spLocks noChangeArrowheads="1"/>
          </p:cNvSpPr>
          <p:nvPr/>
        </p:nvSpPr>
        <p:spPr bwMode="auto">
          <a:xfrm>
            <a:off x="5448300" y="3602039"/>
            <a:ext cx="1570038" cy="2447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119839" name="Rectangle 31">
            <a:extLst>
              <a:ext uri="{FF2B5EF4-FFF2-40B4-BE49-F238E27FC236}">
                <a16:creationId xmlns:a16="http://schemas.microsoft.com/office/drawing/2014/main" id="{58424554-D6A7-2B14-F457-43609E770621}"/>
              </a:ext>
            </a:extLst>
          </p:cNvPr>
          <p:cNvSpPr>
            <a:spLocks noChangeArrowheads="1"/>
          </p:cNvSpPr>
          <p:nvPr/>
        </p:nvSpPr>
        <p:spPr bwMode="auto">
          <a:xfrm>
            <a:off x="7140575" y="3602039"/>
            <a:ext cx="1570038" cy="2447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119840" name="Rectangle 32">
            <a:extLst>
              <a:ext uri="{FF2B5EF4-FFF2-40B4-BE49-F238E27FC236}">
                <a16:creationId xmlns:a16="http://schemas.microsoft.com/office/drawing/2014/main" id="{E64FB7AE-1C9D-C0E1-3E9C-CBB126D630AA}"/>
              </a:ext>
            </a:extLst>
          </p:cNvPr>
          <p:cNvSpPr>
            <a:spLocks noChangeArrowheads="1"/>
          </p:cNvSpPr>
          <p:nvPr/>
        </p:nvSpPr>
        <p:spPr bwMode="auto">
          <a:xfrm>
            <a:off x="8832850" y="3602039"/>
            <a:ext cx="1570038" cy="2447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graphicFrame>
        <p:nvGraphicFramePr>
          <p:cNvPr id="1759238" name="Object 6">
            <a:extLst>
              <a:ext uri="{FF2B5EF4-FFF2-40B4-BE49-F238E27FC236}">
                <a16:creationId xmlns:a16="http://schemas.microsoft.com/office/drawing/2014/main" id="{48A3BE03-6591-67C2-F888-D6E9851EAABE}"/>
              </a:ext>
            </a:extLst>
          </p:cNvPr>
          <p:cNvGraphicFramePr>
            <a:graphicFrameLocks noChangeAspect="1"/>
          </p:cNvGraphicFramePr>
          <p:nvPr/>
        </p:nvGraphicFramePr>
        <p:xfrm>
          <a:off x="2452689" y="4857751"/>
          <a:ext cx="1012825" cy="466725"/>
        </p:xfrm>
        <a:graphic>
          <a:graphicData uri="http://schemas.openxmlformats.org/presentationml/2006/ole">
            <mc:AlternateContent xmlns:mc="http://schemas.openxmlformats.org/markup-compatibility/2006">
              <mc:Choice xmlns:v="urn:schemas-microsoft-com:vml" Requires="v">
                <p:oleObj name="公式" r:id="rId18" imgW="571252" imgH="228501" progId="Equation.3">
                  <p:embed/>
                </p:oleObj>
              </mc:Choice>
              <mc:Fallback>
                <p:oleObj name="公式" r:id="rId18" imgW="571252" imgH="228501" progId="Equation.3">
                  <p:embed/>
                  <p:pic>
                    <p:nvPicPr>
                      <p:cNvPr id="1759238" name="Object 6">
                        <a:extLst>
                          <a:ext uri="{FF2B5EF4-FFF2-40B4-BE49-F238E27FC236}">
                            <a16:creationId xmlns:a16="http://schemas.microsoft.com/office/drawing/2014/main" id="{48A3BE03-6591-67C2-F888-D6E9851EAAB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52689" y="4857751"/>
                        <a:ext cx="10128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9815"/>
                                        </p:tgtEl>
                                        <p:attrNameLst>
                                          <p:attrName>style.visibility</p:attrName>
                                        </p:attrNameLst>
                                      </p:cBhvr>
                                      <p:to>
                                        <p:strVal val="visible"/>
                                      </p:to>
                                    </p:set>
                                    <p:animEffect transition="in" filter="box(in)">
                                      <p:cBhvr>
                                        <p:cTn id="12" dur="500"/>
                                        <p:tgtEl>
                                          <p:spTgt spid="1198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19819"/>
                                        </p:tgtEl>
                                        <p:attrNameLst>
                                          <p:attrName>style.visibility</p:attrName>
                                        </p:attrNameLst>
                                      </p:cBhvr>
                                      <p:to>
                                        <p:strVal val="visible"/>
                                      </p:to>
                                    </p:set>
                                    <p:animEffect transition="in" filter="slide(fromBottom)">
                                      <p:cBhvr>
                                        <p:cTn id="17" dur="500"/>
                                        <p:tgtEl>
                                          <p:spTgt spid="1198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xit" presetSubtype="16" fill="hold" grpId="0" nodeType="clickEffect">
                                  <p:stCondLst>
                                    <p:cond delay="0"/>
                                  </p:stCondLst>
                                  <p:childTnLst>
                                    <p:animEffect transition="out" filter="box(in)">
                                      <p:cBhvr>
                                        <p:cTn id="21" dur="500"/>
                                        <p:tgtEl>
                                          <p:spTgt spid="119823"/>
                                        </p:tgtEl>
                                      </p:cBhvr>
                                    </p:animEffect>
                                    <p:set>
                                      <p:cBhvr>
                                        <p:cTn id="22" dur="1" fill="hold">
                                          <p:stCondLst>
                                            <p:cond delay="499"/>
                                          </p:stCondLst>
                                        </p:cTn>
                                        <p:tgtEl>
                                          <p:spTgt spid="119823"/>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19826"/>
                                        </p:tgtEl>
                                        <p:attrNameLst>
                                          <p:attrName>style.visibility</p:attrName>
                                        </p:attrNameLst>
                                      </p:cBhvr>
                                      <p:to>
                                        <p:strVal val="visible"/>
                                      </p:to>
                                    </p:set>
                                    <p:animEffect transition="in" filter="slide(fromBottom)">
                                      <p:cBhvr>
                                        <p:cTn id="27" dur="500"/>
                                        <p:tgtEl>
                                          <p:spTgt spid="1198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xit" presetSubtype="16" fill="hold" grpId="0" nodeType="clickEffect">
                                  <p:stCondLst>
                                    <p:cond delay="0"/>
                                  </p:stCondLst>
                                  <p:childTnLst>
                                    <p:animEffect transition="out" filter="box(in)">
                                      <p:cBhvr>
                                        <p:cTn id="31" dur="500"/>
                                        <p:tgtEl>
                                          <p:spTgt spid="119824"/>
                                        </p:tgtEl>
                                      </p:cBhvr>
                                    </p:animEffect>
                                    <p:set>
                                      <p:cBhvr>
                                        <p:cTn id="32" dur="1" fill="hold">
                                          <p:stCondLst>
                                            <p:cond delay="499"/>
                                          </p:stCondLst>
                                        </p:cTn>
                                        <p:tgtEl>
                                          <p:spTgt spid="11982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119827"/>
                                        </p:tgtEl>
                                        <p:attrNameLst>
                                          <p:attrName>style.visibility</p:attrName>
                                        </p:attrNameLst>
                                      </p:cBhvr>
                                      <p:to>
                                        <p:strVal val="visible"/>
                                      </p:to>
                                    </p:set>
                                    <p:animEffect transition="in" filter="slide(fromBottom)">
                                      <p:cBhvr>
                                        <p:cTn id="37" dur="500"/>
                                        <p:tgtEl>
                                          <p:spTgt spid="1198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xit" presetSubtype="16" fill="hold" grpId="0" nodeType="clickEffect">
                                  <p:stCondLst>
                                    <p:cond delay="0"/>
                                  </p:stCondLst>
                                  <p:childTnLst>
                                    <p:animEffect transition="out" filter="box(in)">
                                      <p:cBhvr>
                                        <p:cTn id="41" dur="500"/>
                                        <p:tgtEl>
                                          <p:spTgt spid="119825"/>
                                        </p:tgtEl>
                                      </p:cBhvr>
                                    </p:animEffect>
                                    <p:set>
                                      <p:cBhvr>
                                        <p:cTn id="42" dur="1" fill="hold">
                                          <p:stCondLst>
                                            <p:cond delay="499"/>
                                          </p:stCondLst>
                                        </p:cTn>
                                        <p:tgtEl>
                                          <p:spTgt spid="119825"/>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19829"/>
                                        </p:tgtEl>
                                        <p:attrNameLst>
                                          <p:attrName>style.visibility</p:attrName>
                                        </p:attrNameLst>
                                      </p:cBhvr>
                                      <p:to>
                                        <p:strVal val="visible"/>
                                      </p:to>
                                    </p:set>
                                    <p:animEffect transition="in" filter="box(in)">
                                      <p:cBhvr>
                                        <p:cTn id="52" dur="500"/>
                                        <p:tgtEl>
                                          <p:spTgt spid="1198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nodeType="clickEffect">
                                  <p:stCondLst>
                                    <p:cond delay="0"/>
                                  </p:stCondLst>
                                  <p:childTnLst>
                                    <p:set>
                                      <p:cBhvr>
                                        <p:cTn id="56" dur="1" fill="hold">
                                          <p:stCondLst>
                                            <p:cond delay="0"/>
                                          </p:stCondLst>
                                        </p:cTn>
                                        <p:tgtEl>
                                          <p:spTgt spid="119830"/>
                                        </p:tgtEl>
                                        <p:attrNameLst>
                                          <p:attrName>style.visibility</p:attrName>
                                        </p:attrNameLst>
                                      </p:cBhvr>
                                      <p:to>
                                        <p:strVal val="visible"/>
                                      </p:to>
                                    </p:set>
                                    <p:animEffect transition="in" filter="slide(fromBottom)">
                                      <p:cBhvr>
                                        <p:cTn id="57" dur="500"/>
                                        <p:tgtEl>
                                          <p:spTgt spid="11983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xit" presetSubtype="16" fill="hold" grpId="0" nodeType="clickEffect">
                                  <p:stCondLst>
                                    <p:cond delay="0"/>
                                  </p:stCondLst>
                                  <p:childTnLst>
                                    <p:animEffect transition="out" filter="box(in)">
                                      <p:cBhvr>
                                        <p:cTn id="61" dur="500"/>
                                        <p:tgtEl>
                                          <p:spTgt spid="119838"/>
                                        </p:tgtEl>
                                      </p:cBhvr>
                                    </p:animEffect>
                                    <p:set>
                                      <p:cBhvr>
                                        <p:cTn id="62" dur="1" fill="hold">
                                          <p:stCondLst>
                                            <p:cond delay="499"/>
                                          </p:stCondLst>
                                        </p:cTn>
                                        <p:tgtEl>
                                          <p:spTgt spid="11983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nodeType="clickEffect">
                                  <p:stCondLst>
                                    <p:cond delay="0"/>
                                  </p:stCondLst>
                                  <p:childTnLst>
                                    <p:set>
                                      <p:cBhvr>
                                        <p:cTn id="66" dur="1" fill="hold">
                                          <p:stCondLst>
                                            <p:cond delay="0"/>
                                          </p:stCondLst>
                                        </p:cTn>
                                        <p:tgtEl>
                                          <p:spTgt spid="119828"/>
                                        </p:tgtEl>
                                        <p:attrNameLst>
                                          <p:attrName>style.visibility</p:attrName>
                                        </p:attrNameLst>
                                      </p:cBhvr>
                                      <p:to>
                                        <p:strVal val="visible"/>
                                      </p:to>
                                    </p:set>
                                    <p:animEffect transition="in" filter="slide(fromBottom)">
                                      <p:cBhvr>
                                        <p:cTn id="67" dur="500"/>
                                        <p:tgtEl>
                                          <p:spTgt spid="11982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xit" presetSubtype="16" fill="hold" grpId="0" nodeType="clickEffect">
                                  <p:stCondLst>
                                    <p:cond delay="0"/>
                                  </p:stCondLst>
                                  <p:childTnLst>
                                    <p:animEffect transition="out" filter="box(in)">
                                      <p:cBhvr>
                                        <p:cTn id="71" dur="500"/>
                                        <p:tgtEl>
                                          <p:spTgt spid="119839"/>
                                        </p:tgtEl>
                                      </p:cBhvr>
                                    </p:animEffect>
                                    <p:set>
                                      <p:cBhvr>
                                        <p:cTn id="72" dur="1" fill="hold">
                                          <p:stCondLst>
                                            <p:cond delay="499"/>
                                          </p:stCondLst>
                                        </p:cTn>
                                        <p:tgtEl>
                                          <p:spTgt spid="119839"/>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759238"/>
                                        </p:tgtEl>
                                        <p:attrNameLst>
                                          <p:attrName>style.visibility</p:attrName>
                                        </p:attrNameLst>
                                      </p:cBhvr>
                                      <p:to>
                                        <p:strVal val="visible"/>
                                      </p:to>
                                    </p:set>
                                    <p:animEffect transition="in" filter="wipe(left)">
                                      <p:cBhvr>
                                        <p:cTn id="77" dur="5000"/>
                                        <p:tgtEl>
                                          <p:spTgt spid="175923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xit" presetSubtype="16" fill="hold" grpId="0" nodeType="clickEffect">
                                  <p:stCondLst>
                                    <p:cond delay="0"/>
                                  </p:stCondLst>
                                  <p:childTnLst>
                                    <p:animEffect transition="out" filter="box(in)">
                                      <p:cBhvr>
                                        <p:cTn id="81" dur="500"/>
                                        <p:tgtEl>
                                          <p:spTgt spid="119840"/>
                                        </p:tgtEl>
                                      </p:cBhvr>
                                    </p:animEffect>
                                    <p:set>
                                      <p:cBhvr>
                                        <p:cTn id="82" dur="1" fill="hold">
                                          <p:stCondLst>
                                            <p:cond delay="499"/>
                                          </p:stCondLst>
                                        </p:cTn>
                                        <p:tgtEl>
                                          <p:spTgt spid="119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23" grpId="0" animBg="1"/>
      <p:bldP spid="119824" grpId="0" animBg="1"/>
      <p:bldP spid="119825" grpId="0" animBg="1"/>
      <p:bldP spid="119838" grpId="0" animBg="1"/>
      <p:bldP spid="119839" grpId="0" animBg="1"/>
      <p:bldP spid="119840"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0847" name="Object 17">
            <a:extLst>
              <a:ext uri="{FF2B5EF4-FFF2-40B4-BE49-F238E27FC236}">
                <a16:creationId xmlns:a16="http://schemas.microsoft.com/office/drawing/2014/main" id="{DE319491-93CE-9AF6-103D-2E41DDBCAE6A}"/>
              </a:ext>
            </a:extLst>
          </p:cNvPr>
          <p:cNvGraphicFramePr>
            <a:graphicFrameLocks noChangeAspect="1"/>
          </p:cNvGraphicFramePr>
          <p:nvPr/>
        </p:nvGraphicFramePr>
        <p:xfrm>
          <a:off x="1606550" y="3800475"/>
          <a:ext cx="8953500" cy="2351088"/>
        </p:xfrm>
        <a:graphic>
          <a:graphicData uri="http://schemas.openxmlformats.org/presentationml/2006/ole">
            <mc:AlternateContent xmlns:mc="http://schemas.openxmlformats.org/markup-compatibility/2006">
              <mc:Choice xmlns:v="urn:schemas-microsoft-com:vml" Requires="v">
                <p:oleObj name="Equation" r:id="rId2" imgW="5270500" imgH="1384300" progId="">
                  <p:embed/>
                </p:oleObj>
              </mc:Choice>
              <mc:Fallback>
                <p:oleObj name="Equation" r:id="rId2" imgW="5270500" imgH="1384300" progId="">
                  <p:embed/>
                  <p:pic>
                    <p:nvPicPr>
                      <p:cNvPr id="120847" name="Object 17">
                        <a:extLst>
                          <a:ext uri="{FF2B5EF4-FFF2-40B4-BE49-F238E27FC236}">
                            <a16:creationId xmlns:a16="http://schemas.microsoft.com/office/drawing/2014/main" id="{DE319491-93CE-9AF6-103D-2E41DDBCA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3800475"/>
                        <a:ext cx="895350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36" name="Object 18">
            <a:extLst>
              <a:ext uri="{FF2B5EF4-FFF2-40B4-BE49-F238E27FC236}">
                <a16:creationId xmlns:a16="http://schemas.microsoft.com/office/drawing/2014/main" id="{24ECA880-E035-FFC5-03CA-06894077C56E}"/>
              </a:ext>
            </a:extLst>
          </p:cNvPr>
          <p:cNvGraphicFramePr>
            <a:graphicFrameLocks noChangeAspect="1"/>
          </p:cNvGraphicFramePr>
          <p:nvPr/>
        </p:nvGraphicFramePr>
        <p:xfrm>
          <a:off x="8870951" y="1316038"/>
          <a:ext cx="1071563" cy="411162"/>
        </p:xfrm>
        <a:graphic>
          <a:graphicData uri="http://schemas.openxmlformats.org/presentationml/2006/ole">
            <mc:AlternateContent xmlns:mc="http://schemas.openxmlformats.org/markup-compatibility/2006">
              <mc:Choice xmlns:v="urn:schemas-microsoft-com:vml" Requires="v">
                <p:oleObj name="Equation" r:id="rId4" imgW="596900" imgH="228600" progId="">
                  <p:embed/>
                </p:oleObj>
              </mc:Choice>
              <mc:Fallback>
                <p:oleObj name="Equation" r:id="rId4" imgW="596900" imgH="228600" progId="">
                  <p:embed/>
                  <p:pic>
                    <p:nvPicPr>
                      <p:cNvPr id="120836" name="Object 18">
                        <a:extLst>
                          <a:ext uri="{FF2B5EF4-FFF2-40B4-BE49-F238E27FC236}">
                            <a16:creationId xmlns:a16="http://schemas.microsoft.com/office/drawing/2014/main" id="{24ECA880-E035-FFC5-03CA-06894077C5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0951" y="1316038"/>
                        <a:ext cx="1071563"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37" name="Object 19">
            <a:extLst>
              <a:ext uri="{FF2B5EF4-FFF2-40B4-BE49-F238E27FC236}">
                <a16:creationId xmlns:a16="http://schemas.microsoft.com/office/drawing/2014/main" id="{08BFE491-ED6E-462B-850E-0531073FAC2F}"/>
              </a:ext>
            </a:extLst>
          </p:cNvPr>
          <p:cNvGraphicFramePr>
            <a:graphicFrameLocks noChangeAspect="1"/>
          </p:cNvGraphicFramePr>
          <p:nvPr/>
        </p:nvGraphicFramePr>
        <p:xfrm>
          <a:off x="1992314" y="476251"/>
          <a:ext cx="6854825" cy="2513013"/>
        </p:xfrm>
        <a:graphic>
          <a:graphicData uri="http://schemas.openxmlformats.org/presentationml/2006/ole">
            <mc:AlternateContent xmlns:mc="http://schemas.openxmlformats.org/markup-compatibility/2006">
              <mc:Choice xmlns:v="urn:schemas-microsoft-com:vml" Requires="v">
                <p:oleObj name="Equation" r:id="rId6" imgW="3810000" imgH="1397000" progId="">
                  <p:embed/>
                </p:oleObj>
              </mc:Choice>
              <mc:Fallback>
                <p:oleObj name="Equation" r:id="rId6" imgW="3810000" imgH="1397000" progId="">
                  <p:embed/>
                  <p:pic>
                    <p:nvPicPr>
                      <p:cNvPr id="120837" name="Object 19">
                        <a:extLst>
                          <a:ext uri="{FF2B5EF4-FFF2-40B4-BE49-F238E27FC236}">
                            <a16:creationId xmlns:a16="http://schemas.microsoft.com/office/drawing/2014/main" id="{08BFE491-ED6E-462B-850E-0531073FAC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2314" y="476251"/>
                        <a:ext cx="6854825" cy="251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38" name="Object 20">
            <a:extLst>
              <a:ext uri="{FF2B5EF4-FFF2-40B4-BE49-F238E27FC236}">
                <a16:creationId xmlns:a16="http://schemas.microsoft.com/office/drawing/2014/main" id="{CE331EC4-6AFF-252C-D4F1-15D5C0D71D24}"/>
              </a:ext>
            </a:extLst>
          </p:cNvPr>
          <p:cNvGraphicFramePr>
            <a:graphicFrameLocks noChangeAspect="1"/>
          </p:cNvGraphicFramePr>
          <p:nvPr/>
        </p:nvGraphicFramePr>
        <p:xfrm>
          <a:off x="8882064" y="909638"/>
          <a:ext cx="1050925" cy="411162"/>
        </p:xfrm>
        <a:graphic>
          <a:graphicData uri="http://schemas.openxmlformats.org/presentationml/2006/ole">
            <mc:AlternateContent xmlns:mc="http://schemas.openxmlformats.org/markup-compatibility/2006">
              <mc:Choice xmlns:v="urn:schemas-microsoft-com:vml" Requires="v">
                <p:oleObj name="Equation" r:id="rId8" imgW="583947" imgH="228501" progId="">
                  <p:embed/>
                </p:oleObj>
              </mc:Choice>
              <mc:Fallback>
                <p:oleObj name="Equation" r:id="rId8" imgW="583947" imgH="228501" progId="">
                  <p:embed/>
                  <p:pic>
                    <p:nvPicPr>
                      <p:cNvPr id="120838" name="Object 20">
                        <a:extLst>
                          <a:ext uri="{FF2B5EF4-FFF2-40B4-BE49-F238E27FC236}">
                            <a16:creationId xmlns:a16="http://schemas.microsoft.com/office/drawing/2014/main" id="{CE331EC4-6AFF-252C-D4F1-15D5C0D71D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82064" y="909638"/>
                        <a:ext cx="1050925"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a:extLst>
              <a:ext uri="{FF2B5EF4-FFF2-40B4-BE49-F238E27FC236}">
                <a16:creationId xmlns:a16="http://schemas.microsoft.com/office/drawing/2014/main" id="{0C485F9B-49BE-DCF1-5714-57F1662282C1}"/>
              </a:ext>
            </a:extLst>
          </p:cNvPr>
          <p:cNvGrpSpPr>
            <a:grpSpLocks/>
          </p:cNvGrpSpPr>
          <p:nvPr/>
        </p:nvGrpSpPr>
        <p:grpSpPr bwMode="auto">
          <a:xfrm>
            <a:off x="8831264" y="1685925"/>
            <a:ext cx="1152525" cy="57150"/>
            <a:chOff x="2562" y="2623"/>
            <a:chExt cx="726" cy="36"/>
          </a:xfrm>
        </p:grpSpPr>
        <p:sp>
          <p:nvSpPr>
            <p:cNvPr id="822283" name="Line 8">
              <a:extLst>
                <a:ext uri="{FF2B5EF4-FFF2-40B4-BE49-F238E27FC236}">
                  <a16:creationId xmlns:a16="http://schemas.microsoft.com/office/drawing/2014/main" id="{6B80560E-3A55-782B-5CEF-0618859839CB}"/>
                </a:ext>
              </a:extLst>
            </p:cNvPr>
            <p:cNvSpPr>
              <a:spLocks noChangeShapeType="1"/>
            </p:cNvSpPr>
            <p:nvPr/>
          </p:nvSpPr>
          <p:spPr bwMode="auto">
            <a:xfrm>
              <a:off x="2562" y="2623"/>
              <a:ext cx="72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822284" name="Line 9">
              <a:extLst>
                <a:ext uri="{FF2B5EF4-FFF2-40B4-BE49-F238E27FC236}">
                  <a16:creationId xmlns:a16="http://schemas.microsoft.com/office/drawing/2014/main" id="{7BB70F99-A48F-1AF3-B4CB-51F03A65A437}"/>
                </a:ext>
              </a:extLst>
            </p:cNvPr>
            <p:cNvSpPr>
              <a:spLocks noChangeShapeType="1"/>
            </p:cNvSpPr>
            <p:nvPr/>
          </p:nvSpPr>
          <p:spPr bwMode="auto">
            <a:xfrm>
              <a:off x="2562" y="2659"/>
              <a:ext cx="72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pSp>
      <p:graphicFrame>
        <p:nvGraphicFramePr>
          <p:cNvPr id="120842" name="Object 21">
            <a:extLst>
              <a:ext uri="{FF2B5EF4-FFF2-40B4-BE49-F238E27FC236}">
                <a16:creationId xmlns:a16="http://schemas.microsoft.com/office/drawing/2014/main" id="{4EBCFCF9-877F-1D4D-07C3-F86C156C2485}"/>
              </a:ext>
            </a:extLst>
          </p:cNvPr>
          <p:cNvGraphicFramePr>
            <a:graphicFrameLocks noChangeAspect="1"/>
          </p:cNvGraphicFramePr>
          <p:nvPr/>
        </p:nvGraphicFramePr>
        <p:xfrm>
          <a:off x="8870951" y="1722438"/>
          <a:ext cx="1071563" cy="411162"/>
        </p:xfrm>
        <a:graphic>
          <a:graphicData uri="http://schemas.openxmlformats.org/presentationml/2006/ole">
            <mc:AlternateContent xmlns:mc="http://schemas.openxmlformats.org/markup-compatibility/2006">
              <mc:Choice xmlns:v="urn:schemas-microsoft-com:vml" Requires="v">
                <p:oleObj name="Equation" r:id="rId10" imgW="596900" imgH="228600" progId="">
                  <p:embed/>
                </p:oleObj>
              </mc:Choice>
              <mc:Fallback>
                <p:oleObj name="Equation" r:id="rId10" imgW="596900" imgH="228600" progId="">
                  <p:embed/>
                  <p:pic>
                    <p:nvPicPr>
                      <p:cNvPr id="120842" name="Object 21">
                        <a:extLst>
                          <a:ext uri="{FF2B5EF4-FFF2-40B4-BE49-F238E27FC236}">
                            <a16:creationId xmlns:a16="http://schemas.microsoft.com/office/drawing/2014/main" id="{4EBCFCF9-877F-1D4D-07C3-F86C156C248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70951" y="1722438"/>
                        <a:ext cx="1071563"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43" name="Rectangle 11">
            <a:extLst>
              <a:ext uri="{FF2B5EF4-FFF2-40B4-BE49-F238E27FC236}">
                <a16:creationId xmlns:a16="http://schemas.microsoft.com/office/drawing/2014/main" id="{D99A1492-92AC-EE0C-F91F-0B0007A71B4C}"/>
              </a:ext>
            </a:extLst>
          </p:cNvPr>
          <p:cNvSpPr>
            <a:spLocks noChangeArrowheads="1"/>
          </p:cNvSpPr>
          <p:nvPr/>
        </p:nvSpPr>
        <p:spPr bwMode="auto">
          <a:xfrm>
            <a:off x="3287713" y="3789364"/>
            <a:ext cx="2290762" cy="2447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120844" name="Rectangle 12">
            <a:extLst>
              <a:ext uri="{FF2B5EF4-FFF2-40B4-BE49-F238E27FC236}">
                <a16:creationId xmlns:a16="http://schemas.microsoft.com/office/drawing/2014/main" id="{D230417D-F371-B66A-6469-6E5A00B02E39}"/>
              </a:ext>
            </a:extLst>
          </p:cNvPr>
          <p:cNvSpPr>
            <a:spLocks noChangeArrowheads="1"/>
          </p:cNvSpPr>
          <p:nvPr/>
        </p:nvSpPr>
        <p:spPr bwMode="auto">
          <a:xfrm>
            <a:off x="5735638" y="3789364"/>
            <a:ext cx="2290762" cy="2447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120845" name="Rectangle 13">
            <a:extLst>
              <a:ext uri="{FF2B5EF4-FFF2-40B4-BE49-F238E27FC236}">
                <a16:creationId xmlns:a16="http://schemas.microsoft.com/office/drawing/2014/main" id="{571ED4FE-3659-1718-13B7-6E3D1A46F126}"/>
              </a:ext>
            </a:extLst>
          </p:cNvPr>
          <p:cNvSpPr>
            <a:spLocks noChangeArrowheads="1"/>
          </p:cNvSpPr>
          <p:nvPr/>
        </p:nvSpPr>
        <p:spPr bwMode="auto">
          <a:xfrm>
            <a:off x="8183563" y="3789364"/>
            <a:ext cx="2290762" cy="2447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0837"/>
                                        </p:tgtEl>
                                        <p:attrNameLst>
                                          <p:attrName>style.visibility</p:attrName>
                                        </p:attrNameLst>
                                      </p:cBhvr>
                                      <p:to>
                                        <p:strVal val="visible"/>
                                      </p:to>
                                    </p:set>
                                    <p:animEffect transition="in" filter="box(in)">
                                      <p:cBhvr>
                                        <p:cTn id="7" dur="500"/>
                                        <p:tgtEl>
                                          <p:spTgt spid="1208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0847"/>
                                        </p:tgtEl>
                                        <p:attrNameLst>
                                          <p:attrName>style.visibility</p:attrName>
                                        </p:attrNameLst>
                                      </p:cBhvr>
                                      <p:to>
                                        <p:strVal val="visible"/>
                                      </p:to>
                                    </p:set>
                                    <p:animEffect transition="in" filter="box(in)">
                                      <p:cBhvr>
                                        <p:cTn id="17" dur="500"/>
                                        <p:tgtEl>
                                          <p:spTgt spid="1208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20838"/>
                                        </p:tgtEl>
                                        <p:attrNameLst>
                                          <p:attrName>style.visibility</p:attrName>
                                        </p:attrNameLst>
                                      </p:cBhvr>
                                      <p:to>
                                        <p:strVal val="visible"/>
                                      </p:to>
                                    </p:set>
                                    <p:animEffect transition="in" filter="slide(fromBottom)">
                                      <p:cBhvr>
                                        <p:cTn id="22" dur="500"/>
                                        <p:tgtEl>
                                          <p:spTgt spid="1208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xit" presetSubtype="16" fill="hold" grpId="0" nodeType="clickEffect">
                                  <p:stCondLst>
                                    <p:cond delay="0"/>
                                  </p:stCondLst>
                                  <p:childTnLst>
                                    <p:animEffect transition="out" filter="box(in)">
                                      <p:cBhvr>
                                        <p:cTn id="26" dur="500"/>
                                        <p:tgtEl>
                                          <p:spTgt spid="120843"/>
                                        </p:tgtEl>
                                      </p:cBhvr>
                                    </p:animEffect>
                                    <p:set>
                                      <p:cBhvr>
                                        <p:cTn id="27" dur="1" fill="hold">
                                          <p:stCondLst>
                                            <p:cond delay="499"/>
                                          </p:stCondLst>
                                        </p:cTn>
                                        <p:tgtEl>
                                          <p:spTgt spid="12084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20836"/>
                                        </p:tgtEl>
                                        <p:attrNameLst>
                                          <p:attrName>style.visibility</p:attrName>
                                        </p:attrNameLst>
                                      </p:cBhvr>
                                      <p:to>
                                        <p:strVal val="visible"/>
                                      </p:to>
                                    </p:set>
                                    <p:animEffect transition="in" filter="slide(fromBottom)">
                                      <p:cBhvr>
                                        <p:cTn id="32" dur="500"/>
                                        <p:tgtEl>
                                          <p:spTgt spid="1208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xit" presetSubtype="16" fill="hold" grpId="0" nodeType="clickEffect">
                                  <p:stCondLst>
                                    <p:cond delay="0"/>
                                  </p:stCondLst>
                                  <p:childTnLst>
                                    <p:animEffect transition="out" filter="box(in)">
                                      <p:cBhvr>
                                        <p:cTn id="36" dur="500"/>
                                        <p:tgtEl>
                                          <p:spTgt spid="120844"/>
                                        </p:tgtEl>
                                      </p:cBhvr>
                                    </p:animEffect>
                                    <p:set>
                                      <p:cBhvr>
                                        <p:cTn id="37" dur="1" fill="hold">
                                          <p:stCondLst>
                                            <p:cond delay="499"/>
                                          </p:stCondLst>
                                        </p:cTn>
                                        <p:tgtEl>
                                          <p:spTgt spid="120844"/>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120842"/>
                                        </p:tgtEl>
                                        <p:attrNameLst>
                                          <p:attrName>style.visibility</p:attrName>
                                        </p:attrNameLst>
                                      </p:cBhvr>
                                      <p:to>
                                        <p:strVal val="visible"/>
                                      </p:to>
                                    </p:set>
                                    <p:animEffect transition="in" filter="slide(fromBottom)">
                                      <p:cBhvr>
                                        <p:cTn id="42" dur="500"/>
                                        <p:tgtEl>
                                          <p:spTgt spid="1208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xit" presetSubtype="16" fill="hold" grpId="0" nodeType="clickEffect">
                                  <p:stCondLst>
                                    <p:cond delay="0"/>
                                  </p:stCondLst>
                                  <p:childTnLst>
                                    <p:animEffect transition="out" filter="box(in)">
                                      <p:cBhvr>
                                        <p:cTn id="46" dur="500"/>
                                        <p:tgtEl>
                                          <p:spTgt spid="120845"/>
                                        </p:tgtEl>
                                      </p:cBhvr>
                                    </p:animEffect>
                                    <p:set>
                                      <p:cBhvr>
                                        <p:cTn id="47" dur="1" fill="hold">
                                          <p:stCondLst>
                                            <p:cond delay="499"/>
                                          </p:stCondLst>
                                        </p:cTn>
                                        <p:tgtEl>
                                          <p:spTgt spid="1208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3" grpId="0" animBg="1"/>
      <p:bldP spid="120844" grpId="0" animBg="1"/>
      <p:bldP spid="120845"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23298" name="Object 23">
            <a:extLst>
              <a:ext uri="{FF2B5EF4-FFF2-40B4-BE49-F238E27FC236}">
                <a16:creationId xmlns:a16="http://schemas.microsoft.com/office/drawing/2014/main" id="{80D58FFA-58BF-DBB0-2960-6E753B4E0C46}"/>
              </a:ext>
            </a:extLst>
          </p:cNvPr>
          <p:cNvGraphicFramePr>
            <a:graphicFrameLocks noChangeAspect="1"/>
          </p:cNvGraphicFramePr>
          <p:nvPr/>
        </p:nvGraphicFramePr>
        <p:xfrm>
          <a:off x="1606550" y="474664"/>
          <a:ext cx="8953500" cy="2351087"/>
        </p:xfrm>
        <a:graphic>
          <a:graphicData uri="http://schemas.openxmlformats.org/presentationml/2006/ole">
            <mc:AlternateContent xmlns:mc="http://schemas.openxmlformats.org/markup-compatibility/2006">
              <mc:Choice xmlns:v="urn:schemas-microsoft-com:vml" Requires="v">
                <p:oleObj name="Equation" r:id="rId2" imgW="5270500" imgH="1384300" progId="">
                  <p:embed/>
                </p:oleObj>
              </mc:Choice>
              <mc:Fallback>
                <p:oleObj name="Equation" r:id="rId2" imgW="5270500" imgH="1384300" progId="">
                  <p:embed/>
                  <p:pic>
                    <p:nvPicPr>
                      <p:cNvPr id="823298" name="Object 23">
                        <a:extLst>
                          <a:ext uri="{FF2B5EF4-FFF2-40B4-BE49-F238E27FC236}">
                            <a16:creationId xmlns:a16="http://schemas.microsoft.com/office/drawing/2014/main" id="{80D58FFA-58BF-DBB0-2960-6E753B4E0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474664"/>
                        <a:ext cx="8953500" cy="235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61" name="Object 24">
            <a:extLst>
              <a:ext uri="{FF2B5EF4-FFF2-40B4-BE49-F238E27FC236}">
                <a16:creationId xmlns:a16="http://schemas.microsoft.com/office/drawing/2014/main" id="{507F7A4B-DBFA-FE00-ED64-89715961B60C}"/>
              </a:ext>
            </a:extLst>
          </p:cNvPr>
          <p:cNvGraphicFramePr>
            <a:graphicFrameLocks noChangeAspect="1"/>
          </p:cNvGraphicFramePr>
          <p:nvPr/>
        </p:nvGraphicFramePr>
        <p:xfrm>
          <a:off x="1700214" y="4173539"/>
          <a:ext cx="3387725" cy="2351087"/>
        </p:xfrm>
        <a:graphic>
          <a:graphicData uri="http://schemas.openxmlformats.org/presentationml/2006/ole">
            <mc:AlternateContent xmlns:mc="http://schemas.openxmlformats.org/markup-compatibility/2006">
              <mc:Choice xmlns:v="urn:schemas-microsoft-com:vml" Requires="v">
                <p:oleObj name="Equation" r:id="rId4" imgW="1993900" imgH="1384300" progId="">
                  <p:embed/>
                </p:oleObj>
              </mc:Choice>
              <mc:Fallback>
                <p:oleObj name="Equation" r:id="rId4" imgW="1993900" imgH="1384300" progId="">
                  <p:embed/>
                  <p:pic>
                    <p:nvPicPr>
                      <p:cNvPr id="121861" name="Object 24">
                        <a:extLst>
                          <a:ext uri="{FF2B5EF4-FFF2-40B4-BE49-F238E27FC236}">
                            <a16:creationId xmlns:a16="http://schemas.microsoft.com/office/drawing/2014/main" id="{507F7A4B-DBFA-FE00-ED64-89715961B6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0214" y="4173539"/>
                        <a:ext cx="3387725" cy="235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62" name="Object 25">
            <a:extLst>
              <a:ext uri="{FF2B5EF4-FFF2-40B4-BE49-F238E27FC236}">
                <a16:creationId xmlns:a16="http://schemas.microsoft.com/office/drawing/2014/main" id="{758A95E0-99F4-2CF4-A27E-7A98765A9A00}"/>
              </a:ext>
            </a:extLst>
          </p:cNvPr>
          <p:cNvGraphicFramePr>
            <a:graphicFrameLocks noChangeAspect="1"/>
          </p:cNvGraphicFramePr>
          <p:nvPr/>
        </p:nvGraphicFramePr>
        <p:xfrm>
          <a:off x="5229226" y="4868863"/>
          <a:ext cx="866775" cy="411162"/>
        </p:xfrm>
        <a:graphic>
          <a:graphicData uri="http://schemas.openxmlformats.org/presentationml/2006/ole">
            <mc:AlternateContent xmlns:mc="http://schemas.openxmlformats.org/markup-compatibility/2006">
              <mc:Choice xmlns:v="urn:schemas-microsoft-com:vml" Requires="v">
                <p:oleObj name="Equation" r:id="rId6" imgW="482391" imgH="228501" progId="">
                  <p:embed/>
                </p:oleObj>
              </mc:Choice>
              <mc:Fallback>
                <p:oleObj name="Equation" r:id="rId6" imgW="482391" imgH="228501" progId="">
                  <p:embed/>
                  <p:pic>
                    <p:nvPicPr>
                      <p:cNvPr id="121862" name="Object 25">
                        <a:extLst>
                          <a:ext uri="{FF2B5EF4-FFF2-40B4-BE49-F238E27FC236}">
                            <a16:creationId xmlns:a16="http://schemas.microsoft.com/office/drawing/2014/main" id="{758A95E0-99F4-2CF4-A27E-7A98765A9A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9226" y="4868863"/>
                        <a:ext cx="866775"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863" name="Object 26">
            <a:extLst>
              <a:ext uri="{FF2B5EF4-FFF2-40B4-BE49-F238E27FC236}">
                <a16:creationId xmlns:a16="http://schemas.microsoft.com/office/drawing/2014/main" id="{76FC0DDD-FE17-2918-7C40-3317350908C5}"/>
              </a:ext>
            </a:extLst>
          </p:cNvPr>
          <p:cNvGraphicFramePr>
            <a:graphicFrameLocks noChangeAspect="1"/>
          </p:cNvGraphicFramePr>
          <p:nvPr/>
        </p:nvGraphicFramePr>
        <p:xfrm>
          <a:off x="5241925" y="4462463"/>
          <a:ext cx="844550" cy="411162"/>
        </p:xfrm>
        <a:graphic>
          <a:graphicData uri="http://schemas.openxmlformats.org/presentationml/2006/ole">
            <mc:AlternateContent xmlns:mc="http://schemas.openxmlformats.org/markup-compatibility/2006">
              <mc:Choice xmlns:v="urn:schemas-microsoft-com:vml" Requires="v">
                <p:oleObj name="Equation" r:id="rId8" imgW="469900" imgH="228600" progId="">
                  <p:embed/>
                </p:oleObj>
              </mc:Choice>
              <mc:Fallback>
                <p:oleObj name="Equation" r:id="rId8" imgW="469900" imgH="228600" progId="">
                  <p:embed/>
                  <p:pic>
                    <p:nvPicPr>
                      <p:cNvPr id="121863" name="Object 26">
                        <a:extLst>
                          <a:ext uri="{FF2B5EF4-FFF2-40B4-BE49-F238E27FC236}">
                            <a16:creationId xmlns:a16="http://schemas.microsoft.com/office/drawing/2014/main" id="{76FC0DDD-FE17-2918-7C40-3317350908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41925" y="4462463"/>
                        <a:ext cx="8445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a:extLst>
              <a:ext uri="{FF2B5EF4-FFF2-40B4-BE49-F238E27FC236}">
                <a16:creationId xmlns:a16="http://schemas.microsoft.com/office/drawing/2014/main" id="{E02BF528-839E-900F-2DB8-446813C71385}"/>
              </a:ext>
            </a:extLst>
          </p:cNvPr>
          <p:cNvGrpSpPr>
            <a:grpSpLocks/>
          </p:cNvGrpSpPr>
          <p:nvPr/>
        </p:nvGrpSpPr>
        <p:grpSpPr bwMode="auto">
          <a:xfrm>
            <a:off x="5087939" y="5311775"/>
            <a:ext cx="1152525" cy="57150"/>
            <a:chOff x="2562" y="2623"/>
            <a:chExt cx="726" cy="36"/>
          </a:xfrm>
        </p:grpSpPr>
        <p:sp>
          <p:nvSpPr>
            <p:cNvPr id="823309" name="Line 9">
              <a:extLst>
                <a:ext uri="{FF2B5EF4-FFF2-40B4-BE49-F238E27FC236}">
                  <a16:creationId xmlns:a16="http://schemas.microsoft.com/office/drawing/2014/main" id="{07FD4595-4223-615A-4857-002DECAA87C9}"/>
                </a:ext>
              </a:extLst>
            </p:cNvPr>
            <p:cNvSpPr>
              <a:spLocks noChangeShapeType="1"/>
            </p:cNvSpPr>
            <p:nvPr/>
          </p:nvSpPr>
          <p:spPr bwMode="auto">
            <a:xfrm>
              <a:off x="2562" y="2623"/>
              <a:ext cx="72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823310" name="Line 10">
              <a:extLst>
                <a:ext uri="{FF2B5EF4-FFF2-40B4-BE49-F238E27FC236}">
                  <a16:creationId xmlns:a16="http://schemas.microsoft.com/office/drawing/2014/main" id="{CDACD34E-C547-5138-F75D-447A0574725F}"/>
                </a:ext>
              </a:extLst>
            </p:cNvPr>
            <p:cNvSpPr>
              <a:spLocks noChangeShapeType="1"/>
            </p:cNvSpPr>
            <p:nvPr/>
          </p:nvSpPr>
          <p:spPr bwMode="auto">
            <a:xfrm>
              <a:off x="2562" y="2659"/>
              <a:ext cx="72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grpSp>
      <p:graphicFrame>
        <p:nvGraphicFramePr>
          <p:cNvPr id="121867" name="Object 27">
            <a:extLst>
              <a:ext uri="{FF2B5EF4-FFF2-40B4-BE49-F238E27FC236}">
                <a16:creationId xmlns:a16="http://schemas.microsoft.com/office/drawing/2014/main" id="{4B280CB0-285A-5B64-EBBF-CA4AE4A0B334}"/>
              </a:ext>
            </a:extLst>
          </p:cNvPr>
          <p:cNvGraphicFramePr>
            <a:graphicFrameLocks noChangeAspect="1"/>
          </p:cNvGraphicFramePr>
          <p:nvPr/>
        </p:nvGraphicFramePr>
        <p:xfrm>
          <a:off x="5229226" y="5275263"/>
          <a:ext cx="866775" cy="411162"/>
        </p:xfrm>
        <a:graphic>
          <a:graphicData uri="http://schemas.openxmlformats.org/presentationml/2006/ole">
            <mc:AlternateContent xmlns:mc="http://schemas.openxmlformats.org/markup-compatibility/2006">
              <mc:Choice xmlns:v="urn:schemas-microsoft-com:vml" Requires="v">
                <p:oleObj name="Equation" r:id="rId10" imgW="482391" imgH="228501" progId="">
                  <p:embed/>
                </p:oleObj>
              </mc:Choice>
              <mc:Fallback>
                <p:oleObj name="Equation" r:id="rId10" imgW="482391" imgH="228501" progId="">
                  <p:embed/>
                  <p:pic>
                    <p:nvPicPr>
                      <p:cNvPr id="121867" name="Object 27">
                        <a:extLst>
                          <a:ext uri="{FF2B5EF4-FFF2-40B4-BE49-F238E27FC236}">
                            <a16:creationId xmlns:a16="http://schemas.microsoft.com/office/drawing/2014/main" id="{4B280CB0-285A-5B64-EBBF-CA4AE4A0B33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29226" y="5275263"/>
                        <a:ext cx="866775"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68" name="Rectangle 12">
            <a:extLst>
              <a:ext uri="{FF2B5EF4-FFF2-40B4-BE49-F238E27FC236}">
                <a16:creationId xmlns:a16="http://schemas.microsoft.com/office/drawing/2014/main" id="{68D5FAD0-149F-2C05-11C3-762BC19A0BDD}"/>
              </a:ext>
            </a:extLst>
          </p:cNvPr>
          <p:cNvSpPr>
            <a:spLocks noChangeAspect="1" noChangeArrowheads="1"/>
          </p:cNvSpPr>
          <p:nvPr/>
        </p:nvSpPr>
        <p:spPr bwMode="auto">
          <a:xfrm>
            <a:off x="1663700" y="549275"/>
            <a:ext cx="1619250" cy="11572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121869" name="Rectangle 13">
            <a:extLst>
              <a:ext uri="{FF2B5EF4-FFF2-40B4-BE49-F238E27FC236}">
                <a16:creationId xmlns:a16="http://schemas.microsoft.com/office/drawing/2014/main" id="{21CEBF7C-90F0-4F03-7FBC-A3D114F6B429}"/>
              </a:ext>
            </a:extLst>
          </p:cNvPr>
          <p:cNvSpPr>
            <a:spLocks noChangeAspect="1" noChangeArrowheads="1"/>
          </p:cNvSpPr>
          <p:nvPr/>
        </p:nvSpPr>
        <p:spPr bwMode="auto">
          <a:xfrm>
            <a:off x="3281363" y="1700214"/>
            <a:ext cx="7207250" cy="11572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121870" name="Rectangle 14">
            <a:extLst>
              <a:ext uri="{FF2B5EF4-FFF2-40B4-BE49-F238E27FC236}">
                <a16:creationId xmlns:a16="http://schemas.microsoft.com/office/drawing/2014/main" id="{E772C222-BD99-65FF-32BF-029DDEBEA3B0}"/>
              </a:ext>
            </a:extLst>
          </p:cNvPr>
          <p:cNvSpPr>
            <a:spLocks noChangeArrowheads="1"/>
          </p:cNvSpPr>
          <p:nvPr/>
        </p:nvSpPr>
        <p:spPr bwMode="auto">
          <a:xfrm>
            <a:off x="2163763" y="3265488"/>
            <a:ext cx="810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令                   ，则</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C = </a:t>
            </a:r>
            <a:r>
              <a:rPr kumimoji="1" lang="en-US" altLang="zh-CN"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c</a:t>
            </a:r>
            <a:r>
              <a:rPr kumimoji="1" lang="en-US" altLang="zh-CN" b="1" i="1" baseline="-25000">
                <a:solidFill>
                  <a:srgbClr val="000000"/>
                </a:solidFill>
                <a:latin typeface="Times New Roman" panose="02020603050405020304" pitchFamily="18" charset="0"/>
              </a:rPr>
              <a:t>ij</a:t>
            </a:r>
            <a:r>
              <a:rPr kumimoji="1" lang="en-US" altLang="zh-CN"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 AB </a:t>
            </a:r>
            <a:r>
              <a:rPr kumimoji="1" lang="zh-CN" altLang="en-US" b="1">
                <a:solidFill>
                  <a:srgbClr val="000000"/>
                </a:solidFill>
                <a:latin typeface="Times New Roman" panose="02020603050405020304" pitchFamily="18" charset="0"/>
              </a:rPr>
              <a:t>．  </a:t>
            </a:r>
          </a:p>
        </p:txBody>
      </p:sp>
      <p:graphicFrame>
        <p:nvGraphicFramePr>
          <p:cNvPr id="121871" name="Object 28">
            <a:extLst>
              <a:ext uri="{FF2B5EF4-FFF2-40B4-BE49-F238E27FC236}">
                <a16:creationId xmlns:a16="http://schemas.microsoft.com/office/drawing/2014/main" id="{F6C15663-4419-6D76-20E6-8BEEEA6EBEAA}"/>
              </a:ext>
            </a:extLst>
          </p:cNvPr>
          <p:cNvGraphicFramePr>
            <a:graphicFrameLocks noChangeAspect="1"/>
          </p:cNvGraphicFramePr>
          <p:nvPr/>
        </p:nvGraphicFramePr>
        <p:xfrm>
          <a:off x="2566988" y="3127376"/>
          <a:ext cx="1446212" cy="733425"/>
        </p:xfrm>
        <a:graphic>
          <a:graphicData uri="http://schemas.openxmlformats.org/presentationml/2006/ole">
            <mc:AlternateContent xmlns:mc="http://schemas.openxmlformats.org/markup-compatibility/2006">
              <mc:Choice xmlns:v="urn:schemas-microsoft-com:vml" Requires="v">
                <p:oleObj name="Equation" r:id="rId12" imgW="850531" imgH="431613" progId="">
                  <p:embed/>
                </p:oleObj>
              </mc:Choice>
              <mc:Fallback>
                <p:oleObj name="Equation" r:id="rId12" imgW="850531" imgH="431613" progId="">
                  <p:embed/>
                  <p:pic>
                    <p:nvPicPr>
                      <p:cNvPr id="121871" name="Object 28">
                        <a:extLst>
                          <a:ext uri="{FF2B5EF4-FFF2-40B4-BE49-F238E27FC236}">
                            <a16:creationId xmlns:a16="http://schemas.microsoft.com/office/drawing/2014/main" id="{F6C15663-4419-6D76-20E6-8BEEEA6EBEA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6988" y="3127376"/>
                        <a:ext cx="14462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72" name="Object 29">
            <a:extLst>
              <a:ext uri="{FF2B5EF4-FFF2-40B4-BE49-F238E27FC236}">
                <a16:creationId xmlns:a16="http://schemas.microsoft.com/office/drawing/2014/main" id="{0B33D100-02A1-20C1-C07B-150187C33C5F}"/>
              </a:ext>
            </a:extLst>
          </p:cNvPr>
          <p:cNvGraphicFramePr>
            <a:graphicFrameLocks noChangeAspect="1"/>
          </p:cNvGraphicFramePr>
          <p:nvPr/>
        </p:nvGraphicFramePr>
        <p:xfrm>
          <a:off x="6302375" y="4162426"/>
          <a:ext cx="3754438" cy="2373313"/>
        </p:xfrm>
        <a:graphic>
          <a:graphicData uri="http://schemas.openxmlformats.org/presentationml/2006/ole">
            <mc:AlternateContent xmlns:mc="http://schemas.openxmlformats.org/markup-compatibility/2006">
              <mc:Choice xmlns:v="urn:schemas-microsoft-com:vml" Requires="v">
                <p:oleObj name="Equation" r:id="rId14" imgW="2209800" imgH="1397000" progId="">
                  <p:embed/>
                </p:oleObj>
              </mc:Choice>
              <mc:Fallback>
                <p:oleObj name="Equation" r:id="rId14" imgW="2209800" imgH="1397000" progId="">
                  <p:embed/>
                  <p:pic>
                    <p:nvPicPr>
                      <p:cNvPr id="121872" name="Object 29">
                        <a:extLst>
                          <a:ext uri="{FF2B5EF4-FFF2-40B4-BE49-F238E27FC236}">
                            <a16:creationId xmlns:a16="http://schemas.microsoft.com/office/drawing/2014/main" id="{0B33D100-02A1-20C1-C07B-150187C33C5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02375" y="4162426"/>
                        <a:ext cx="3754438" cy="237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21868"/>
                                        </p:tgtEl>
                                        <p:attrNameLst>
                                          <p:attrName>style.visibility</p:attrName>
                                        </p:attrNameLst>
                                      </p:cBhvr>
                                      <p:to>
                                        <p:strVal val="visible"/>
                                      </p:to>
                                    </p:set>
                                    <p:animEffect transition="in" filter="strips(upRight)">
                                      <p:cBhvr>
                                        <p:cTn id="7" dur="500"/>
                                        <p:tgtEl>
                                          <p:spTgt spid="121868"/>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121869"/>
                                        </p:tgtEl>
                                        <p:attrNameLst>
                                          <p:attrName>style.visibility</p:attrName>
                                        </p:attrNameLst>
                                      </p:cBhvr>
                                      <p:to>
                                        <p:strVal val="visible"/>
                                      </p:to>
                                    </p:set>
                                    <p:animEffect transition="in" filter="strips(upRight)">
                                      <p:cBhvr>
                                        <p:cTn id="10" dur="500"/>
                                        <p:tgtEl>
                                          <p:spTgt spid="1218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1870"/>
                                        </p:tgtEl>
                                        <p:attrNameLst>
                                          <p:attrName>style.visibility</p:attrName>
                                        </p:attrNameLst>
                                      </p:cBhvr>
                                      <p:to>
                                        <p:strVal val="visible"/>
                                      </p:to>
                                    </p:set>
                                    <p:animEffect transition="in" filter="blinds(horizontal)">
                                      <p:cBhvr>
                                        <p:cTn id="15" dur="500"/>
                                        <p:tgtEl>
                                          <p:spTgt spid="121870"/>
                                        </p:tgtEl>
                                      </p:cBhvr>
                                    </p:animEffect>
                                  </p:childTnLst>
                                </p:cTn>
                              </p:par>
                              <p:par>
                                <p:cTn id="16" presetID="3" presetClass="entr" presetSubtype="10" fill="hold" nodeType="withEffect">
                                  <p:stCondLst>
                                    <p:cond delay="0"/>
                                  </p:stCondLst>
                                  <p:childTnLst>
                                    <p:set>
                                      <p:cBhvr>
                                        <p:cTn id="17" dur="1" fill="hold">
                                          <p:stCondLst>
                                            <p:cond delay="0"/>
                                          </p:stCondLst>
                                        </p:cTn>
                                        <p:tgtEl>
                                          <p:spTgt spid="121871"/>
                                        </p:tgtEl>
                                        <p:attrNameLst>
                                          <p:attrName>style.visibility</p:attrName>
                                        </p:attrNameLst>
                                      </p:cBhvr>
                                      <p:to>
                                        <p:strVal val="visible"/>
                                      </p:to>
                                    </p:set>
                                    <p:animEffect transition="in" filter="blinds(horizontal)">
                                      <p:cBhvr>
                                        <p:cTn id="18" dur="500"/>
                                        <p:tgtEl>
                                          <p:spTgt spid="1218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21861"/>
                                        </p:tgtEl>
                                        <p:attrNameLst>
                                          <p:attrName>style.visibility</p:attrName>
                                        </p:attrNameLst>
                                      </p:cBhvr>
                                      <p:to>
                                        <p:strVal val="visible"/>
                                      </p:to>
                                    </p:set>
                                    <p:animEffect transition="in" filter="box(in)">
                                      <p:cBhvr>
                                        <p:cTn id="23" dur="500"/>
                                        <p:tgtEl>
                                          <p:spTgt spid="1218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121863"/>
                                        </p:tgtEl>
                                        <p:attrNameLst>
                                          <p:attrName>style.visibility</p:attrName>
                                        </p:attrNameLst>
                                      </p:cBhvr>
                                      <p:to>
                                        <p:strVal val="visible"/>
                                      </p:to>
                                    </p:set>
                                    <p:animEffect transition="in" filter="slide(fromBottom)">
                                      <p:cBhvr>
                                        <p:cTn id="33" dur="500"/>
                                        <p:tgtEl>
                                          <p:spTgt spid="121863"/>
                                        </p:tgtEl>
                                      </p:cBhvr>
                                    </p:animEffect>
                                  </p:childTnLst>
                                </p:cTn>
                              </p:par>
                              <p:par>
                                <p:cTn id="34" presetID="12" presetClass="entr" presetSubtype="4" fill="hold" nodeType="withEffect">
                                  <p:stCondLst>
                                    <p:cond delay="0"/>
                                  </p:stCondLst>
                                  <p:childTnLst>
                                    <p:set>
                                      <p:cBhvr>
                                        <p:cTn id="35" dur="1" fill="hold">
                                          <p:stCondLst>
                                            <p:cond delay="0"/>
                                          </p:stCondLst>
                                        </p:cTn>
                                        <p:tgtEl>
                                          <p:spTgt spid="121862"/>
                                        </p:tgtEl>
                                        <p:attrNameLst>
                                          <p:attrName>style.visibility</p:attrName>
                                        </p:attrNameLst>
                                      </p:cBhvr>
                                      <p:to>
                                        <p:strVal val="visible"/>
                                      </p:to>
                                    </p:set>
                                    <p:animEffect transition="in" filter="slide(fromBottom)">
                                      <p:cBhvr>
                                        <p:cTn id="36" dur="500"/>
                                        <p:tgtEl>
                                          <p:spTgt spid="121862"/>
                                        </p:tgtEl>
                                      </p:cBhvr>
                                    </p:animEffect>
                                  </p:childTnLst>
                                </p:cTn>
                              </p:par>
                              <p:par>
                                <p:cTn id="37" presetID="12" presetClass="entr" presetSubtype="4" fill="hold" nodeType="withEffect">
                                  <p:stCondLst>
                                    <p:cond delay="0"/>
                                  </p:stCondLst>
                                  <p:childTnLst>
                                    <p:set>
                                      <p:cBhvr>
                                        <p:cTn id="38" dur="1" fill="hold">
                                          <p:stCondLst>
                                            <p:cond delay="0"/>
                                          </p:stCondLst>
                                        </p:cTn>
                                        <p:tgtEl>
                                          <p:spTgt spid="121867"/>
                                        </p:tgtEl>
                                        <p:attrNameLst>
                                          <p:attrName>style.visibility</p:attrName>
                                        </p:attrNameLst>
                                      </p:cBhvr>
                                      <p:to>
                                        <p:strVal val="visible"/>
                                      </p:to>
                                    </p:set>
                                    <p:animEffect transition="in" filter="slide(fromBottom)">
                                      <p:cBhvr>
                                        <p:cTn id="39" dur="500"/>
                                        <p:tgtEl>
                                          <p:spTgt spid="12186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121872"/>
                                        </p:tgtEl>
                                        <p:attrNameLst>
                                          <p:attrName>style.visibility</p:attrName>
                                        </p:attrNameLst>
                                      </p:cBhvr>
                                      <p:to>
                                        <p:strVal val="visible"/>
                                      </p:to>
                                    </p:set>
                                    <p:animEffect transition="in" filter="box(in)">
                                      <p:cBhvr>
                                        <p:cTn id="44" dur="500"/>
                                        <p:tgtEl>
                                          <p:spTgt spid="121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8" grpId="0" animBg="1"/>
      <p:bldP spid="121869" grpId="0" animBg="1"/>
      <p:bldP spid="121870"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24322" name="Object 17">
            <a:extLst>
              <a:ext uri="{FF2B5EF4-FFF2-40B4-BE49-F238E27FC236}">
                <a16:creationId xmlns:a16="http://schemas.microsoft.com/office/drawing/2014/main" id="{876E5800-92A1-2646-9906-0790D7EF57C4}"/>
              </a:ext>
            </a:extLst>
          </p:cNvPr>
          <p:cNvGraphicFramePr>
            <a:graphicFrameLocks noChangeAspect="1"/>
          </p:cNvGraphicFramePr>
          <p:nvPr/>
        </p:nvGraphicFramePr>
        <p:xfrm>
          <a:off x="1866900" y="465139"/>
          <a:ext cx="3365500" cy="2371725"/>
        </p:xfrm>
        <a:graphic>
          <a:graphicData uri="http://schemas.openxmlformats.org/presentationml/2006/ole">
            <mc:AlternateContent xmlns:mc="http://schemas.openxmlformats.org/markup-compatibility/2006">
              <mc:Choice xmlns:v="urn:schemas-microsoft-com:vml" Requires="v">
                <p:oleObj name="Equation" r:id="rId2" imgW="1981200" imgH="1397000" progId="">
                  <p:embed/>
                </p:oleObj>
              </mc:Choice>
              <mc:Fallback>
                <p:oleObj name="Equation" r:id="rId2" imgW="1981200" imgH="1397000" progId="">
                  <p:embed/>
                  <p:pic>
                    <p:nvPicPr>
                      <p:cNvPr id="824322" name="Object 17">
                        <a:extLst>
                          <a:ext uri="{FF2B5EF4-FFF2-40B4-BE49-F238E27FC236}">
                            <a16:creationId xmlns:a16="http://schemas.microsoft.com/office/drawing/2014/main" id="{876E5800-92A1-2646-9906-0790D7EF5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465139"/>
                        <a:ext cx="33655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892" name="Rectangle 12">
            <a:extLst>
              <a:ext uri="{FF2B5EF4-FFF2-40B4-BE49-F238E27FC236}">
                <a16:creationId xmlns:a16="http://schemas.microsoft.com/office/drawing/2014/main" id="{F8462F33-2C5B-2BC2-399D-0536B849D5EA}"/>
              </a:ext>
            </a:extLst>
          </p:cNvPr>
          <p:cNvSpPr>
            <a:spLocks noChangeArrowheads="1"/>
          </p:cNvSpPr>
          <p:nvPr/>
        </p:nvSpPr>
        <p:spPr bwMode="auto">
          <a:xfrm>
            <a:off x="2163763" y="3265488"/>
            <a:ext cx="810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从而                      ．</a:t>
            </a:r>
          </a:p>
        </p:txBody>
      </p:sp>
      <p:graphicFrame>
        <p:nvGraphicFramePr>
          <p:cNvPr id="122895" name="Object 18">
            <a:extLst>
              <a:ext uri="{FF2B5EF4-FFF2-40B4-BE49-F238E27FC236}">
                <a16:creationId xmlns:a16="http://schemas.microsoft.com/office/drawing/2014/main" id="{52B5731A-FB17-5555-4EBE-17E53760C1DB}"/>
              </a:ext>
            </a:extLst>
          </p:cNvPr>
          <p:cNvGraphicFramePr>
            <a:graphicFrameLocks noChangeAspect="1"/>
          </p:cNvGraphicFramePr>
          <p:nvPr/>
        </p:nvGraphicFramePr>
        <p:xfrm>
          <a:off x="5232401" y="1484314"/>
          <a:ext cx="1662113" cy="388937"/>
        </p:xfrm>
        <a:graphic>
          <a:graphicData uri="http://schemas.openxmlformats.org/presentationml/2006/ole">
            <mc:AlternateContent xmlns:mc="http://schemas.openxmlformats.org/markup-compatibility/2006">
              <mc:Choice xmlns:v="urn:schemas-microsoft-com:vml" Requires="v">
                <p:oleObj name="Equation" r:id="rId4" imgW="977900" imgH="228600" progId="">
                  <p:embed/>
                </p:oleObj>
              </mc:Choice>
              <mc:Fallback>
                <p:oleObj name="Equation" r:id="rId4" imgW="977900" imgH="228600" progId="">
                  <p:embed/>
                  <p:pic>
                    <p:nvPicPr>
                      <p:cNvPr id="122895" name="Object 18">
                        <a:extLst>
                          <a:ext uri="{FF2B5EF4-FFF2-40B4-BE49-F238E27FC236}">
                            <a16:creationId xmlns:a16="http://schemas.microsoft.com/office/drawing/2014/main" id="{52B5731A-FB17-5555-4EBE-17E53760C1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1" y="1484314"/>
                        <a:ext cx="166211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00" name="Rectangle 20">
            <a:extLst>
              <a:ext uri="{FF2B5EF4-FFF2-40B4-BE49-F238E27FC236}">
                <a16:creationId xmlns:a16="http://schemas.microsoft.com/office/drawing/2014/main" id="{E8DB7FFD-F271-0C58-C00D-5111CEE131E3}"/>
              </a:ext>
            </a:extLst>
          </p:cNvPr>
          <p:cNvSpPr>
            <a:spLocks noChangeAspect="1" noChangeArrowheads="1"/>
          </p:cNvSpPr>
          <p:nvPr/>
        </p:nvSpPr>
        <p:spPr bwMode="auto">
          <a:xfrm>
            <a:off x="2124075" y="433389"/>
            <a:ext cx="1511300" cy="121443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122901" name="Rectangle 21">
            <a:extLst>
              <a:ext uri="{FF2B5EF4-FFF2-40B4-BE49-F238E27FC236}">
                <a16:creationId xmlns:a16="http://schemas.microsoft.com/office/drawing/2014/main" id="{B082761D-CEC8-57D9-717C-154C5D8FD6E1}"/>
              </a:ext>
            </a:extLst>
          </p:cNvPr>
          <p:cNvSpPr>
            <a:spLocks noChangeAspect="1" noChangeArrowheads="1"/>
          </p:cNvSpPr>
          <p:nvPr/>
        </p:nvSpPr>
        <p:spPr bwMode="auto">
          <a:xfrm>
            <a:off x="3648075" y="1652589"/>
            <a:ext cx="1511300" cy="121443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graphicFrame>
        <p:nvGraphicFramePr>
          <p:cNvPr id="122902" name="Object 19">
            <a:extLst>
              <a:ext uri="{FF2B5EF4-FFF2-40B4-BE49-F238E27FC236}">
                <a16:creationId xmlns:a16="http://schemas.microsoft.com/office/drawing/2014/main" id="{D3CBFE6A-61EB-6F32-354C-B87780B0716A}"/>
              </a:ext>
            </a:extLst>
          </p:cNvPr>
          <p:cNvGraphicFramePr>
            <a:graphicFrameLocks noChangeAspect="1"/>
          </p:cNvGraphicFramePr>
          <p:nvPr/>
        </p:nvGraphicFramePr>
        <p:xfrm>
          <a:off x="6888164" y="1484314"/>
          <a:ext cx="604837" cy="346075"/>
        </p:xfrm>
        <a:graphic>
          <a:graphicData uri="http://schemas.openxmlformats.org/presentationml/2006/ole">
            <mc:AlternateContent xmlns:mc="http://schemas.openxmlformats.org/markup-compatibility/2006">
              <mc:Choice xmlns:v="urn:schemas-microsoft-com:vml" Requires="v">
                <p:oleObj name="Equation" r:id="rId6" imgW="355292" imgH="203024" progId="">
                  <p:embed/>
                </p:oleObj>
              </mc:Choice>
              <mc:Fallback>
                <p:oleObj name="Equation" r:id="rId6" imgW="355292" imgH="203024" progId="">
                  <p:embed/>
                  <p:pic>
                    <p:nvPicPr>
                      <p:cNvPr id="122902" name="Object 19">
                        <a:extLst>
                          <a:ext uri="{FF2B5EF4-FFF2-40B4-BE49-F238E27FC236}">
                            <a16:creationId xmlns:a16="http://schemas.microsoft.com/office/drawing/2014/main" id="{D3CBFE6A-61EB-6F32-354C-B87780B071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8164" y="1484314"/>
                        <a:ext cx="6048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03" name="Object 20">
            <a:extLst>
              <a:ext uri="{FF2B5EF4-FFF2-40B4-BE49-F238E27FC236}">
                <a16:creationId xmlns:a16="http://schemas.microsoft.com/office/drawing/2014/main" id="{2C94C344-D78C-1D0B-2AA2-E8797A226CEC}"/>
              </a:ext>
            </a:extLst>
          </p:cNvPr>
          <p:cNvGraphicFramePr>
            <a:graphicFrameLocks noChangeAspect="1"/>
          </p:cNvGraphicFramePr>
          <p:nvPr/>
        </p:nvGraphicFramePr>
        <p:xfrm>
          <a:off x="7527925" y="1484314"/>
          <a:ext cx="800100" cy="346075"/>
        </p:xfrm>
        <a:graphic>
          <a:graphicData uri="http://schemas.openxmlformats.org/presentationml/2006/ole">
            <mc:AlternateContent xmlns:mc="http://schemas.openxmlformats.org/markup-compatibility/2006">
              <mc:Choice xmlns:v="urn:schemas-microsoft-com:vml" Requires="v">
                <p:oleObj name="Equation" r:id="rId8" imgW="469696" imgH="203112" progId="">
                  <p:embed/>
                </p:oleObj>
              </mc:Choice>
              <mc:Fallback>
                <p:oleObj name="Equation" r:id="rId8" imgW="469696" imgH="203112" progId="">
                  <p:embed/>
                  <p:pic>
                    <p:nvPicPr>
                      <p:cNvPr id="122903" name="Object 20">
                        <a:extLst>
                          <a:ext uri="{FF2B5EF4-FFF2-40B4-BE49-F238E27FC236}">
                            <a16:creationId xmlns:a16="http://schemas.microsoft.com/office/drawing/2014/main" id="{2C94C344-D78C-1D0B-2AA2-E8797A226CE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27925" y="1484314"/>
                        <a:ext cx="8001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04" name="Object 21">
            <a:extLst>
              <a:ext uri="{FF2B5EF4-FFF2-40B4-BE49-F238E27FC236}">
                <a16:creationId xmlns:a16="http://schemas.microsoft.com/office/drawing/2014/main" id="{D05BE37B-7593-6F59-E61E-2CEB4B8887DB}"/>
              </a:ext>
            </a:extLst>
          </p:cNvPr>
          <p:cNvGraphicFramePr>
            <a:graphicFrameLocks noChangeAspect="1"/>
          </p:cNvGraphicFramePr>
          <p:nvPr/>
        </p:nvGraphicFramePr>
        <p:xfrm>
          <a:off x="2887663" y="3270250"/>
          <a:ext cx="1624012" cy="482600"/>
        </p:xfrm>
        <a:graphic>
          <a:graphicData uri="http://schemas.openxmlformats.org/presentationml/2006/ole">
            <mc:AlternateContent xmlns:mc="http://schemas.openxmlformats.org/markup-compatibility/2006">
              <mc:Choice xmlns:v="urn:schemas-microsoft-com:vml" Requires="v">
                <p:oleObj name="Equation" r:id="rId10" imgW="812447" imgH="241195" progId="">
                  <p:embed/>
                </p:oleObj>
              </mc:Choice>
              <mc:Fallback>
                <p:oleObj name="Equation" r:id="rId10" imgW="812447" imgH="241195" progId="">
                  <p:embed/>
                  <p:pic>
                    <p:nvPicPr>
                      <p:cNvPr id="122904" name="Object 21">
                        <a:extLst>
                          <a:ext uri="{FF2B5EF4-FFF2-40B4-BE49-F238E27FC236}">
                            <a16:creationId xmlns:a16="http://schemas.microsoft.com/office/drawing/2014/main" id="{D05BE37B-7593-6F59-E61E-2CEB4B8887D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7663" y="3270250"/>
                        <a:ext cx="16240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22900"/>
                                        </p:tgtEl>
                                        <p:attrNameLst>
                                          <p:attrName>style.visibility</p:attrName>
                                        </p:attrNameLst>
                                      </p:cBhvr>
                                      <p:to>
                                        <p:strVal val="visible"/>
                                      </p:to>
                                    </p:set>
                                    <p:animEffect transition="in" filter="strips(upRight)">
                                      <p:cBhvr>
                                        <p:cTn id="7" dur="500"/>
                                        <p:tgtEl>
                                          <p:spTgt spid="122900"/>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122901"/>
                                        </p:tgtEl>
                                        <p:attrNameLst>
                                          <p:attrName>style.visibility</p:attrName>
                                        </p:attrNameLst>
                                      </p:cBhvr>
                                      <p:to>
                                        <p:strVal val="visible"/>
                                      </p:to>
                                    </p:set>
                                    <p:animEffect transition="in" filter="strips(upRight)">
                                      <p:cBhvr>
                                        <p:cTn id="10" dur="500"/>
                                        <p:tgtEl>
                                          <p:spTgt spid="12290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22895"/>
                                        </p:tgtEl>
                                        <p:attrNameLst>
                                          <p:attrName>style.visibility</p:attrName>
                                        </p:attrNameLst>
                                      </p:cBhvr>
                                      <p:to>
                                        <p:strVal val="visible"/>
                                      </p:to>
                                    </p:set>
                                    <p:animEffect transition="in" filter="slide(fromBottom)">
                                      <p:cBhvr>
                                        <p:cTn id="15" dur="500"/>
                                        <p:tgtEl>
                                          <p:spTgt spid="12289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122902"/>
                                        </p:tgtEl>
                                        <p:attrNameLst>
                                          <p:attrName>style.visibility</p:attrName>
                                        </p:attrNameLst>
                                      </p:cBhvr>
                                      <p:to>
                                        <p:strVal val="visible"/>
                                      </p:to>
                                    </p:set>
                                    <p:animEffect transition="in" filter="slide(fromBottom)">
                                      <p:cBhvr>
                                        <p:cTn id="20" dur="500"/>
                                        <p:tgtEl>
                                          <p:spTgt spid="12290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122903"/>
                                        </p:tgtEl>
                                        <p:attrNameLst>
                                          <p:attrName>style.visibility</p:attrName>
                                        </p:attrNameLst>
                                      </p:cBhvr>
                                      <p:to>
                                        <p:strVal val="visible"/>
                                      </p:to>
                                    </p:set>
                                    <p:animEffect transition="in" filter="slide(fromBottom)">
                                      <p:cBhvr>
                                        <p:cTn id="25" dur="500"/>
                                        <p:tgtEl>
                                          <p:spTgt spid="12290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2892"/>
                                        </p:tgtEl>
                                        <p:attrNameLst>
                                          <p:attrName>style.visibility</p:attrName>
                                        </p:attrNameLst>
                                      </p:cBhvr>
                                      <p:to>
                                        <p:strVal val="visible"/>
                                      </p:to>
                                    </p:set>
                                    <p:animEffect transition="in" filter="blinds(horizontal)">
                                      <p:cBhvr>
                                        <p:cTn id="28" dur="500"/>
                                        <p:tgtEl>
                                          <p:spTgt spid="122892"/>
                                        </p:tgtEl>
                                      </p:cBhvr>
                                    </p:animEffect>
                                  </p:childTnLst>
                                </p:cTn>
                              </p:par>
                              <p:par>
                                <p:cTn id="29" presetID="3" presetClass="entr" presetSubtype="10" fill="hold" nodeType="withEffect">
                                  <p:stCondLst>
                                    <p:cond delay="0"/>
                                  </p:stCondLst>
                                  <p:childTnLst>
                                    <p:set>
                                      <p:cBhvr>
                                        <p:cTn id="30" dur="1" fill="hold">
                                          <p:stCondLst>
                                            <p:cond delay="0"/>
                                          </p:stCondLst>
                                        </p:cTn>
                                        <p:tgtEl>
                                          <p:spTgt spid="122904"/>
                                        </p:tgtEl>
                                        <p:attrNameLst>
                                          <p:attrName>style.visibility</p:attrName>
                                        </p:attrNameLst>
                                      </p:cBhvr>
                                      <p:to>
                                        <p:strVal val="visible"/>
                                      </p:to>
                                    </p:set>
                                    <p:animEffect transition="in" filter="blinds(horizontal)">
                                      <p:cBhvr>
                                        <p:cTn id="31" dur="500"/>
                                        <p:tgtEl>
                                          <p:spTgt spid="122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2" grpId="0"/>
      <p:bldP spid="122900" grpId="0" animBg="1"/>
      <p:bldP spid="122901"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610" name="Text Box 18">
            <a:extLst>
              <a:ext uri="{FF2B5EF4-FFF2-40B4-BE49-F238E27FC236}">
                <a16:creationId xmlns:a16="http://schemas.microsoft.com/office/drawing/2014/main" id="{D460E7C0-F484-5743-4F2F-38B0151F6025}"/>
              </a:ext>
            </a:extLst>
          </p:cNvPr>
          <p:cNvSpPr txBox="1">
            <a:spLocks noChangeArrowheads="1"/>
          </p:cNvSpPr>
          <p:nvPr/>
        </p:nvSpPr>
        <p:spPr bwMode="auto">
          <a:xfrm>
            <a:off x="2163764" y="1700214"/>
            <a:ext cx="8035925"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FF"/>
                </a:solidFill>
                <a:latin typeface="Times New Roman" panose="02020603050405020304" pitchFamily="18" charset="0"/>
              </a:rPr>
              <a:t>定义：</a:t>
            </a:r>
            <a:r>
              <a:rPr kumimoji="1" lang="zh-CN" altLang="en-US" b="1">
                <a:solidFill>
                  <a:srgbClr val="000000"/>
                </a:solidFill>
                <a:latin typeface="Times New Roman" panose="02020603050405020304" pitchFamily="18" charset="0"/>
              </a:rPr>
              <a:t>行列式 </a:t>
            </a:r>
            <a:r>
              <a:rPr kumimoji="1" lang="en-US" altLang="zh-CN"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A</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的各个元素的代数余子式</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A</a:t>
            </a:r>
            <a:r>
              <a:rPr kumimoji="1" lang="en-US" altLang="zh-CN" b="1" i="1" baseline="-25000">
                <a:solidFill>
                  <a:srgbClr val="000000"/>
                </a:solidFill>
                <a:latin typeface="Times New Roman" panose="02020603050405020304" pitchFamily="18" charset="0"/>
              </a:rPr>
              <a:t>ij</a:t>
            </a:r>
            <a:r>
              <a:rPr kumimoji="1" lang="en-US" altLang="zh-CN" b="1" i="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所构成的如下矩阵</a:t>
            </a:r>
          </a:p>
          <a:p>
            <a:pPr eaLnBrk="1" fontAlgn="base" hangingPunct="1">
              <a:lnSpc>
                <a:spcPct val="130000"/>
              </a:lnSpc>
              <a:spcBef>
                <a:spcPct val="0"/>
              </a:spcBef>
              <a:spcAft>
                <a:spcPct val="0"/>
              </a:spcAft>
            </a:pPr>
            <a:endParaRPr kumimoji="1" lang="zh-CN" altLang="en-US" b="1">
              <a:solidFill>
                <a:srgbClr val="000000"/>
              </a:solidFill>
              <a:latin typeface="Times New Roman" panose="02020603050405020304" pitchFamily="18" charset="0"/>
            </a:endParaRPr>
          </a:p>
          <a:p>
            <a:pPr eaLnBrk="1" fontAlgn="base" hangingPunct="1">
              <a:lnSpc>
                <a:spcPct val="130000"/>
              </a:lnSpc>
              <a:spcBef>
                <a:spcPct val="0"/>
              </a:spcBef>
              <a:spcAft>
                <a:spcPct val="0"/>
              </a:spcAft>
            </a:pPr>
            <a:endParaRPr kumimoji="1" lang="zh-CN" altLang="en-US" b="1">
              <a:solidFill>
                <a:srgbClr val="000000"/>
              </a:solidFill>
              <a:latin typeface="Times New Roman" panose="02020603050405020304" pitchFamily="18" charset="0"/>
            </a:endParaRPr>
          </a:p>
          <a:p>
            <a:pPr eaLnBrk="1" fontAlgn="base" hangingPunct="1">
              <a:lnSpc>
                <a:spcPct val="130000"/>
              </a:lnSpc>
              <a:spcBef>
                <a:spcPct val="0"/>
              </a:spcBef>
              <a:spcAft>
                <a:spcPct val="0"/>
              </a:spcAft>
            </a:pPr>
            <a:endParaRPr kumimoji="1" lang="zh-CN" altLang="en-US" b="1">
              <a:solidFill>
                <a:srgbClr val="000000"/>
              </a:solidFill>
              <a:latin typeface="Times New Roman" panose="02020603050405020304" pitchFamily="18" charset="0"/>
            </a:endParaRPr>
          </a:p>
          <a:p>
            <a:pPr eaLnBrk="1" fontAlgn="base" hangingPunct="1">
              <a:lnSpc>
                <a:spcPct val="130000"/>
              </a:lnSpc>
              <a:spcBef>
                <a:spcPct val="0"/>
              </a:spcBef>
              <a:spcAft>
                <a:spcPct val="0"/>
              </a:spcAft>
            </a:pPr>
            <a:endParaRPr kumimoji="1" lang="zh-CN" altLang="en-US" b="1">
              <a:solidFill>
                <a:srgbClr val="000000"/>
              </a:solidFill>
              <a:latin typeface="Times New Roman" panose="02020603050405020304" pitchFamily="18" charset="0"/>
            </a:endParaRPr>
          </a:p>
          <a:p>
            <a:pPr eaLnBrk="1" fontAlgn="base" hangingPunct="1">
              <a:lnSpc>
                <a:spcPct val="130000"/>
              </a:lnSpc>
              <a:spcBef>
                <a:spcPct val="0"/>
              </a:spcBef>
              <a:spcAft>
                <a:spcPct val="0"/>
              </a:spcAft>
            </a:pPr>
            <a:r>
              <a:rPr kumimoji="1" lang="zh-CN" altLang="en-US" b="1">
                <a:solidFill>
                  <a:srgbClr val="000000"/>
                </a:solidFill>
                <a:latin typeface="Times New Roman" panose="02020603050405020304" pitchFamily="18" charset="0"/>
              </a:rPr>
              <a:t>称为矩阵</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A </a:t>
            </a:r>
            <a:r>
              <a:rPr kumimoji="1" lang="zh-CN" altLang="en-US" b="1">
                <a:solidFill>
                  <a:srgbClr val="000000"/>
                </a:solidFill>
                <a:latin typeface="Times New Roman" panose="02020603050405020304" pitchFamily="18" charset="0"/>
              </a:rPr>
              <a:t>的</a:t>
            </a:r>
            <a:r>
              <a:rPr kumimoji="1" lang="zh-CN" altLang="en-US" b="1">
                <a:solidFill>
                  <a:srgbClr val="FF0000"/>
                </a:solidFill>
                <a:latin typeface="Times New Roman" panose="02020603050405020304" pitchFamily="18" charset="0"/>
              </a:rPr>
              <a:t>伴随矩阵</a:t>
            </a:r>
            <a:r>
              <a:rPr kumimoji="1" lang="en-US" altLang="zh-CN" b="1">
                <a:solidFill>
                  <a:srgbClr val="D60093"/>
                </a:solidFill>
                <a:latin typeface="Times New Roman" panose="02020603050405020304" pitchFamily="18" charset="0"/>
              </a:rPr>
              <a:t>(</a:t>
            </a:r>
            <a:r>
              <a:rPr lang="en-US" altLang="zh-CN" i="1">
                <a:solidFill>
                  <a:srgbClr val="D60093"/>
                </a:solidFill>
                <a:latin typeface="Times New Roman" panose="02020603050405020304" pitchFamily="18" charset="0"/>
                <a:ea typeface="宋体" panose="02010600030101010101" pitchFamily="2" charset="-122"/>
                <a:cs typeface="Times New Roman" panose="02020603050405020304" pitchFamily="18" charset="0"/>
              </a:rPr>
              <a:t>adjoint matrix</a:t>
            </a:r>
            <a:r>
              <a:rPr lang="en-US" altLang="zh-CN">
                <a:solidFill>
                  <a:srgbClr val="D60093"/>
                </a:solidFill>
                <a:ea typeface="宋体" panose="02010600030101010101" pitchFamily="2" charset="-122"/>
              </a:rPr>
              <a:t>)</a:t>
            </a:r>
            <a:r>
              <a:rPr lang="en-US" altLang="zh-CN">
                <a:solidFill>
                  <a:srgbClr val="000000"/>
                </a:solidFill>
                <a:ea typeface="宋体" panose="02010600030101010101" pitchFamily="2" charset="-122"/>
              </a:rPr>
              <a:t>.</a:t>
            </a:r>
            <a:br>
              <a:rPr lang="en-US" altLang="zh-CN">
                <a:solidFill>
                  <a:srgbClr val="000000"/>
                </a:solidFill>
                <a:ea typeface="宋体" panose="02010600030101010101" pitchFamily="2" charset="-122"/>
              </a:rPr>
            </a:br>
            <a:r>
              <a:rPr kumimoji="1" lang="en-US" altLang="zh-CN" b="1">
                <a:solidFill>
                  <a:srgbClr val="000000"/>
                </a:solidFill>
                <a:latin typeface="楷体_GB2312" pitchFamily="49" charset="-122"/>
              </a:rPr>
              <a:t>.</a:t>
            </a:r>
            <a:endParaRPr kumimoji="1" lang="en-US" altLang="zh-CN" b="1">
              <a:solidFill>
                <a:srgbClr val="000000"/>
              </a:solidFill>
              <a:latin typeface="Times New Roman" panose="02020603050405020304" pitchFamily="18" charset="0"/>
            </a:endParaRPr>
          </a:p>
        </p:txBody>
      </p:sp>
      <p:graphicFrame>
        <p:nvGraphicFramePr>
          <p:cNvPr id="110611" name="Object 14">
            <a:extLst>
              <a:ext uri="{FF2B5EF4-FFF2-40B4-BE49-F238E27FC236}">
                <a16:creationId xmlns:a16="http://schemas.microsoft.com/office/drawing/2014/main" id="{E9E0938D-D906-E09A-B50D-77BBB133B9B3}"/>
              </a:ext>
            </a:extLst>
          </p:cNvPr>
          <p:cNvGraphicFramePr>
            <a:graphicFrameLocks noChangeAspect="1"/>
          </p:cNvGraphicFramePr>
          <p:nvPr/>
        </p:nvGraphicFramePr>
        <p:xfrm>
          <a:off x="4252913" y="2492376"/>
          <a:ext cx="3498850" cy="1876425"/>
        </p:xfrm>
        <a:graphic>
          <a:graphicData uri="http://schemas.openxmlformats.org/presentationml/2006/ole">
            <mc:AlternateContent xmlns:mc="http://schemas.openxmlformats.org/markup-compatibility/2006">
              <mc:Choice xmlns:v="urn:schemas-microsoft-com:vml" Requires="v">
                <p:oleObj name="Equation" r:id="rId2" imgW="1752600" imgH="939800" progId="">
                  <p:embed/>
                </p:oleObj>
              </mc:Choice>
              <mc:Fallback>
                <p:oleObj name="Equation" r:id="rId2" imgW="1752600" imgH="939800" progId="">
                  <p:embed/>
                  <p:pic>
                    <p:nvPicPr>
                      <p:cNvPr id="110611" name="Object 14">
                        <a:extLst>
                          <a:ext uri="{FF2B5EF4-FFF2-40B4-BE49-F238E27FC236}">
                            <a16:creationId xmlns:a16="http://schemas.microsoft.com/office/drawing/2014/main" id="{E9E0938D-D906-E09A-B50D-77BBB133B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913" y="2492376"/>
                        <a:ext cx="34988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8">
            <a:extLst>
              <a:ext uri="{FF2B5EF4-FFF2-40B4-BE49-F238E27FC236}">
                <a16:creationId xmlns:a16="http://schemas.microsoft.com/office/drawing/2014/main" id="{D491F3B6-800C-ED9E-6AD8-017370D8699D}"/>
              </a:ext>
            </a:extLst>
          </p:cNvPr>
          <p:cNvGrpSpPr>
            <a:grpSpLocks/>
          </p:cNvGrpSpPr>
          <p:nvPr/>
        </p:nvGrpSpPr>
        <p:grpSpPr bwMode="auto">
          <a:xfrm>
            <a:off x="7712075" y="2463800"/>
            <a:ext cx="3352800" cy="1828800"/>
            <a:chOff x="3898" y="1598"/>
            <a:chExt cx="2112" cy="1152"/>
          </a:xfrm>
        </p:grpSpPr>
        <p:sp>
          <p:nvSpPr>
            <p:cNvPr id="825354" name="AutoShape 29">
              <a:extLst>
                <a:ext uri="{FF2B5EF4-FFF2-40B4-BE49-F238E27FC236}">
                  <a16:creationId xmlns:a16="http://schemas.microsoft.com/office/drawing/2014/main" id="{07EBD84F-99D3-B332-8BA1-ED33EDA5918B}"/>
                </a:ext>
              </a:extLst>
            </p:cNvPr>
            <p:cNvSpPr>
              <a:spLocks noChangeArrowheads="1"/>
            </p:cNvSpPr>
            <p:nvPr/>
          </p:nvSpPr>
          <p:spPr bwMode="auto">
            <a:xfrm>
              <a:off x="3898" y="1598"/>
              <a:ext cx="2112" cy="1152"/>
            </a:xfrm>
            <a:prstGeom prst="cloudCallout">
              <a:avLst>
                <a:gd name="adj1" fmla="val -59468"/>
                <a:gd name="adj2" fmla="val -53995"/>
              </a:avLst>
            </a:prstGeom>
            <a:solidFill>
              <a:schemeClr val="accent1"/>
            </a:solidFill>
            <a:ln w="9525">
              <a:solidFill>
                <a:schemeClr val="tx1"/>
              </a:solidFill>
              <a:miter lim="800000"/>
              <a:headEnd/>
              <a:tailEnd/>
            </a:ln>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kumimoji="1" lang="zh-CN" altLang="en-US" b="1">
                  <a:solidFill>
                    <a:srgbClr val="FF0000"/>
                  </a:solidFill>
                  <a:latin typeface="Times New Roman" panose="02020603050405020304" pitchFamily="18" charset="0"/>
                </a:rPr>
                <a:t>元素      的代数余子式      位于第 </a:t>
              </a:r>
              <a:r>
                <a:rPr kumimoji="1" lang="en-US" altLang="zh-CN" b="1" i="1">
                  <a:solidFill>
                    <a:srgbClr val="FF0000"/>
                  </a:solidFill>
                  <a:latin typeface="Times New Roman" panose="02020603050405020304" pitchFamily="18" charset="0"/>
                </a:rPr>
                <a:t>j </a:t>
              </a:r>
              <a:r>
                <a:rPr kumimoji="1" lang="zh-CN" altLang="en-US" b="1">
                  <a:solidFill>
                    <a:srgbClr val="FF0000"/>
                  </a:solidFill>
                  <a:latin typeface="Times New Roman" panose="02020603050405020304" pitchFamily="18" charset="0"/>
                </a:rPr>
                <a:t>行第 </a:t>
              </a:r>
              <a:r>
                <a:rPr kumimoji="1" lang="en-US" altLang="zh-CN" b="1" i="1">
                  <a:solidFill>
                    <a:srgbClr val="FF0000"/>
                  </a:solidFill>
                  <a:latin typeface="Times New Roman" panose="02020603050405020304" pitchFamily="18" charset="0"/>
                </a:rPr>
                <a:t>i </a:t>
              </a:r>
              <a:r>
                <a:rPr kumimoji="1" lang="zh-CN" altLang="en-US" b="1">
                  <a:solidFill>
                    <a:srgbClr val="FF0000"/>
                  </a:solidFill>
                  <a:latin typeface="Times New Roman" panose="02020603050405020304" pitchFamily="18" charset="0"/>
                </a:rPr>
                <a:t>列</a:t>
              </a:r>
            </a:p>
          </p:txBody>
        </p:sp>
        <p:graphicFrame>
          <p:nvGraphicFramePr>
            <p:cNvPr id="825355" name="Object 15">
              <a:extLst>
                <a:ext uri="{FF2B5EF4-FFF2-40B4-BE49-F238E27FC236}">
                  <a16:creationId xmlns:a16="http://schemas.microsoft.com/office/drawing/2014/main" id="{BCAF70B0-CB71-C076-2C07-FFC617EA5AB1}"/>
                </a:ext>
              </a:extLst>
            </p:cNvPr>
            <p:cNvGraphicFramePr>
              <a:graphicFrameLocks noChangeAspect="1"/>
            </p:cNvGraphicFramePr>
            <p:nvPr/>
          </p:nvGraphicFramePr>
          <p:xfrm>
            <a:off x="4665" y="1752"/>
            <a:ext cx="256" cy="347"/>
          </p:xfrm>
          <a:graphic>
            <a:graphicData uri="http://schemas.openxmlformats.org/presentationml/2006/ole">
              <mc:AlternateContent xmlns:mc="http://schemas.openxmlformats.org/markup-compatibility/2006">
                <mc:Choice xmlns:v="urn:schemas-microsoft-com:vml" Requires="v">
                  <p:oleObj name="Equation" r:id="rId4" imgW="177646" imgH="241091" progId="">
                    <p:embed/>
                  </p:oleObj>
                </mc:Choice>
                <mc:Fallback>
                  <p:oleObj name="Equation" r:id="rId4" imgW="177646" imgH="241091" progId="">
                    <p:embed/>
                    <p:pic>
                      <p:nvPicPr>
                        <p:cNvPr id="825355" name="Object 15">
                          <a:extLst>
                            <a:ext uri="{FF2B5EF4-FFF2-40B4-BE49-F238E27FC236}">
                              <a16:creationId xmlns:a16="http://schemas.microsoft.com/office/drawing/2014/main" id="{BCAF70B0-CB71-C076-2C07-FFC617EA5A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5" y="1752"/>
                          <a:ext cx="256"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5356" name="Object 16">
              <a:extLst>
                <a:ext uri="{FF2B5EF4-FFF2-40B4-BE49-F238E27FC236}">
                  <a16:creationId xmlns:a16="http://schemas.microsoft.com/office/drawing/2014/main" id="{5EA0BD82-B854-A169-A129-E9C82CF9AE54}"/>
                </a:ext>
              </a:extLst>
            </p:cNvPr>
            <p:cNvGraphicFramePr>
              <a:graphicFrameLocks noChangeAspect="1"/>
            </p:cNvGraphicFramePr>
            <p:nvPr/>
          </p:nvGraphicFramePr>
          <p:xfrm>
            <a:off x="4830" y="1979"/>
            <a:ext cx="292" cy="347"/>
          </p:xfrm>
          <a:graphic>
            <a:graphicData uri="http://schemas.openxmlformats.org/presentationml/2006/ole">
              <mc:AlternateContent xmlns:mc="http://schemas.openxmlformats.org/markup-compatibility/2006">
                <mc:Choice xmlns:v="urn:schemas-microsoft-com:vml" Requires="v">
                  <p:oleObj name="Equation" r:id="rId6" imgW="203112" imgH="241195" progId="">
                    <p:embed/>
                  </p:oleObj>
                </mc:Choice>
                <mc:Fallback>
                  <p:oleObj name="Equation" r:id="rId6" imgW="203112" imgH="241195" progId="">
                    <p:embed/>
                    <p:pic>
                      <p:nvPicPr>
                        <p:cNvPr id="825356" name="Object 16">
                          <a:extLst>
                            <a:ext uri="{FF2B5EF4-FFF2-40B4-BE49-F238E27FC236}">
                              <a16:creationId xmlns:a16="http://schemas.microsoft.com/office/drawing/2014/main" id="{5EA0BD82-B854-A169-A129-E9C82CF9AE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0" y="1979"/>
                          <a:ext cx="292"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 name="Text Box 18">
            <a:extLst>
              <a:ext uri="{FF2B5EF4-FFF2-40B4-BE49-F238E27FC236}">
                <a16:creationId xmlns:a16="http://schemas.microsoft.com/office/drawing/2014/main" id="{51324DD2-4FC2-5F14-59A0-54C113FEDD6E}"/>
              </a:ext>
            </a:extLst>
          </p:cNvPr>
          <p:cNvSpPr txBox="1">
            <a:spLocks noChangeArrowheads="1"/>
          </p:cNvSpPr>
          <p:nvPr/>
        </p:nvSpPr>
        <p:spPr bwMode="auto">
          <a:xfrm>
            <a:off x="1876426" y="5300663"/>
            <a:ext cx="80359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FF0000"/>
                </a:solidFill>
                <a:latin typeface="Times New Roman" panose="02020603050405020304" pitchFamily="18" charset="0"/>
              </a:rPr>
              <a:t>  注：</a:t>
            </a:r>
            <a:r>
              <a:rPr kumimoji="1" lang="en-US" altLang="zh-CN" b="1">
                <a:solidFill>
                  <a:srgbClr val="000000"/>
                </a:solidFill>
                <a:latin typeface="Times New Roman" panose="02020603050405020304" pitchFamily="18" charset="0"/>
              </a:rPr>
              <a:t>1.  </a:t>
            </a:r>
            <a:r>
              <a:rPr kumimoji="1" lang="zh-CN" altLang="en-US" b="1">
                <a:solidFill>
                  <a:srgbClr val="000000"/>
                </a:solidFill>
                <a:latin typeface="Times New Roman" panose="02020603050405020304" pitchFamily="18" charset="0"/>
              </a:rPr>
              <a:t>只有方阵才有伴随矩阵</a:t>
            </a:r>
            <a:r>
              <a:rPr kumimoji="1" lang="en-US" altLang="zh-CN" b="1">
                <a:solidFill>
                  <a:srgbClr val="000000"/>
                </a:solidFill>
                <a:latin typeface="Times New Roman" panose="02020603050405020304" pitchFamily="18" charset="0"/>
              </a:rPr>
              <a:t>.</a:t>
            </a:r>
            <a:endParaRPr kumimoji="1" lang="zh-CN" altLang="en-US" b="1">
              <a:solidFill>
                <a:srgbClr val="000000"/>
              </a:solidFill>
              <a:latin typeface="Times New Roman" panose="02020603050405020304" pitchFamily="18" charset="0"/>
            </a:endParaRPr>
          </a:p>
        </p:txBody>
      </p:sp>
      <p:sp>
        <p:nvSpPr>
          <p:cNvPr id="11" name="Text Box 18">
            <a:extLst>
              <a:ext uri="{FF2B5EF4-FFF2-40B4-BE49-F238E27FC236}">
                <a16:creationId xmlns:a16="http://schemas.microsoft.com/office/drawing/2014/main" id="{7E5F79ED-38F6-3357-1372-2D3F0632E54F}"/>
              </a:ext>
            </a:extLst>
          </p:cNvPr>
          <p:cNvSpPr txBox="1">
            <a:spLocks noChangeArrowheads="1"/>
          </p:cNvSpPr>
          <p:nvPr/>
        </p:nvSpPr>
        <p:spPr bwMode="auto">
          <a:xfrm>
            <a:off x="1989139" y="5857876"/>
            <a:ext cx="80359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FF0000"/>
                </a:solidFill>
                <a:latin typeface="Times New Roman" panose="02020603050405020304" pitchFamily="18" charset="0"/>
              </a:rPr>
              <a:t>          </a:t>
            </a:r>
            <a:r>
              <a:rPr kumimoji="1" lang="en-US" altLang="zh-CN" b="1">
                <a:solidFill>
                  <a:srgbClr val="000000"/>
                </a:solidFill>
                <a:latin typeface="Times New Roman" panose="02020603050405020304" pitchFamily="18" charset="0"/>
              </a:rPr>
              <a:t>2.       </a:t>
            </a:r>
            <a:r>
              <a:rPr kumimoji="1" lang="zh-CN" altLang="en-US" b="1">
                <a:solidFill>
                  <a:srgbClr val="000000"/>
                </a:solidFill>
                <a:latin typeface="Times New Roman" panose="02020603050405020304" pitchFamily="18" charset="0"/>
              </a:rPr>
              <a:t>与        的阶数相同</a:t>
            </a:r>
            <a:r>
              <a:rPr kumimoji="1" lang="en-US" altLang="zh-CN" b="1">
                <a:solidFill>
                  <a:srgbClr val="000000"/>
                </a:solidFill>
                <a:latin typeface="Times New Roman" panose="02020603050405020304" pitchFamily="18" charset="0"/>
              </a:rPr>
              <a:t>.</a:t>
            </a:r>
            <a:endParaRPr kumimoji="1" lang="zh-CN" altLang="en-US" b="1">
              <a:solidFill>
                <a:srgbClr val="000000"/>
              </a:solidFill>
              <a:latin typeface="Times New Roman" panose="02020603050405020304" pitchFamily="18" charset="0"/>
            </a:endParaRPr>
          </a:p>
        </p:txBody>
      </p:sp>
      <p:graphicFrame>
        <p:nvGraphicFramePr>
          <p:cNvPr id="180234" name="Object 10">
            <a:extLst>
              <a:ext uri="{FF2B5EF4-FFF2-40B4-BE49-F238E27FC236}">
                <a16:creationId xmlns:a16="http://schemas.microsoft.com/office/drawing/2014/main" id="{23805907-FB84-CED3-D630-299F08613705}"/>
              </a:ext>
            </a:extLst>
          </p:cNvPr>
          <p:cNvGraphicFramePr>
            <a:graphicFrameLocks noChangeAspect="1"/>
          </p:cNvGraphicFramePr>
          <p:nvPr/>
        </p:nvGraphicFramePr>
        <p:xfrm>
          <a:off x="3162300" y="5807076"/>
          <a:ext cx="554038" cy="765175"/>
        </p:xfrm>
        <a:graphic>
          <a:graphicData uri="http://schemas.openxmlformats.org/presentationml/2006/ole">
            <mc:AlternateContent xmlns:mc="http://schemas.openxmlformats.org/markup-compatibility/2006">
              <mc:Choice xmlns:v="urn:schemas-microsoft-com:vml" Requires="v">
                <p:oleObj name="公式" r:id="rId8" imgW="165028" imgH="228501" progId="Equation.3">
                  <p:embed/>
                </p:oleObj>
              </mc:Choice>
              <mc:Fallback>
                <p:oleObj name="公式" r:id="rId8" imgW="165028" imgH="228501" progId="Equation.3">
                  <p:embed/>
                  <p:pic>
                    <p:nvPicPr>
                      <p:cNvPr id="180234" name="Object 10">
                        <a:extLst>
                          <a:ext uri="{FF2B5EF4-FFF2-40B4-BE49-F238E27FC236}">
                            <a16:creationId xmlns:a16="http://schemas.microsoft.com/office/drawing/2014/main" id="{23805907-FB84-CED3-D630-299F0861370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2300" y="5807076"/>
                        <a:ext cx="554038"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5" name="Object 11">
            <a:extLst>
              <a:ext uri="{FF2B5EF4-FFF2-40B4-BE49-F238E27FC236}">
                <a16:creationId xmlns:a16="http://schemas.microsoft.com/office/drawing/2014/main" id="{81EE6E3C-E37C-9823-BB50-445B381904BB}"/>
              </a:ext>
            </a:extLst>
          </p:cNvPr>
          <p:cNvGraphicFramePr>
            <a:graphicFrameLocks noChangeAspect="1"/>
          </p:cNvGraphicFramePr>
          <p:nvPr/>
        </p:nvGraphicFramePr>
        <p:xfrm>
          <a:off x="3997325" y="5913439"/>
          <a:ext cx="368300" cy="396875"/>
        </p:xfrm>
        <a:graphic>
          <a:graphicData uri="http://schemas.openxmlformats.org/presentationml/2006/ole">
            <mc:AlternateContent xmlns:mc="http://schemas.openxmlformats.org/markup-compatibility/2006">
              <mc:Choice xmlns:v="urn:schemas-microsoft-com:vml" Requires="v">
                <p:oleObj name="公式" r:id="rId10" imgW="152268" imgH="164957" progId="Equation.3">
                  <p:embed/>
                </p:oleObj>
              </mc:Choice>
              <mc:Fallback>
                <p:oleObj name="公式" r:id="rId10" imgW="152268" imgH="164957" progId="Equation.3">
                  <p:embed/>
                  <p:pic>
                    <p:nvPicPr>
                      <p:cNvPr id="180235" name="Object 11">
                        <a:extLst>
                          <a:ext uri="{FF2B5EF4-FFF2-40B4-BE49-F238E27FC236}">
                            <a16:creationId xmlns:a16="http://schemas.microsoft.com/office/drawing/2014/main" id="{81EE6E3C-E37C-9823-BB50-445B381904B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7325" y="5913439"/>
                        <a:ext cx="3683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5353" name="Rectangle 2">
            <a:extLst>
              <a:ext uri="{FF2B5EF4-FFF2-40B4-BE49-F238E27FC236}">
                <a16:creationId xmlns:a16="http://schemas.microsoft.com/office/drawing/2014/main" id="{91004B39-59F1-8003-EF8B-93DD2B0EE118}"/>
              </a:ext>
            </a:extLst>
          </p:cNvPr>
          <p:cNvSpPr>
            <a:spLocks noChangeAspect="1" noChangeArrowheads="1"/>
          </p:cNvSpPr>
          <p:nvPr/>
        </p:nvSpPr>
        <p:spPr bwMode="auto">
          <a:xfrm>
            <a:off x="1981200" y="457200"/>
            <a:ext cx="77739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4400" b="1">
                <a:solidFill>
                  <a:srgbClr val="00007D"/>
                </a:solidFill>
              </a:rPr>
              <a:t>六、方阵的伴随矩阵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610">
                                            <p:txEl>
                                              <p:pRg st="0" end="0"/>
                                            </p:txEl>
                                          </p:spTgt>
                                        </p:tgtEl>
                                        <p:attrNameLst>
                                          <p:attrName>style.visibility</p:attrName>
                                        </p:attrNameLst>
                                      </p:cBhvr>
                                      <p:to>
                                        <p:strVal val="visible"/>
                                      </p:to>
                                    </p:set>
                                    <p:animEffect transition="in" filter="blinds(horizontal)">
                                      <p:cBhvr>
                                        <p:cTn id="7" dur="500"/>
                                        <p:tgtEl>
                                          <p:spTgt spid="1106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0611"/>
                                        </p:tgtEl>
                                        <p:attrNameLst>
                                          <p:attrName>style.visibility</p:attrName>
                                        </p:attrNameLst>
                                      </p:cBhvr>
                                      <p:to>
                                        <p:strVal val="visible"/>
                                      </p:to>
                                    </p:set>
                                    <p:animEffect transition="in" filter="wipe(left)">
                                      <p:cBhvr>
                                        <p:cTn id="12" dur="5000"/>
                                        <p:tgtEl>
                                          <p:spTgt spid="110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0610">
                                            <p:txEl>
                                              <p:pRg st="5" end="5"/>
                                            </p:txEl>
                                          </p:spTgt>
                                        </p:tgtEl>
                                        <p:attrNameLst>
                                          <p:attrName>style.visibility</p:attrName>
                                        </p:attrNameLst>
                                      </p:cBhvr>
                                      <p:to>
                                        <p:strVal val="visible"/>
                                      </p:to>
                                    </p:set>
                                    <p:animEffect transition="in" filter="blinds(horizontal)">
                                      <p:cBhvr>
                                        <p:cTn id="17" dur="500"/>
                                        <p:tgtEl>
                                          <p:spTgt spid="110610">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blinds(horizontal)">
                                      <p:cBhvr>
                                        <p:cTn id="27" dur="500"/>
                                        <p:tgtEl>
                                          <p:spTgt spid="1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blinds(horizontal)">
                                      <p:cBhvr>
                                        <p:cTn id="32" dur="500"/>
                                        <p:tgtEl>
                                          <p:spTgt spid="1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0234"/>
                                        </p:tgtEl>
                                        <p:attrNameLst>
                                          <p:attrName>style.visibility</p:attrName>
                                        </p:attrNameLst>
                                      </p:cBhvr>
                                      <p:to>
                                        <p:strVal val="visible"/>
                                      </p:to>
                                    </p:set>
                                    <p:animEffect transition="in" filter="wipe(left)">
                                      <p:cBhvr>
                                        <p:cTn id="37" dur="5000"/>
                                        <p:tgtEl>
                                          <p:spTgt spid="1802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80235"/>
                                        </p:tgtEl>
                                        <p:attrNameLst>
                                          <p:attrName>style.visibility</p:attrName>
                                        </p:attrNameLst>
                                      </p:cBhvr>
                                      <p:to>
                                        <p:strVal val="visible"/>
                                      </p:to>
                                    </p:set>
                                    <p:animEffect transition="in" filter="wipe(left)">
                                      <p:cBhvr>
                                        <p:cTn id="42" dur="5000"/>
                                        <p:tgtEl>
                                          <p:spTgt spid="180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0" grpId="0" build="p"/>
      <p:bldP spid="10" grpId="0" build="p"/>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77BD77F5-3528-C10F-8B87-2049DB416C16}"/>
              </a:ext>
            </a:extLst>
          </p:cNvPr>
          <p:cNvSpPr txBox="1">
            <a:spLocks/>
          </p:cNvSpPr>
          <p:nvPr/>
        </p:nvSpPr>
        <p:spPr bwMode="auto">
          <a:xfrm>
            <a:off x="2674939" y="857251"/>
            <a:ext cx="4206875" cy="747713"/>
          </a:xfrm>
          <a:prstGeom prst="rect">
            <a:avLst/>
          </a:prstGeom>
          <a:noFill/>
          <a:ln w="9525">
            <a:noFill/>
            <a:miter lim="800000"/>
            <a:headEnd/>
            <a:tailEnd/>
          </a:ln>
        </p:spPr>
        <p:txBody>
          <a:bodyPr anchor="b"/>
          <a:lstStyle/>
          <a:p>
            <a:pPr eaLnBrk="0" fontAlgn="base" hangingPunct="0">
              <a:spcBef>
                <a:spcPct val="0"/>
              </a:spcBef>
              <a:spcAft>
                <a:spcPct val="0"/>
              </a:spcAft>
              <a:defRPr/>
            </a:pPr>
            <a:r>
              <a:rPr lang="zh-CN" altLang="en-US" sz="2800" b="1" kern="0" dirty="0">
                <a:solidFill>
                  <a:srgbClr val="333399"/>
                </a:solidFill>
                <a:latin typeface="Tahoma"/>
                <a:ea typeface="宋体"/>
              </a:rPr>
              <a:t>线性方程组的研究内容：</a:t>
            </a:r>
          </a:p>
        </p:txBody>
      </p:sp>
      <p:sp>
        <p:nvSpPr>
          <p:cNvPr id="761859" name="内容占位符 2">
            <a:extLst>
              <a:ext uri="{FF2B5EF4-FFF2-40B4-BE49-F238E27FC236}">
                <a16:creationId xmlns:a16="http://schemas.microsoft.com/office/drawing/2014/main" id="{C59D4FC3-1A61-B7D2-979A-1FD3CC625B98}"/>
              </a:ext>
            </a:extLst>
          </p:cNvPr>
          <p:cNvSpPr>
            <a:spLocks noGrp="1"/>
          </p:cNvSpPr>
          <p:nvPr>
            <p:ph idx="1"/>
          </p:nvPr>
        </p:nvSpPr>
        <p:spPr>
          <a:xfrm>
            <a:off x="2706688" y="2000250"/>
            <a:ext cx="7772400" cy="2268538"/>
          </a:xfrm>
        </p:spPr>
        <p:txBody>
          <a:bodyPr/>
          <a:lstStyle/>
          <a:p>
            <a:r>
              <a:rPr lang="zh-CN" altLang="en-US" sz="2800" b="1"/>
              <a:t>是否有解？</a:t>
            </a:r>
            <a:endParaRPr lang="en-US" altLang="zh-CN" sz="2800" b="1"/>
          </a:p>
          <a:p>
            <a:r>
              <a:rPr lang="zh-CN" altLang="en-US" sz="2800" b="1"/>
              <a:t>有解时它的解是否唯一？</a:t>
            </a:r>
            <a:endParaRPr lang="en-US" altLang="zh-CN" sz="2800" b="1"/>
          </a:p>
          <a:p>
            <a:r>
              <a:rPr lang="zh-CN" altLang="en-US" sz="2800" b="1"/>
              <a:t>如果有多个解，如何求出其所有解？</a:t>
            </a:r>
          </a:p>
        </p:txBody>
      </p:sp>
      <p:sp>
        <p:nvSpPr>
          <p:cNvPr id="4" name="内容占位符 2">
            <a:extLst>
              <a:ext uri="{FF2B5EF4-FFF2-40B4-BE49-F238E27FC236}">
                <a16:creationId xmlns:a16="http://schemas.microsoft.com/office/drawing/2014/main" id="{A69D09D6-D60E-0972-4D8F-EF0EAF873370}"/>
              </a:ext>
            </a:extLst>
          </p:cNvPr>
          <p:cNvSpPr txBox="1">
            <a:spLocks/>
          </p:cNvSpPr>
          <p:nvPr/>
        </p:nvSpPr>
        <p:spPr bwMode="auto">
          <a:xfrm>
            <a:off x="2738438" y="4017964"/>
            <a:ext cx="7772400" cy="1982787"/>
          </a:xfrm>
          <a:prstGeom prst="rect">
            <a:avLst/>
          </a:prstGeom>
          <a:noFill/>
          <a:ln w="9525">
            <a:noFill/>
            <a:miter lim="800000"/>
            <a:headEnd/>
            <a:tailEnd/>
          </a:ln>
        </p:spPr>
        <p:txBody>
          <a:bodyPr/>
          <a:lstStyle/>
          <a:p>
            <a:pPr marL="342900" indent="-342900" eaLnBrk="0" fontAlgn="base" hangingPunct="0">
              <a:spcBef>
                <a:spcPct val="20000"/>
              </a:spcBef>
              <a:spcAft>
                <a:spcPct val="0"/>
              </a:spcAft>
              <a:buClr>
                <a:srgbClr val="3333CC"/>
              </a:buClr>
              <a:buSzPct val="60000"/>
              <a:defRPr/>
            </a:pPr>
            <a:r>
              <a:rPr lang="zh-CN" altLang="en-US" sz="2800" b="1" kern="0" dirty="0">
                <a:solidFill>
                  <a:srgbClr val="000000"/>
                </a:solidFill>
                <a:latin typeface="Tahoma"/>
                <a:ea typeface="宋体"/>
              </a:rPr>
              <a:t>       问题的答案都取决与方程组（</a:t>
            </a:r>
            <a:r>
              <a:rPr lang="en-US" altLang="zh-CN" sz="2800" b="1" kern="0" dirty="0">
                <a:solidFill>
                  <a:srgbClr val="000000"/>
                </a:solidFill>
                <a:latin typeface="Tahoma"/>
                <a:ea typeface="宋体"/>
              </a:rPr>
              <a:t>1</a:t>
            </a:r>
            <a:r>
              <a:rPr lang="zh-CN" altLang="en-US" sz="2800" b="1" kern="0" dirty="0">
                <a:solidFill>
                  <a:srgbClr val="000000"/>
                </a:solidFill>
                <a:latin typeface="Tahoma"/>
                <a:ea typeface="宋体"/>
              </a:rPr>
              <a:t>）的 </a:t>
            </a:r>
            <a:r>
              <a:rPr lang="en-US" altLang="zh-CN" sz="2800" b="1" i="1" kern="0" dirty="0">
                <a:solidFill>
                  <a:srgbClr val="000000"/>
                </a:solidFill>
                <a:latin typeface="Times New Roman" pitchFamily="18" charset="0"/>
                <a:ea typeface="黑体"/>
                <a:cs typeface="Times New Roman" pitchFamily="18" charset="0"/>
              </a:rPr>
              <a:t>m</a:t>
            </a:r>
            <a:r>
              <a:rPr lang="en-US" altLang="zh-CN" sz="2000" b="1" kern="0" dirty="0">
                <a:solidFill>
                  <a:srgbClr val="000000"/>
                </a:solidFill>
                <a:latin typeface="黑体"/>
                <a:ea typeface="黑体"/>
                <a:cs typeface="Times New Roman" pitchFamily="18" charset="0"/>
              </a:rPr>
              <a:t>×</a:t>
            </a:r>
            <a:r>
              <a:rPr lang="en-US" altLang="zh-CN" sz="2800" b="1" i="1" kern="0" dirty="0">
                <a:solidFill>
                  <a:srgbClr val="000000"/>
                </a:solidFill>
                <a:latin typeface="Times New Roman" pitchFamily="18" charset="0"/>
                <a:ea typeface="黑体"/>
                <a:cs typeface="Times New Roman" pitchFamily="18" charset="0"/>
              </a:rPr>
              <a:t>n</a:t>
            </a:r>
          </a:p>
          <a:p>
            <a:pPr marL="342900" indent="-342900" fontAlgn="base">
              <a:spcBef>
                <a:spcPct val="20000"/>
              </a:spcBef>
              <a:spcAft>
                <a:spcPct val="0"/>
              </a:spcAft>
              <a:buClr>
                <a:srgbClr val="3333CC"/>
              </a:buClr>
              <a:buSzPct val="60000"/>
              <a:defRPr/>
            </a:pPr>
            <a:r>
              <a:rPr lang="zh-CN" altLang="en-US" sz="2800" b="1" kern="0" dirty="0">
                <a:solidFill>
                  <a:srgbClr val="000000"/>
                </a:solidFill>
                <a:latin typeface="Times New Roman" pitchFamily="18" charset="0"/>
                <a:ea typeface="黑体"/>
                <a:cs typeface="Times New Roman" pitchFamily="18" charset="0"/>
              </a:rPr>
              <a:t>个</a:t>
            </a:r>
            <a:r>
              <a:rPr lang="zh-CN" altLang="en-US" sz="2800" b="1" kern="0" dirty="0">
                <a:solidFill>
                  <a:srgbClr val="000000"/>
                </a:solidFill>
                <a:latin typeface="Tahoma"/>
                <a:ea typeface="宋体"/>
              </a:rPr>
              <a:t>系数</a:t>
            </a:r>
            <a:r>
              <a:rPr lang="en-US" altLang="zh-CN" sz="2800" b="1" i="1" kern="0" dirty="0">
                <a:solidFill>
                  <a:srgbClr val="000000"/>
                </a:solidFill>
                <a:latin typeface="Times New Roman" pitchFamily="18" charset="0"/>
                <a:ea typeface="楷体_GB2312" pitchFamily="49" charset="-122"/>
                <a:cs typeface="Times New Roman" pitchFamily="18" charset="0"/>
              </a:rPr>
              <a:t>a</a:t>
            </a:r>
            <a:r>
              <a:rPr lang="en-US" altLang="zh-CN" sz="2800" b="1" i="1" kern="0" baseline="-25000" dirty="0">
                <a:solidFill>
                  <a:srgbClr val="000000"/>
                </a:solidFill>
                <a:latin typeface="Times New Roman" pitchFamily="18" charset="0"/>
                <a:ea typeface="楷体_GB2312" pitchFamily="49" charset="-122"/>
                <a:cs typeface="Times New Roman" pitchFamily="18" charset="0"/>
              </a:rPr>
              <a:t>ij </a:t>
            </a:r>
            <a:r>
              <a:rPr lang="en-US" altLang="zh-CN" sz="2800" b="1" kern="0" dirty="0">
                <a:solidFill>
                  <a:srgbClr val="000000"/>
                </a:solidFill>
                <a:latin typeface="Times New Roman" pitchFamily="18" charset="0"/>
                <a:ea typeface="楷体_GB2312" pitchFamily="49" charset="-122"/>
                <a:cs typeface="Times New Roman" pitchFamily="18" charset="0"/>
              </a:rPr>
              <a:t>(</a:t>
            </a:r>
            <a:r>
              <a:rPr lang="en-US" altLang="zh-CN" sz="2800" b="1" i="1" kern="0" dirty="0">
                <a:solidFill>
                  <a:srgbClr val="000000"/>
                </a:solidFill>
                <a:latin typeface="Times New Roman" pitchFamily="18" charset="0"/>
                <a:ea typeface="楷体_GB2312" pitchFamily="49" charset="-122"/>
                <a:cs typeface="Times New Roman" pitchFamily="18" charset="0"/>
              </a:rPr>
              <a:t>i</a:t>
            </a:r>
            <a:r>
              <a:rPr lang="en-US" altLang="zh-CN" sz="2800" b="1" kern="0" dirty="0">
                <a:solidFill>
                  <a:srgbClr val="000000"/>
                </a:solidFill>
                <a:latin typeface="Times New Roman" pitchFamily="18" charset="0"/>
                <a:ea typeface="楷体_GB2312" pitchFamily="49" charset="-122"/>
                <a:cs typeface="Times New Roman" pitchFamily="18" charset="0"/>
              </a:rPr>
              <a:t>=1,2,</a:t>
            </a:r>
            <a:r>
              <a:rPr lang="en-US" altLang="zh-CN" sz="2800" b="1" kern="0" dirty="0">
                <a:solidFill>
                  <a:srgbClr val="000000"/>
                </a:solidFill>
                <a:latin typeface="黑体"/>
                <a:ea typeface="黑体"/>
                <a:cs typeface="Times New Roman" pitchFamily="18" charset="0"/>
              </a:rPr>
              <a:t>…</a:t>
            </a:r>
            <a:r>
              <a:rPr lang="zh-CN" altLang="en-US" sz="2800" b="1" kern="0" dirty="0">
                <a:solidFill>
                  <a:srgbClr val="000000"/>
                </a:solidFill>
                <a:latin typeface="黑体"/>
                <a:ea typeface="黑体"/>
                <a:cs typeface="Times New Roman" pitchFamily="18" charset="0"/>
              </a:rPr>
              <a:t>，</a:t>
            </a:r>
            <a:r>
              <a:rPr lang="en-US" altLang="zh-CN" sz="2800" b="1" i="1" kern="0" dirty="0">
                <a:solidFill>
                  <a:srgbClr val="000000"/>
                </a:solidFill>
                <a:latin typeface="Times New Roman" pitchFamily="18" charset="0"/>
                <a:ea typeface="黑体"/>
                <a:cs typeface="Times New Roman" pitchFamily="18" charset="0"/>
              </a:rPr>
              <a:t>m</a:t>
            </a:r>
            <a:r>
              <a:rPr lang="zh-CN" altLang="en-US" sz="2800" b="1" kern="0" dirty="0">
                <a:solidFill>
                  <a:srgbClr val="000000"/>
                </a:solidFill>
                <a:latin typeface="黑体"/>
                <a:ea typeface="黑体"/>
                <a:cs typeface="Times New Roman" pitchFamily="18" charset="0"/>
              </a:rPr>
              <a:t>，</a:t>
            </a:r>
            <a:r>
              <a:rPr lang="en-US" altLang="zh-CN" sz="2800" b="1" i="1" kern="0" dirty="0">
                <a:solidFill>
                  <a:srgbClr val="000000"/>
                </a:solidFill>
                <a:latin typeface="Times New Roman" pitchFamily="18" charset="0"/>
                <a:ea typeface="黑体"/>
                <a:cs typeface="Times New Roman" pitchFamily="18" charset="0"/>
              </a:rPr>
              <a:t>j</a:t>
            </a:r>
            <a:r>
              <a:rPr lang="en-US" altLang="zh-CN" sz="2800" b="1" kern="0" dirty="0">
                <a:solidFill>
                  <a:srgbClr val="000000"/>
                </a:solidFill>
                <a:latin typeface="Times New Roman" pitchFamily="18" charset="0"/>
                <a:ea typeface="楷体_GB2312" pitchFamily="49" charset="-122"/>
                <a:cs typeface="Times New Roman" pitchFamily="18" charset="0"/>
              </a:rPr>
              <a:t> =1,2,</a:t>
            </a:r>
            <a:r>
              <a:rPr lang="en-US" altLang="zh-CN" sz="2800" b="1" kern="0" dirty="0">
                <a:solidFill>
                  <a:srgbClr val="000000"/>
                </a:solidFill>
                <a:latin typeface="黑体"/>
                <a:ea typeface="黑体"/>
                <a:cs typeface="Times New Roman" pitchFamily="18" charset="0"/>
              </a:rPr>
              <a:t>…, </a:t>
            </a:r>
            <a:r>
              <a:rPr lang="en-US" altLang="zh-CN" sz="2800" b="1" i="1" kern="0" dirty="0">
                <a:solidFill>
                  <a:srgbClr val="000000"/>
                </a:solidFill>
                <a:latin typeface="Times New Roman" pitchFamily="18" charset="0"/>
                <a:ea typeface="黑体"/>
                <a:cs typeface="Times New Roman" pitchFamily="18" charset="0"/>
              </a:rPr>
              <a:t>n</a:t>
            </a:r>
            <a:r>
              <a:rPr lang="en-US" altLang="zh-CN" sz="2800" b="1" kern="0" dirty="0">
                <a:solidFill>
                  <a:srgbClr val="000000"/>
                </a:solidFill>
                <a:latin typeface="Times New Roman" pitchFamily="18" charset="0"/>
                <a:ea typeface="楷体_GB2312" pitchFamily="49" charset="-122"/>
                <a:cs typeface="Times New Roman" pitchFamily="18" charset="0"/>
              </a:rPr>
              <a:t>) </a:t>
            </a:r>
            <a:r>
              <a:rPr lang="zh-CN" altLang="en-US" sz="2800" b="1" kern="0" dirty="0">
                <a:solidFill>
                  <a:srgbClr val="000000"/>
                </a:solidFill>
                <a:latin typeface="Times New Roman" pitchFamily="18" charset="0"/>
                <a:ea typeface="楷体_GB2312" pitchFamily="49" charset="-122"/>
                <a:cs typeface="Times New Roman" pitchFamily="18" charset="0"/>
              </a:rPr>
              <a:t>与常数项</a:t>
            </a:r>
            <a:endParaRPr lang="en-US" altLang="zh-CN" sz="2800" b="1" kern="0" dirty="0">
              <a:solidFill>
                <a:srgbClr val="000000"/>
              </a:solidFill>
              <a:latin typeface="Times New Roman" pitchFamily="18" charset="0"/>
              <a:ea typeface="楷体_GB2312" pitchFamily="49" charset="-122"/>
              <a:cs typeface="Times New Roman" pitchFamily="18" charset="0"/>
            </a:endParaRPr>
          </a:p>
          <a:p>
            <a:pPr marL="342900" indent="-342900" fontAlgn="base">
              <a:spcBef>
                <a:spcPct val="20000"/>
              </a:spcBef>
              <a:spcAft>
                <a:spcPct val="0"/>
              </a:spcAft>
              <a:buClr>
                <a:srgbClr val="3333CC"/>
              </a:buClr>
              <a:buSzPct val="60000"/>
              <a:defRPr/>
            </a:pPr>
            <a:r>
              <a:rPr lang="en-US" altLang="zh-CN" sz="2800" b="1" i="1" kern="0" dirty="0">
                <a:solidFill>
                  <a:srgbClr val="000000"/>
                </a:solidFill>
                <a:latin typeface="Times New Roman" pitchFamily="18" charset="0"/>
                <a:ea typeface="楷体_GB2312" pitchFamily="49" charset="-122"/>
                <a:cs typeface="Times New Roman" pitchFamily="18" charset="0"/>
              </a:rPr>
              <a:t>b</a:t>
            </a:r>
            <a:r>
              <a:rPr lang="en-US" altLang="zh-CN" sz="2800" b="1" kern="0" baseline="-25000" dirty="0">
                <a:solidFill>
                  <a:srgbClr val="000000"/>
                </a:solidFill>
                <a:latin typeface="Times New Roman" pitchFamily="18" charset="0"/>
                <a:ea typeface="楷体_GB2312" pitchFamily="49" charset="-122"/>
                <a:cs typeface="Times New Roman" pitchFamily="18" charset="0"/>
              </a:rPr>
              <a:t>1</a:t>
            </a:r>
            <a:r>
              <a:rPr lang="en-US" altLang="zh-CN" sz="2800" b="1" i="1" kern="0" baseline="-25000" dirty="0">
                <a:solidFill>
                  <a:srgbClr val="000000"/>
                </a:solidFill>
                <a:latin typeface="Times New Roman" pitchFamily="18" charset="0"/>
                <a:ea typeface="楷体_GB2312" pitchFamily="49" charset="-122"/>
                <a:cs typeface="Times New Roman" pitchFamily="18" charset="0"/>
              </a:rPr>
              <a:t>   ,</a:t>
            </a:r>
            <a:r>
              <a:rPr lang="en-US" altLang="zh-CN" sz="2800" b="1" i="1" kern="0" dirty="0">
                <a:solidFill>
                  <a:srgbClr val="000000"/>
                </a:solidFill>
                <a:latin typeface="Times New Roman" pitchFamily="18" charset="0"/>
                <a:ea typeface="楷体_GB2312" pitchFamily="49" charset="-122"/>
                <a:cs typeface="Times New Roman" pitchFamily="18" charset="0"/>
              </a:rPr>
              <a:t> b</a:t>
            </a:r>
            <a:r>
              <a:rPr lang="en-US" altLang="zh-CN" sz="2800" b="1" kern="0" baseline="-25000" dirty="0">
                <a:solidFill>
                  <a:srgbClr val="000000"/>
                </a:solidFill>
                <a:latin typeface="Times New Roman" pitchFamily="18" charset="0"/>
                <a:ea typeface="楷体_GB2312" pitchFamily="49" charset="-122"/>
                <a:cs typeface="Times New Roman" pitchFamily="18" charset="0"/>
              </a:rPr>
              <a:t>2,</a:t>
            </a:r>
            <a:r>
              <a:rPr lang="en-US" altLang="zh-CN" sz="2800" b="1" kern="0" dirty="0">
                <a:solidFill>
                  <a:srgbClr val="000000"/>
                </a:solidFill>
                <a:latin typeface="黑体"/>
                <a:ea typeface="黑体"/>
                <a:cs typeface="Times New Roman" pitchFamily="18" charset="0"/>
              </a:rPr>
              <a:t> … ,</a:t>
            </a:r>
            <a:r>
              <a:rPr lang="en-US" altLang="zh-CN" sz="2800" b="1" i="1" kern="0" dirty="0">
                <a:solidFill>
                  <a:srgbClr val="000000"/>
                </a:solidFill>
                <a:latin typeface="Times New Roman" pitchFamily="18" charset="0"/>
                <a:ea typeface="楷体_GB2312" pitchFamily="49" charset="-122"/>
                <a:cs typeface="Times New Roman" pitchFamily="18" charset="0"/>
              </a:rPr>
              <a:t>b</a:t>
            </a:r>
            <a:r>
              <a:rPr lang="en-US" altLang="zh-CN" sz="2800" b="1" kern="0" baseline="-25000" dirty="0">
                <a:solidFill>
                  <a:srgbClr val="000000"/>
                </a:solidFill>
                <a:latin typeface="Times New Roman" pitchFamily="18" charset="0"/>
                <a:ea typeface="楷体_GB2312" pitchFamily="49" charset="-122"/>
                <a:cs typeface="Times New Roman" pitchFamily="18" charset="0"/>
              </a:rPr>
              <a:t>m</a:t>
            </a:r>
            <a:r>
              <a:rPr lang="en-US" altLang="zh-CN" sz="2800" b="1" kern="0" dirty="0">
                <a:solidFill>
                  <a:srgbClr val="000000"/>
                </a:solidFill>
                <a:latin typeface="Times New Roman" pitchFamily="18" charset="0"/>
                <a:ea typeface="楷体_GB2312" pitchFamily="49" charset="-122"/>
                <a:cs typeface="Times New Roman" pitchFamily="18" charset="0"/>
              </a:rPr>
              <a:t> </a:t>
            </a:r>
            <a:r>
              <a:rPr lang="zh-CN" altLang="en-US" sz="2800" b="1" kern="0" dirty="0">
                <a:solidFill>
                  <a:srgbClr val="000000"/>
                </a:solidFill>
                <a:latin typeface="Times New Roman" pitchFamily="18" charset="0"/>
                <a:ea typeface="楷体_GB2312" pitchFamily="49" charset="-122"/>
                <a:cs typeface="Times New Roman" pitchFamily="18" charset="0"/>
              </a:rPr>
              <a:t>所构成的</a:t>
            </a:r>
            <a:r>
              <a:rPr lang="en-US" altLang="zh-CN" sz="2800" b="1" i="1" kern="0" dirty="0">
                <a:solidFill>
                  <a:srgbClr val="000000"/>
                </a:solidFill>
                <a:latin typeface="Times New Roman" pitchFamily="18" charset="0"/>
                <a:ea typeface="黑体"/>
                <a:cs typeface="Times New Roman" pitchFamily="18" charset="0"/>
              </a:rPr>
              <a:t>m </a:t>
            </a:r>
            <a:r>
              <a:rPr lang="zh-CN" altLang="en-US" sz="2000" b="1" kern="0" dirty="0">
                <a:solidFill>
                  <a:srgbClr val="000000"/>
                </a:solidFill>
                <a:latin typeface="黑体"/>
                <a:ea typeface="黑体"/>
                <a:cs typeface="Times New Roman" pitchFamily="18" charset="0"/>
              </a:rPr>
              <a:t>行 </a:t>
            </a:r>
            <a:r>
              <a:rPr lang="en-US" altLang="zh-CN" sz="2800" b="1" i="1" kern="0" dirty="0">
                <a:solidFill>
                  <a:srgbClr val="000000"/>
                </a:solidFill>
                <a:latin typeface="Times New Roman" pitchFamily="18" charset="0"/>
                <a:ea typeface="黑体"/>
                <a:cs typeface="Times New Roman" pitchFamily="18" charset="0"/>
              </a:rPr>
              <a:t>n+</a:t>
            </a:r>
            <a:r>
              <a:rPr lang="en-US" altLang="zh-CN" sz="2800" b="1" kern="0" dirty="0">
                <a:solidFill>
                  <a:srgbClr val="000000"/>
                </a:solidFill>
                <a:latin typeface="Times New Roman" pitchFamily="18" charset="0"/>
                <a:ea typeface="黑体"/>
                <a:cs typeface="Times New Roman" pitchFamily="18" charset="0"/>
              </a:rPr>
              <a:t>1</a:t>
            </a:r>
            <a:r>
              <a:rPr lang="zh-CN" altLang="en-US" sz="2800" b="1" kern="0" dirty="0">
                <a:solidFill>
                  <a:srgbClr val="000000"/>
                </a:solidFill>
                <a:latin typeface="楷体_GB2312" pitchFamily="49" charset="-122"/>
                <a:ea typeface="楷体_GB2312" pitchFamily="49" charset="-122"/>
                <a:cs typeface="Times New Roman" pitchFamily="18" charset="0"/>
              </a:rPr>
              <a:t>列的矩形数表</a:t>
            </a:r>
            <a:endParaRPr lang="en-US" altLang="zh-CN" sz="2800" b="1" kern="0" dirty="0">
              <a:solidFill>
                <a:srgbClr val="000000"/>
              </a:solidFill>
              <a:latin typeface="楷体_GB2312" pitchFamily="49" charset="-122"/>
              <a:ea typeface="楷体_GB2312" pitchFamily="49"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6370" name="Text Box 2">
            <a:extLst>
              <a:ext uri="{FF2B5EF4-FFF2-40B4-BE49-F238E27FC236}">
                <a16:creationId xmlns:a16="http://schemas.microsoft.com/office/drawing/2014/main" id="{85E0249B-484C-C4A3-4496-D98C9B098281}"/>
              </a:ext>
            </a:extLst>
          </p:cNvPr>
          <p:cNvSpPr txBox="1">
            <a:spLocks noChangeArrowheads="1"/>
          </p:cNvSpPr>
          <p:nvPr/>
        </p:nvSpPr>
        <p:spPr bwMode="auto">
          <a:xfrm>
            <a:off x="2057400" y="914401"/>
            <a:ext cx="6127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例</a:t>
            </a:r>
            <a:r>
              <a:rPr kumimoji="1" lang="en-US" altLang="zh-CN" b="1">
                <a:solidFill>
                  <a:srgbClr val="0000FF"/>
                </a:solidFill>
                <a:latin typeface="Times New Roman" panose="02020603050405020304" pitchFamily="18" charset="0"/>
              </a:rPr>
              <a:t>2</a:t>
            </a:r>
            <a:r>
              <a:rPr kumimoji="1" lang="zh-CN" altLang="en-US" b="1">
                <a:solidFill>
                  <a:srgbClr val="0000FF"/>
                </a:solidFill>
                <a:latin typeface="Times New Roman" panose="02020603050405020304" pitchFamily="18" charset="0"/>
              </a:rPr>
              <a:t>：</a:t>
            </a:r>
            <a:r>
              <a:rPr kumimoji="1" lang="zh-CN" altLang="en-US" b="1">
                <a:solidFill>
                  <a:srgbClr val="000000"/>
                </a:solidFill>
                <a:latin typeface="Times New Roman" panose="02020603050405020304" pitchFamily="18" charset="0"/>
              </a:rPr>
              <a:t>求</a:t>
            </a:r>
            <a:r>
              <a:rPr kumimoji="1" lang="en-US" altLang="zh-CN" b="1">
                <a:solidFill>
                  <a:srgbClr val="000000"/>
                </a:solidFill>
                <a:latin typeface="Times New Roman" panose="02020603050405020304" pitchFamily="18" charset="0"/>
              </a:rPr>
              <a:t>3</a:t>
            </a:r>
            <a:r>
              <a:rPr kumimoji="1" lang="zh-CN" altLang="en-US" b="1">
                <a:solidFill>
                  <a:srgbClr val="000000"/>
                </a:solidFill>
                <a:latin typeface="Times New Roman" panose="02020603050405020304" pitchFamily="18" charset="0"/>
              </a:rPr>
              <a:t>阶方阵                            的伴随矩阵</a:t>
            </a:r>
            <a:r>
              <a:rPr kumimoji="1" lang="en-US" altLang="zh-CN" b="1">
                <a:solidFill>
                  <a:srgbClr val="000000"/>
                </a:solidFill>
                <a:latin typeface="Times New Roman" panose="02020603050405020304" pitchFamily="18" charset="0"/>
              </a:rPr>
              <a:t>.</a:t>
            </a:r>
          </a:p>
        </p:txBody>
      </p:sp>
      <p:graphicFrame>
        <p:nvGraphicFramePr>
          <p:cNvPr id="826371" name="Object 17">
            <a:extLst>
              <a:ext uri="{FF2B5EF4-FFF2-40B4-BE49-F238E27FC236}">
                <a16:creationId xmlns:a16="http://schemas.microsoft.com/office/drawing/2014/main" id="{BA615FF9-CAC1-D321-24AA-0240C2C8EA30}"/>
              </a:ext>
            </a:extLst>
          </p:cNvPr>
          <p:cNvGraphicFramePr>
            <a:graphicFrameLocks noChangeAspect="1"/>
          </p:cNvGraphicFramePr>
          <p:nvPr/>
        </p:nvGraphicFramePr>
        <p:xfrm>
          <a:off x="4333875" y="420689"/>
          <a:ext cx="2122488" cy="1495425"/>
        </p:xfrm>
        <a:graphic>
          <a:graphicData uri="http://schemas.openxmlformats.org/presentationml/2006/ole">
            <mc:AlternateContent xmlns:mc="http://schemas.openxmlformats.org/markup-compatibility/2006">
              <mc:Choice xmlns:v="urn:schemas-microsoft-com:vml" Requires="v">
                <p:oleObj name="Equation" r:id="rId2" imgW="990600" imgH="698500" progId="">
                  <p:embed/>
                </p:oleObj>
              </mc:Choice>
              <mc:Fallback>
                <p:oleObj name="Equation" r:id="rId2" imgW="990600" imgH="698500" progId="">
                  <p:embed/>
                  <p:pic>
                    <p:nvPicPr>
                      <p:cNvPr id="826371" name="Object 17">
                        <a:extLst>
                          <a:ext uri="{FF2B5EF4-FFF2-40B4-BE49-F238E27FC236}">
                            <a16:creationId xmlns:a16="http://schemas.microsoft.com/office/drawing/2014/main" id="{BA615FF9-CAC1-D321-24AA-0240C2C8E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75" y="420689"/>
                        <a:ext cx="2122488"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Text Box 5">
            <a:extLst>
              <a:ext uri="{FF2B5EF4-FFF2-40B4-BE49-F238E27FC236}">
                <a16:creationId xmlns:a16="http://schemas.microsoft.com/office/drawing/2014/main" id="{C08EEEC9-29E2-AAAC-763B-6B47869F41A1}"/>
              </a:ext>
            </a:extLst>
          </p:cNvPr>
          <p:cNvSpPr txBox="1">
            <a:spLocks noChangeArrowheads="1"/>
          </p:cNvSpPr>
          <p:nvPr/>
        </p:nvSpPr>
        <p:spPr bwMode="auto">
          <a:xfrm>
            <a:off x="2052638" y="1989138"/>
            <a:ext cx="874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解</a:t>
            </a:r>
            <a:r>
              <a:rPr kumimoji="1" lang="zh-CN" altLang="en-US" b="1">
                <a:solidFill>
                  <a:srgbClr val="0000FF"/>
                </a:solidFill>
                <a:latin typeface="Times New Roman" panose="02020603050405020304" pitchFamily="18" charset="0"/>
                <a:sym typeface="Wingdings" panose="05000000000000000000" pitchFamily="2" charset="2"/>
              </a:rPr>
              <a:t>：</a:t>
            </a:r>
            <a:endParaRPr kumimoji="1" lang="zh-CN" altLang="en-US" b="1">
              <a:solidFill>
                <a:srgbClr val="000000"/>
              </a:solidFill>
              <a:latin typeface="Times New Roman" panose="02020603050405020304" pitchFamily="18" charset="0"/>
            </a:endParaRPr>
          </a:p>
        </p:txBody>
      </p:sp>
      <p:graphicFrame>
        <p:nvGraphicFramePr>
          <p:cNvPr id="14343" name="Object 18">
            <a:extLst>
              <a:ext uri="{FF2B5EF4-FFF2-40B4-BE49-F238E27FC236}">
                <a16:creationId xmlns:a16="http://schemas.microsoft.com/office/drawing/2014/main" id="{4CADAF88-096C-FB6B-91AB-0F4A24A4210E}"/>
              </a:ext>
            </a:extLst>
          </p:cNvPr>
          <p:cNvGraphicFramePr>
            <a:graphicFrameLocks noChangeAspect="1"/>
          </p:cNvGraphicFramePr>
          <p:nvPr/>
        </p:nvGraphicFramePr>
        <p:xfrm>
          <a:off x="3216276" y="1916114"/>
          <a:ext cx="5541963" cy="1495425"/>
        </p:xfrm>
        <a:graphic>
          <a:graphicData uri="http://schemas.openxmlformats.org/presentationml/2006/ole">
            <mc:AlternateContent xmlns:mc="http://schemas.openxmlformats.org/markup-compatibility/2006">
              <mc:Choice xmlns:v="urn:schemas-microsoft-com:vml" Requires="v">
                <p:oleObj name="Equation" r:id="rId4" imgW="2082800" imgH="698500" progId="">
                  <p:embed/>
                </p:oleObj>
              </mc:Choice>
              <mc:Fallback>
                <p:oleObj name="Equation" r:id="rId4" imgW="2082800" imgH="698500" progId="">
                  <p:embed/>
                  <p:pic>
                    <p:nvPicPr>
                      <p:cNvPr id="14343" name="Object 18">
                        <a:extLst>
                          <a:ext uri="{FF2B5EF4-FFF2-40B4-BE49-F238E27FC236}">
                            <a16:creationId xmlns:a16="http://schemas.microsoft.com/office/drawing/2014/main" id="{4CADAF88-096C-FB6B-91AB-0F4A24A421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276" y="1916114"/>
                        <a:ext cx="5541963"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8" name="Object 20">
            <a:extLst>
              <a:ext uri="{FF2B5EF4-FFF2-40B4-BE49-F238E27FC236}">
                <a16:creationId xmlns:a16="http://schemas.microsoft.com/office/drawing/2014/main" id="{9F68600B-0DCB-6EC5-5028-44A8D844F558}"/>
              </a:ext>
            </a:extLst>
          </p:cNvPr>
          <p:cNvGraphicFramePr>
            <a:graphicFrameLocks noChangeAspect="1"/>
          </p:cNvGraphicFramePr>
          <p:nvPr/>
        </p:nvGraphicFramePr>
        <p:xfrm>
          <a:off x="6743701" y="3644901"/>
          <a:ext cx="3567113" cy="1522413"/>
        </p:xfrm>
        <a:graphic>
          <a:graphicData uri="http://schemas.openxmlformats.org/presentationml/2006/ole">
            <mc:AlternateContent xmlns:mc="http://schemas.openxmlformats.org/markup-compatibility/2006">
              <mc:Choice xmlns:v="urn:schemas-microsoft-com:vml" Requires="v">
                <p:oleObj name="Equation" r:id="rId6" imgW="1663700" imgH="711200" progId="">
                  <p:embed/>
                </p:oleObj>
              </mc:Choice>
              <mc:Fallback>
                <p:oleObj name="Equation" r:id="rId6" imgW="1663700" imgH="711200" progId="">
                  <p:embed/>
                  <p:pic>
                    <p:nvPicPr>
                      <p:cNvPr id="14348" name="Object 20">
                        <a:extLst>
                          <a:ext uri="{FF2B5EF4-FFF2-40B4-BE49-F238E27FC236}">
                            <a16:creationId xmlns:a16="http://schemas.microsoft.com/office/drawing/2014/main" id="{9F68600B-0DCB-6EC5-5028-44A8D844F5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3701" y="3644901"/>
                        <a:ext cx="3567113"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9" name="Object 21">
            <a:extLst>
              <a:ext uri="{FF2B5EF4-FFF2-40B4-BE49-F238E27FC236}">
                <a16:creationId xmlns:a16="http://schemas.microsoft.com/office/drawing/2014/main" id="{72432071-D812-68B4-F3E7-3662A6DAC8FD}"/>
              </a:ext>
            </a:extLst>
          </p:cNvPr>
          <p:cNvGraphicFramePr>
            <a:graphicFrameLocks noChangeAspect="1"/>
          </p:cNvGraphicFramePr>
          <p:nvPr/>
        </p:nvGraphicFramePr>
        <p:xfrm>
          <a:off x="3798888" y="5362576"/>
          <a:ext cx="2368550" cy="1495425"/>
        </p:xfrm>
        <a:graphic>
          <a:graphicData uri="http://schemas.openxmlformats.org/presentationml/2006/ole">
            <mc:AlternateContent xmlns:mc="http://schemas.openxmlformats.org/markup-compatibility/2006">
              <mc:Choice xmlns:v="urn:schemas-microsoft-com:vml" Requires="v">
                <p:oleObj name="Equation" r:id="rId8" imgW="1104900" imgH="698500" progId="">
                  <p:embed/>
                </p:oleObj>
              </mc:Choice>
              <mc:Fallback>
                <p:oleObj name="Equation" r:id="rId8" imgW="1104900" imgH="698500" progId="">
                  <p:embed/>
                  <p:pic>
                    <p:nvPicPr>
                      <p:cNvPr id="14349" name="Object 21">
                        <a:extLst>
                          <a:ext uri="{FF2B5EF4-FFF2-40B4-BE49-F238E27FC236}">
                            <a16:creationId xmlns:a16="http://schemas.microsoft.com/office/drawing/2014/main" id="{72432071-D812-68B4-F3E7-3662A6DAC8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8888" y="5362576"/>
                        <a:ext cx="23685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60263" name="Object 7">
            <a:extLst>
              <a:ext uri="{FF2B5EF4-FFF2-40B4-BE49-F238E27FC236}">
                <a16:creationId xmlns:a16="http://schemas.microsoft.com/office/drawing/2014/main" id="{CA568F06-3669-DF52-0FB7-47B0F41B377C}"/>
              </a:ext>
            </a:extLst>
          </p:cNvPr>
          <p:cNvGraphicFramePr>
            <a:graphicFrameLocks noChangeAspect="1"/>
          </p:cNvGraphicFramePr>
          <p:nvPr/>
        </p:nvGraphicFramePr>
        <p:xfrm>
          <a:off x="3178175" y="3573463"/>
          <a:ext cx="3632200" cy="1663700"/>
        </p:xfrm>
        <a:graphic>
          <a:graphicData uri="http://schemas.openxmlformats.org/presentationml/2006/ole">
            <mc:AlternateContent xmlns:mc="http://schemas.openxmlformats.org/markup-compatibility/2006">
              <mc:Choice xmlns:v="urn:schemas-microsoft-com:vml" Requires="v">
                <p:oleObj name="公式" r:id="rId10" imgW="1231366" imgH="710891" progId="Equation.3">
                  <p:embed/>
                </p:oleObj>
              </mc:Choice>
              <mc:Fallback>
                <p:oleObj name="公式" r:id="rId10" imgW="1231366" imgH="710891" progId="Equation.3">
                  <p:embed/>
                  <p:pic>
                    <p:nvPicPr>
                      <p:cNvPr id="1760263" name="Object 7">
                        <a:extLst>
                          <a:ext uri="{FF2B5EF4-FFF2-40B4-BE49-F238E27FC236}">
                            <a16:creationId xmlns:a16="http://schemas.microsoft.com/office/drawing/2014/main" id="{CA568F06-3669-DF52-0FB7-47B0F41B37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78175" y="3573463"/>
                        <a:ext cx="3632200" cy="166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wipe(left)">
                                      <p:cBhvr>
                                        <p:cTn id="7" dur="500"/>
                                        <p:tgtEl>
                                          <p:spTgt spid="14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343"/>
                                        </p:tgtEl>
                                        <p:attrNameLst>
                                          <p:attrName>style.visibility</p:attrName>
                                        </p:attrNameLst>
                                      </p:cBhvr>
                                      <p:to>
                                        <p:strVal val="visible"/>
                                      </p:to>
                                    </p:set>
                                    <p:animEffect transition="in" filter="wipe(up)">
                                      <p:cBhvr>
                                        <p:cTn id="12" dur="5000"/>
                                        <p:tgtEl>
                                          <p:spTgt spid="143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60263"/>
                                        </p:tgtEl>
                                        <p:attrNameLst>
                                          <p:attrName>style.visibility</p:attrName>
                                        </p:attrNameLst>
                                      </p:cBhvr>
                                      <p:to>
                                        <p:strVal val="visible"/>
                                      </p:to>
                                    </p:set>
                                    <p:animEffect transition="in" filter="wipe(left)">
                                      <p:cBhvr>
                                        <p:cTn id="17" dur="5000"/>
                                        <p:tgtEl>
                                          <p:spTgt spid="17602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348"/>
                                        </p:tgtEl>
                                        <p:attrNameLst>
                                          <p:attrName>style.visibility</p:attrName>
                                        </p:attrNameLst>
                                      </p:cBhvr>
                                      <p:to>
                                        <p:strVal val="visible"/>
                                      </p:to>
                                    </p:set>
                                    <p:animEffect transition="in" filter="wipe(left)">
                                      <p:cBhvr>
                                        <p:cTn id="22" dur="500"/>
                                        <p:tgtEl>
                                          <p:spTgt spid="143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349"/>
                                        </p:tgtEl>
                                        <p:attrNameLst>
                                          <p:attrName>style.visibility</p:attrName>
                                        </p:attrNameLst>
                                      </p:cBhvr>
                                      <p:to>
                                        <p:strVal val="visible"/>
                                      </p:to>
                                    </p:set>
                                    <p:animEffect transition="in" filter="wipe(left)">
                                      <p:cBhvr>
                                        <p:cTn id="27" dur="500"/>
                                        <p:tgtEl>
                                          <p:spTgt spid="14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704" name="Rectangle 16">
            <a:extLst>
              <a:ext uri="{FF2B5EF4-FFF2-40B4-BE49-F238E27FC236}">
                <a16:creationId xmlns:a16="http://schemas.microsoft.com/office/drawing/2014/main" id="{5AD59CB7-A648-D8F1-1159-99B3C0C90A69}"/>
              </a:ext>
            </a:extLst>
          </p:cNvPr>
          <p:cNvSpPr>
            <a:spLocks noChangeArrowheads="1"/>
          </p:cNvSpPr>
          <p:nvPr/>
        </p:nvSpPr>
        <p:spPr bwMode="auto">
          <a:xfrm>
            <a:off x="4035426" y="2717800"/>
            <a:ext cx="2663825"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114705" name="Rectangle 17">
            <a:extLst>
              <a:ext uri="{FF2B5EF4-FFF2-40B4-BE49-F238E27FC236}">
                <a16:creationId xmlns:a16="http://schemas.microsoft.com/office/drawing/2014/main" id="{6924FC92-DC94-962F-DF00-67CCFAAE178A}"/>
              </a:ext>
            </a:extLst>
          </p:cNvPr>
          <p:cNvSpPr>
            <a:spLocks noChangeArrowheads="1"/>
          </p:cNvSpPr>
          <p:nvPr/>
        </p:nvSpPr>
        <p:spPr bwMode="auto">
          <a:xfrm>
            <a:off x="4035426" y="3149600"/>
            <a:ext cx="2663825"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114706" name="Rectangle 18">
            <a:extLst>
              <a:ext uri="{FF2B5EF4-FFF2-40B4-BE49-F238E27FC236}">
                <a16:creationId xmlns:a16="http://schemas.microsoft.com/office/drawing/2014/main" id="{29E261C7-3CBB-3582-8DF4-F5E1BAB85A7C}"/>
              </a:ext>
            </a:extLst>
          </p:cNvPr>
          <p:cNvSpPr>
            <a:spLocks noChangeArrowheads="1"/>
          </p:cNvSpPr>
          <p:nvPr/>
        </p:nvSpPr>
        <p:spPr bwMode="auto">
          <a:xfrm>
            <a:off x="4035426" y="4068763"/>
            <a:ext cx="2663825" cy="431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114713" name="Rectangle 25">
            <a:extLst>
              <a:ext uri="{FF2B5EF4-FFF2-40B4-BE49-F238E27FC236}">
                <a16:creationId xmlns:a16="http://schemas.microsoft.com/office/drawing/2014/main" id="{95C4B683-0414-F263-7993-F78D53E753B3}"/>
              </a:ext>
            </a:extLst>
          </p:cNvPr>
          <p:cNvSpPr>
            <a:spLocks noChangeArrowheads="1"/>
          </p:cNvSpPr>
          <p:nvPr/>
        </p:nvSpPr>
        <p:spPr bwMode="auto">
          <a:xfrm rot="5400000" flipH="1" flipV="1">
            <a:off x="6261894" y="3329781"/>
            <a:ext cx="1727200" cy="5032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114714" name="Rectangle 26">
            <a:extLst>
              <a:ext uri="{FF2B5EF4-FFF2-40B4-BE49-F238E27FC236}">
                <a16:creationId xmlns:a16="http://schemas.microsoft.com/office/drawing/2014/main" id="{4D121EB9-BC74-4440-CBFE-5D4C835AEB71}"/>
              </a:ext>
            </a:extLst>
          </p:cNvPr>
          <p:cNvSpPr>
            <a:spLocks noChangeArrowheads="1"/>
          </p:cNvSpPr>
          <p:nvPr/>
        </p:nvSpPr>
        <p:spPr bwMode="auto">
          <a:xfrm rot="5400000" flipH="1" flipV="1">
            <a:off x="6982619" y="3329781"/>
            <a:ext cx="1727200" cy="5032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
        <p:nvSpPr>
          <p:cNvPr id="114715" name="Rectangle 27">
            <a:extLst>
              <a:ext uri="{FF2B5EF4-FFF2-40B4-BE49-F238E27FC236}">
                <a16:creationId xmlns:a16="http://schemas.microsoft.com/office/drawing/2014/main" id="{E6BD9D6F-941F-D3DC-A2C8-0805570DCF16}"/>
              </a:ext>
            </a:extLst>
          </p:cNvPr>
          <p:cNvSpPr>
            <a:spLocks noChangeArrowheads="1"/>
          </p:cNvSpPr>
          <p:nvPr/>
        </p:nvSpPr>
        <p:spPr bwMode="auto">
          <a:xfrm rot="5400000" flipV="1">
            <a:off x="8235157" y="3329782"/>
            <a:ext cx="1727200" cy="5032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graphicFrame>
        <p:nvGraphicFramePr>
          <p:cNvPr id="114724" name="Object 41">
            <a:extLst>
              <a:ext uri="{FF2B5EF4-FFF2-40B4-BE49-F238E27FC236}">
                <a16:creationId xmlns:a16="http://schemas.microsoft.com/office/drawing/2014/main" id="{DB094BF3-7113-6BCD-685D-08C4B4857594}"/>
              </a:ext>
            </a:extLst>
          </p:cNvPr>
          <p:cNvGraphicFramePr>
            <a:graphicFrameLocks noChangeAspect="1"/>
          </p:cNvGraphicFramePr>
          <p:nvPr/>
        </p:nvGraphicFramePr>
        <p:xfrm>
          <a:off x="3719513" y="4718050"/>
          <a:ext cx="3071812" cy="1854200"/>
        </p:xfrm>
        <a:graphic>
          <a:graphicData uri="http://schemas.openxmlformats.org/presentationml/2006/ole">
            <mc:AlternateContent xmlns:mc="http://schemas.openxmlformats.org/markup-compatibility/2006">
              <mc:Choice xmlns:v="urn:schemas-microsoft-com:vml" Requires="v">
                <p:oleObj name="Equation" r:id="rId2" imgW="1536700" imgH="927100" progId="">
                  <p:embed/>
                </p:oleObj>
              </mc:Choice>
              <mc:Fallback>
                <p:oleObj name="Equation" r:id="rId2" imgW="1536700" imgH="927100" progId="">
                  <p:embed/>
                  <p:pic>
                    <p:nvPicPr>
                      <p:cNvPr id="114724" name="Object 41">
                        <a:extLst>
                          <a:ext uri="{FF2B5EF4-FFF2-40B4-BE49-F238E27FC236}">
                            <a16:creationId xmlns:a16="http://schemas.microsoft.com/office/drawing/2014/main" id="{DB094BF3-7113-6BCD-685D-08C4B4857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513" y="4718050"/>
                        <a:ext cx="3071812" cy="185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734" name="Object 32">
            <a:extLst>
              <a:ext uri="{FF2B5EF4-FFF2-40B4-BE49-F238E27FC236}">
                <a16:creationId xmlns:a16="http://schemas.microsoft.com/office/drawing/2014/main" id="{690AA401-EF5C-5AD9-0576-C645C8435861}"/>
              </a:ext>
            </a:extLst>
          </p:cNvPr>
          <p:cNvGraphicFramePr>
            <a:graphicFrameLocks noChangeAspect="1"/>
          </p:cNvGraphicFramePr>
          <p:nvPr/>
        </p:nvGraphicFramePr>
        <p:xfrm>
          <a:off x="3719513" y="4714875"/>
          <a:ext cx="3071812" cy="1854200"/>
        </p:xfrm>
        <a:graphic>
          <a:graphicData uri="http://schemas.openxmlformats.org/presentationml/2006/ole">
            <mc:AlternateContent xmlns:mc="http://schemas.openxmlformats.org/markup-compatibility/2006">
              <mc:Choice xmlns:v="urn:schemas-microsoft-com:vml" Requires="v">
                <p:oleObj name="Equation" r:id="rId4" imgW="1536700" imgH="927100" progId="">
                  <p:embed/>
                </p:oleObj>
              </mc:Choice>
              <mc:Fallback>
                <p:oleObj name="Equation" r:id="rId4" imgW="1536700" imgH="927100" progId="">
                  <p:embed/>
                  <p:pic>
                    <p:nvPicPr>
                      <p:cNvPr id="114734" name="Object 32">
                        <a:extLst>
                          <a:ext uri="{FF2B5EF4-FFF2-40B4-BE49-F238E27FC236}">
                            <a16:creationId xmlns:a16="http://schemas.microsoft.com/office/drawing/2014/main" id="{690AA401-EF5C-5AD9-0576-C645C84358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9513" y="4714875"/>
                        <a:ext cx="3071812" cy="185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7402" name="Text Box 4">
            <a:extLst>
              <a:ext uri="{FF2B5EF4-FFF2-40B4-BE49-F238E27FC236}">
                <a16:creationId xmlns:a16="http://schemas.microsoft.com/office/drawing/2014/main" id="{48F3BF65-13AB-10D3-5ADD-AA2FE4A1325A}"/>
              </a:ext>
            </a:extLst>
          </p:cNvPr>
          <p:cNvSpPr txBox="1">
            <a:spLocks noChangeArrowheads="1"/>
          </p:cNvSpPr>
          <p:nvPr/>
        </p:nvSpPr>
        <p:spPr bwMode="auto">
          <a:xfrm>
            <a:off x="1979613" y="49371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性质</a:t>
            </a:r>
          </a:p>
        </p:txBody>
      </p:sp>
      <p:graphicFrame>
        <p:nvGraphicFramePr>
          <p:cNvPr id="827403" name="Object 33">
            <a:extLst>
              <a:ext uri="{FF2B5EF4-FFF2-40B4-BE49-F238E27FC236}">
                <a16:creationId xmlns:a16="http://schemas.microsoft.com/office/drawing/2014/main" id="{26562F23-EB4F-EE7B-5066-8400466AC2DC}"/>
              </a:ext>
            </a:extLst>
          </p:cNvPr>
          <p:cNvGraphicFramePr>
            <a:graphicFrameLocks noChangeAspect="1"/>
          </p:cNvGraphicFramePr>
          <p:nvPr/>
        </p:nvGraphicFramePr>
        <p:xfrm>
          <a:off x="2743201" y="455613"/>
          <a:ext cx="2746375" cy="533400"/>
        </p:xfrm>
        <a:graphic>
          <a:graphicData uri="http://schemas.openxmlformats.org/presentationml/2006/ole">
            <mc:AlternateContent xmlns:mc="http://schemas.openxmlformats.org/markup-compatibility/2006">
              <mc:Choice xmlns:v="urn:schemas-microsoft-com:vml" Requires="v">
                <p:oleObj name="Equation" r:id="rId6" imgW="1244600" imgH="241300" progId="">
                  <p:embed/>
                </p:oleObj>
              </mc:Choice>
              <mc:Fallback>
                <p:oleObj name="Equation" r:id="rId6" imgW="1244600" imgH="241300" progId="">
                  <p:embed/>
                  <p:pic>
                    <p:nvPicPr>
                      <p:cNvPr id="827403" name="Object 33">
                        <a:extLst>
                          <a:ext uri="{FF2B5EF4-FFF2-40B4-BE49-F238E27FC236}">
                            <a16:creationId xmlns:a16="http://schemas.microsoft.com/office/drawing/2014/main" id="{26562F23-EB4F-EE7B-5066-8400466AC2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1" y="455613"/>
                        <a:ext cx="27463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695" name="Rectangle 7">
            <a:extLst>
              <a:ext uri="{FF2B5EF4-FFF2-40B4-BE49-F238E27FC236}">
                <a16:creationId xmlns:a16="http://schemas.microsoft.com/office/drawing/2014/main" id="{F3311A6F-13E4-D95A-477B-E0DF1F0A643A}"/>
              </a:ext>
            </a:extLst>
          </p:cNvPr>
          <p:cNvSpPr>
            <a:spLocks noChangeArrowheads="1"/>
          </p:cNvSpPr>
          <p:nvPr/>
        </p:nvSpPr>
        <p:spPr bwMode="auto">
          <a:xfrm>
            <a:off x="1979613" y="1157288"/>
            <a:ext cx="1452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楷体_GB2312" pitchFamily="49" charset="-122"/>
              </a:rPr>
              <a:t>证明 ：</a:t>
            </a:r>
            <a:r>
              <a:rPr kumimoji="1" lang="zh-CN" altLang="en-US" b="1">
                <a:solidFill>
                  <a:srgbClr val="000000"/>
                </a:solidFill>
                <a:latin typeface="楷体_GB2312" pitchFamily="49" charset="-122"/>
              </a:rPr>
              <a:t>令</a:t>
            </a:r>
            <a:r>
              <a:rPr kumimoji="1" lang="zh-CN" altLang="en-US" b="1">
                <a:solidFill>
                  <a:srgbClr val="0000FF"/>
                </a:solidFill>
                <a:latin typeface="楷体_GB2312" pitchFamily="49" charset="-122"/>
              </a:rPr>
              <a:t> </a:t>
            </a:r>
            <a:endParaRPr kumimoji="1" lang="zh-CN" altLang="en-US" b="1">
              <a:solidFill>
                <a:srgbClr val="000000"/>
              </a:solidFill>
              <a:latin typeface="楷体_GB2312" pitchFamily="49" charset="-122"/>
            </a:endParaRPr>
          </a:p>
        </p:txBody>
      </p:sp>
      <p:graphicFrame>
        <p:nvGraphicFramePr>
          <p:cNvPr id="114696" name="Object 34">
            <a:extLst>
              <a:ext uri="{FF2B5EF4-FFF2-40B4-BE49-F238E27FC236}">
                <a16:creationId xmlns:a16="http://schemas.microsoft.com/office/drawing/2014/main" id="{5090D57F-3636-9528-3F8E-6BB73A286BA9}"/>
              </a:ext>
            </a:extLst>
          </p:cNvPr>
          <p:cNvGraphicFramePr>
            <a:graphicFrameLocks noChangeAspect="1"/>
          </p:cNvGraphicFramePr>
          <p:nvPr/>
        </p:nvGraphicFramePr>
        <p:xfrm>
          <a:off x="3024189" y="3367088"/>
          <a:ext cx="611187" cy="381000"/>
        </p:xfrm>
        <a:graphic>
          <a:graphicData uri="http://schemas.openxmlformats.org/presentationml/2006/ole">
            <mc:AlternateContent xmlns:mc="http://schemas.openxmlformats.org/markup-compatibility/2006">
              <mc:Choice xmlns:v="urn:schemas-microsoft-com:vml" Requires="v">
                <p:oleObj name="Equation" r:id="rId8" imgW="304668" imgH="190417" progId="">
                  <p:embed/>
                </p:oleObj>
              </mc:Choice>
              <mc:Fallback>
                <p:oleObj name="Equation" r:id="rId8" imgW="304668" imgH="190417" progId="">
                  <p:embed/>
                  <p:pic>
                    <p:nvPicPr>
                      <p:cNvPr id="114696" name="Object 34">
                        <a:extLst>
                          <a:ext uri="{FF2B5EF4-FFF2-40B4-BE49-F238E27FC236}">
                            <a16:creationId xmlns:a16="http://schemas.microsoft.com/office/drawing/2014/main" id="{5090D57F-3636-9528-3F8E-6BB73A286B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4189" y="3367088"/>
                        <a:ext cx="6111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725" name="Object 35">
            <a:extLst>
              <a:ext uri="{FF2B5EF4-FFF2-40B4-BE49-F238E27FC236}">
                <a16:creationId xmlns:a16="http://schemas.microsoft.com/office/drawing/2014/main" id="{49B04E4F-CE58-67A9-987D-4A1C4C62B5F7}"/>
              </a:ext>
            </a:extLst>
          </p:cNvPr>
          <p:cNvGraphicFramePr>
            <a:graphicFrameLocks noChangeAspect="1"/>
          </p:cNvGraphicFramePr>
          <p:nvPr/>
        </p:nvGraphicFramePr>
        <p:xfrm>
          <a:off x="6743700" y="5402263"/>
          <a:ext cx="1016000" cy="406400"/>
        </p:xfrm>
        <a:graphic>
          <a:graphicData uri="http://schemas.openxmlformats.org/presentationml/2006/ole">
            <mc:AlternateContent xmlns:mc="http://schemas.openxmlformats.org/markup-compatibility/2006">
              <mc:Choice xmlns:v="urn:schemas-microsoft-com:vml" Requires="v">
                <p:oleObj name="Equation" r:id="rId10" imgW="507780" imgH="203112" progId="">
                  <p:embed/>
                </p:oleObj>
              </mc:Choice>
              <mc:Fallback>
                <p:oleObj name="Equation" r:id="rId10" imgW="507780" imgH="203112" progId="">
                  <p:embed/>
                  <p:pic>
                    <p:nvPicPr>
                      <p:cNvPr id="114725" name="Object 35">
                        <a:extLst>
                          <a:ext uri="{FF2B5EF4-FFF2-40B4-BE49-F238E27FC236}">
                            <a16:creationId xmlns:a16="http://schemas.microsoft.com/office/drawing/2014/main" id="{49B04E4F-CE58-67A9-987D-4A1C4C62B5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43700" y="5402263"/>
                        <a:ext cx="10160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721" name="Object 36">
            <a:extLst>
              <a:ext uri="{FF2B5EF4-FFF2-40B4-BE49-F238E27FC236}">
                <a16:creationId xmlns:a16="http://schemas.microsoft.com/office/drawing/2014/main" id="{CFA8F2A7-2FA2-3137-82D1-2F6CC2A771A0}"/>
              </a:ext>
            </a:extLst>
          </p:cNvPr>
          <p:cNvGraphicFramePr>
            <a:graphicFrameLocks noChangeAspect="1"/>
          </p:cNvGraphicFramePr>
          <p:nvPr/>
        </p:nvGraphicFramePr>
        <p:xfrm>
          <a:off x="3719513" y="4718050"/>
          <a:ext cx="3071812" cy="1854200"/>
        </p:xfrm>
        <a:graphic>
          <a:graphicData uri="http://schemas.openxmlformats.org/presentationml/2006/ole">
            <mc:AlternateContent xmlns:mc="http://schemas.openxmlformats.org/markup-compatibility/2006">
              <mc:Choice xmlns:v="urn:schemas-microsoft-com:vml" Requires="v">
                <p:oleObj name="Equation" r:id="rId12" imgW="1536700" imgH="927100" progId="">
                  <p:embed/>
                </p:oleObj>
              </mc:Choice>
              <mc:Fallback>
                <p:oleObj name="Equation" r:id="rId12" imgW="1536700" imgH="927100" progId="">
                  <p:embed/>
                  <p:pic>
                    <p:nvPicPr>
                      <p:cNvPr id="114721" name="Object 36">
                        <a:extLst>
                          <a:ext uri="{FF2B5EF4-FFF2-40B4-BE49-F238E27FC236}">
                            <a16:creationId xmlns:a16="http://schemas.microsoft.com/office/drawing/2014/main" id="{CFA8F2A7-2FA2-3137-82D1-2F6CC2A771A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19513" y="4718050"/>
                        <a:ext cx="3071812" cy="185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722" name="Object 37">
            <a:extLst>
              <a:ext uri="{FF2B5EF4-FFF2-40B4-BE49-F238E27FC236}">
                <a16:creationId xmlns:a16="http://schemas.microsoft.com/office/drawing/2014/main" id="{43646011-9C39-C836-58F4-74ACC0D91452}"/>
              </a:ext>
            </a:extLst>
          </p:cNvPr>
          <p:cNvGraphicFramePr>
            <a:graphicFrameLocks noChangeAspect="1"/>
          </p:cNvGraphicFramePr>
          <p:nvPr/>
        </p:nvGraphicFramePr>
        <p:xfrm>
          <a:off x="3719513" y="4714875"/>
          <a:ext cx="3071812" cy="1854200"/>
        </p:xfrm>
        <a:graphic>
          <a:graphicData uri="http://schemas.openxmlformats.org/presentationml/2006/ole">
            <mc:AlternateContent xmlns:mc="http://schemas.openxmlformats.org/markup-compatibility/2006">
              <mc:Choice xmlns:v="urn:schemas-microsoft-com:vml" Requires="v">
                <p:oleObj name="Equation" r:id="rId14" imgW="1536700" imgH="927100" progId="">
                  <p:embed/>
                </p:oleObj>
              </mc:Choice>
              <mc:Fallback>
                <p:oleObj name="Equation" r:id="rId14" imgW="1536700" imgH="927100" progId="">
                  <p:embed/>
                  <p:pic>
                    <p:nvPicPr>
                      <p:cNvPr id="114722" name="Object 37">
                        <a:extLst>
                          <a:ext uri="{FF2B5EF4-FFF2-40B4-BE49-F238E27FC236}">
                            <a16:creationId xmlns:a16="http://schemas.microsoft.com/office/drawing/2014/main" id="{43646011-9C39-C836-58F4-74ACC0D9145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19513" y="4714875"/>
                        <a:ext cx="3071812"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723" name="Object 38">
            <a:extLst>
              <a:ext uri="{FF2B5EF4-FFF2-40B4-BE49-F238E27FC236}">
                <a16:creationId xmlns:a16="http://schemas.microsoft.com/office/drawing/2014/main" id="{2C3524EB-8BEA-5428-0A41-BA2DBC38FB7A}"/>
              </a:ext>
            </a:extLst>
          </p:cNvPr>
          <p:cNvGraphicFramePr>
            <a:graphicFrameLocks noChangeAspect="1"/>
          </p:cNvGraphicFramePr>
          <p:nvPr/>
        </p:nvGraphicFramePr>
        <p:xfrm>
          <a:off x="3719513" y="4718050"/>
          <a:ext cx="3071812" cy="1854200"/>
        </p:xfrm>
        <a:graphic>
          <a:graphicData uri="http://schemas.openxmlformats.org/presentationml/2006/ole">
            <mc:AlternateContent xmlns:mc="http://schemas.openxmlformats.org/markup-compatibility/2006">
              <mc:Choice xmlns:v="urn:schemas-microsoft-com:vml" Requires="v">
                <p:oleObj name="Equation" r:id="rId16" imgW="1536700" imgH="927100" progId="">
                  <p:embed/>
                </p:oleObj>
              </mc:Choice>
              <mc:Fallback>
                <p:oleObj name="Equation" r:id="rId16" imgW="1536700" imgH="927100" progId="">
                  <p:embed/>
                  <p:pic>
                    <p:nvPicPr>
                      <p:cNvPr id="114723" name="Object 38">
                        <a:extLst>
                          <a:ext uri="{FF2B5EF4-FFF2-40B4-BE49-F238E27FC236}">
                            <a16:creationId xmlns:a16="http://schemas.microsoft.com/office/drawing/2014/main" id="{2C3524EB-8BEA-5428-0A41-BA2DBC38FB7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19513" y="4718050"/>
                        <a:ext cx="3071812" cy="185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736" name="Object 40">
            <a:extLst>
              <a:ext uri="{FF2B5EF4-FFF2-40B4-BE49-F238E27FC236}">
                <a16:creationId xmlns:a16="http://schemas.microsoft.com/office/drawing/2014/main" id="{056F8194-2A85-2272-181F-E505D7547ED9}"/>
              </a:ext>
            </a:extLst>
          </p:cNvPr>
          <p:cNvGraphicFramePr>
            <a:graphicFrameLocks noChangeAspect="1"/>
          </p:cNvGraphicFramePr>
          <p:nvPr/>
        </p:nvGraphicFramePr>
        <p:xfrm>
          <a:off x="3719513" y="4703763"/>
          <a:ext cx="3071812" cy="1854200"/>
        </p:xfrm>
        <a:graphic>
          <a:graphicData uri="http://schemas.openxmlformats.org/presentationml/2006/ole">
            <mc:AlternateContent xmlns:mc="http://schemas.openxmlformats.org/markup-compatibility/2006">
              <mc:Choice xmlns:v="urn:schemas-microsoft-com:vml" Requires="v">
                <p:oleObj name="Equation" r:id="rId18" imgW="1536700" imgH="927100" progId="">
                  <p:embed/>
                </p:oleObj>
              </mc:Choice>
              <mc:Fallback>
                <p:oleObj name="Equation" r:id="rId18" imgW="1536700" imgH="927100" progId="">
                  <p:embed/>
                  <p:pic>
                    <p:nvPicPr>
                      <p:cNvPr id="114736" name="Object 40">
                        <a:extLst>
                          <a:ext uri="{FF2B5EF4-FFF2-40B4-BE49-F238E27FC236}">
                            <a16:creationId xmlns:a16="http://schemas.microsoft.com/office/drawing/2014/main" id="{056F8194-2A85-2272-181F-E505D7547ED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19513" y="4703763"/>
                        <a:ext cx="3071812" cy="1854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0263" name="Object 7">
            <a:extLst>
              <a:ext uri="{FF2B5EF4-FFF2-40B4-BE49-F238E27FC236}">
                <a16:creationId xmlns:a16="http://schemas.microsoft.com/office/drawing/2014/main" id="{34F92682-49B2-8AE2-4F59-F2646708FA19}"/>
              </a:ext>
            </a:extLst>
          </p:cNvPr>
          <p:cNvGraphicFramePr>
            <a:graphicFrameLocks noChangeAspect="1"/>
          </p:cNvGraphicFramePr>
          <p:nvPr/>
        </p:nvGraphicFramePr>
        <p:xfrm>
          <a:off x="3540125" y="1157288"/>
          <a:ext cx="1722438" cy="565150"/>
        </p:xfrm>
        <a:graphic>
          <a:graphicData uri="http://schemas.openxmlformats.org/presentationml/2006/ole">
            <mc:AlternateContent xmlns:mc="http://schemas.openxmlformats.org/markup-compatibility/2006">
              <mc:Choice xmlns:v="urn:schemas-microsoft-com:vml" Requires="v">
                <p:oleObj name="公式" r:id="rId20" imgW="583947" imgH="241195" progId="Equation.3">
                  <p:embed/>
                </p:oleObj>
              </mc:Choice>
              <mc:Fallback>
                <p:oleObj name="公式" r:id="rId20" imgW="583947" imgH="241195" progId="Equation.3">
                  <p:embed/>
                  <p:pic>
                    <p:nvPicPr>
                      <p:cNvPr id="1760263" name="Object 7">
                        <a:extLst>
                          <a:ext uri="{FF2B5EF4-FFF2-40B4-BE49-F238E27FC236}">
                            <a16:creationId xmlns:a16="http://schemas.microsoft.com/office/drawing/2014/main" id="{34F92682-49B2-8AE2-4F59-F2646708FA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40125" y="1157288"/>
                        <a:ext cx="1722438"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7">
            <a:extLst>
              <a:ext uri="{FF2B5EF4-FFF2-40B4-BE49-F238E27FC236}">
                <a16:creationId xmlns:a16="http://schemas.microsoft.com/office/drawing/2014/main" id="{713468FE-5A7E-B29A-E017-404D04F98BA0}"/>
              </a:ext>
            </a:extLst>
          </p:cNvPr>
          <p:cNvGraphicFramePr>
            <a:graphicFrameLocks noChangeAspect="1"/>
          </p:cNvGraphicFramePr>
          <p:nvPr/>
        </p:nvGraphicFramePr>
        <p:xfrm>
          <a:off x="5160964" y="1143001"/>
          <a:ext cx="2135187" cy="593725"/>
        </p:xfrm>
        <a:graphic>
          <a:graphicData uri="http://schemas.openxmlformats.org/presentationml/2006/ole">
            <mc:AlternateContent xmlns:mc="http://schemas.openxmlformats.org/markup-compatibility/2006">
              <mc:Choice xmlns:v="urn:schemas-microsoft-com:vml" Requires="v">
                <p:oleObj name="公式" r:id="rId22" imgW="723586" imgH="253890" progId="Equation.3">
                  <p:embed/>
                </p:oleObj>
              </mc:Choice>
              <mc:Fallback>
                <p:oleObj name="公式" r:id="rId22" imgW="723586" imgH="253890" progId="Equation.3">
                  <p:embed/>
                  <p:pic>
                    <p:nvPicPr>
                      <p:cNvPr id="2" name="Object 7">
                        <a:extLst>
                          <a:ext uri="{FF2B5EF4-FFF2-40B4-BE49-F238E27FC236}">
                            <a16:creationId xmlns:a16="http://schemas.microsoft.com/office/drawing/2014/main" id="{713468FE-5A7E-B29A-E017-404D04F98BA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60964" y="1143001"/>
                        <a:ext cx="2135187"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Rectangle 7">
            <a:extLst>
              <a:ext uri="{FF2B5EF4-FFF2-40B4-BE49-F238E27FC236}">
                <a16:creationId xmlns:a16="http://schemas.microsoft.com/office/drawing/2014/main" id="{51385838-1DF6-AC83-3877-72EA74D6747C}"/>
              </a:ext>
            </a:extLst>
          </p:cNvPr>
          <p:cNvSpPr>
            <a:spLocks noChangeArrowheads="1"/>
          </p:cNvSpPr>
          <p:nvPr/>
        </p:nvSpPr>
        <p:spPr bwMode="auto">
          <a:xfrm>
            <a:off x="7239001" y="1200150"/>
            <a:ext cx="500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则</a:t>
            </a:r>
            <a:r>
              <a:rPr kumimoji="1" lang="zh-CN" altLang="en-US" b="1">
                <a:solidFill>
                  <a:srgbClr val="0000FF"/>
                </a:solidFill>
                <a:latin typeface="楷体_GB2312" pitchFamily="49" charset="-122"/>
              </a:rPr>
              <a:t> </a:t>
            </a:r>
            <a:endParaRPr kumimoji="1" lang="zh-CN" altLang="en-US" b="1">
              <a:solidFill>
                <a:srgbClr val="000000"/>
              </a:solidFill>
              <a:latin typeface="楷体_GB2312" pitchFamily="49" charset="-122"/>
            </a:endParaRPr>
          </a:p>
        </p:txBody>
      </p:sp>
      <p:graphicFrame>
        <p:nvGraphicFramePr>
          <p:cNvPr id="3" name="Object 7">
            <a:extLst>
              <a:ext uri="{FF2B5EF4-FFF2-40B4-BE49-F238E27FC236}">
                <a16:creationId xmlns:a16="http://schemas.microsoft.com/office/drawing/2014/main" id="{1AE69630-6DFF-9176-D7A2-06C39E9779F4}"/>
              </a:ext>
            </a:extLst>
          </p:cNvPr>
          <p:cNvGraphicFramePr>
            <a:graphicFrameLocks noChangeAspect="1"/>
          </p:cNvGraphicFramePr>
          <p:nvPr/>
        </p:nvGraphicFramePr>
        <p:xfrm>
          <a:off x="2511426" y="1571626"/>
          <a:ext cx="7942263" cy="1069975"/>
        </p:xfrm>
        <a:graphic>
          <a:graphicData uri="http://schemas.openxmlformats.org/presentationml/2006/ole">
            <mc:AlternateContent xmlns:mc="http://schemas.openxmlformats.org/markup-compatibility/2006">
              <mc:Choice xmlns:v="urn:schemas-microsoft-com:vml" Requires="v">
                <p:oleObj name="公式" r:id="rId24" imgW="2692400" imgH="457200" progId="Equation.3">
                  <p:embed/>
                </p:oleObj>
              </mc:Choice>
              <mc:Fallback>
                <p:oleObj name="公式" r:id="rId24" imgW="2692400" imgH="457200" progId="Equation.3">
                  <p:embed/>
                  <p:pic>
                    <p:nvPicPr>
                      <p:cNvPr id="3" name="Object 7">
                        <a:extLst>
                          <a:ext uri="{FF2B5EF4-FFF2-40B4-BE49-F238E27FC236}">
                            <a16:creationId xmlns:a16="http://schemas.microsoft.com/office/drawing/2014/main" id="{1AE69630-6DFF-9176-D7A2-06C39E9779F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11426" y="1571626"/>
                        <a:ext cx="7942263"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组合 24">
            <a:extLst>
              <a:ext uri="{FF2B5EF4-FFF2-40B4-BE49-F238E27FC236}">
                <a16:creationId xmlns:a16="http://schemas.microsoft.com/office/drawing/2014/main" id="{E402B337-5F16-A6BE-7D63-01DEF007545C}"/>
              </a:ext>
            </a:extLst>
          </p:cNvPr>
          <p:cNvGrpSpPr>
            <a:grpSpLocks/>
          </p:cNvGrpSpPr>
          <p:nvPr/>
        </p:nvGrpSpPr>
        <p:grpSpPr bwMode="auto">
          <a:xfrm>
            <a:off x="3689351" y="2686050"/>
            <a:ext cx="5815013" cy="1879600"/>
            <a:chOff x="2165350" y="2686050"/>
            <a:chExt cx="5815013" cy="1879600"/>
          </a:xfrm>
        </p:grpSpPr>
        <p:graphicFrame>
          <p:nvGraphicFramePr>
            <p:cNvPr id="827416" name="Object 39">
              <a:extLst>
                <a:ext uri="{FF2B5EF4-FFF2-40B4-BE49-F238E27FC236}">
                  <a16:creationId xmlns:a16="http://schemas.microsoft.com/office/drawing/2014/main" id="{5872B1A9-927E-F29C-57CD-E6C55A66CC00}"/>
                </a:ext>
              </a:extLst>
            </p:cNvPr>
            <p:cNvGraphicFramePr>
              <a:graphicFrameLocks noChangeAspect="1"/>
            </p:cNvGraphicFramePr>
            <p:nvPr/>
          </p:nvGraphicFramePr>
          <p:xfrm>
            <a:off x="2165350" y="2686050"/>
            <a:ext cx="5815013" cy="1879600"/>
          </p:xfrm>
          <a:graphic>
            <a:graphicData uri="http://schemas.openxmlformats.org/presentationml/2006/ole">
              <mc:AlternateContent xmlns:mc="http://schemas.openxmlformats.org/markup-compatibility/2006">
                <mc:Choice xmlns:v="urn:schemas-microsoft-com:vml" Requires="v">
                  <p:oleObj name="Equation" r:id="rId26" imgW="2908300" imgH="939800" progId="">
                    <p:embed/>
                  </p:oleObj>
                </mc:Choice>
                <mc:Fallback>
                  <p:oleObj name="Equation" r:id="rId26" imgW="2908300" imgH="939800" progId="">
                    <p:embed/>
                    <p:pic>
                      <p:nvPicPr>
                        <p:cNvPr id="827416" name="Object 39">
                          <a:extLst>
                            <a:ext uri="{FF2B5EF4-FFF2-40B4-BE49-F238E27FC236}">
                              <a16:creationId xmlns:a16="http://schemas.microsoft.com/office/drawing/2014/main" id="{5872B1A9-927E-F29C-57CD-E6C55A66CC0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65350" y="2686050"/>
                          <a:ext cx="5815013"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7417" name="TextBox 23">
              <a:extLst>
                <a:ext uri="{FF2B5EF4-FFF2-40B4-BE49-F238E27FC236}">
                  <a16:creationId xmlns:a16="http://schemas.microsoft.com/office/drawing/2014/main" id="{5DE36A60-D963-FF9F-30BD-4BBFB6FAFDAC}"/>
                </a:ext>
              </a:extLst>
            </p:cNvPr>
            <p:cNvSpPr txBox="1">
              <a:spLocks noChangeArrowheads="1"/>
            </p:cNvSpPr>
            <p:nvPr/>
          </p:nvSpPr>
          <p:spPr bwMode="auto">
            <a:xfrm>
              <a:off x="3500430" y="4214818"/>
              <a:ext cx="4286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sz="1600" b="1">
                  <a:solidFill>
                    <a:srgbClr val="000000"/>
                  </a:solidFill>
                </a:rPr>
                <a:t>2</a:t>
              </a:r>
              <a:endParaRPr lang="zh-CN" altLang="en-US" sz="1600" b="1">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5"/>
                                        </p:tgtEl>
                                        <p:attrNameLst>
                                          <p:attrName>style.visibility</p:attrName>
                                        </p:attrNameLst>
                                      </p:cBhvr>
                                      <p:to>
                                        <p:strVal val="visible"/>
                                      </p:to>
                                    </p:set>
                                    <p:animEffect transition="in" filter="dissolve">
                                      <p:cBhvr>
                                        <p:cTn id="7" dur="500"/>
                                        <p:tgtEl>
                                          <p:spTgt spid="1146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60263"/>
                                        </p:tgtEl>
                                        <p:attrNameLst>
                                          <p:attrName>style.visibility</p:attrName>
                                        </p:attrNameLst>
                                      </p:cBhvr>
                                      <p:to>
                                        <p:strVal val="visible"/>
                                      </p:to>
                                    </p:set>
                                    <p:animEffect transition="in" filter="wipe(left)">
                                      <p:cBhvr>
                                        <p:cTn id="12" dur="5000"/>
                                        <p:tgtEl>
                                          <p:spTgt spid="17602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4696"/>
                                        </p:tgtEl>
                                        <p:attrNameLst>
                                          <p:attrName>style.visibility</p:attrName>
                                        </p:attrNameLst>
                                      </p:cBhvr>
                                      <p:to>
                                        <p:strVal val="visible"/>
                                      </p:to>
                                    </p:set>
                                    <p:animEffect transition="in" filter="wipe(left)">
                                      <p:cBhvr>
                                        <p:cTn id="32" dur="500"/>
                                        <p:tgtEl>
                                          <p:spTgt spid="1146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4734"/>
                                        </p:tgtEl>
                                        <p:attrNameLst>
                                          <p:attrName>style.visibility</p:attrName>
                                        </p:attrNameLst>
                                      </p:cBhvr>
                                      <p:to>
                                        <p:strVal val="visible"/>
                                      </p:to>
                                    </p:set>
                                    <p:animEffect transition="in" filter="wipe(left)">
                                      <p:cBhvr>
                                        <p:cTn id="42" dur="500"/>
                                        <p:tgtEl>
                                          <p:spTgt spid="1147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4704"/>
                                        </p:tgtEl>
                                        <p:attrNameLst>
                                          <p:attrName>style.visibility</p:attrName>
                                        </p:attrNameLst>
                                      </p:cBhvr>
                                      <p:to>
                                        <p:strVal val="visible"/>
                                      </p:to>
                                    </p:set>
                                    <p:animEffect transition="in" filter="wipe(left)">
                                      <p:cBhvr>
                                        <p:cTn id="47" dur="500"/>
                                        <p:tgtEl>
                                          <p:spTgt spid="114704"/>
                                        </p:tgtEl>
                                      </p:cBhvr>
                                    </p:animEffect>
                                  </p:childTnLst>
                                  <p:subTnLst>
                                    <p:set>
                                      <p:cBhvr override="childStyle">
                                        <p:cTn dur="1" fill="hold" display="0" masterRel="nextClick" afterEffect="1"/>
                                        <p:tgtEl>
                                          <p:spTgt spid="114704"/>
                                        </p:tgtEl>
                                        <p:attrNameLst>
                                          <p:attrName>style.visibility</p:attrName>
                                        </p:attrNameLst>
                                      </p:cBhvr>
                                      <p:to>
                                        <p:strVal val="hidden"/>
                                      </p:to>
                                    </p:set>
                                  </p:subTnLst>
                                </p:cTn>
                              </p:par>
                              <p:par>
                                <p:cTn id="48" presetID="22" presetClass="entr" presetSubtype="8" fill="hold" grpId="0" nodeType="withEffect">
                                  <p:stCondLst>
                                    <p:cond delay="0"/>
                                  </p:stCondLst>
                                  <p:childTnLst>
                                    <p:set>
                                      <p:cBhvr>
                                        <p:cTn id="49" dur="1" fill="hold">
                                          <p:stCondLst>
                                            <p:cond delay="0"/>
                                          </p:stCondLst>
                                        </p:cTn>
                                        <p:tgtEl>
                                          <p:spTgt spid="114713"/>
                                        </p:tgtEl>
                                        <p:attrNameLst>
                                          <p:attrName>style.visibility</p:attrName>
                                        </p:attrNameLst>
                                      </p:cBhvr>
                                      <p:to>
                                        <p:strVal val="visible"/>
                                      </p:to>
                                    </p:set>
                                    <p:animEffect transition="in" filter="wipe(left)">
                                      <p:cBhvr>
                                        <p:cTn id="50" dur="500"/>
                                        <p:tgtEl>
                                          <p:spTgt spid="114713"/>
                                        </p:tgtEl>
                                      </p:cBhvr>
                                    </p:animEffect>
                                  </p:childTnLst>
                                  <p:subTnLst>
                                    <p:set>
                                      <p:cBhvr override="childStyle">
                                        <p:cTn dur="1" fill="hold" display="0" masterRel="nextClick" afterEffect="1"/>
                                        <p:tgtEl>
                                          <p:spTgt spid="114713"/>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14721"/>
                                        </p:tgtEl>
                                        <p:attrNameLst>
                                          <p:attrName>style.visibility</p:attrName>
                                        </p:attrNameLst>
                                      </p:cBhvr>
                                      <p:to>
                                        <p:strVal val="visible"/>
                                      </p:to>
                                    </p:set>
                                    <p:animEffect transition="in" filter="wipe(left)">
                                      <p:cBhvr>
                                        <p:cTn id="55" dur="500"/>
                                        <p:tgtEl>
                                          <p:spTgt spid="11472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14705"/>
                                        </p:tgtEl>
                                        <p:attrNameLst>
                                          <p:attrName>style.visibility</p:attrName>
                                        </p:attrNameLst>
                                      </p:cBhvr>
                                      <p:to>
                                        <p:strVal val="visible"/>
                                      </p:to>
                                    </p:set>
                                    <p:animEffect transition="in" filter="wipe(left)">
                                      <p:cBhvr>
                                        <p:cTn id="60" dur="500"/>
                                        <p:tgtEl>
                                          <p:spTgt spid="114705"/>
                                        </p:tgtEl>
                                      </p:cBhvr>
                                    </p:animEffect>
                                  </p:childTnLst>
                                  <p:subTnLst>
                                    <p:set>
                                      <p:cBhvr override="childStyle">
                                        <p:cTn dur="1" fill="hold" display="0" masterRel="nextClick" afterEffect="1"/>
                                        <p:tgtEl>
                                          <p:spTgt spid="114705"/>
                                        </p:tgtEl>
                                        <p:attrNameLst>
                                          <p:attrName>style.visibility</p:attrName>
                                        </p:attrNameLst>
                                      </p:cBhvr>
                                      <p:to>
                                        <p:strVal val="hidden"/>
                                      </p:to>
                                    </p:set>
                                  </p:subTnLst>
                                </p:cTn>
                              </p:par>
                              <p:par>
                                <p:cTn id="61" presetID="22" presetClass="entr" presetSubtype="8" fill="hold" grpId="0" nodeType="withEffect">
                                  <p:stCondLst>
                                    <p:cond delay="0"/>
                                  </p:stCondLst>
                                  <p:childTnLst>
                                    <p:set>
                                      <p:cBhvr>
                                        <p:cTn id="62" dur="1" fill="hold">
                                          <p:stCondLst>
                                            <p:cond delay="0"/>
                                          </p:stCondLst>
                                        </p:cTn>
                                        <p:tgtEl>
                                          <p:spTgt spid="114714"/>
                                        </p:tgtEl>
                                        <p:attrNameLst>
                                          <p:attrName>style.visibility</p:attrName>
                                        </p:attrNameLst>
                                      </p:cBhvr>
                                      <p:to>
                                        <p:strVal val="visible"/>
                                      </p:to>
                                    </p:set>
                                    <p:animEffect transition="in" filter="wipe(left)">
                                      <p:cBhvr>
                                        <p:cTn id="63" dur="500"/>
                                        <p:tgtEl>
                                          <p:spTgt spid="114714"/>
                                        </p:tgtEl>
                                      </p:cBhvr>
                                    </p:animEffect>
                                  </p:childTnLst>
                                  <p:subTnLst>
                                    <p:set>
                                      <p:cBhvr override="childStyle">
                                        <p:cTn dur="1" fill="hold" display="0" masterRel="nextClick" afterEffect="1"/>
                                        <p:tgtEl>
                                          <p:spTgt spid="114714"/>
                                        </p:tgtEl>
                                        <p:attrNameLst>
                                          <p:attrName>style.visibility</p:attrName>
                                        </p:attrNameLst>
                                      </p:cBhvr>
                                      <p:to>
                                        <p:strVal val="hidden"/>
                                      </p:to>
                                    </p:set>
                                  </p:sub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14722"/>
                                        </p:tgtEl>
                                        <p:attrNameLst>
                                          <p:attrName>style.visibility</p:attrName>
                                        </p:attrNameLst>
                                      </p:cBhvr>
                                      <p:to>
                                        <p:strVal val="visible"/>
                                      </p:to>
                                    </p:set>
                                    <p:animEffect transition="in" filter="wipe(left)">
                                      <p:cBhvr>
                                        <p:cTn id="68" dur="500"/>
                                        <p:tgtEl>
                                          <p:spTgt spid="11472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14706"/>
                                        </p:tgtEl>
                                        <p:attrNameLst>
                                          <p:attrName>style.visibility</p:attrName>
                                        </p:attrNameLst>
                                      </p:cBhvr>
                                      <p:to>
                                        <p:strVal val="visible"/>
                                      </p:to>
                                    </p:set>
                                    <p:animEffect transition="in" filter="wipe(left)">
                                      <p:cBhvr>
                                        <p:cTn id="73" dur="500"/>
                                        <p:tgtEl>
                                          <p:spTgt spid="114706"/>
                                        </p:tgtEl>
                                      </p:cBhvr>
                                    </p:animEffect>
                                  </p:childTnLst>
                                  <p:subTnLst>
                                    <p:set>
                                      <p:cBhvr override="childStyle">
                                        <p:cTn dur="1" fill="hold" display="0" masterRel="nextClick" afterEffect="1"/>
                                        <p:tgtEl>
                                          <p:spTgt spid="114706"/>
                                        </p:tgtEl>
                                        <p:attrNameLst>
                                          <p:attrName>style.visibility</p:attrName>
                                        </p:attrNameLst>
                                      </p:cBhvr>
                                      <p:to>
                                        <p:strVal val="hidden"/>
                                      </p:to>
                                    </p:set>
                                  </p:subTnLst>
                                </p:cTn>
                              </p:par>
                              <p:par>
                                <p:cTn id="74" presetID="22" presetClass="entr" presetSubtype="8" fill="hold" grpId="0" nodeType="withEffect">
                                  <p:stCondLst>
                                    <p:cond delay="0"/>
                                  </p:stCondLst>
                                  <p:childTnLst>
                                    <p:set>
                                      <p:cBhvr>
                                        <p:cTn id="75" dur="1" fill="hold">
                                          <p:stCondLst>
                                            <p:cond delay="0"/>
                                          </p:stCondLst>
                                        </p:cTn>
                                        <p:tgtEl>
                                          <p:spTgt spid="114715"/>
                                        </p:tgtEl>
                                        <p:attrNameLst>
                                          <p:attrName>style.visibility</p:attrName>
                                        </p:attrNameLst>
                                      </p:cBhvr>
                                      <p:to>
                                        <p:strVal val="visible"/>
                                      </p:to>
                                    </p:set>
                                    <p:animEffect transition="in" filter="wipe(left)">
                                      <p:cBhvr>
                                        <p:cTn id="76" dur="500"/>
                                        <p:tgtEl>
                                          <p:spTgt spid="114715"/>
                                        </p:tgtEl>
                                      </p:cBhvr>
                                    </p:animEffect>
                                  </p:childTnLst>
                                  <p:subTnLst>
                                    <p:set>
                                      <p:cBhvr override="childStyle">
                                        <p:cTn dur="1" fill="hold" display="0" masterRel="nextClick" afterEffect="1"/>
                                        <p:tgtEl>
                                          <p:spTgt spid="114715"/>
                                        </p:tgtEl>
                                        <p:attrNameLst>
                                          <p:attrName>style.visibility</p:attrName>
                                        </p:attrNameLst>
                                      </p:cBhvr>
                                      <p:to>
                                        <p:strVal val="hidden"/>
                                      </p:to>
                                    </p:set>
                                  </p:sub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114723"/>
                                        </p:tgtEl>
                                        <p:attrNameLst>
                                          <p:attrName>style.visibility</p:attrName>
                                        </p:attrNameLst>
                                      </p:cBhvr>
                                      <p:to>
                                        <p:strVal val="visible"/>
                                      </p:to>
                                    </p:set>
                                    <p:animEffect transition="in" filter="wipe(left)">
                                      <p:cBhvr>
                                        <p:cTn id="81" dur="500"/>
                                        <p:tgtEl>
                                          <p:spTgt spid="11472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1" nodeType="clickEffect">
                                  <p:stCondLst>
                                    <p:cond delay="0"/>
                                  </p:stCondLst>
                                  <p:childTnLst>
                                    <p:set>
                                      <p:cBhvr>
                                        <p:cTn id="85" dur="1" fill="hold">
                                          <p:stCondLst>
                                            <p:cond delay="0"/>
                                          </p:stCondLst>
                                        </p:cTn>
                                        <p:tgtEl>
                                          <p:spTgt spid="114704"/>
                                        </p:tgtEl>
                                        <p:attrNameLst>
                                          <p:attrName>style.visibility</p:attrName>
                                        </p:attrNameLst>
                                      </p:cBhvr>
                                      <p:to>
                                        <p:strVal val="visible"/>
                                      </p:to>
                                    </p:set>
                                    <p:animEffect transition="in" filter="wipe(left)">
                                      <p:cBhvr>
                                        <p:cTn id="86" dur="500"/>
                                        <p:tgtEl>
                                          <p:spTgt spid="114704"/>
                                        </p:tgtEl>
                                      </p:cBhvr>
                                    </p:animEffect>
                                  </p:childTnLst>
                                  <p:subTnLst>
                                    <p:set>
                                      <p:cBhvr override="childStyle">
                                        <p:cTn dur="1" fill="hold" display="0" masterRel="nextClick" afterEffect="1"/>
                                        <p:tgtEl>
                                          <p:spTgt spid="114704"/>
                                        </p:tgtEl>
                                        <p:attrNameLst>
                                          <p:attrName>style.visibility</p:attrName>
                                        </p:attrNameLst>
                                      </p:cBhvr>
                                      <p:to>
                                        <p:strVal val="hidden"/>
                                      </p:to>
                                    </p:set>
                                  </p:subTnLst>
                                </p:cTn>
                              </p:par>
                              <p:par>
                                <p:cTn id="87" presetID="22" presetClass="entr" presetSubtype="8" fill="hold" grpId="1" nodeType="withEffect">
                                  <p:stCondLst>
                                    <p:cond delay="0"/>
                                  </p:stCondLst>
                                  <p:childTnLst>
                                    <p:set>
                                      <p:cBhvr>
                                        <p:cTn id="88" dur="1" fill="hold">
                                          <p:stCondLst>
                                            <p:cond delay="0"/>
                                          </p:stCondLst>
                                        </p:cTn>
                                        <p:tgtEl>
                                          <p:spTgt spid="114714"/>
                                        </p:tgtEl>
                                        <p:attrNameLst>
                                          <p:attrName>style.visibility</p:attrName>
                                        </p:attrNameLst>
                                      </p:cBhvr>
                                      <p:to>
                                        <p:strVal val="visible"/>
                                      </p:to>
                                    </p:set>
                                    <p:animEffect transition="in" filter="wipe(left)">
                                      <p:cBhvr>
                                        <p:cTn id="89" dur="500"/>
                                        <p:tgtEl>
                                          <p:spTgt spid="114714"/>
                                        </p:tgtEl>
                                      </p:cBhvr>
                                    </p:animEffect>
                                  </p:childTnLst>
                                  <p:subTnLst>
                                    <p:set>
                                      <p:cBhvr override="childStyle">
                                        <p:cTn dur="1" fill="hold" display="0" masterRel="nextClick" afterEffect="1"/>
                                        <p:tgtEl>
                                          <p:spTgt spid="114714"/>
                                        </p:tgtEl>
                                        <p:attrNameLst>
                                          <p:attrName>style.visibility</p:attrName>
                                        </p:attrNameLst>
                                      </p:cBhvr>
                                      <p:to>
                                        <p:strVal val="hidden"/>
                                      </p:to>
                                    </p:set>
                                  </p:sub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114736"/>
                                        </p:tgtEl>
                                        <p:attrNameLst>
                                          <p:attrName>style.visibility</p:attrName>
                                        </p:attrNameLst>
                                      </p:cBhvr>
                                      <p:to>
                                        <p:strVal val="visible"/>
                                      </p:to>
                                    </p:set>
                                    <p:animEffect transition="in" filter="wipe(left)">
                                      <p:cBhvr>
                                        <p:cTn id="94" dur="500"/>
                                        <p:tgtEl>
                                          <p:spTgt spid="114736"/>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114724"/>
                                        </p:tgtEl>
                                        <p:attrNameLst>
                                          <p:attrName>style.visibility</p:attrName>
                                        </p:attrNameLst>
                                      </p:cBhvr>
                                      <p:to>
                                        <p:strVal val="visible"/>
                                      </p:to>
                                    </p:set>
                                    <p:animEffect transition="in" filter="wipe(left)">
                                      <p:cBhvr>
                                        <p:cTn id="99" dur="500"/>
                                        <p:tgtEl>
                                          <p:spTgt spid="11472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114725"/>
                                        </p:tgtEl>
                                        <p:attrNameLst>
                                          <p:attrName>style.visibility</p:attrName>
                                        </p:attrNameLst>
                                      </p:cBhvr>
                                      <p:to>
                                        <p:strVal val="visible"/>
                                      </p:to>
                                    </p:set>
                                    <p:animEffect transition="in" filter="wipe(left)">
                                      <p:cBhvr>
                                        <p:cTn id="104" dur="500"/>
                                        <p:tgtEl>
                                          <p:spTgt spid="114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4" grpId="0" animBg="1"/>
      <p:bldP spid="114704" grpId="1" animBg="1"/>
      <p:bldP spid="114705" grpId="0" animBg="1"/>
      <p:bldP spid="114706" grpId="0" animBg="1"/>
      <p:bldP spid="114713" grpId="0" animBg="1"/>
      <p:bldP spid="114714" grpId="0" animBg="1"/>
      <p:bldP spid="114714" grpId="1" animBg="1"/>
      <p:bldP spid="114715" grpId="0" animBg="1"/>
      <p:bldP spid="114695" grpId="0"/>
      <p:bldP spid="22"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1636" name="Text Box 20">
            <a:extLst>
              <a:ext uri="{FF2B5EF4-FFF2-40B4-BE49-F238E27FC236}">
                <a16:creationId xmlns:a16="http://schemas.microsoft.com/office/drawing/2014/main" id="{5EEC0CF2-FB51-8F7B-6218-26FA0430E2B6}"/>
              </a:ext>
            </a:extLst>
          </p:cNvPr>
          <p:cNvSpPr txBox="1">
            <a:spLocks noChangeArrowheads="1"/>
          </p:cNvSpPr>
          <p:nvPr/>
        </p:nvSpPr>
        <p:spPr bwMode="auto">
          <a:xfrm>
            <a:off x="2209800" y="3573463"/>
            <a:ext cx="7918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b="1">
                <a:solidFill>
                  <a:srgbClr val="000000"/>
                </a:solidFill>
                <a:latin typeface="Times New Roman" panose="02020603050405020304" pitchFamily="18" charset="0"/>
              </a:rPr>
              <a:t>（设</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B</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为复矩阵，</a:t>
            </a:r>
            <a:r>
              <a:rPr kumimoji="1" lang="en-US" altLang="zh-CN" b="1" i="1">
                <a:solidFill>
                  <a:srgbClr val="000000"/>
                </a:solidFill>
                <a:latin typeface="Symbol" panose="05050102010706020507" pitchFamily="18" charset="2"/>
              </a:rPr>
              <a:t>l </a:t>
            </a:r>
            <a:r>
              <a:rPr kumimoji="1" lang="zh-CN" altLang="en-US" b="1">
                <a:solidFill>
                  <a:srgbClr val="000000"/>
                </a:solidFill>
                <a:latin typeface="Times New Roman" panose="02020603050405020304" pitchFamily="18" charset="0"/>
              </a:rPr>
              <a:t>为复数，且运算都是可行的）：</a:t>
            </a:r>
          </a:p>
        </p:txBody>
      </p:sp>
      <p:sp>
        <p:nvSpPr>
          <p:cNvPr id="828419" name="Rectangle 2">
            <a:extLst>
              <a:ext uri="{FF2B5EF4-FFF2-40B4-BE49-F238E27FC236}">
                <a16:creationId xmlns:a16="http://schemas.microsoft.com/office/drawing/2014/main" id="{C6B067CB-C8AB-8CFB-A6AD-C0AFF31FF460}"/>
              </a:ext>
            </a:extLst>
          </p:cNvPr>
          <p:cNvSpPr>
            <a:spLocks noChangeAspect="1" noChangeArrowheads="1"/>
          </p:cNvSpPr>
          <p:nvPr/>
        </p:nvSpPr>
        <p:spPr bwMode="auto">
          <a:xfrm>
            <a:off x="1981200" y="457200"/>
            <a:ext cx="77739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4400" b="1">
                <a:solidFill>
                  <a:srgbClr val="00007D"/>
                </a:solidFill>
              </a:rPr>
              <a:t>七、共轭矩阵</a:t>
            </a:r>
          </a:p>
        </p:txBody>
      </p:sp>
      <p:sp>
        <p:nvSpPr>
          <p:cNvPr id="111620" name="Rectangle 4">
            <a:extLst>
              <a:ext uri="{FF2B5EF4-FFF2-40B4-BE49-F238E27FC236}">
                <a16:creationId xmlns:a16="http://schemas.microsoft.com/office/drawing/2014/main" id="{5F02D074-5FDA-AD7F-CC97-01421C341F04}"/>
              </a:ext>
            </a:extLst>
          </p:cNvPr>
          <p:cNvSpPr>
            <a:spLocks noChangeArrowheads="1"/>
          </p:cNvSpPr>
          <p:nvPr/>
        </p:nvSpPr>
        <p:spPr bwMode="auto">
          <a:xfrm>
            <a:off x="2163763" y="29972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运算性质</a:t>
            </a:r>
          </a:p>
        </p:txBody>
      </p:sp>
      <p:sp>
        <p:nvSpPr>
          <p:cNvPr id="828421" name="Text Box 9">
            <a:extLst>
              <a:ext uri="{FF2B5EF4-FFF2-40B4-BE49-F238E27FC236}">
                <a16:creationId xmlns:a16="http://schemas.microsoft.com/office/drawing/2014/main" id="{19297D65-B0E7-1F3B-DAB1-13331359A2A9}"/>
              </a:ext>
            </a:extLst>
          </p:cNvPr>
          <p:cNvSpPr txBox="1">
            <a:spLocks noChangeArrowheads="1"/>
          </p:cNvSpPr>
          <p:nvPr/>
        </p:nvSpPr>
        <p:spPr bwMode="auto">
          <a:xfrm>
            <a:off x="2163764" y="1565275"/>
            <a:ext cx="7673975" cy="113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50000"/>
              </a:lnSpc>
              <a:spcBef>
                <a:spcPct val="50000"/>
              </a:spcBef>
              <a:spcAft>
                <a:spcPct val="0"/>
              </a:spcAft>
            </a:pPr>
            <a:r>
              <a:rPr kumimoji="1" lang="zh-CN" altLang="en-US" b="1">
                <a:solidFill>
                  <a:srgbClr val="000000"/>
                </a:solidFill>
                <a:latin typeface="Times New Roman" panose="02020603050405020304" pitchFamily="18" charset="0"/>
              </a:rPr>
              <a:t>当                为复矩阵时，用     表示     的共轭复数，记　　　　，    称为    的</a:t>
            </a:r>
            <a:r>
              <a:rPr kumimoji="1" lang="zh-CN" altLang="en-US" b="1">
                <a:solidFill>
                  <a:srgbClr val="FF0000"/>
                </a:solidFill>
                <a:latin typeface="Times New Roman" panose="02020603050405020304" pitchFamily="18" charset="0"/>
              </a:rPr>
              <a:t>共轭矩阵</a:t>
            </a:r>
            <a:r>
              <a:rPr kumimoji="1" lang="en-US" altLang="zh-CN" b="1">
                <a:solidFill>
                  <a:srgbClr val="00007D"/>
                </a:solidFill>
                <a:latin typeface="Times New Roman" panose="02020603050405020304" pitchFamily="18" charset="0"/>
              </a:rPr>
              <a:t>.</a:t>
            </a:r>
            <a:r>
              <a:rPr kumimoji="1" lang="en-US" altLang="zh-CN" b="1">
                <a:solidFill>
                  <a:srgbClr val="FF0000"/>
                </a:solidFill>
                <a:latin typeface="Times New Roman" panose="02020603050405020304" pitchFamily="18" charset="0"/>
              </a:rPr>
              <a:t>   </a:t>
            </a:r>
            <a:r>
              <a:rPr kumimoji="1" lang="en-US" altLang="zh-CN" b="1">
                <a:solidFill>
                  <a:srgbClr val="000000"/>
                </a:solidFill>
                <a:latin typeface="Times New Roman" panose="02020603050405020304" pitchFamily="18" charset="0"/>
              </a:rPr>
              <a:t>   </a:t>
            </a:r>
          </a:p>
        </p:txBody>
      </p:sp>
      <p:graphicFrame>
        <p:nvGraphicFramePr>
          <p:cNvPr id="828422" name="Object 29">
            <a:extLst>
              <a:ext uri="{FF2B5EF4-FFF2-40B4-BE49-F238E27FC236}">
                <a16:creationId xmlns:a16="http://schemas.microsoft.com/office/drawing/2014/main" id="{FD17032D-212D-AB3F-32AD-B5495D5512A1}"/>
              </a:ext>
            </a:extLst>
          </p:cNvPr>
          <p:cNvGraphicFramePr>
            <a:graphicFrameLocks noChangeAspect="1"/>
          </p:cNvGraphicFramePr>
          <p:nvPr/>
        </p:nvGraphicFramePr>
        <p:xfrm>
          <a:off x="2571751" y="1690689"/>
          <a:ext cx="1255713" cy="530225"/>
        </p:xfrm>
        <a:graphic>
          <a:graphicData uri="http://schemas.openxmlformats.org/presentationml/2006/ole">
            <mc:AlternateContent xmlns:mc="http://schemas.openxmlformats.org/markup-compatibility/2006">
              <mc:Choice xmlns:v="urn:schemas-microsoft-com:vml" Requires="v">
                <p:oleObj name="Equation" r:id="rId2" imgW="571252" imgH="241195" progId="">
                  <p:embed/>
                </p:oleObj>
              </mc:Choice>
              <mc:Fallback>
                <p:oleObj name="Equation" r:id="rId2" imgW="571252" imgH="241195" progId="">
                  <p:embed/>
                  <p:pic>
                    <p:nvPicPr>
                      <p:cNvPr id="828422" name="Object 29">
                        <a:extLst>
                          <a:ext uri="{FF2B5EF4-FFF2-40B4-BE49-F238E27FC236}">
                            <a16:creationId xmlns:a16="http://schemas.microsoft.com/office/drawing/2014/main" id="{FD17032D-212D-AB3F-32AD-B5495D551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1" y="1690689"/>
                        <a:ext cx="12557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8423" name="Object 30">
            <a:extLst>
              <a:ext uri="{FF2B5EF4-FFF2-40B4-BE49-F238E27FC236}">
                <a16:creationId xmlns:a16="http://schemas.microsoft.com/office/drawing/2014/main" id="{DED2B681-1649-C911-6239-62E5EEB5430A}"/>
              </a:ext>
            </a:extLst>
          </p:cNvPr>
          <p:cNvGraphicFramePr>
            <a:graphicFrameLocks noChangeAspect="1"/>
          </p:cNvGraphicFramePr>
          <p:nvPr/>
        </p:nvGraphicFramePr>
        <p:xfrm>
          <a:off x="5942014" y="1697039"/>
          <a:ext cx="390525" cy="530225"/>
        </p:xfrm>
        <a:graphic>
          <a:graphicData uri="http://schemas.openxmlformats.org/presentationml/2006/ole">
            <mc:AlternateContent xmlns:mc="http://schemas.openxmlformats.org/markup-compatibility/2006">
              <mc:Choice xmlns:v="urn:schemas-microsoft-com:vml" Requires="v">
                <p:oleObj name="Equation" r:id="rId4" imgW="177646" imgH="241091" progId="">
                  <p:embed/>
                </p:oleObj>
              </mc:Choice>
              <mc:Fallback>
                <p:oleObj name="Equation" r:id="rId4" imgW="177646" imgH="241091" progId="">
                  <p:embed/>
                  <p:pic>
                    <p:nvPicPr>
                      <p:cNvPr id="828423" name="Object 30">
                        <a:extLst>
                          <a:ext uri="{FF2B5EF4-FFF2-40B4-BE49-F238E27FC236}">
                            <a16:creationId xmlns:a16="http://schemas.microsoft.com/office/drawing/2014/main" id="{DED2B681-1649-C911-6239-62E5EEB543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014" y="1697039"/>
                        <a:ext cx="3905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8424" name="Object 31">
            <a:extLst>
              <a:ext uri="{FF2B5EF4-FFF2-40B4-BE49-F238E27FC236}">
                <a16:creationId xmlns:a16="http://schemas.microsoft.com/office/drawing/2014/main" id="{D7E63F97-43B1-C82A-F80D-12693B6C45B8}"/>
              </a:ext>
            </a:extLst>
          </p:cNvPr>
          <p:cNvGraphicFramePr>
            <a:graphicFrameLocks noChangeAspect="1"/>
          </p:cNvGraphicFramePr>
          <p:nvPr/>
        </p:nvGraphicFramePr>
        <p:xfrm>
          <a:off x="6929439" y="1725614"/>
          <a:ext cx="390525" cy="530225"/>
        </p:xfrm>
        <a:graphic>
          <a:graphicData uri="http://schemas.openxmlformats.org/presentationml/2006/ole">
            <mc:AlternateContent xmlns:mc="http://schemas.openxmlformats.org/markup-compatibility/2006">
              <mc:Choice xmlns:v="urn:schemas-microsoft-com:vml" Requires="v">
                <p:oleObj name="Equation" r:id="rId6" imgW="177646" imgH="241091" progId="">
                  <p:embed/>
                </p:oleObj>
              </mc:Choice>
              <mc:Fallback>
                <p:oleObj name="Equation" r:id="rId6" imgW="177646" imgH="241091" progId="">
                  <p:embed/>
                  <p:pic>
                    <p:nvPicPr>
                      <p:cNvPr id="828424" name="Object 31">
                        <a:extLst>
                          <a:ext uri="{FF2B5EF4-FFF2-40B4-BE49-F238E27FC236}">
                            <a16:creationId xmlns:a16="http://schemas.microsoft.com/office/drawing/2014/main" id="{D7E63F97-43B1-C82A-F80D-12693B6C45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9439" y="1725614"/>
                        <a:ext cx="3905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8425" name="Object 32">
            <a:extLst>
              <a:ext uri="{FF2B5EF4-FFF2-40B4-BE49-F238E27FC236}">
                <a16:creationId xmlns:a16="http://schemas.microsoft.com/office/drawing/2014/main" id="{522C7C4F-F72B-3AB1-6842-E82AF8B67891}"/>
              </a:ext>
            </a:extLst>
          </p:cNvPr>
          <p:cNvGraphicFramePr>
            <a:graphicFrameLocks noChangeAspect="1"/>
          </p:cNvGraphicFramePr>
          <p:nvPr/>
        </p:nvGraphicFramePr>
        <p:xfrm>
          <a:off x="2571751" y="2217739"/>
          <a:ext cx="1255713" cy="585787"/>
        </p:xfrm>
        <a:graphic>
          <a:graphicData uri="http://schemas.openxmlformats.org/presentationml/2006/ole">
            <mc:AlternateContent xmlns:mc="http://schemas.openxmlformats.org/markup-compatibility/2006">
              <mc:Choice xmlns:v="urn:schemas-microsoft-com:vml" Requires="v">
                <p:oleObj name="Equation" r:id="rId8" imgW="571252" imgH="266584" progId="">
                  <p:embed/>
                </p:oleObj>
              </mc:Choice>
              <mc:Fallback>
                <p:oleObj name="Equation" r:id="rId8" imgW="571252" imgH="266584" progId="">
                  <p:embed/>
                  <p:pic>
                    <p:nvPicPr>
                      <p:cNvPr id="828425" name="Object 32">
                        <a:extLst>
                          <a:ext uri="{FF2B5EF4-FFF2-40B4-BE49-F238E27FC236}">
                            <a16:creationId xmlns:a16="http://schemas.microsoft.com/office/drawing/2014/main" id="{522C7C4F-F72B-3AB1-6842-E82AF8B678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1751" y="2217739"/>
                        <a:ext cx="12557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8426" name="Object 33">
            <a:extLst>
              <a:ext uri="{FF2B5EF4-FFF2-40B4-BE49-F238E27FC236}">
                <a16:creationId xmlns:a16="http://schemas.microsoft.com/office/drawing/2014/main" id="{4ACF7C9B-21D7-54AA-80B0-04248800F298}"/>
              </a:ext>
            </a:extLst>
          </p:cNvPr>
          <p:cNvGraphicFramePr>
            <a:graphicFrameLocks noChangeAspect="1"/>
          </p:cNvGraphicFramePr>
          <p:nvPr/>
        </p:nvGraphicFramePr>
        <p:xfrm>
          <a:off x="4100513" y="2214564"/>
          <a:ext cx="361950" cy="446087"/>
        </p:xfrm>
        <a:graphic>
          <a:graphicData uri="http://schemas.openxmlformats.org/presentationml/2006/ole">
            <mc:AlternateContent xmlns:mc="http://schemas.openxmlformats.org/markup-compatibility/2006">
              <mc:Choice xmlns:v="urn:schemas-microsoft-com:vml" Requires="v">
                <p:oleObj name="Equation" r:id="rId10" imgW="164957" imgH="203024" progId="">
                  <p:embed/>
                </p:oleObj>
              </mc:Choice>
              <mc:Fallback>
                <p:oleObj name="Equation" r:id="rId10" imgW="164957" imgH="203024" progId="">
                  <p:embed/>
                  <p:pic>
                    <p:nvPicPr>
                      <p:cNvPr id="828426" name="Object 33">
                        <a:extLst>
                          <a:ext uri="{FF2B5EF4-FFF2-40B4-BE49-F238E27FC236}">
                            <a16:creationId xmlns:a16="http://schemas.microsoft.com/office/drawing/2014/main" id="{4ACF7C9B-21D7-54AA-80B0-04248800F29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00513" y="2214564"/>
                        <a:ext cx="3619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8427" name="Object 34">
            <a:extLst>
              <a:ext uri="{FF2B5EF4-FFF2-40B4-BE49-F238E27FC236}">
                <a16:creationId xmlns:a16="http://schemas.microsoft.com/office/drawing/2014/main" id="{04184A66-772F-D9A1-8F61-F152152D25C9}"/>
              </a:ext>
            </a:extLst>
          </p:cNvPr>
          <p:cNvGraphicFramePr>
            <a:graphicFrameLocks noChangeAspect="1"/>
          </p:cNvGraphicFramePr>
          <p:nvPr/>
        </p:nvGraphicFramePr>
        <p:xfrm>
          <a:off x="4991100" y="2298700"/>
          <a:ext cx="361950" cy="361950"/>
        </p:xfrm>
        <a:graphic>
          <a:graphicData uri="http://schemas.openxmlformats.org/presentationml/2006/ole">
            <mc:AlternateContent xmlns:mc="http://schemas.openxmlformats.org/markup-compatibility/2006">
              <mc:Choice xmlns:v="urn:schemas-microsoft-com:vml" Requires="v">
                <p:oleObj name="Equation" r:id="rId12" imgW="164885" imgH="164885" progId="">
                  <p:embed/>
                </p:oleObj>
              </mc:Choice>
              <mc:Fallback>
                <p:oleObj name="Equation" r:id="rId12" imgW="164885" imgH="164885" progId="">
                  <p:embed/>
                  <p:pic>
                    <p:nvPicPr>
                      <p:cNvPr id="828427" name="Object 34">
                        <a:extLst>
                          <a:ext uri="{FF2B5EF4-FFF2-40B4-BE49-F238E27FC236}">
                            <a16:creationId xmlns:a16="http://schemas.microsoft.com/office/drawing/2014/main" id="{04184A66-772F-D9A1-8F61-F152152D25C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91100" y="2298700"/>
                        <a:ext cx="361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33" name="Object 35">
            <a:extLst>
              <a:ext uri="{FF2B5EF4-FFF2-40B4-BE49-F238E27FC236}">
                <a16:creationId xmlns:a16="http://schemas.microsoft.com/office/drawing/2014/main" id="{725D8638-B18C-2375-B7DB-9F7635FE80A0}"/>
              </a:ext>
            </a:extLst>
          </p:cNvPr>
          <p:cNvGraphicFramePr>
            <a:graphicFrameLocks noChangeAspect="1"/>
          </p:cNvGraphicFramePr>
          <p:nvPr/>
        </p:nvGraphicFramePr>
        <p:xfrm>
          <a:off x="3244850" y="5229225"/>
          <a:ext cx="1982788" cy="585788"/>
        </p:xfrm>
        <a:graphic>
          <a:graphicData uri="http://schemas.openxmlformats.org/presentationml/2006/ole">
            <mc:AlternateContent xmlns:mc="http://schemas.openxmlformats.org/markup-compatibility/2006">
              <mc:Choice xmlns:v="urn:schemas-microsoft-com:vml" Requires="v">
                <p:oleObj name="Equation" r:id="rId14" imgW="901309" imgH="266584" progId="">
                  <p:embed/>
                </p:oleObj>
              </mc:Choice>
              <mc:Fallback>
                <p:oleObj name="Equation" r:id="rId14" imgW="901309" imgH="266584" progId="">
                  <p:embed/>
                  <p:pic>
                    <p:nvPicPr>
                      <p:cNvPr id="111633" name="Object 35">
                        <a:extLst>
                          <a:ext uri="{FF2B5EF4-FFF2-40B4-BE49-F238E27FC236}">
                            <a16:creationId xmlns:a16="http://schemas.microsoft.com/office/drawing/2014/main" id="{725D8638-B18C-2375-B7DB-9F7635FE80A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44850" y="5229225"/>
                        <a:ext cx="19827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34" name="Object 36">
            <a:extLst>
              <a:ext uri="{FF2B5EF4-FFF2-40B4-BE49-F238E27FC236}">
                <a16:creationId xmlns:a16="http://schemas.microsoft.com/office/drawing/2014/main" id="{69791A1D-F01A-FE1E-0DCC-A4035B5A6ADB}"/>
              </a:ext>
            </a:extLst>
          </p:cNvPr>
          <p:cNvGraphicFramePr>
            <a:graphicFrameLocks noChangeAspect="1"/>
          </p:cNvGraphicFramePr>
          <p:nvPr/>
        </p:nvGraphicFramePr>
        <p:xfrm>
          <a:off x="3257551" y="6143625"/>
          <a:ext cx="2066925" cy="585788"/>
        </p:xfrm>
        <a:graphic>
          <a:graphicData uri="http://schemas.openxmlformats.org/presentationml/2006/ole">
            <mc:AlternateContent xmlns:mc="http://schemas.openxmlformats.org/markup-compatibility/2006">
              <mc:Choice xmlns:v="urn:schemas-microsoft-com:vml" Requires="v">
                <p:oleObj name="Equation" r:id="rId16" imgW="939392" imgH="266584" progId="">
                  <p:embed/>
                </p:oleObj>
              </mc:Choice>
              <mc:Fallback>
                <p:oleObj name="Equation" r:id="rId16" imgW="939392" imgH="266584" progId="">
                  <p:embed/>
                  <p:pic>
                    <p:nvPicPr>
                      <p:cNvPr id="111634" name="Object 36">
                        <a:extLst>
                          <a:ext uri="{FF2B5EF4-FFF2-40B4-BE49-F238E27FC236}">
                            <a16:creationId xmlns:a16="http://schemas.microsoft.com/office/drawing/2014/main" id="{69791A1D-F01A-FE1E-0DCC-A4035B5A6AD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57551" y="6143625"/>
                        <a:ext cx="20669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35" name="Object 37">
            <a:extLst>
              <a:ext uri="{FF2B5EF4-FFF2-40B4-BE49-F238E27FC236}">
                <a16:creationId xmlns:a16="http://schemas.microsoft.com/office/drawing/2014/main" id="{0E9D4954-F752-89B4-1406-2C2D23A10146}"/>
              </a:ext>
            </a:extLst>
          </p:cNvPr>
          <p:cNvGraphicFramePr>
            <a:graphicFrameLocks noChangeAspect="1"/>
          </p:cNvGraphicFramePr>
          <p:nvPr/>
        </p:nvGraphicFramePr>
        <p:xfrm>
          <a:off x="3262314" y="4333875"/>
          <a:ext cx="2625725" cy="585788"/>
        </p:xfrm>
        <a:graphic>
          <a:graphicData uri="http://schemas.openxmlformats.org/presentationml/2006/ole">
            <mc:AlternateContent xmlns:mc="http://schemas.openxmlformats.org/markup-compatibility/2006">
              <mc:Choice xmlns:v="urn:schemas-microsoft-com:vml" Requires="v">
                <p:oleObj name="Equation" r:id="rId18" imgW="1193282" imgH="266584" progId="">
                  <p:embed/>
                </p:oleObj>
              </mc:Choice>
              <mc:Fallback>
                <p:oleObj name="Equation" r:id="rId18" imgW="1193282" imgH="266584" progId="">
                  <p:embed/>
                  <p:pic>
                    <p:nvPicPr>
                      <p:cNvPr id="111635" name="Object 37">
                        <a:extLst>
                          <a:ext uri="{FF2B5EF4-FFF2-40B4-BE49-F238E27FC236}">
                            <a16:creationId xmlns:a16="http://schemas.microsoft.com/office/drawing/2014/main" id="{0E9D4954-F752-89B4-1406-2C2D23A1014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62314" y="4333875"/>
                        <a:ext cx="26257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wipe(left)">
                                      <p:cBhvr>
                                        <p:cTn id="7" dur="500"/>
                                        <p:tgtEl>
                                          <p:spTgt spid="111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1636"/>
                                        </p:tgtEl>
                                        <p:attrNameLst>
                                          <p:attrName>style.visibility</p:attrName>
                                        </p:attrNameLst>
                                      </p:cBhvr>
                                      <p:to>
                                        <p:strVal val="visible"/>
                                      </p:to>
                                    </p:set>
                                    <p:animEffect transition="in" filter="wipe(down)">
                                      <p:cBhvr>
                                        <p:cTn id="12" dur="500"/>
                                        <p:tgtEl>
                                          <p:spTgt spid="111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11635"/>
                                        </p:tgtEl>
                                        <p:attrNameLst>
                                          <p:attrName>style.visibility</p:attrName>
                                        </p:attrNameLst>
                                      </p:cBhvr>
                                      <p:to>
                                        <p:strVal val="visible"/>
                                      </p:to>
                                    </p:set>
                                    <p:animEffect transition="in" filter="wipe(down)">
                                      <p:cBhvr>
                                        <p:cTn id="17" dur="500"/>
                                        <p:tgtEl>
                                          <p:spTgt spid="1116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11633"/>
                                        </p:tgtEl>
                                        <p:attrNameLst>
                                          <p:attrName>style.visibility</p:attrName>
                                        </p:attrNameLst>
                                      </p:cBhvr>
                                      <p:to>
                                        <p:strVal val="visible"/>
                                      </p:to>
                                    </p:set>
                                    <p:animEffect transition="in" filter="wipe(down)">
                                      <p:cBhvr>
                                        <p:cTn id="22" dur="500"/>
                                        <p:tgtEl>
                                          <p:spTgt spid="1116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1634"/>
                                        </p:tgtEl>
                                        <p:attrNameLst>
                                          <p:attrName>style.visibility</p:attrName>
                                        </p:attrNameLst>
                                      </p:cBhvr>
                                      <p:to>
                                        <p:strVal val="visible"/>
                                      </p:to>
                                    </p:set>
                                    <p:animEffect transition="in" filter="wipe(down)">
                                      <p:cBhvr>
                                        <p:cTn id="27" dur="500"/>
                                        <p:tgtEl>
                                          <p:spTgt spid="111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6" grpId="0"/>
      <p:bldP spid="111620"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Text Box 6">
            <a:extLst>
              <a:ext uri="{FF2B5EF4-FFF2-40B4-BE49-F238E27FC236}">
                <a16:creationId xmlns:a16="http://schemas.microsoft.com/office/drawing/2014/main" id="{72E1E9F9-2CB0-8DD8-4392-5B05C1BA9F1F}"/>
              </a:ext>
            </a:extLst>
          </p:cNvPr>
          <p:cNvSpPr txBox="1">
            <a:spLocks noChangeArrowheads="1"/>
          </p:cNvSpPr>
          <p:nvPr/>
        </p:nvSpPr>
        <p:spPr bwMode="auto">
          <a:xfrm>
            <a:off x="4024314" y="642939"/>
            <a:ext cx="3500437"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lang="zh-CN" altLang="en-US" b="1">
                <a:solidFill>
                  <a:srgbClr val="FF0000"/>
                </a:solidFill>
                <a:latin typeface="楷体_GB2312" pitchFamily="49" charset="-122"/>
              </a:rPr>
              <a:t>小结</a:t>
            </a:r>
            <a:endParaRPr lang="zh-CN" altLang="en-US" b="1">
              <a:solidFill>
                <a:srgbClr val="000000"/>
              </a:solidFill>
              <a:latin typeface="Times New Roman" panose="02020603050405020304" pitchFamily="18" charset="0"/>
            </a:endParaRPr>
          </a:p>
        </p:txBody>
      </p:sp>
      <p:sp>
        <p:nvSpPr>
          <p:cNvPr id="4" name="Text Box 6">
            <a:extLst>
              <a:ext uri="{FF2B5EF4-FFF2-40B4-BE49-F238E27FC236}">
                <a16:creationId xmlns:a16="http://schemas.microsoft.com/office/drawing/2014/main" id="{B98D03BB-5E90-A6B1-0F48-DB27044C4834}"/>
              </a:ext>
            </a:extLst>
          </p:cNvPr>
          <p:cNvSpPr txBox="1">
            <a:spLocks noChangeArrowheads="1"/>
          </p:cNvSpPr>
          <p:nvPr/>
        </p:nvSpPr>
        <p:spPr bwMode="auto">
          <a:xfrm>
            <a:off x="2809875" y="3194050"/>
            <a:ext cx="1785938"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b="1">
                <a:solidFill>
                  <a:srgbClr val="000000"/>
                </a:solidFill>
                <a:latin typeface="楷体_GB2312" pitchFamily="49" charset="-122"/>
              </a:rPr>
              <a:t>1.</a:t>
            </a:r>
            <a:r>
              <a:rPr lang="zh-CN" altLang="en-US" b="1">
                <a:solidFill>
                  <a:srgbClr val="000000"/>
                </a:solidFill>
                <a:latin typeface="楷体_GB2312" pitchFamily="49" charset="-122"/>
              </a:rPr>
              <a:t>矩阵的运算</a:t>
            </a:r>
            <a:endParaRPr lang="zh-CN" altLang="en-US" b="1">
              <a:solidFill>
                <a:srgbClr val="000000"/>
              </a:solidFill>
              <a:latin typeface="Times New Roman" panose="02020603050405020304" pitchFamily="18" charset="0"/>
            </a:endParaRPr>
          </a:p>
        </p:txBody>
      </p:sp>
      <p:sp>
        <p:nvSpPr>
          <p:cNvPr id="829444" name="左大括号 5">
            <a:extLst>
              <a:ext uri="{FF2B5EF4-FFF2-40B4-BE49-F238E27FC236}">
                <a16:creationId xmlns:a16="http://schemas.microsoft.com/office/drawing/2014/main" id="{5B944554-3062-4B4F-0191-697FCC1F666F}"/>
              </a:ext>
            </a:extLst>
          </p:cNvPr>
          <p:cNvSpPr>
            <a:spLocks/>
          </p:cNvSpPr>
          <p:nvPr/>
        </p:nvSpPr>
        <p:spPr bwMode="auto">
          <a:xfrm>
            <a:off x="4810125" y="2286000"/>
            <a:ext cx="357188" cy="2071688"/>
          </a:xfrm>
          <a:prstGeom prst="leftBrace">
            <a:avLst>
              <a:gd name="adj1" fmla="val 8324"/>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 name="Text Box 6">
            <a:extLst>
              <a:ext uri="{FF2B5EF4-FFF2-40B4-BE49-F238E27FC236}">
                <a16:creationId xmlns:a16="http://schemas.microsoft.com/office/drawing/2014/main" id="{4A06DA3E-8A61-41CA-75C2-4AF00CBA936C}"/>
              </a:ext>
            </a:extLst>
          </p:cNvPr>
          <p:cNvSpPr txBox="1">
            <a:spLocks noChangeArrowheads="1"/>
          </p:cNvSpPr>
          <p:nvPr/>
        </p:nvSpPr>
        <p:spPr bwMode="auto">
          <a:xfrm>
            <a:off x="5167313" y="2051050"/>
            <a:ext cx="221456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楷体_GB2312" pitchFamily="49" charset="-122"/>
              </a:rPr>
              <a:t>线性运算</a:t>
            </a:r>
            <a:endParaRPr lang="zh-CN" altLang="en-US" b="1">
              <a:solidFill>
                <a:srgbClr val="000000"/>
              </a:solidFill>
              <a:latin typeface="Times New Roman" panose="02020603050405020304" pitchFamily="18" charset="0"/>
            </a:endParaRPr>
          </a:p>
        </p:txBody>
      </p:sp>
      <p:sp>
        <p:nvSpPr>
          <p:cNvPr id="8" name="Text Box 6">
            <a:extLst>
              <a:ext uri="{FF2B5EF4-FFF2-40B4-BE49-F238E27FC236}">
                <a16:creationId xmlns:a16="http://schemas.microsoft.com/office/drawing/2014/main" id="{AC04B6E7-F27D-872B-D8E5-17E7157F4D56}"/>
              </a:ext>
            </a:extLst>
          </p:cNvPr>
          <p:cNvSpPr txBox="1">
            <a:spLocks noChangeArrowheads="1"/>
          </p:cNvSpPr>
          <p:nvPr/>
        </p:nvSpPr>
        <p:spPr bwMode="auto">
          <a:xfrm>
            <a:off x="6953251" y="1550989"/>
            <a:ext cx="2214563"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楷体_GB2312" pitchFamily="49" charset="-122"/>
              </a:rPr>
              <a:t>加法</a:t>
            </a:r>
            <a:endParaRPr lang="zh-CN" altLang="en-US" b="1">
              <a:solidFill>
                <a:srgbClr val="000000"/>
              </a:solidFill>
              <a:latin typeface="Times New Roman" panose="02020603050405020304" pitchFamily="18" charset="0"/>
            </a:endParaRPr>
          </a:p>
        </p:txBody>
      </p:sp>
      <p:sp>
        <p:nvSpPr>
          <p:cNvPr id="9" name="Text Box 6">
            <a:extLst>
              <a:ext uri="{FF2B5EF4-FFF2-40B4-BE49-F238E27FC236}">
                <a16:creationId xmlns:a16="http://schemas.microsoft.com/office/drawing/2014/main" id="{7286CF71-6BB2-2A04-DB33-9A3383171147}"/>
              </a:ext>
            </a:extLst>
          </p:cNvPr>
          <p:cNvSpPr txBox="1">
            <a:spLocks noChangeArrowheads="1"/>
          </p:cNvSpPr>
          <p:nvPr/>
        </p:nvSpPr>
        <p:spPr bwMode="auto">
          <a:xfrm>
            <a:off x="6953251" y="2622550"/>
            <a:ext cx="221456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楷体_GB2312" pitchFamily="49" charset="-122"/>
              </a:rPr>
              <a:t>数乘</a:t>
            </a:r>
            <a:endParaRPr lang="zh-CN" altLang="en-US" b="1">
              <a:solidFill>
                <a:srgbClr val="000000"/>
              </a:solidFill>
              <a:latin typeface="Times New Roman" panose="02020603050405020304" pitchFamily="18" charset="0"/>
            </a:endParaRPr>
          </a:p>
        </p:txBody>
      </p:sp>
      <p:sp>
        <p:nvSpPr>
          <p:cNvPr id="10" name="Text Box 6">
            <a:extLst>
              <a:ext uri="{FF2B5EF4-FFF2-40B4-BE49-F238E27FC236}">
                <a16:creationId xmlns:a16="http://schemas.microsoft.com/office/drawing/2014/main" id="{D133519E-365A-76A1-4A74-7E9AB621A536}"/>
              </a:ext>
            </a:extLst>
          </p:cNvPr>
          <p:cNvSpPr txBox="1">
            <a:spLocks noChangeArrowheads="1"/>
          </p:cNvSpPr>
          <p:nvPr/>
        </p:nvSpPr>
        <p:spPr bwMode="auto">
          <a:xfrm>
            <a:off x="4595813" y="6194425"/>
            <a:ext cx="221456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楷体_GB2312" pitchFamily="49" charset="-122"/>
              </a:rPr>
              <a:t>幂运算</a:t>
            </a:r>
            <a:endParaRPr lang="zh-CN" altLang="en-US" b="1">
              <a:solidFill>
                <a:srgbClr val="000000"/>
              </a:solidFill>
              <a:latin typeface="Times New Roman" panose="02020603050405020304" pitchFamily="18" charset="0"/>
            </a:endParaRPr>
          </a:p>
        </p:txBody>
      </p:sp>
      <p:sp>
        <p:nvSpPr>
          <p:cNvPr id="12" name="Text Box 6">
            <a:extLst>
              <a:ext uri="{FF2B5EF4-FFF2-40B4-BE49-F238E27FC236}">
                <a16:creationId xmlns:a16="http://schemas.microsoft.com/office/drawing/2014/main" id="{559ED2C9-95A5-909D-CF37-AA0463160B9E}"/>
              </a:ext>
            </a:extLst>
          </p:cNvPr>
          <p:cNvSpPr txBox="1">
            <a:spLocks noChangeArrowheads="1"/>
          </p:cNvSpPr>
          <p:nvPr/>
        </p:nvSpPr>
        <p:spPr bwMode="auto">
          <a:xfrm>
            <a:off x="2809876" y="5551489"/>
            <a:ext cx="1071563"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en-US" altLang="zh-CN" b="1">
                <a:solidFill>
                  <a:srgbClr val="000000"/>
                </a:solidFill>
                <a:latin typeface="楷体_GB2312" pitchFamily="49" charset="-122"/>
              </a:rPr>
              <a:t>2.</a:t>
            </a:r>
            <a:r>
              <a:rPr lang="zh-CN" altLang="en-US" b="1">
                <a:solidFill>
                  <a:srgbClr val="000000"/>
                </a:solidFill>
                <a:latin typeface="楷体_GB2312" pitchFamily="49" charset="-122"/>
              </a:rPr>
              <a:t>方阵</a:t>
            </a:r>
            <a:endParaRPr lang="zh-CN" altLang="en-US" b="1">
              <a:solidFill>
                <a:srgbClr val="000000"/>
              </a:solidFill>
              <a:latin typeface="Times New Roman" panose="02020603050405020304" pitchFamily="18" charset="0"/>
            </a:endParaRPr>
          </a:p>
        </p:txBody>
      </p:sp>
      <p:sp>
        <p:nvSpPr>
          <p:cNvPr id="14" name="Text Box 6">
            <a:extLst>
              <a:ext uri="{FF2B5EF4-FFF2-40B4-BE49-F238E27FC236}">
                <a16:creationId xmlns:a16="http://schemas.microsoft.com/office/drawing/2014/main" id="{ED021FAA-6B5E-62BE-2081-CC1D7592C322}"/>
              </a:ext>
            </a:extLst>
          </p:cNvPr>
          <p:cNvSpPr txBox="1">
            <a:spLocks noChangeArrowheads="1"/>
          </p:cNvSpPr>
          <p:nvPr/>
        </p:nvSpPr>
        <p:spPr bwMode="auto">
          <a:xfrm>
            <a:off x="5238751" y="3479800"/>
            <a:ext cx="221456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楷体_GB2312" pitchFamily="49" charset="-122"/>
              </a:rPr>
              <a:t>乘法运算</a:t>
            </a:r>
            <a:endParaRPr lang="zh-CN" altLang="en-US" b="1">
              <a:solidFill>
                <a:srgbClr val="000000"/>
              </a:solidFill>
              <a:latin typeface="Times New Roman" panose="02020603050405020304" pitchFamily="18" charset="0"/>
            </a:endParaRPr>
          </a:p>
        </p:txBody>
      </p:sp>
      <p:sp>
        <p:nvSpPr>
          <p:cNvPr id="15" name="Text Box 6">
            <a:extLst>
              <a:ext uri="{FF2B5EF4-FFF2-40B4-BE49-F238E27FC236}">
                <a16:creationId xmlns:a16="http://schemas.microsoft.com/office/drawing/2014/main" id="{CE38042E-B023-7563-F396-4DFAF8DC8572}"/>
              </a:ext>
            </a:extLst>
          </p:cNvPr>
          <p:cNvSpPr txBox="1">
            <a:spLocks noChangeArrowheads="1"/>
          </p:cNvSpPr>
          <p:nvPr/>
        </p:nvSpPr>
        <p:spPr bwMode="auto">
          <a:xfrm>
            <a:off x="5238751" y="3979864"/>
            <a:ext cx="2214563"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楷体_GB2312" pitchFamily="49" charset="-122"/>
              </a:rPr>
              <a:t>转置运算</a:t>
            </a:r>
            <a:endParaRPr lang="zh-CN" altLang="en-US" b="1">
              <a:solidFill>
                <a:srgbClr val="000000"/>
              </a:solidFill>
              <a:latin typeface="Times New Roman" panose="02020603050405020304" pitchFamily="18" charset="0"/>
            </a:endParaRPr>
          </a:p>
        </p:txBody>
      </p:sp>
      <p:sp>
        <p:nvSpPr>
          <p:cNvPr id="829452" name="左大括号 5">
            <a:extLst>
              <a:ext uri="{FF2B5EF4-FFF2-40B4-BE49-F238E27FC236}">
                <a16:creationId xmlns:a16="http://schemas.microsoft.com/office/drawing/2014/main" id="{176D90EA-B96E-4E85-45BE-DF67923E8176}"/>
              </a:ext>
            </a:extLst>
          </p:cNvPr>
          <p:cNvSpPr>
            <a:spLocks/>
          </p:cNvSpPr>
          <p:nvPr/>
        </p:nvSpPr>
        <p:spPr bwMode="auto">
          <a:xfrm>
            <a:off x="6453189" y="1785938"/>
            <a:ext cx="357187" cy="1071562"/>
          </a:xfrm>
          <a:prstGeom prst="leftBrace">
            <a:avLst>
              <a:gd name="adj1" fmla="val 8319"/>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829453" name="左大括号 5">
            <a:extLst>
              <a:ext uri="{FF2B5EF4-FFF2-40B4-BE49-F238E27FC236}">
                <a16:creationId xmlns:a16="http://schemas.microsoft.com/office/drawing/2014/main" id="{0B10AD34-0087-D7F6-2496-3EE9D8E76463}"/>
              </a:ext>
            </a:extLst>
          </p:cNvPr>
          <p:cNvSpPr>
            <a:spLocks/>
          </p:cNvSpPr>
          <p:nvPr/>
        </p:nvSpPr>
        <p:spPr bwMode="auto">
          <a:xfrm>
            <a:off x="3952875" y="4929189"/>
            <a:ext cx="357188" cy="1735137"/>
          </a:xfrm>
          <a:prstGeom prst="leftBrace">
            <a:avLst>
              <a:gd name="adj1" fmla="val 8321"/>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18" name="Text Box 6">
            <a:extLst>
              <a:ext uri="{FF2B5EF4-FFF2-40B4-BE49-F238E27FC236}">
                <a16:creationId xmlns:a16="http://schemas.microsoft.com/office/drawing/2014/main" id="{57FACFD8-199F-2185-CA0A-9B116ADA42F4}"/>
              </a:ext>
            </a:extLst>
          </p:cNvPr>
          <p:cNvSpPr txBox="1">
            <a:spLocks noChangeArrowheads="1"/>
          </p:cNvSpPr>
          <p:nvPr/>
        </p:nvSpPr>
        <p:spPr bwMode="auto">
          <a:xfrm>
            <a:off x="4452938" y="4694239"/>
            <a:ext cx="2214562"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楷体_GB2312" pitchFamily="49" charset="-122"/>
              </a:rPr>
              <a:t>伴随矩阵</a:t>
            </a:r>
            <a:endParaRPr lang="zh-CN" altLang="en-US" b="1">
              <a:solidFill>
                <a:srgbClr val="000000"/>
              </a:solidFill>
              <a:latin typeface="Times New Roman" panose="02020603050405020304" pitchFamily="18" charset="0"/>
            </a:endParaRPr>
          </a:p>
        </p:txBody>
      </p:sp>
      <p:sp>
        <p:nvSpPr>
          <p:cNvPr id="19" name="Text Box 6">
            <a:extLst>
              <a:ext uri="{FF2B5EF4-FFF2-40B4-BE49-F238E27FC236}">
                <a16:creationId xmlns:a16="http://schemas.microsoft.com/office/drawing/2014/main" id="{FE6BBE14-1895-FE3C-D4F0-23C93299CF1F}"/>
              </a:ext>
            </a:extLst>
          </p:cNvPr>
          <p:cNvSpPr txBox="1">
            <a:spLocks noChangeArrowheads="1"/>
          </p:cNvSpPr>
          <p:nvPr/>
        </p:nvSpPr>
        <p:spPr bwMode="auto">
          <a:xfrm>
            <a:off x="4524376" y="5500689"/>
            <a:ext cx="2214563"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latin typeface="楷体_GB2312" pitchFamily="49" charset="-122"/>
              </a:rPr>
              <a:t>行列式</a:t>
            </a:r>
            <a:endParaRPr lang="zh-CN" altLang="en-US" b="1">
              <a:solidFill>
                <a:srgbClr val="000000"/>
              </a:solidFill>
              <a:latin typeface="Times New Roman" panose="02020603050405020304" pitchFamily="18" charset="0"/>
            </a:endParaRPr>
          </a:p>
        </p:txBody>
      </p:sp>
      <p:sp>
        <p:nvSpPr>
          <p:cNvPr id="20" name="下箭头 19">
            <a:extLst>
              <a:ext uri="{FF2B5EF4-FFF2-40B4-BE49-F238E27FC236}">
                <a16:creationId xmlns:a16="http://schemas.microsoft.com/office/drawing/2014/main" id="{9CC3FAE7-00B0-6138-172C-2332E201B88B}"/>
              </a:ext>
            </a:extLst>
          </p:cNvPr>
          <p:cNvSpPr>
            <a:spLocks noChangeArrowheads="1"/>
          </p:cNvSpPr>
          <p:nvPr/>
        </p:nvSpPr>
        <p:spPr bwMode="auto">
          <a:xfrm>
            <a:off x="3309938" y="3929064"/>
            <a:ext cx="285750" cy="1285875"/>
          </a:xfrm>
          <a:prstGeom prst="downArrow">
            <a:avLst>
              <a:gd name="adj1" fmla="val 50000"/>
              <a:gd name="adj2" fmla="val 50000"/>
            </a:avLst>
          </a:prstGeom>
          <a:solidFill>
            <a:schemeClr val="accent1"/>
          </a:solidFill>
          <a:ln w="9525" algn="ctr">
            <a:solidFill>
              <a:schemeClr val="tx1"/>
            </a:solidFill>
            <a:miter lim="800000"/>
            <a:headEnd/>
            <a:tailEnd/>
          </a:ln>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kumimoji="1" lang="zh-CN" altLang="en-US">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2" grpId="0"/>
      <p:bldP spid="14" grpId="0"/>
      <p:bldP spid="15" grpId="0"/>
      <p:bldP spid="18" grpId="0"/>
      <p:bldP spid="19" grpId="0"/>
      <p:bldP spid="20"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0466" name="Rectangle 2">
            <a:extLst>
              <a:ext uri="{FF2B5EF4-FFF2-40B4-BE49-F238E27FC236}">
                <a16:creationId xmlns:a16="http://schemas.microsoft.com/office/drawing/2014/main" id="{CFFBCDA6-6B95-40BD-3625-23EDA28FAA39}"/>
              </a:ext>
            </a:extLst>
          </p:cNvPr>
          <p:cNvSpPr>
            <a:spLocks noGrp="1" noChangeArrowheads="1"/>
          </p:cNvSpPr>
          <p:nvPr>
            <p:ph type="ctrTitle"/>
          </p:nvPr>
        </p:nvSpPr>
        <p:spPr/>
        <p:txBody>
          <a:bodyPr/>
          <a:lstStyle/>
          <a:p>
            <a:pPr algn="ctr" eaLnBrk="1" hangingPunct="1"/>
            <a:r>
              <a:rPr lang="en-US" altLang="zh-CN" sz="3600">
                <a:solidFill>
                  <a:srgbClr val="CC0099"/>
                </a:solidFill>
                <a:latin typeface="楷体_GB2312" pitchFamily="49" charset="-122"/>
              </a:rPr>
              <a:t>§</a:t>
            </a:r>
            <a:r>
              <a:rPr lang="en-US" altLang="zh-CN" sz="3600">
                <a:solidFill>
                  <a:srgbClr val="CC0099"/>
                </a:solidFill>
              </a:rPr>
              <a:t>3</a:t>
            </a:r>
            <a:r>
              <a:rPr lang="en-US" altLang="zh-CN" sz="3600">
                <a:solidFill>
                  <a:srgbClr val="CC0099"/>
                </a:solidFill>
                <a:latin typeface="楷体_GB2312" pitchFamily="49" charset="-122"/>
              </a:rPr>
              <a:t>  </a:t>
            </a:r>
            <a:r>
              <a:rPr lang="zh-CN" altLang="en-US" sz="3600">
                <a:solidFill>
                  <a:srgbClr val="CC0099"/>
                </a:solidFill>
                <a:latin typeface="楷体_GB2312" pitchFamily="49" charset="-122"/>
              </a:rPr>
              <a:t>逆矩阵</a:t>
            </a:r>
          </a:p>
        </p:txBody>
      </p:sp>
    </p:spTree>
  </p:cSld>
  <p:clrMapOvr>
    <a:overrideClrMapping bg1="lt1" tx1="dk1" bg2="lt2" tx2="dk2" accent1="accent1" accent2="accent2" accent3="accent3" accent4="accent4" accent5="accent5" accent6="accent6" hlink="hlink" folHlink="folHlink"/>
  </p:clrMapOvr>
  <p:transition/>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4" name="Text Box 4">
            <a:extLst>
              <a:ext uri="{FF2B5EF4-FFF2-40B4-BE49-F238E27FC236}">
                <a16:creationId xmlns:a16="http://schemas.microsoft.com/office/drawing/2014/main" id="{34973159-DCAD-86A0-5F52-E5EE00C1A7F7}"/>
              </a:ext>
            </a:extLst>
          </p:cNvPr>
          <p:cNvSpPr txBox="1">
            <a:spLocks noChangeArrowheads="1"/>
          </p:cNvSpPr>
          <p:nvPr/>
        </p:nvSpPr>
        <p:spPr bwMode="auto">
          <a:xfrm>
            <a:off x="1847851" y="381001"/>
            <a:ext cx="8308975"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80000"/>
              </a:lnSpc>
              <a:spcBef>
                <a:spcPct val="0"/>
              </a:spcBef>
              <a:spcAft>
                <a:spcPct val="0"/>
              </a:spcAft>
              <a:buFontTx/>
              <a:buChar char="•"/>
            </a:pPr>
            <a:r>
              <a:rPr kumimoji="1" lang="zh-CN" altLang="en-US" b="1">
                <a:solidFill>
                  <a:srgbClr val="00007D"/>
                </a:solidFill>
                <a:latin typeface="Times New Roman" panose="02020603050405020304" pitchFamily="18" charset="0"/>
              </a:rPr>
              <a:t>矩阵与复数相仿，有加、减、乘三种运算</a:t>
            </a:r>
            <a:r>
              <a:rPr kumimoji="1" lang="en-US" altLang="zh-CN" b="1">
                <a:solidFill>
                  <a:srgbClr val="00007D"/>
                </a:solidFill>
                <a:latin typeface="Times New Roman" panose="02020603050405020304" pitchFamily="18" charset="0"/>
              </a:rPr>
              <a:t>.  </a:t>
            </a:r>
          </a:p>
          <a:p>
            <a:pPr eaLnBrk="1" fontAlgn="base" hangingPunct="1">
              <a:lnSpc>
                <a:spcPct val="180000"/>
              </a:lnSpc>
              <a:spcBef>
                <a:spcPct val="0"/>
              </a:spcBef>
              <a:spcAft>
                <a:spcPct val="0"/>
              </a:spcAft>
              <a:buFontTx/>
              <a:buChar char="•"/>
            </a:pPr>
            <a:r>
              <a:rPr kumimoji="1" lang="zh-CN" altLang="en-US" b="1">
                <a:solidFill>
                  <a:srgbClr val="00007D"/>
                </a:solidFill>
                <a:latin typeface="Times New Roman" panose="02020603050405020304" pitchFamily="18" charset="0"/>
              </a:rPr>
              <a:t>矩阵的乘法是否也和复数一样有逆运算呢？</a:t>
            </a:r>
          </a:p>
          <a:p>
            <a:pPr eaLnBrk="1" fontAlgn="base" hangingPunct="1">
              <a:lnSpc>
                <a:spcPct val="180000"/>
              </a:lnSpc>
              <a:spcBef>
                <a:spcPct val="0"/>
              </a:spcBef>
              <a:spcAft>
                <a:spcPct val="0"/>
              </a:spcAft>
              <a:buFontTx/>
              <a:buChar char="•"/>
            </a:pPr>
            <a:r>
              <a:rPr kumimoji="1" lang="zh-CN" altLang="en-US" b="1">
                <a:solidFill>
                  <a:srgbClr val="00007D"/>
                </a:solidFill>
                <a:latin typeface="Times New Roman" panose="02020603050405020304" pitchFamily="18" charset="0"/>
              </a:rPr>
              <a:t>这就是本节所要讨论的问题</a:t>
            </a:r>
            <a:r>
              <a:rPr kumimoji="1" lang="en-US" altLang="zh-CN" b="1">
                <a:solidFill>
                  <a:srgbClr val="00007D"/>
                </a:solidFill>
                <a:latin typeface="Times New Roman" panose="02020603050405020304" pitchFamily="18" charset="0"/>
              </a:rPr>
              <a:t>.</a:t>
            </a:r>
          </a:p>
          <a:p>
            <a:pPr eaLnBrk="1" fontAlgn="base" hangingPunct="1">
              <a:lnSpc>
                <a:spcPct val="180000"/>
              </a:lnSpc>
              <a:spcBef>
                <a:spcPct val="0"/>
              </a:spcBef>
              <a:spcAft>
                <a:spcPct val="0"/>
              </a:spcAft>
              <a:buFontTx/>
              <a:buChar char="•"/>
            </a:pPr>
            <a:r>
              <a:rPr kumimoji="1" lang="zh-CN" altLang="en-US" b="1">
                <a:solidFill>
                  <a:srgbClr val="00007D"/>
                </a:solidFill>
                <a:latin typeface="Times New Roman" panose="02020603050405020304" pitchFamily="18" charset="0"/>
              </a:rPr>
              <a:t>这一节所讨论的矩阵，如不特别说明，所指的都是 </a:t>
            </a:r>
            <a:r>
              <a:rPr kumimoji="1" lang="en-US" altLang="zh-CN" b="1" i="1">
                <a:solidFill>
                  <a:srgbClr val="00007D"/>
                </a:solidFill>
                <a:latin typeface="Times New Roman" panose="02020603050405020304" pitchFamily="18" charset="0"/>
              </a:rPr>
              <a:t>n </a:t>
            </a:r>
            <a:r>
              <a:rPr kumimoji="1" lang="zh-CN" altLang="en-US" b="1">
                <a:solidFill>
                  <a:srgbClr val="00007D"/>
                </a:solidFill>
                <a:latin typeface="Times New Roman" panose="02020603050405020304" pitchFamily="18" charset="0"/>
              </a:rPr>
              <a:t>阶方阵</a:t>
            </a:r>
            <a:r>
              <a:rPr kumimoji="1" lang="en-US" altLang="zh-CN" b="1">
                <a:solidFill>
                  <a:srgbClr val="00007D"/>
                </a:solidFill>
                <a:latin typeface="楷体_GB2312" pitchFamily="49" charset="-122"/>
              </a:rPr>
              <a:t>.</a:t>
            </a:r>
          </a:p>
        </p:txBody>
      </p:sp>
      <p:sp>
        <p:nvSpPr>
          <p:cNvPr id="30726" name="Text Box 6">
            <a:extLst>
              <a:ext uri="{FF2B5EF4-FFF2-40B4-BE49-F238E27FC236}">
                <a16:creationId xmlns:a16="http://schemas.microsoft.com/office/drawing/2014/main" id="{6EB37CD2-FB09-A102-A69D-01BA7A30EF71}"/>
              </a:ext>
            </a:extLst>
          </p:cNvPr>
          <p:cNvSpPr txBox="1">
            <a:spLocks noChangeArrowheads="1"/>
          </p:cNvSpPr>
          <p:nvPr/>
        </p:nvSpPr>
        <p:spPr bwMode="auto">
          <a:xfrm>
            <a:off x="1847851" y="4756151"/>
            <a:ext cx="831056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从乘法的角度来看，</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阶单位矩阵 </a:t>
            </a:r>
            <a:r>
              <a:rPr kumimoji="1" lang="en-US" altLang="zh-CN" b="1" i="1">
                <a:solidFill>
                  <a:srgbClr val="000000"/>
                </a:solidFill>
                <a:latin typeface="Times New Roman" panose="02020603050405020304" pitchFamily="18" charset="0"/>
              </a:rPr>
              <a:t>E </a:t>
            </a:r>
            <a:r>
              <a:rPr kumimoji="1" lang="zh-CN" altLang="en-US" b="1">
                <a:solidFill>
                  <a:srgbClr val="000000"/>
                </a:solidFill>
                <a:latin typeface="Times New Roman" panose="02020603050405020304" pitchFamily="18" charset="0"/>
              </a:rPr>
              <a:t>在同阶方阵中的地位类似于 </a:t>
            </a:r>
            <a:r>
              <a:rPr kumimoji="1" lang="en-US" altLang="zh-CN" b="1">
                <a:solidFill>
                  <a:srgbClr val="000000"/>
                </a:solidFill>
                <a:latin typeface="Times New Roman" panose="02020603050405020304" pitchFamily="18" charset="0"/>
              </a:rPr>
              <a:t>1 </a:t>
            </a:r>
            <a:r>
              <a:rPr kumimoji="1" lang="zh-CN" altLang="en-US" b="1">
                <a:solidFill>
                  <a:srgbClr val="000000"/>
                </a:solidFill>
                <a:latin typeface="Times New Roman" panose="02020603050405020304" pitchFamily="18" charset="0"/>
              </a:rPr>
              <a:t>在复数中的地位． 一个复数 </a:t>
            </a:r>
            <a:r>
              <a:rPr kumimoji="1" lang="en-US" altLang="zh-CN" b="1" i="1">
                <a:solidFill>
                  <a:srgbClr val="000000"/>
                </a:solidFill>
                <a:latin typeface="Times New Roman" panose="02020603050405020304" pitchFamily="18" charset="0"/>
              </a:rPr>
              <a:t>a</a:t>
            </a:r>
            <a:r>
              <a:rPr kumimoji="1" lang="en-US" altLang="zh-CN" b="1">
                <a:solidFill>
                  <a:srgbClr val="000000"/>
                </a:solidFill>
                <a:latin typeface="Times New Roman" panose="02020603050405020304" pitchFamily="18" charset="0"/>
              </a:rPr>
              <a:t> </a:t>
            </a:r>
            <a:r>
              <a:rPr kumimoji="1" lang="en-US" altLang="zh-CN" sz="1800" b="1">
                <a:solidFill>
                  <a:srgbClr val="000000"/>
                </a:solidFill>
                <a:latin typeface="Times New Roman" panose="02020603050405020304" pitchFamily="18" charset="0"/>
              </a:rPr>
              <a:t>≠</a:t>
            </a:r>
            <a:r>
              <a:rPr kumimoji="1" lang="en-US" altLang="zh-CN" b="1">
                <a:solidFill>
                  <a:srgbClr val="000000"/>
                </a:solidFill>
                <a:latin typeface="Times New Roman" panose="02020603050405020304" pitchFamily="18" charset="0"/>
              </a:rPr>
              <a:t> 0</a:t>
            </a:r>
            <a:r>
              <a:rPr kumimoji="1" lang="zh-CN" altLang="en-US" b="1">
                <a:solidFill>
                  <a:srgbClr val="000000"/>
                </a:solidFill>
                <a:latin typeface="Times New Roman" panose="02020603050405020304" pitchFamily="18" charset="0"/>
              </a:rPr>
              <a:t>的倒数 </a:t>
            </a:r>
            <a:r>
              <a:rPr kumimoji="1" lang="en-US" altLang="zh-CN" b="1" i="1">
                <a:solidFill>
                  <a:srgbClr val="000000"/>
                </a:solidFill>
                <a:latin typeface="Times New Roman" panose="02020603050405020304" pitchFamily="18" charset="0"/>
              </a:rPr>
              <a:t>a</a:t>
            </a:r>
            <a:r>
              <a:rPr kumimoji="1" lang="en-US" altLang="en-US" sz="1800" b="1" baseline="30000">
                <a:solidFill>
                  <a:srgbClr val="000000"/>
                </a:solidFill>
                <a:latin typeface="Times New Roman" panose="02020603050405020304" pitchFamily="18" charset="0"/>
              </a:rPr>
              <a:t>－</a:t>
            </a:r>
            <a:r>
              <a:rPr kumimoji="1" lang="en-US" altLang="zh-CN" b="1" baseline="30000">
                <a:solidFill>
                  <a:srgbClr val="000000"/>
                </a:solidFill>
                <a:latin typeface="Times New Roman" panose="02020603050405020304" pitchFamily="18" charset="0"/>
              </a:rPr>
              <a:t>1</a:t>
            </a:r>
            <a:r>
              <a:rPr kumimoji="1" lang="zh-CN" altLang="en-US" b="1">
                <a:solidFill>
                  <a:srgbClr val="000000"/>
                </a:solidFill>
                <a:latin typeface="Times New Roman" panose="02020603050405020304" pitchFamily="18" charset="0"/>
              </a:rPr>
              <a:t>可以用等式 </a:t>
            </a:r>
            <a:r>
              <a:rPr kumimoji="1" lang="en-US" altLang="zh-CN" b="1" i="1">
                <a:solidFill>
                  <a:srgbClr val="000000"/>
                </a:solidFill>
                <a:latin typeface="Times New Roman" panose="02020603050405020304" pitchFamily="18" charset="0"/>
              </a:rPr>
              <a:t>a a</a:t>
            </a:r>
            <a:r>
              <a:rPr kumimoji="1" lang="en-US" altLang="en-US" sz="1800" b="1" baseline="30000">
                <a:solidFill>
                  <a:srgbClr val="000000"/>
                </a:solidFill>
                <a:latin typeface="Times New Roman" panose="02020603050405020304" pitchFamily="18" charset="0"/>
              </a:rPr>
              <a:t>－</a:t>
            </a:r>
            <a:r>
              <a:rPr kumimoji="1" lang="en-US" altLang="zh-CN" b="1" baseline="30000">
                <a:solidFill>
                  <a:srgbClr val="000000"/>
                </a:solidFill>
                <a:latin typeface="Times New Roman" panose="02020603050405020304" pitchFamily="18" charset="0"/>
              </a:rPr>
              <a:t>1</a:t>
            </a:r>
            <a:r>
              <a:rPr kumimoji="1" lang="en-US" altLang="zh-CN" b="1">
                <a:solidFill>
                  <a:srgbClr val="000000"/>
                </a:solidFill>
                <a:latin typeface="Times New Roman" panose="02020603050405020304" pitchFamily="18" charset="0"/>
              </a:rPr>
              <a:t> </a:t>
            </a:r>
            <a:r>
              <a:rPr kumimoji="1" lang="en-US" altLang="zh-CN" sz="1800" b="1">
                <a:solidFill>
                  <a:srgbClr val="000000"/>
                </a:solidFill>
                <a:latin typeface="Times New Roman" panose="02020603050405020304" pitchFamily="18" charset="0"/>
              </a:rPr>
              <a:t>=</a:t>
            </a:r>
            <a:r>
              <a:rPr kumimoji="1" lang="en-US" altLang="zh-CN" b="1">
                <a:solidFill>
                  <a:srgbClr val="000000"/>
                </a:solidFill>
                <a:latin typeface="Times New Roman" panose="02020603050405020304" pitchFamily="18" charset="0"/>
              </a:rPr>
              <a:t> 1 </a:t>
            </a:r>
            <a:r>
              <a:rPr kumimoji="1" lang="zh-CN" altLang="en-US" b="1">
                <a:solidFill>
                  <a:srgbClr val="000000"/>
                </a:solidFill>
                <a:latin typeface="Times New Roman" panose="02020603050405020304" pitchFamily="18" charset="0"/>
              </a:rPr>
              <a:t>来刻划</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类似地，我们引入</a:t>
            </a:r>
          </a:p>
        </p:txBody>
      </p:sp>
      <p:grpSp>
        <p:nvGrpSpPr>
          <p:cNvPr id="2" name="Group 10">
            <a:extLst>
              <a:ext uri="{FF2B5EF4-FFF2-40B4-BE49-F238E27FC236}">
                <a16:creationId xmlns:a16="http://schemas.microsoft.com/office/drawing/2014/main" id="{60D7E8FD-793B-A219-0E77-77BA49F9B9B4}"/>
              </a:ext>
            </a:extLst>
          </p:cNvPr>
          <p:cNvGrpSpPr>
            <a:grpSpLocks/>
          </p:cNvGrpSpPr>
          <p:nvPr/>
        </p:nvGrpSpPr>
        <p:grpSpPr bwMode="auto">
          <a:xfrm>
            <a:off x="1863726" y="3429001"/>
            <a:ext cx="6323013" cy="1135063"/>
            <a:chOff x="336" y="2160"/>
            <a:chExt cx="3983" cy="715"/>
          </a:xfrm>
        </p:grpSpPr>
        <p:sp>
          <p:nvSpPr>
            <p:cNvPr id="831493" name="Text Box 11">
              <a:extLst>
                <a:ext uri="{FF2B5EF4-FFF2-40B4-BE49-F238E27FC236}">
                  <a16:creationId xmlns:a16="http://schemas.microsoft.com/office/drawing/2014/main" id="{7A69D4C7-61ED-AC32-4C7E-60D4C4A95A65}"/>
                </a:ext>
              </a:extLst>
            </p:cNvPr>
            <p:cNvSpPr txBox="1">
              <a:spLocks noChangeArrowheads="1"/>
            </p:cNvSpPr>
            <p:nvPr/>
          </p:nvSpPr>
          <p:spPr bwMode="auto">
            <a:xfrm>
              <a:off x="336" y="2160"/>
              <a:ext cx="39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对于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阶单位矩阵 </a:t>
              </a:r>
              <a:r>
                <a:rPr kumimoji="1" lang="en-US" altLang="zh-CN" b="1" i="1">
                  <a:solidFill>
                    <a:srgbClr val="000000"/>
                  </a:solidFill>
                  <a:latin typeface="Times New Roman" panose="02020603050405020304" pitchFamily="18" charset="0"/>
                </a:rPr>
                <a:t>E </a:t>
              </a:r>
              <a:r>
                <a:rPr kumimoji="1" lang="zh-CN" altLang="en-US" b="1">
                  <a:solidFill>
                    <a:srgbClr val="000000"/>
                  </a:solidFill>
                  <a:latin typeface="Times New Roman" panose="02020603050405020304" pitchFamily="18" charset="0"/>
                </a:rPr>
                <a:t>以及同阶的方阵 </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Times New Roman" panose="02020603050405020304" pitchFamily="18" charset="0"/>
                </a:rPr>
                <a:t>，都有</a:t>
              </a:r>
            </a:p>
          </p:txBody>
        </p:sp>
        <p:graphicFrame>
          <p:nvGraphicFramePr>
            <p:cNvPr id="831494" name="Object 5">
              <a:extLst>
                <a:ext uri="{FF2B5EF4-FFF2-40B4-BE49-F238E27FC236}">
                  <a16:creationId xmlns:a16="http://schemas.microsoft.com/office/drawing/2014/main" id="{AA1DD3F0-B56E-45ED-0314-31F04C92DE55}"/>
                </a:ext>
              </a:extLst>
            </p:cNvPr>
            <p:cNvGraphicFramePr>
              <a:graphicFrameLocks noChangeAspect="1"/>
            </p:cNvGraphicFramePr>
            <p:nvPr/>
          </p:nvGraphicFramePr>
          <p:xfrm>
            <a:off x="2074" y="2566"/>
            <a:ext cx="1612" cy="309"/>
          </p:xfrm>
          <a:graphic>
            <a:graphicData uri="http://schemas.openxmlformats.org/presentationml/2006/ole">
              <mc:AlternateContent xmlns:mc="http://schemas.openxmlformats.org/markup-compatibility/2006">
                <mc:Choice xmlns:v="urn:schemas-microsoft-com:vml" Requires="v">
                  <p:oleObj name="Equation" r:id="rId2" imgW="1193800" imgH="228600" progId="">
                    <p:embed/>
                  </p:oleObj>
                </mc:Choice>
                <mc:Fallback>
                  <p:oleObj name="Equation" r:id="rId2" imgW="1193800" imgH="228600" progId="">
                    <p:embed/>
                    <p:pic>
                      <p:nvPicPr>
                        <p:cNvPr id="831494" name="Object 5">
                          <a:extLst>
                            <a:ext uri="{FF2B5EF4-FFF2-40B4-BE49-F238E27FC236}">
                              <a16:creationId xmlns:a16="http://schemas.microsoft.com/office/drawing/2014/main" id="{AA1DD3F0-B56E-45ED-0314-31F04C92D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 y="2566"/>
                          <a:ext cx="161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blinds(horizontal)">
                                      <p:cBhvr>
                                        <p:cTn id="7" dur="500"/>
                                        <p:tgtEl>
                                          <p:spTgt spid="307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4">
                                            <p:txEl>
                                              <p:pRg st="1" end="1"/>
                                            </p:txEl>
                                          </p:spTgt>
                                        </p:tgtEl>
                                        <p:attrNameLst>
                                          <p:attrName>style.visibility</p:attrName>
                                        </p:attrNameLst>
                                      </p:cBhvr>
                                      <p:to>
                                        <p:strVal val="visible"/>
                                      </p:to>
                                    </p:set>
                                    <p:animEffect transition="in" filter="blinds(horizontal)">
                                      <p:cBhvr>
                                        <p:cTn id="12" dur="500"/>
                                        <p:tgtEl>
                                          <p:spTgt spid="307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4">
                                            <p:txEl>
                                              <p:pRg st="2" end="2"/>
                                            </p:txEl>
                                          </p:spTgt>
                                        </p:tgtEl>
                                        <p:attrNameLst>
                                          <p:attrName>style.visibility</p:attrName>
                                        </p:attrNameLst>
                                      </p:cBhvr>
                                      <p:to>
                                        <p:strVal val="visible"/>
                                      </p:to>
                                    </p:set>
                                    <p:animEffect transition="in" filter="blinds(horizontal)">
                                      <p:cBhvr>
                                        <p:cTn id="17" dur="500"/>
                                        <p:tgtEl>
                                          <p:spTgt spid="3072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4">
                                            <p:txEl>
                                              <p:pRg st="3" end="3"/>
                                            </p:txEl>
                                          </p:spTgt>
                                        </p:tgtEl>
                                        <p:attrNameLst>
                                          <p:attrName>style.visibility</p:attrName>
                                        </p:attrNameLst>
                                      </p:cBhvr>
                                      <p:to>
                                        <p:strVal val="visible"/>
                                      </p:to>
                                    </p:set>
                                    <p:animEffect transition="in" filter="blinds(horizontal)">
                                      <p:cBhvr>
                                        <p:cTn id="22" dur="500"/>
                                        <p:tgtEl>
                                          <p:spTgt spid="3072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vertic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lt">
                                    <p:tmAbs val="200"/>
                                  </p:iterate>
                                  <p:childTnLst>
                                    <p:set>
                                      <p:cBhvr>
                                        <p:cTn id="31" dur="1" fill="hold">
                                          <p:stCondLst>
                                            <p:cond delay="0"/>
                                          </p:stCondLst>
                                        </p:cTn>
                                        <p:tgtEl>
                                          <p:spTgt spid="30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autoUpdateAnimBg="0"/>
      <p:bldP spid="30726" grpId="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2514" name="Text Box 2">
            <a:extLst>
              <a:ext uri="{FF2B5EF4-FFF2-40B4-BE49-F238E27FC236}">
                <a16:creationId xmlns:a16="http://schemas.microsoft.com/office/drawing/2014/main" id="{ECCA7D98-DB3B-F169-ED47-AE866969FA92}"/>
              </a:ext>
            </a:extLst>
          </p:cNvPr>
          <p:cNvSpPr txBox="1">
            <a:spLocks noChangeArrowheads="1"/>
          </p:cNvSpPr>
          <p:nvPr/>
        </p:nvSpPr>
        <p:spPr bwMode="auto">
          <a:xfrm>
            <a:off x="1905000" y="1093789"/>
            <a:ext cx="80343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 定义：</a:t>
            </a:r>
            <a:r>
              <a:rPr kumimoji="1" lang="zh-CN" altLang="en-US"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阶方阵 </a:t>
            </a:r>
            <a:r>
              <a:rPr kumimoji="1" lang="en-US" altLang="zh-CN" b="1" i="1">
                <a:solidFill>
                  <a:srgbClr val="000000"/>
                </a:solidFill>
                <a:latin typeface="Times New Roman" panose="02020603050405020304" pitchFamily="18" charset="0"/>
              </a:rPr>
              <a:t>A </a:t>
            </a:r>
            <a:r>
              <a:rPr kumimoji="1" lang="zh-CN" altLang="en-US" b="1">
                <a:solidFill>
                  <a:srgbClr val="000000"/>
                </a:solidFill>
                <a:latin typeface="Times New Roman" panose="02020603050405020304" pitchFamily="18" charset="0"/>
              </a:rPr>
              <a:t>称为</a:t>
            </a:r>
            <a:r>
              <a:rPr kumimoji="1" lang="zh-CN" altLang="en-US" b="1">
                <a:solidFill>
                  <a:srgbClr val="FF0000"/>
                </a:solidFill>
                <a:latin typeface="Times New Roman" panose="02020603050405020304" pitchFamily="18" charset="0"/>
              </a:rPr>
              <a:t>可逆的</a:t>
            </a:r>
            <a:r>
              <a:rPr kumimoji="1" lang="zh-CN" altLang="en-US" b="1">
                <a:solidFill>
                  <a:srgbClr val="000000"/>
                </a:solidFill>
                <a:latin typeface="Times New Roman" panose="02020603050405020304" pitchFamily="18" charset="0"/>
              </a:rPr>
              <a:t>，如果有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阶方阵 </a:t>
            </a:r>
            <a:r>
              <a:rPr kumimoji="1" lang="en-US" altLang="zh-CN" b="1" i="1">
                <a:solidFill>
                  <a:srgbClr val="000000"/>
                </a:solidFill>
                <a:latin typeface="Times New Roman" panose="02020603050405020304" pitchFamily="18" charset="0"/>
              </a:rPr>
              <a:t>B</a:t>
            </a:r>
            <a:r>
              <a:rPr kumimoji="1" lang="zh-CN" altLang="en-US" b="1">
                <a:solidFill>
                  <a:srgbClr val="000000"/>
                </a:solidFill>
                <a:latin typeface="Times New Roman" panose="02020603050405020304" pitchFamily="18" charset="0"/>
              </a:rPr>
              <a:t>，使得</a:t>
            </a:r>
          </a:p>
        </p:txBody>
      </p:sp>
      <p:sp>
        <p:nvSpPr>
          <p:cNvPr id="832515" name="Text Box 4">
            <a:extLst>
              <a:ext uri="{FF2B5EF4-FFF2-40B4-BE49-F238E27FC236}">
                <a16:creationId xmlns:a16="http://schemas.microsoft.com/office/drawing/2014/main" id="{36DE80C8-5F2A-91D9-5EE7-228F3C2F06CE}"/>
              </a:ext>
            </a:extLst>
          </p:cNvPr>
          <p:cNvSpPr txBox="1">
            <a:spLocks noChangeArrowheads="1"/>
          </p:cNvSpPr>
          <p:nvPr/>
        </p:nvSpPr>
        <p:spPr bwMode="auto">
          <a:xfrm>
            <a:off x="2859088" y="2251075"/>
            <a:ext cx="3389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这里 </a:t>
            </a:r>
            <a:r>
              <a:rPr kumimoji="1" lang="en-US" altLang="zh-CN" b="1" i="1">
                <a:solidFill>
                  <a:srgbClr val="000000"/>
                </a:solidFill>
                <a:latin typeface="Times New Roman" panose="02020603050405020304" pitchFamily="18" charset="0"/>
              </a:rPr>
              <a:t>E </a:t>
            </a:r>
            <a:r>
              <a:rPr kumimoji="1" lang="zh-CN" altLang="en-US" b="1">
                <a:solidFill>
                  <a:srgbClr val="000000"/>
                </a:solidFill>
                <a:latin typeface="Times New Roman" panose="02020603050405020304" pitchFamily="18" charset="0"/>
              </a:rPr>
              <a:t>是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阶单位矩阵</a:t>
            </a:r>
            <a:r>
              <a:rPr kumimoji="1" lang="en-US" altLang="zh-CN" b="1">
                <a:solidFill>
                  <a:srgbClr val="000000"/>
                </a:solidFill>
                <a:latin typeface="Times New Roman" panose="02020603050405020304" pitchFamily="18" charset="0"/>
              </a:rPr>
              <a:t>.</a:t>
            </a:r>
          </a:p>
        </p:txBody>
      </p:sp>
      <p:graphicFrame>
        <p:nvGraphicFramePr>
          <p:cNvPr id="832516" name="Object 5">
            <a:extLst>
              <a:ext uri="{FF2B5EF4-FFF2-40B4-BE49-F238E27FC236}">
                <a16:creationId xmlns:a16="http://schemas.microsoft.com/office/drawing/2014/main" id="{D4A6186F-0CDD-0B38-EAEA-B7B22D1D0FB4}"/>
              </a:ext>
            </a:extLst>
          </p:cNvPr>
          <p:cNvGraphicFramePr>
            <a:graphicFrameLocks noChangeAspect="1"/>
          </p:cNvGraphicFramePr>
          <p:nvPr/>
        </p:nvGraphicFramePr>
        <p:xfrm>
          <a:off x="5116514" y="1779588"/>
          <a:ext cx="1958975" cy="354012"/>
        </p:xfrm>
        <a:graphic>
          <a:graphicData uri="http://schemas.openxmlformats.org/presentationml/2006/ole">
            <mc:AlternateContent xmlns:mc="http://schemas.openxmlformats.org/markup-compatibility/2006">
              <mc:Choice xmlns:v="urn:schemas-microsoft-com:vml" Requires="v">
                <p:oleObj name="Equation" r:id="rId2" imgW="914400" imgH="165100" progId="">
                  <p:embed/>
                </p:oleObj>
              </mc:Choice>
              <mc:Fallback>
                <p:oleObj name="Equation" r:id="rId2" imgW="914400" imgH="165100" progId="">
                  <p:embed/>
                  <p:pic>
                    <p:nvPicPr>
                      <p:cNvPr id="832516" name="Object 5">
                        <a:extLst>
                          <a:ext uri="{FF2B5EF4-FFF2-40B4-BE49-F238E27FC236}">
                            <a16:creationId xmlns:a16="http://schemas.microsoft.com/office/drawing/2014/main" id="{D4A6186F-0CDD-0B38-EAEA-B7B22D1D0F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514" y="1779588"/>
                        <a:ext cx="19589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 name="Text Box 10">
            <a:extLst>
              <a:ext uri="{FF2B5EF4-FFF2-40B4-BE49-F238E27FC236}">
                <a16:creationId xmlns:a16="http://schemas.microsoft.com/office/drawing/2014/main" id="{5F969258-DAFD-1846-6AED-EA1F75EFA555}"/>
              </a:ext>
            </a:extLst>
          </p:cNvPr>
          <p:cNvSpPr txBox="1">
            <a:spLocks noChangeArrowheads="1"/>
          </p:cNvSpPr>
          <p:nvPr/>
        </p:nvSpPr>
        <p:spPr bwMode="auto">
          <a:xfrm>
            <a:off x="2755900" y="2805113"/>
            <a:ext cx="751205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80000"/>
              </a:lnSpc>
              <a:spcBef>
                <a:spcPct val="0"/>
              </a:spcBef>
              <a:spcAft>
                <a:spcPct val="0"/>
              </a:spcAft>
              <a:buFont typeface="Wingdings" panose="05000000000000000000" pitchFamily="2" charset="2"/>
              <a:buChar char="Ø"/>
            </a:pPr>
            <a:r>
              <a:rPr kumimoji="1" lang="zh-CN" altLang="en-US" b="1">
                <a:solidFill>
                  <a:srgbClr val="000000"/>
                </a:solidFill>
                <a:latin typeface="Times New Roman" panose="02020603050405020304" pitchFamily="18" charset="0"/>
              </a:rPr>
              <a:t>根据矩阵的乘法法则，只有方阵才能满足上述等式</a:t>
            </a:r>
            <a:r>
              <a:rPr kumimoji="1" lang="en-US" altLang="zh-CN" b="1">
                <a:solidFill>
                  <a:srgbClr val="000000"/>
                </a:solidFill>
                <a:latin typeface="Times New Roman" panose="02020603050405020304" pitchFamily="18" charset="0"/>
              </a:rPr>
              <a:t>.  </a:t>
            </a:r>
          </a:p>
          <a:p>
            <a:pPr eaLnBrk="1" fontAlgn="base" hangingPunct="1">
              <a:lnSpc>
                <a:spcPct val="180000"/>
              </a:lnSpc>
              <a:spcBef>
                <a:spcPct val="0"/>
              </a:spcBef>
              <a:spcAft>
                <a:spcPct val="0"/>
              </a:spcAft>
              <a:buFont typeface="Wingdings" panose="05000000000000000000" pitchFamily="2" charset="2"/>
              <a:buChar char="Ø"/>
            </a:pPr>
            <a:r>
              <a:rPr kumimoji="1" lang="zh-CN" altLang="en-US" b="1">
                <a:solidFill>
                  <a:srgbClr val="000000"/>
                </a:solidFill>
                <a:latin typeface="Times New Roman" panose="02020603050405020304" pitchFamily="18" charset="0"/>
              </a:rPr>
              <a:t>对于任意的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阶方阵 </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Times New Roman" panose="02020603050405020304" pitchFamily="18" charset="0"/>
              </a:rPr>
              <a:t>，适合上述等式的矩阵 </a:t>
            </a:r>
            <a:r>
              <a:rPr kumimoji="1" lang="en-US" altLang="zh-CN" b="1" i="1">
                <a:solidFill>
                  <a:srgbClr val="000000"/>
                </a:solidFill>
                <a:latin typeface="Times New Roman" panose="02020603050405020304" pitchFamily="18" charset="0"/>
              </a:rPr>
              <a:t>B </a:t>
            </a:r>
            <a:r>
              <a:rPr kumimoji="1" lang="zh-CN" altLang="en-US" b="1">
                <a:solidFill>
                  <a:srgbClr val="000000"/>
                </a:solidFill>
                <a:latin typeface="Times New Roman" panose="02020603050405020304" pitchFamily="18" charset="0"/>
              </a:rPr>
              <a:t>是唯</a:t>
            </a:r>
          </a:p>
          <a:p>
            <a:pPr eaLnBrk="1" fontAlgn="base" hangingPunct="1">
              <a:lnSpc>
                <a:spcPct val="180000"/>
              </a:lnSpc>
              <a:spcBef>
                <a:spcPct val="0"/>
              </a:spcBef>
              <a:spcAft>
                <a:spcPct val="0"/>
              </a:spcAft>
            </a:pPr>
            <a:r>
              <a:rPr kumimoji="1" lang="zh-CN" altLang="en-US" b="1">
                <a:solidFill>
                  <a:srgbClr val="000000"/>
                </a:solidFill>
                <a:latin typeface="Times New Roman" panose="02020603050405020304" pitchFamily="18" charset="0"/>
              </a:rPr>
              <a:t>一的（如果有的话）</a:t>
            </a:r>
            <a:r>
              <a:rPr kumimoji="1" lang="en-US" altLang="zh-CN" b="1">
                <a:solidFill>
                  <a:srgbClr val="000000"/>
                </a:solidFill>
                <a:latin typeface="Times New Roman" panose="02020603050405020304" pitchFamily="18" charset="0"/>
              </a:rPr>
              <a:t>.</a:t>
            </a:r>
            <a:endParaRPr kumimoji="1" lang="en-US" altLang="zh-CN" b="1" i="1">
              <a:solidFill>
                <a:srgbClr val="000000"/>
              </a:solidFill>
              <a:latin typeface="Times New Roman" panose="02020603050405020304" pitchFamily="18" charset="0"/>
            </a:endParaRPr>
          </a:p>
        </p:txBody>
      </p:sp>
      <p:sp>
        <p:nvSpPr>
          <p:cNvPr id="1035" name="Text Box 11">
            <a:extLst>
              <a:ext uri="{FF2B5EF4-FFF2-40B4-BE49-F238E27FC236}">
                <a16:creationId xmlns:a16="http://schemas.microsoft.com/office/drawing/2014/main" id="{63508A1B-0C66-1B41-4A40-A5384BC6DE07}"/>
              </a:ext>
            </a:extLst>
          </p:cNvPr>
          <p:cNvSpPr txBox="1">
            <a:spLocks noChangeArrowheads="1"/>
          </p:cNvSpPr>
          <p:nvPr/>
        </p:nvSpPr>
        <p:spPr bwMode="auto">
          <a:xfrm>
            <a:off x="1905000" y="4957764"/>
            <a:ext cx="86804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50000"/>
              </a:lnSpc>
              <a:spcBef>
                <a:spcPct val="0"/>
              </a:spcBef>
              <a:spcAft>
                <a:spcPct val="0"/>
              </a:spcAft>
            </a:pPr>
            <a:r>
              <a:rPr kumimoji="1" lang="zh-CN" altLang="en-US" b="1">
                <a:solidFill>
                  <a:srgbClr val="0000FF"/>
                </a:solidFill>
                <a:latin typeface="Times New Roman" panose="02020603050405020304" pitchFamily="18" charset="0"/>
              </a:rPr>
              <a:t>定义：</a:t>
            </a:r>
            <a:r>
              <a:rPr kumimoji="1" lang="zh-CN" altLang="en-US" b="1">
                <a:solidFill>
                  <a:srgbClr val="000000"/>
                </a:solidFill>
                <a:latin typeface="Times New Roman" panose="02020603050405020304" pitchFamily="18" charset="0"/>
              </a:rPr>
              <a:t> 如果矩阵 </a:t>
            </a:r>
            <a:r>
              <a:rPr kumimoji="1" lang="en-US" altLang="zh-CN" b="1" i="1">
                <a:solidFill>
                  <a:srgbClr val="000000"/>
                </a:solidFill>
                <a:latin typeface="Times New Roman" panose="02020603050405020304" pitchFamily="18" charset="0"/>
              </a:rPr>
              <a:t>B </a:t>
            </a:r>
            <a:r>
              <a:rPr kumimoji="1" lang="zh-CN" altLang="en-US" b="1">
                <a:solidFill>
                  <a:srgbClr val="000000"/>
                </a:solidFill>
                <a:latin typeface="Times New Roman" panose="02020603050405020304" pitchFamily="18" charset="0"/>
              </a:rPr>
              <a:t>满足上述等式，那么 </a:t>
            </a:r>
            <a:r>
              <a:rPr kumimoji="1" lang="en-US" altLang="zh-CN" b="1" i="1">
                <a:solidFill>
                  <a:srgbClr val="000000"/>
                </a:solidFill>
                <a:latin typeface="Times New Roman" panose="02020603050405020304" pitchFamily="18" charset="0"/>
              </a:rPr>
              <a:t>B </a:t>
            </a:r>
            <a:r>
              <a:rPr kumimoji="1" lang="zh-CN" altLang="en-US" b="1">
                <a:solidFill>
                  <a:srgbClr val="000000"/>
                </a:solidFill>
                <a:latin typeface="Times New Roman" panose="02020603050405020304" pitchFamily="18" charset="0"/>
              </a:rPr>
              <a:t>就称为 </a:t>
            </a:r>
            <a:r>
              <a:rPr kumimoji="1" lang="en-US" altLang="zh-CN" b="1" i="1">
                <a:solidFill>
                  <a:srgbClr val="000000"/>
                </a:solidFill>
                <a:latin typeface="Times New Roman" panose="02020603050405020304" pitchFamily="18" charset="0"/>
              </a:rPr>
              <a:t>A </a:t>
            </a:r>
            <a:r>
              <a:rPr kumimoji="1" lang="zh-CN" altLang="en-US" b="1">
                <a:solidFill>
                  <a:srgbClr val="000000"/>
                </a:solidFill>
                <a:latin typeface="Times New Roman" panose="02020603050405020304" pitchFamily="18" charset="0"/>
              </a:rPr>
              <a:t>的</a:t>
            </a:r>
            <a:r>
              <a:rPr kumimoji="1" lang="zh-CN" altLang="en-US" b="1">
                <a:solidFill>
                  <a:srgbClr val="FF0000"/>
                </a:solidFill>
                <a:latin typeface="Times New Roman" panose="02020603050405020304" pitchFamily="18" charset="0"/>
              </a:rPr>
              <a:t>逆矩阵</a:t>
            </a:r>
            <a:r>
              <a:rPr kumimoji="1" lang="zh-CN" altLang="en-US" b="1">
                <a:solidFill>
                  <a:srgbClr val="00007D"/>
                </a:solidFill>
                <a:latin typeface="Times New Roman" panose="02020603050405020304" pitchFamily="18" charset="0"/>
              </a:rPr>
              <a:t>，</a:t>
            </a:r>
          </a:p>
          <a:p>
            <a:pPr eaLnBrk="1" fontAlgn="base" hangingPunct="1">
              <a:spcBef>
                <a:spcPct val="0"/>
              </a:spcBef>
              <a:spcAft>
                <a:spcPct val="0"/>
              </a:spcAft>
            </a:pPr>
            <a:r>
              <a:rPr kumimoji="1" lang="zh-CN" altLang="en-US" b="1">
                <a:solidFill>
                  <a:srgbClr val="000000"/>
                </a:solidFill>
                <a:latin typeface="Times New Roman" panose="02020603050405020304" pitchFamily="18" charset="0"/>
              </a:rPr>
              <a:t>	（</a:t>
            </a:r>
            <a:r>
              <a:rPr kumimoji="1" lang="en-US" altLang="zh-CN" b="1" i="1">
                <a:solidFill>
                  <a:srgbClr val="D60093"/>
                </a:solidFill>
                <a:latin typeface="Times New Roman" panose="02020603050405020304" pitchFamily="18" charset="0"/>
              </a:rPr>
              <a:t>inverse matrix</a:t>
            </a:r>
            <a:r>
              <a:rPr kumimoji="1" lang="zh-CN" altLang="en-US" b="1">
                <a:solidFill>
                  <a:srgbClr val="000000"/>
                </a:solidFill>
                <a:latin typeface="Times New Roman" panose="02020603050405020304" pitchFamily="18" charset="0"/>
              </a:rPr>
              <a:t>）记作 </a:t>
            </a:r>
            <a:r>
              <a:rPr kumimoji="1" lang="en-US" altLang="zh-CN" b="1" i="1">
                <a:solidFill>
                  <a:srgbClr val="000000"/>
                </a:solidFill>
                <a:latin typeface="Times New Roman" panose="02020603050405020304" pitchFamily="18" charset="0"/>
              </a:rPr>
              <a:t>A</a:t>
            </a:r>
            <a:r>
              <a:rPr kumimoji="1" lang="zh-CN" altLang="zh-CN" b="1" baseline="30000">
                <a:solidFill>
                  <a:srgbClr val="000000"/>
                </a:solidFill>
                <a:latin typeface="Times New Roman" panose="02020603050405020304" pitchFamily="18" charset="0"/>
              </a:rPr>
              <a:t>－1</a:t>
            </a:r>
            <a:r>
              <a:rPr kumimoji="1" lang="en-US" altLang="zh-CN" b="1">
                <a:solidFill>
                  <a:srgbClr val="000000"/>
                </a:solidFill>
                <a:latin typeface="Times New Roman" panose="02020603050405020304" pitchFamily="18" charset="0"/>
              </a:rPr>
              <a:t> .</a:t>
            </a:r>
          </a:p>
        </p:txBody>
      </p:sp>
      <p:sp>
        <p:nvSpPr>
          <p:cNvPr id="7" name="Text Box 4">
            <a:extLst>
              <a:ext uri="{FF2B5EF4-FFF2-40B4-BE49-F238E27FC236}">
                <a16:creationId xmlns:a16="http://schemas.microsoft.com/office/drawing/2014/main" id="{A3A64D98-60F3-EE41-52BD-B68F9A746811}"/>
              </a:ext>
            </a:extLst>
          </p:cNvPr>
          <p:cNvSpPr txBox="1">
            <a:spLocks noChangeArrowheads="1"/>
          </p:cNvSpPr>
          <p:nvPr/>
        </p:nvSpPr>
        <p:spPr bwMode="auto">
          <a:xfrm>
            <a:off x="1992314" y="549275"/>
            <a:ext cx="3068637" cy="522288"/>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zh-CN" altLang="en-US" sz="2800" b="1" dirty="0">
                <a:solidFill>
                  <a:srgbClr val="CACAFF">
                    <a:lumMod val="50000"/>
                  </a:srgbClr>
                </a:solidFill>
                <a:latin typeface="Times New Roman" pitchFamily="18" charset="0"/>
                <a:ea typeface="楷体_GB2312" pitchFamily="49" charset="-122"/>
              </a:rPr>
              <a:t>一、逆矩阵的定义</a:t>
            </a:r>
            <a:endParaRPr kumimoji="1" lang="en-US" altLang="zh-CN" sz="2800" b="1" dirty="0">
              <a:solidFill>
                <a:srgbClr val="CACAFF">
                  <a:lumMod val="50000"/>
                </a:srgbClr>
              </a:solidFill>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34">
                                            <p:txEl>
                                              <p:pRg st="0" end="0"/>
                                            </p:txEl>
                                          </p:spTgt>
                                        </p:tgtEl>
                                        <p:attrNameLst>
                                          <p:attrName>style.visibility</p:attrName>
                                        </p:attrNameLst>
                                      </p:cBhvr>
                                      <p:to>
                                        <p:strVal val="visible"/>
                                      </p:to>
                                    </p:set>
                                    <p:animEffect transition="in" filter="checkerboard(across)">
                                      <p:cBhvr>
                                        <p:cTn id="7" dur="500"/>
                                        <p:tgtEl>
                                          <p:spTgt spid="10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34">
                                            <p:txEl>
                                              <p:pRg st="1" end="1"/>
                                            </p:txEl>
                                          </p:spTgt>
                                        </p:tgtEl>
                                        <p:attrNameLst>
                                          <p:attrName>style.visibility</p:attrName>
                                        </p:attrNameLst>
                                      </p:cBhvr>
                                      <p:to>
                                        <p:strVal val="visible"/>
                                      </p:to>
                                    </p:set>
                                    <p:animEffect transition="in" filter="checkerboard(across)">
                                      <p:cBhvr>
                                        <p:cTn id="12" dur="500"/>
                                        <p:tgtEl>
                                          <p:spTgt spid="1034">
                                            <p:txEl>
                                              <p:pRg st="1" end="1"/>
                                            </p:txEl>
                                          </p:spTgt>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34">
                                            <p:txEl>
                                              <p:pRg st="2" end="2"/>
                                            </p:txEl>
                                          </p:spTgt>
                                        </p:tgtEl>
                                        <p:attrNameLst>
                                          <p:attrName>style.visibility</p:attrName>
                                        </p:attrNameLst>
                                      </p:cBhvr>
                                      <p:to>
                                        <p:strVal val="visible"/>
                                      </p:to>
                                    </p:set>
                                    <p:animEffect transition="in" filter="checkerboard(across)">
                                      <p:cBhvr>
                                        <p:cTn id="17" dur="500"/>
                                        <p:tgtEl>
                                          <p:spTgt spid="10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build="p" autoUpdateAnimBg="0"/>
      <p:bldP spid="1035"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3538" name="Text Box 4">
            <a:extLst>
              <a:ext uri="{FF2B5EF4-FFF2-40B4-BE49-F238E27FC236}">
                <a16:creationId xmlns:a16="http://schemas.microsoft.com/office/drawing/2014/main" id="{83D86E72-04CB-EE81-976D-7760B0D0B2EA}"/>
              </a:ext>
            </a:extLst>
          </p:cNvPr>
          <p:cNvSpPr txBox="1">
            <a:spLocks noChangeArrowheads="1"/>
          </p:cNvSpPr>
          <p:nvPr/>
        </p:nvSpPr>
        <p:spPr bwMode="auto">
          <a:xfrm>
            <a:off x="2600325" y="1371600"/>
            <a:ext cx="4935538"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80000"/>
              </a:lnSpc>
              <a:spcBef>
                <a:spcPct val="0"/>
              </a:spcBef>
              <a:spcAft>
                <a:spcPct val="0"/>
              </a:spcAft>
            </a:pPr>
            <a:r>
              <a:rPr kumimoji="1" lang="zh-CN" altLang="en-US" b="1">
                <a:solidFill>
                  <a:srgbClr val="000000"/>
                </a:solidFill>
                <a:latin typeface="Times New Roman" panose="02020603050405020304" pitchFamily="18" charset="0"/>
              </a:rPr>
              <a:t>下面要解决的问题是：</a:t>
            </a:r>
          </a:p>
          <a:p>
            <a:pPr eaLnBrk="1" fontAlgn="base" hangingPunct="1">
              <a:lnSpc>
                <a:spcPct val="180000"/>
              </a:lnSpc>
              <a:spcBef>
                <a:spcPct val="0"/>
              </a:spcBef>
              <a:spcAft>
                <a:spcPct val="0"/>
              </a:spcAft>
              <a:buFontTx/>
              <a:buChar char="•"/>
            </a:pPr>
            <a:r>
              <a:rPr kumimoji="1" lang="zh-CN" altLang="en-US" b="1">
                <a:solidFill>
                  <a:srgbClr val="000000"/>
                </a:solidFill>
                <a:latin typeface="Times New Roman" panose="02020603050405020304" pitchFamily="18" charset="0"/>
              </a:rPr>
              <a:t>在什么条件下，方阵 </a:t>
            </a:r>
            <a:r>
              <a:rPr kumimoji="1" lang="en-US" altLang="zh-CN" b="1" i="1">
                <a:solidFill>
                  <a:srgbClr val="000000"/>
                </a:solidFill>
                <a:latin typeface="Times New Roman" panose="02020603050405020304" pitchFamily="18" charset="0"/>
              </a:rPr>
              <a:t>A </a:t>
            </a:r>
            <a:r>
              <a:rPr kumimoji="1" lang="zh-CN" altLang="en-US" b="1">
                <a:solidFill>
                  <a:srgbClr val="000000"/>
                </a:solidFill>
                <a:latin typeface="Times New Roman" panose="02020603050405020304" pitchFamily="18" charset="0"/>
              </a:rPr>
              <a:t>是可逆的？</a:t>
            </a:r>
          </a:p>
          <a:p>
            <a:pPr eaLnBrk="1" fontAlgn="base" hangingPunct="1">
              <a:lnSpc>
                <a:spcPct val="180000"/>
              </a:lnSpc>
              <a:spcBef>
                <a:spcPct val="0"/>
              </a:spcBef>
              <a:spcAft>
                <a:spcPct val="0"/>
              </a:spcAft>
              <a:buFontTx/>
              <a:buChar char="•"/>
            </a:pPr>
            <a:r>
              <a:rPr kumimoji="1" lang="zh-CN" altLang="en-US" b="1">
                <a:solidFill>
                  <a:srgbClr val="000000"/>
                </a:solidFill>
                <a:latin typeface="Times New Roman" panose="02020603050405020304" pitchFamily="18" charset="0"/>
              </a:rPr>
              <a:t>如果 </a:t>
            </a:r>
            <a:r>
              <a:rPr kumimoji="1" lang="en-US" altLang="zh-CN" b="1" i="1">
                <a:solidFill>
                  <a:srgbClr val="000000"/>
                </a:solidFill>
                <a:latin typeface="Times New Roman" panose="02020603050405020304" pitchFamily="18" charset="0"/>
              </a:rPr>
              <a:t>A </a:t>
            </a:r>
            <a:r>
              <a:rPr kumimoji="1" lang="zh-CN" altLang="en-US" b="1">
                <a:solidFill>
                  <a:srgbClr val="000000"/>
                </a:solidFill>
                <a:latin typeface="Times New Roman" panose="02020603050405020304" pitchFamily="18" charset="0"/>
              </a:rPr>
              <a:t>可逆，怎样求 </a:t>
            </a:r>
            <a:r>
              <a:rPr kumimoji="1" lang="en-US" altLang="zh-CN" b="1" i="1">
                <a:solidFill>
                  <a:srgbClr val="000000"/>
                </a:solidFill>
                <a:latin typeface="Times New Roman" panose="02020603050405020304" pitchFamily="18" charset="0"/>
              </a:rPr>
              <a:t>A</a:t>
            </a:r>
            <a:r>
              <a:rPr kumimoji="1" lang="zh-CN" altLang="zh-CN" b="1" baseline="30000">
                <a:solidFill>
                  <a:srgbClr val="000000"/>
                </a:solidFill>
                <a:latin typeface="Times New Roman" panose="02020603050405020304" pitchFamily="18" charset="0"/>
              </a:rPr>
              <a:t>－1</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a:t>
            </a:r>
          </a:p>
        </p:txBody>
      </p:sp>
      <p:sp>
        <p:nvSpPr>
          <p:cNvPr id="3" name="Text Box 4">
            <a:extLst>
              <a:ext uri="{FF2B5EF4-FFF2-40B4-BE49-F238E27FC236}">
                <a16:creationId xmlns:a16="http://schemas.microsoft.com/office/drawing/2014/main" id="{845BFB56-8C0F-C028-C385-47D1AE45EF73}"/>
              </a:ext>
            </a:extLst>
          </p:cNvPr>
          <p:cNvSpPr txBox="1">
            <a:spLocks noChangeArrowheads="1"/>
          </p:cNvSpPr>
          <p:nvPr/>
        </p:nvSpPr>
        <p:spPr bwMode="auto">
          <a:xfrm>
            <a:off x="1992314" y="673101"/>
            <a:ext cx="3430587" cy="523875"/>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zh-CN" altLang="en-US" sz="2800" b="1" dirty="0">
                <a:solidFill>
                  <a:srgbClr val="CACAFF">
                    <a:lumMod val="50000"/>
                  </a:srgbClr>
                </a:solidFill>
                <a:latin typeface="Times New Roman" pitchFamily="18" charset="0"/>
                <a:ea typeface="楷体_GB2312" pitchFamily="49" charset="-122"/>
              </a:rPr>
              <a:t>二、矩阵可逆的条件</a:t>
            </a:r>
            <a:endParaRPr kumimoji="1" lang="en-US" altLang="zh-CN" sz="2800" b="1" dirty="0">
              <a:solidFill>
                <a:srgbClr val="CACAFF">
                  <a:lumMod val="50000"/>
                </a:srgbClr>
              </a:solidFill>
              <a:latin typeface="Times New Roman" pitchFamily="18" charset="0"/>
              <a:ea typeface="楷体_GB2312" pitchFamily="49" charset="-122"/>
            </a:endParaRPr>
          </a:p>
        </p:txBody>
      </p:sp>
      <p:sp>
        <p:nvSpPr>
          <p:cNvPr id="833540" name="TextBox 3">
            <a:extLst>
              <a:ext uri="{FF2B5EF4-FFF2-40B4-BE49-F238E27FC236}">
                <a16:creationId xmlns:a16="http://schemas.microsoft.com/office/drawing/2014/main" id="{6A3B799F-0751-6672-D2A2-3E470BBF662A}"/>
              </a:ext>
            </a:extLst>
          </p:cNvPr>
          <p:cNvSpPr txBox="1">
            <a:spLocks noChangeArrowheads="1"/>
          </p:cNvSpPr>
          <p:nvPr/>
        </p:nvSpPr>
        <p:spPr bwMode="auto">
          <a:xfrm>
            <a:off x="2667001" y="3714751"/>
            <a:ext cx="4429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00"/>
                </a:solidFill>
              </a:rPr>
              <a:t>复习：行列式的按行展开定理</a:t>
            </a:r>
          </a:p>
        </p:txBody>
      </p:sp>
      <p:graphicFrame>
        <p:nvGraphicFramePr>
          <p:cNvPr id="46087" name="Object 16">
            <a:extLst>
              <a:ext uri="{FF2B5EF4-FFF2-40B4-BE49-F238E27FC236}">
                <a16:creationId xmlns:a16="http://schemas.microsoft.com/office/drawing/2014/main" id="{A4DAB521-8622-FAE2-3C97-EA6E9FBFF42C}"/>
              </a:ext>
            </a:extLst>
          </p:cNvPr>
          <p:cNvGraphicFramePr>
            <a:graphicFrameLocks noChangeAspect="1"/>
          </p:cNvGraphicFramePr>
          <p:nvPr/>
        </p:nvGraphicFramePr>
        <p:xfrm>
          <a:off x="3000376" y="4365626"/>
          <a:ext cx="5584825" cy="1031875"/>
        </p:xfrm>
        <a:graphic>
          <a:graphicData uri="http://schemas.openxmlformats.org/presentationml/2006/ole">
            <mc:AlternateContent xmlns:mc="http://schemas.openxmlformats.org/markup-compatibility/2006">
              <mc:Choice xmlns:v="urn:schemas-microsoft-com:vml" Requires="v">
                <p:oleObj name="Equation" r:id="rId2" imgW="3378960" imgH="609840" progId="">
                  <p:embed/>
                </p:oleObj>
              </mc:Choice>
              <mc:Fallback>
                <p:oleObj name="Equation" r:id="rId2" imgW="3378960" imgH="609840" progId="">
                  <p:embed/>
                  <p:pic>
                    <p:nvPicPr>
                      <p:cNvPr id="46087" name="Object 16">
                        <a:extLst>
                          <a:ext uri="{FF2B5EF4-FFF2-40B4-BE49-F238E27FC236}">
                            <a16:creationId xmlns:a16="http://schemas.microsoft.com/office/drawing/2014/main" id="{A4DAB521-8622-FAE2-3C97-EA6E9FBFF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6" y="4365626"/>
                        <a:ext cx="558482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087"/>
                                        </p:tgtEl>
                                        <p:attrNameLst>
                                          <p:attrName>style.visibility</p:attrName>
                                        </p:attrNameLst>
                                      </p:cBhvr>
                                      <p:to>
                                        <p:strVal val="visible"/>
                                      </p:to>
                                    </p:set>
                                    <p:animEffect transition="in" filter="wipe(left)">
                                      <p:cBhvr>
                                        <p:cTn id="7" dur="500"/>
                                        <p:tgtEl>
                                          <p:spTgt spid="46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34562" name="Object 29">
            <a:extLst>
              <a:ext uri="{FF2B5EF4-FFF2-40B4-BE49-F238E27FC236}">
                <a16:creationId xmlns:a16="http://schemas.microsoft.com/office/drawing/2014/main" id="{74BD2118-BFEC-1496-6B91-DCA74BF51F81}"/>
              </a:ext>
            </a:extLst>
          </p:cNvPr>
          <p:cNvGraphicFramePr>
            <a:graphicFrameLocks noChangeAspect="1"/>
          </p:cNvGraphicFramePr>
          <p:nvPr/>
        </p:nvGraphicFramePr>
        <p:xfrm>
          <a:off x="2366964" y="1708150"/>
          <a:ext cx="3430587" cy="2012950"/>
        </p:xfrm>
        <a:graphic>
          <a:graphicData uri="http://schemas.openxmlformats.org/presentationml/2006/ole">
            <mc:AlternateContent xmlns:mc="http://schemas.openxmlformats.org/markup-compatibility/2006">
              <mc:Choice xmlns:v="urn:schemas-microsoft-com:vml" Requires="v">
                <p:oleObj name="Equation" r:id="rId2" imgW="1600200" imgH="939800" progId="">
                  <p:embed/>
                </p:oleObj>
              </mc:Choice>
              <mc:Fallback>
                <p:oleObj name="Equation" r:id="rId2" imgW="1600200" imgH="939800" progId="">
                  <p:embed/>
                  <p:pic>
                    <p:nvPicPr>
                      <p:cNvPr id="834562" name="Object 29">
                        <a:extLst>
                          <a:ext uri="{FF2B5EF4-FFF2-40B4-BE49-F238E27FC236}">
                            <a16:creationId xmlns:a16="http://schemas.microsoft.com/office/drawing/2014/main" id="{74BD2118-BFEC-1496-6B91-DCA74BF51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964" y="1708150"/>
                        <a:ext cx="3430587"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4563" name="Object 30">
            <a:extLst>
              <a:ext uri="{FF2B5EF4-FFF2-40B4-BE49-F238E27FC236}">
                <a16:creationId xmlns:a16="http://schemas.microsoft.com/office/drawing/2014/main" id="{6C68BBB7-1C71-5FF6-44B1-6D1535C77CA8}"/>
              </a:ext>
            </a:extLst>
          </p:cNvPr>
          <p:cNvGraphicFramePr>
            <a:graphicFrameLocks noChangeAspect="1"/>
          </p:cNvGraphicFramePr>
          <p:nvPr/>
        </p:nvGraphicFramePr>
        <p:xfrm>
          <a:off x="6253164" y="1708150"/>
          <a:ext cx="3729037" cy="2012950"/>
        </p:xfrm>
        <a:graphic>
          <a:graphicData uri="http://schemas.openxmlformats.org/presentationml/2006/ole">
            <mc:AlternateContent xmlns:mc="http://schemas.openxmlformats.org/markup-compatibility/2006">
              <mc:Choice xmlns:v="urn:schemas-microsoft-com:vml" Requires="v">
                <p:oleObj name="Equation" r:id="rId4" imgW="1739900" imgH="939800" progId="">
                  <p:embed/>
                </p:oleObj>
              </mc:Choice>
              <mc:Fallback>
                <p:oleObj name="Equation" r:id="rId4" imgW="1739900" imgH="939800" progId="">
                  <p:embed/>
                  <p:pic>
                    <p:nvPicPr>
                      <p:cNvPr id="834563" name="Object 30">
                        <a:extLst>
                          <a:ext uri="{FF2B5EF4-FFF2-40B4-BE49-F238E27FC236}">
                            <a16:creationId xmlns:a16="http://schemas.microsoft.com/office/drawing/2014/main" id="{6C68BBB7-1C71-5FF6-44B1-6D1535C77C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3164" y="1708150"/>
                        <a:ext cx="3729037"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4564" name="Text Box 4">
            <a:extLst>
              <a:ext uri="{FF2B5EF4-FFF2-40B4-BE49-F238E27FC236}">
                <a16:creationId xmlns:a16="http://schemas.microsoft.com/office/drawing/2014/main" id="{3678B785-8944-4E50-0FDD-5A50AA64B7D6}"/>
              </a:ext>
            </a:extLst>
          </p:cNvPr>
          <p:cNvSpPr txBox="1">
            <a:spLocks noChangeArrowheads="1"/>
          </p:cNvSpPr>
          <p:nvPr/>
        </p:nvSpPr>
        <p:spPr bwMode="auto">
          <a:xfrm>
            <a:off x="1905001" y="793750"/>
            <a:ext cx="453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结论：                                 ，其中</a:t>
            </a:r>
          </a:p>
        </p:txBody>
      </p:sp>
      <p:graphicFrame>
        <p:nvGraphicFramePr>
          <p:cNvPr id="834565" name="Object 31">
            <a:extLst>
              <a:ext uri="{FF2B5EF4-FFF2-40B4-BE49-F238E27FC236}">
                <a16:creationId xmlns:a16="http://schemas.microsoft.com/office/drawing/2014/main" id="{5EB30BFE-3252-E5FE-66F7-A043974B5F33}"/>
              </a:ext>
            </a:extLst>
          </p:cNvPr>
          <p:cNvGraphicFramePr>
            <a:graphicFrameLocks noChangeAspect="1"/>
          </p:cNvGraphicFramePr>
          <p:nvPr/>
        </p:nvGraphicFramePr>
        <p:xfrm>
          <a:off x="2822576" y="762000"/>
          <a:ext cx="2663825" cy="488950"/>
        </p:xfrm>
        <a:graphic>
          <a:graphicData uri="http://schemas.openxmlformats.org/presentationml/2006/ole">
            <mc:AlternateContent xmlns:mc="http://schemas.openxmlformats.org/markup-compatibility/2006">
              <mc:Choice xmlns:v="urn:schemas-microsoft-com:vml" Requires="v">
                <p:oleObj name="Equation" r:id="rId6" imgW="1244600" imgH="228600" progId="">
                  <p:embed/>
                </p:oleObj>
              </mc:Choice>
              <mc:Fallback>
                <p:oleObj name="Equation" r:id="rId6" imgW="1244600" imgH="228600" progId="">
                  <p:embed/>
                  <p:pic>
                    <p:nvPicPr>
                      <p:cNvPr id="834565" name="Object 31">
                        <a:extLst>
                          <a:ext uri="{FF2B5EF4-FFF2-40B4-BE49-F238E27FC236}">
                            <a16:creationId xmlns:a16="http://schemas.microsoft.com/office/drawing/2014/main" id="{5EB30BFE-3252-E5FE-66F7-A043974B5F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2576" y="762000"/>
                        <a:ext cx="26638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62" name="Object 18">
            <a:extLst>
              <a:ext uri="{FF2B5EF4-FFF2-40B4-BE49-F238E27FC236}">
                <a16:creationId xmlns:a16="http://schemas.microsoft.com/office/drawing/2014/main" id="{C37F7315-049E-48A5-0142-736C2DB46C8C}"/>
              </a:ext>
            </a:extLst>
          </p:cNvPr>
          <p:cNvGraphicFramePr>
            <a:graphicFrameLocks noChangeAspect="1"/>
          </p:cNvGraphicFramePr>
          <p:nvPr/>
        </p:nvGraphicFramePr>
        <p:xfrm>
          <a:off x="2976564" y="4221164"/>
          <a:ext cx="1247775" cy="452437"/>
        </p:xfrm>
        <a:graphic>
          <a:graphicData uri="http://schemas.openxmlformats.org/presentationml/2006/ole">
            <mc:AlternateContent xmlns:mc="http://schemas.openxmlformats.org/markup-compatibility/2006">
              <mc:Choice xmlns:v="urn:schemas-microsoft-com:vml" Requires="v">
                <p:oleObj name="公式" r:id="rId8" imgW="444307" imgH="203112" progId="Equation.3">
                  <p:embed/>
                </p:oleObj>
              </mc:Choice>
              <mc:Fallback>
                <p:oleObj name="公式" r:id="rId8" imgW="444307" imgH="203112" progId="Equation.3">
                  <p:embed/>
                  <p:pic>
                    <p:nvPicPr>
                      <p:cNvPr id="185362" name="Object 18">
                        <a:extLst>
                          <a:ext uri="{FF2B5EF4-FFF2-40B4-BE49-F238E27FC236}">
                            <a16:creationId xmlns:a16="http://schemas.microsoft.com/office/drawing/2014/main" id="{C37F7315-049E-48A5-0142-736C2DB46C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6564" y="4221164"/>
                        <a:ext cx="1247775"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4">
            <a:extLst>
              <a:ext uri="{FF2B5EF4-FFF2-40B4-BE49-F238E27FC236}">
                <a16:creationId xmlns:a16="http://schemas.microsoft.com/office/drawing/2014/main" id="{DC6F5BEB-2F38-CDB0-FDE0-463E6F34221F}"/>
              </a:ext>
            </a:extLst>
          </p:cNvPr>
          <p:cNvSpPr txBox="1">
            <a:spLocks noChangeArrowheads="1"/>
          </p:cNvSpPr>
          <p:nvPr/>
        </p:nvSpPr>
        <p:spPr bwMode="auto">
          <a:xfrm>
            <a:off x="2135188" y="4221163"/>
            <a:ext cx="5695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     当                   时，上式改写为</a:t>
            </a:r>
          </a:p>
        </p:txBody>
      </p:sp>
      <p:graphicFrame>
        <p:nvGraphicFramePr>
          <p:cNvPr id="185363" name="Object 19">
            <a:extLst>
              <a:ext uri="{FF2B5EF4-FFF2-40B4-BE49-F238E27FC236}">
                <a16:creationId xmlns:a16="http://schemas.microsoft.com/office/drawing/2014/main" id="{037FEB8B-0802-22E7-447E-7D1E1EB99930}"/>
              </a:ext>
            </a:extLst>
          </p:cNvPr>
          <p:cNvGraphicFramePr>
            <a:graphicFrameLocks noChangeAspect="1"/>
          </p:cNvGraphicFramePr>
          <p:nvPr/>
        </p:nvGraphicFramePr>
        <p:xfrm>
          <a:off x="6640514" y="4005263"/>
          <a:ext cx="4135437" cy="933450"/>
        </p:xfrm>
        <a:graphic>
          <a:graphicData uri="http://schemas.openxmlformats.org/presentationml/2006/ole">
            <mc:AlternateContent xmlns:mc="http://schemas.openxmlformats.org/markup-compatibility/2006">
              <mc:Choice xmlns:v="urn:schemas-microsoft-com:vml" Requires="v">
                <p:oleObj name="公式" r:id="rId10" imgW="1473200" imgH="419100" progId="Equation.3">
                  <p:embed/>
                </p:oleObj>
              </mc:Choice>
              <mc:Fallback>
                <p:oleObj name="公式" r:id="rId10" imgW="1473200" imgH="419100" progId="Equation.3">
                  <p:embed/>
                  <p:pic>
                    <p:nvPicPr>
                      <p:cNvPr id="185363" name="Object 19">
                        <a:extLst>
                          <a:ext uri="{FF2B5EF4-FFF2-40B4-BE49-F238E27FC236}">
                            <a16:creationId xmlns:a16="http://schemas.microsoft.com/office/drawing/2014/main" id="{037FEB8B-0802-22E7-447E-7D1E1EB999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40514" y="4005263"/>
                        <a:ext cx="4135437"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4">
            <a:extLst>
              <a:ext uri="{FF2B5EF4-FFF2-40B4-BE49-F238E27FC236}">
                <a16:creationId xmlns:a16="http://schemas.microsoft.com/office/drawing/2014/main" id="{905BDE3E-2284-C495-998E-4FD849F363CB}"/>
              </a:ext>
            </a:extLst>
          </p:cNvPr>
          <p:cNvSpPr txBox="1">
            <a:spLocks noChangeArrowheads="1"/>
          </p:cNvSpPr>
          <p:nvPr/>
        </p:nvSpPr>
        <p:spPr bwMode="auto">
          <a:xfrm>
            <a:off x="2128838" y="5414963"/>
            <a:ext cx="6127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     令                            ，则存在方阵  </a:t>
            </a:r>
            <a:r>
              <a:rPr kumimoji="1" lang="en-US" altLang="zh-CN" i="1">
                <a:solidFill>
                  <a:srgbClr val="000000"/>
                </a:solidFill>
                <a:latin typeface="Times New Roman" panose="02020603050405020304" pitchFamily="18" charset="0"/>
              </a:rPr>
              <a:t>B  </a:t>
            </a:r>
            <a:r>
              <a:rPr kumimoji="1" lang="zh-CN" altLang="en-US" b="1">
                <a:solidFill>
                  <a:srgbClr val="000000"/>
                </a:solidFill>
                <a:latin typeface="Times New Roman" panose="02020603050405020304" pitchFamily="18" charset="0"/>
              </a:rPr>
              <a:t>使得</a:t>
            </a:r>
          </a:p>
        </p:txBody>
      </p:sp>
      <p:graphicFrame>
        <p:nvGraphicFramePr>
          <p:cNvPr id="185364" name="Object 20">
            <a:extLst>
              <a:ext uri="{FF2B5EF4-FFF2-40B4-BE49-F238E27FC236}">
                <a16:creationId xmlns:a16="http://schemas.microsoft.com/office/drawing/2014/main" id="{82237FFF-2932-349B-8BC3-FEA6E74D8A13}"/>
              </a:ext>
            </a:extLst>
          </p:cNvPr>
          <p:cNvGraphicFramePr>
            <a:graphicFrameLocks noChangeAspect="1"/>
          </p:cNvGraphicFramePr>
          <p:nvPr/>
        </p:nvGraphicFramePr>
        <p:xfrm>
          <a:off x="3071813" y="5229225"/>
          <a:ext cx="1960562" cy="933450"/>
        </p:xfrm>
        <a:graphic>
          <a:graphicData uri="http://schemas.openxmlformats.org/presentationml/2006/ole">
            <mc:AlternateContent xmlns:mc="http://schemas.openxmlformats.org/markup-compatibility/2006">
              <mc:Choice xmlns:v="urn:schemas-microsoft-com:vml" Requires="v">
                <p:oleObj name="公式" r:id="rId12" imgW="698500" imgH="419100" progId="Equation.3">
                  <p:embed/>
                </p:oleObj>
              </mc:Choice>
              <mc:Fallback>
                <p:oleObj name="公式" r:id="rId12" imgW="698500" imgH="419100" progId="Equation.3">
                  <p:embed/>
                  <p:pic>
                    <p:nvPicPr>
                      <p:cNvPr id="185364" name="Object 20">
                        <a:extLst>
                          <a:ext uri="{FF2B5EF4-FFF2-40B4-BE49-F238E27FC236}">
                            <a16:creationId xmlns:a16="http://schemas.microsoft.com/office/drawing/2014/main" id="{82237FFF-2932-349B-8BC3-FEA6E74D8A1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71813" y="5229225"/>
                        <a:ext cx="1960562"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65" name="Object 21">
            <a:extLst>
              <a:ext uri="{FF2B5EF4-FFF2-40B4-BE49-F238E27FC236}">
                <a16:creationId xmlns:a16="http://schemas.microsoft.com/office/drawing/2014/main" id="{3B52AF59-35AD-2A12-1A10-3010841C55B3}"/>
              </a:ext>
            </a:extLst>
          </p:cNvPr>
          <p:cNvGraphicFramePr>
            <a:graphicFrameLocks noChangeAspect="1"/>
          </p:cNvGraphicFramePr>
          <p:nvPr/>
        </p:nvGraphicFramePr>
        <p:xfrm>
          <a:off x="8099425" y="5445125"/>
          <a:ext cx="2389188" cy="368300"/>
        </p:xfrm>
        <a:graphic>
          <a:graphicData uri="http://schemas.openxmlformats.org/presentationml/2006/ole">
            <mc:AlternateContent xmlns:mc="http://schemas.openxmlformats.org/markup-compatibility/2006">
              <mc:Choice xmlns:v="urn:schemas-microsoft-com:vml" Requires="v">
                <p:oleObj name="公式" r:id="rId14" imgW="850531" imgH="165028" progId="Equation.3">
                  <p:embed/>
                </p:oleObj>
              </mc:Choice>
              <mc:Fallback>
                <p:oleObj name="公式" r:id="rId14" imgW="850531" imgH="165028" progId="Equation.3">
                  <p:embed/>
                  <p:pic>
                    <p:nvPicPr>
                      <p:cNvPr id="185365" name="Object 21">
                        <a:extLst>
                          <a:ext uri="{FF2B5EF4-FFF2-40B4-BE49-F238E27FC236}">
                            <a16:creationId xmlns:a16="http://schemas.microsoft.com/office/drawing/2014/main" id="{3B52AF59-35AD-2A12-1A10-3010841C55B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99425" y="5445125"/>
                        <a:ext cx="23891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5362"/>
                                        </p:tgtEl>
                                        <p:attrNameLst>
                                          <p:attrName>style.visibility</p:attrName>
                                        </p:attrNameLst>
                                      </p:cBhvr>
                                      <p:to>
                                        <p:strVal val="visible"/>
                                      </p:to>
                                    </p:set>
                                    <p:animEffect transition="in" filter="wipe(left)">
                                      <p:cBhvr>
                                        <p:cTn id="11" dur="500"/>
                                        <p:tgtEl>
                                          <p:spTgt spid="1853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85363"/>
                                        </p:tgtEl>
                                        <p:attrNameLst>
                                          <p:attrName>style.visibility</p:attrName>
                                        </p:attrNameLst>
                                      </p:cBhvr>
                                      <p:to>
                                        <p:strVal val="visible"/>
                                      </p:to>
                                    </p:set>
                                    <p:animEffect transition="in" filter="wipe(left)">
                                      <p:cBhvr>
                                        <p:cTn id="16" dur="5000"/>
                                        <p:tgtEl>
                                          <p:spTgt spid="18536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85364"/>
                                        </p:tgtEl>
                                        <p:attrNameLst>
                                          <p:attrName>style.visibility</p:attrName>
                                        </p:attrNameLst>
                                      </p:cBhvr>
                                      <p:to>
                                        <p:strVal val="visible"/>
                                      </p:to>
                                    </p:set>
                                    <p:animEffect transition="in" filter="wipe(left)">
                                      <p:cBhvr>
                                        <p:cTn id="25" dur="5000"/>
                                        <p:tgtEl>
                                          <p:spTgt spid="18536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85365"/>
                                        </p:tgtEl>
                                        <p:attrNameLst>
                                          <p:attrName>style.visibility</p:attrName>
                                        </p:attrNameLst>
                                      </p:cBhvr>
                                      <p:to>
                                        <p:strVal val="visible"/>
                                      </p:to>
                                    </p:set>
                                    <p:animEffect transition="in" filter="wipe(left)">
                                      <p:cBhvr>
                                        <p:cTn id="30" dur="5000"/>
                                        <p:tgtEl>
                                          <p:spTgt spid="18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5586" name="Text Box 7">
            <a:extLst>
              <a:ext uri="{FF2B5EF4-FFF2-40B4-BE49-F238E27FC236}">
                <a16:creationId xmlns:a16="http://schemas.microsoft.com/office/drawing/2014/main" id="{099245D0-11CB-9F12-C7AE-B4EB25C994AE}"/>
              </a:ext>
            </a:extLst>
          </p:cNvPr>
          <p:cNvSpPr txBox="1">
            <a:spLocks noChangeArrowheads="1"/>
          </p:cNvSpPr>
          <p:nvPr/>
        </p:nvSpPr>
        <p:spPr bwMode="auto">
          <a:xfrm>
            <a:off x="1905000" y="1052514"/>
            <a:ext cx="78628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3200" b="1">
                <a:solidFill>
                  <a:srgbClr val="0000FF"/>
                </a:solidFill>
                <a:latin typeface="Times New Roman" panose="02020603050405020304" pitchFamily="18" charset="0"/>
              </a:rPr>
              <a:t>定理</a:t>
            </a:r>
            <a:r>
              <a:rPr kumimoji="1" lang="en-US" altLang="zh-CN" sz="3200" b="1">
                <a:solidFill>
                  <a:srgbClr val="0000FF"/>
                </a:solidFill>
                <a:latin typeface="Times New Roman" panose="02020603050405020304" pitchFamily="18" charset="0"/>
              </a:rPr>
              <a:t>1</a:t>
            </a:r>
            <a:r>
              <a:rPr kumimoji="1" lang="zh-CN" altLang="en-US" sz="3200" b="1">
                <a:solidFill>
                  <a:srgbClr val="0000FF"/>
                </a:solidFill>
                <a:latin typeface="Times New Roman" panose="02020603050405020304" pitchFamily="18" charset="0"/>
              </a:rPr>
              <a:t>：</a:t>
            </a:r>
            <a:r>
              <a:rPr kumimoji="1" lang="zh-CN" altLang="en-US" sz="3200" b="1">
                <a:solidFill>
                  <a:srgbClr val="000000"/>
                </a:solidFill>
                <a:latin typeface="Times New Roman" panose="02020603050405020304" pitchFamily="18" charset="0"/>
              </a:rPr>
              <a:t>若                  ，则方阵</a:t>
            </a:r>
            <a:r>
              <a:rPr kumimoji="1" lang="en-US" altLang="zh-CN" sz="3200" b="1" i="1">
                <a:solidFill>
                  <a:srgbClr val="000000"/>
                </a:solidFill>
                <a:latin typeface="Times New Roman" panose="02020603050405020304" pitchFamily="18" charset="0"/>
              </a:rPr>
              <a:t>A</a:t>
            </a:r>
            <a:r>
              <a:rPr kumimoji="1" lang="zh-CN" altLang="en-US" sz="3200" b="1">
                <a:solidFill>
                  <a:srgbClr val="000000"/>
                </a:solidFill>
                <a:latin typeface="Times New Roman" panose="02020603050405020304" pitchFamily="18" charset="0"/>
              </a:rPr>
              <a:t>可逆，而且</a:t>
            </a:r>
          </a:p>
        </p:txBody>
      </p:sp>
      <p:graphicFrame>
        <p:nvGraphicFramePr>
          <p:cNvPr id="835587" name="Object 32">
            <a:extLst>
              <a:ext uri="{FF2B5EF4-FFF2-40B4-BE49-F238E27FC236}">
                <a16:creationId xmlns:a16="http://schemas.microsoft.com/office/drawing/2014/main" id="{0EA9F2BC-66B4-FA7B-E337-8DB162CD9C8F}"/>
              </a:ext>
            </a:extLst>
          </p:cNvPr>
          <p:cNvGraphicFramePr>
            <a:graphicFrameLocks noChangeAspect="1"/>
          </p:cNvGraphicFramePr>
          <p:nvPr/>
        </p:nvGraphicFramePr>
        <p:xfrm>
          <a:off x="3862388" y="1016001"/>
          <a:ext cx="1585912" cy="684213"/>
        </p:xfrm>
        <a:graphic>
          <a:graphicData uri="http://schemas.openxmlformats.org/presentationml/2006/ole">
            <mc:AlternateContent xmlns:mc="http://schemas.openxmlformats.org/markup-compatibility/2006">
              <mc:Choice xmlns:v="urn:schemas-microsoft-com:vml" Requires="v">
                <p:oleObj name="Equation" r:id="rId2" imgW="469696" imgH="203112" progId="">
                  <p:embed/>
                </p:oleObj>
              </mc:Choice>
              <mc:Fallback>
                <p:oleObj name="Equation" r:id="rId2" imgW="469696" imgH="203112" progId="">
                  <p:embed/>
                  <p:pic>
                    <p:nvPicPr>
                      <p:cNvPr id="835587" name="Object 32">
                        <a:extLst>
                          <a:ext uri="{FF2B5EF4-FFF2-40B4-BE49-F238E27FC236}">
                            <a16:creationId xmlns:a16="http://schemas.microsoft.com/office/drawing/2014/main" id="{0EA9F2BC-66B4-FA7B-E337-8DB162CD9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388" y="1016001"/>
                        <a:ext cx="1585912"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5588" name="Object 33">
            <a:extLst>
              <a:ext uri="{FF2B5EF4-FFF2-40B4-BE49-F238E27FC236}">
                <a16:creationId xmlns:a16="http://schemas.microsoft.com/office/drawing/2014/main" id="{91A67C72-44A4-C20D-535C-139468BF2693}"/>
              </a:ext>
            </a:extLst>
          </p:cNvPr>
          <p:cNvGraphicFramePr>
            <a:graphicFrameLocks noChangeAspect="1"/>
          </p:cNvGraphicFramePr>
          <p:nvPr/>
        </p:nvGraphicFramePr>
        <p:xfrm>
          <a:off x="3973513" y="1803401"/>
          <a:ext cx="3001962" cy="1457325"/>
        </p:xfrm>
        <a:graphic>
          <a:graphicData uri="http://schemas.openxmlformats.org/presentationml/2006/ole">
            <mc:AlternateContent xmlns:mc="http://schemas.openxmlformats.org/markup-compatibility/2006">
              <mc:Choice xmlns:v="urn:schemas-microsoft-com:vml" Requires="v">
                <p:oleObj name="Equation" r:id="rId4" imgW="888614" imgH="431613" progId="">
                  <p:embed/>
                </p:oleObj>
              </mc:Choice>
              <mc:Fallback>
                <p:oleObj name="Equation" r:id="rId4" imgW="888614" imgH="431613" progId="">
                  <p:embed/>
                  <p:pic>
                    <p:nvPicPr>
                      <p:cNvPr id="835588" name="Object 33">
                        <a:extLst>
                          <a:ext uri="{FF2B5EF4-FFF2-40B4-BE49-F238E27FC236}">
                            <a16:creationId xmlns:a16="http://schemas.microsoft.com/office/drawing/2014/main" id="{91A67C72-44A4-C20D-535C-139468BF26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3513" y="1803401"/>
                        <a:ext cx="3001962" cy="1457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5589" name="Text Box 11">
            <a:extLst>
              <a:ext uri="{FF2B5EF4-FFF2-40B4-BE49-F238E27FC236}">
                <a16:creationId xmlns:a16="http://schemas.microsoft.com/office/drawing/2014/main" id="{9079638D-CA3D-FDAE-4C64-0B9717EBCFB9}"/>
              </a:ext>
            </a:extLst>
          </p:cNvPr>
          <p:cNvSpPr txBox="1">
            <a:spLocks noChangeArrowheads="1"/>
          </p:cNvSpPr>
          <p:nvPr/>
        </p:nvSpPr>
        <p:spPr bwMode="auto">
          <a:xfrm>
            <a:off x="1919288" y="3873501"/>
            <a:ext cx="5040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推论：</a:t>
            </a:r>
            <a:r>
              <a:rPr kumimoji="1" lang="zh-CN" altLang="en-US" b="1">
                <a:solidFill>
                  <a:srgbClr val="000000"/>
                </a:solidFill>
                <a:latin typeface="Times New Roman" panose="02020603050405020304" pitchFamily="18" charset="0"/>
              </a:rPr>
              <a:t>若             ，则                      </a:t>
            </a:r>
            <a:r>
              <a:rPr kumimoji="1" lang="en-US" altLang="zh-CN" b="1">
                <a:solidFill>
                  <a:srgbClr val="000000"/>
                </a:solidFill>
                <a:latin typeface="Times New Roman" panose="02020603050405020304" pitchFamily="18" charset="0"/>
              </a:rPr>
              <a:t>.</a:t>
            </a:r>
          </a:p>
        </p:txBody>
      </p:sp>
      <p:graphicFrame>
        <p:nvGraphicFramePr>
          <p:cNvPr id="835590" name="Object 34">
            <a:extLst>
              <a:ext uri="{FF2B5EF4-FFF2-40B4-BE49-F238E27FC236}">
                <a16:creationId xmlns:a16="http://schemas.microsoft.com/office/drawing/2014/main" id="{E6439FDC-204C-1473-AB5E-34AC4974BE41}"/>
              </a:ext>
            </a:extLst>
          </p:cNvPr>
          <p:cNvGraphicFramePr>
            <a:graphicFrameLocks noChangeAspect="1"/>
          </p:cNvGraphicFramePr>
          <p:nvPr/>
        </p:nvGraphicFramePr>
        <p:xfrm>
          <a:off x="3214689" y="3895726"/>
          <a:ext cx="1006475" cy="434975"/>
        </p:xfrm>
        <a:graphic>
          <a:graphicData uri="http://schemas.openxmlformats.org/presentationml/2006/ole">
            <mc:AlternateContent xmlns:mc="http://schemas.openxmlformats.org/markup-compatibility/2006">
              <mc:Choice xmlns:v="urn:schemas-microsoft-com:vml" Requires="v">
                <p:oleObj name="Equation" r:id="rId6" imgW="469696" imgH="203112" progId="">
                  <p:embed/>
                </p:oleObj>
              </mc:Choice>
              <mc:Fallback>
                <p:oleObj name="Equation" r:id="rId6" imgW="469696" imgH="203112" progId="">
                  <p:embed/>
                  <p:pic>
                    <p:nvPicPr>
                      <p:cNvPr id="835590" name="Object 34">
                        <a:extLst>
                          <a:ext uri="{FF2B5EF4-FFF2-40B4-BE49-F238E27FC236}">
                            <a16:creationId xmlns:a16="http://schemas.microsoft.com/office/drawing/2014/main" id="{E6439FDC-204C-1473-AB5E-34AC4974BE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4689" y="3895726"/>
                        <a:ext cx="10064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5591" name="Object 35">
            <a:extLst>
              <a:ext uri="{FF2B5EF4-FFF2-40B4-BE49-F238E27FC236}">
                <a16:creationId xmlns:a16="http://schemas.microsoft.com/office/drawing/2014/main" id="{D236A6F0-701B-5130-B0A3-862D32BDC1CD}"/>
              </a:ext>
            </a:extLst>
          </p:cNvPr>
          <p:cNvGraphicFramePr>
            <a:graphicFrameLocks noChangeAspect="1"/>
          </p:cNvGraphicFramePr>
          <p:nvPr/>
        </p:nvGraphicFramePr>
        <p:xfrm>
          <a:off x="4891088" y="3644901"/>
          <a:ext cx="1579562" cy="925513"/>
        </p:xfrm>
        <a:graphic>
          <a:graphicData uri="http://schemas.openxmlformats.org/presentationml/2006/ole">
            <mc:AlternateContent xmlns:mc="http://schemas.openxmlformats.org/markup-compatibility/2006">
              <mc:Choice xmlns:v="urn:schemas-microsoft-com:vml" Requires="v">
                <p:oleObj name="Equation" r:id="rId8" imgW="736600" imgH="431800" progId="">
                  <p:embed/>
                </p:oleObj>
              </mc:Choice>
              <mc:Fallback>
                <p:oleObj name="Equation" r:id="rId8" imgW="736600" imgH="431800" progId="">
                  <p:embed/>
                  <p:pic>
                    <p:nvPicPr>
                      <p:cNvPr id="835591" name="Object 35">
                        <a:extLst>
                          <a:ext uri="{FF2B5EF4-FFF2-40B4-BE49-F238E27FC236}">
                            <a16:creationId xmlns:a16="http://schemas.microsoft.com/office/drawing/2014/main" id="{D236A6F0-701B-5130-B0A3-862D32BDC1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1088" y="3644901"/>
                        <a:ext cx="1579562"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5592" name="Text Box 11">
            <a:extLst>
              <a:ext uri="{FF2B5EF4-FFF2-40B4-BE49-F238E27FC236}">
                <a16:creationId xmlns:a16="http://schemas.microsoft.com/office/drawing/2014/main" id="{CF7F49C9-933C-93EB-F94F-710172323EFD}"/>
              </a:ext>
            </a:extLst>
          </p:cNvPr>
          <p:cNvSpPr txBox="1">
            <a:spLocks noChangeArrowheads="1"/>
          </p:cNvSpPr>
          <p:nvPr/>
        </p:nvSpPr>
        <p:spPr bwMode="auto">
          <a:xfrm>
            <a:off x="1847850" y="4767263"/>
            <a:ext cx="8064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 证：</a:t>
            </a:r>
            <a:r>
              <a:rPr kumimoji="1" lang="zh-CN" altLang="en-US" b="1">
                <a:solidFill>
                  <a:srgbClr val="000000"/>
                </a:solidFill>
                <a:latin typeface="Times New Roman" panose="02020603050405020304" pitchFamily="18" charset="0"/>
              </a:rPr>
              <a:t>由                                              得                                                   </a:t>
            </a:r>
            <a:endParaRPr kumimoji="1" lang="en-US" altLang="zh-CN" b="1">
              <a:solidFill>
                <a:srgbClr val="000000"/>
              </a:solidFill>
              <a:latin typeface="Times New Roman" panose="02020603050405020304" pitchFamily="18" charset="0"/>
            </a:endParaRPr>
          </a:p>
        </p:txBody>
      </p:sp>
      <p:graphicFrame>
        <p:nvGraphicFramePr>
          <p:cNvPr id="186381" name="Object 13">
            <a:extLst>
              <a:ext uri="{FF2B5EF4-FFF2-40B4-BE49-F238E27FC236}">
                <a16:creationId xmlns:a16="http://schemas.microsoft.com/office/drawing/2014/main" id="{954215F9-5CD1-B8AF-C439-CE30022A955B}"/>
              </a:ext>
            </a:extLst>
          </p:cNvPr>
          <p:cNvGraphicFramePr>
            <a:graphicFrameLocks noChangeAspect="1"/>
          </p:cNvGraphicFramePr>
          <p:nvPr/>
        </p:nvGraphicFramePr>
        <p:xfrm>
          <a:off x="3071814" y="4679950"/>
          <a:ext cx="3311525" cy="566738"/>
        </p:xfrm>
        <a:graphic>
          <a:graphicData uri="http://schemas.openxmlformats.org/presentationml/2006/ole">
            <mc:AlternateContent xmlns:mc="http://schemas.openxmlformats.org/markup-compatibility/2006">
              <mc:Choice xmlns:v="urn:schemas-microsoft-com:vml" Requires="v">
                <p:oleObj name="公式" r:id="rId10" imgW="1117600" imgH="241300" progId="Equation.3">
                  <p:embed/>
                </p:oleObj>
              </mc:Choice>
              <mc:Fallback>
                <p:oleObj name="公式" r:id="rId10" imgW="1117600" imgH="241300" progId="Equation.3">
                  <p:embed/>
                  <p:pic>
                    <p:nvPicPr>
                      <p:cNvPr id="186381" name="Object 13">
                        <a:extLst>
                          <a:ext uri="{FF2B5EF4-FFF2-40B4-BE49-F238E27FC236}">
                            <a16:creationId xmlns:a16="http://schemas.microsoft.com/office/drawing/2014/main" id="{954215F9-5CD1-B8AF-C439-CE30022A955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1814" y="4679950"/>
                        <a:ext cx="331152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82" name="Object 14">
            <a:extLst>
              <a:ext uri="{FF2B5EF4-FFF2-40B4-BE49-F238E27FC236}">
                <a16:creationId xmlns:a16="http://schemas.microsoft.com/office/drawing/2014/main" id="{EA028A32-9BC6-0225-D12D-7A89C34438E5}"/>
              </a:ext>
            </a:extLst>
          </p:cNvPr>
          <p:cNvGraphicFramePr>
            <a:graphicFrameLocks noChangeAspect="1"/>
          </p:cNvGraphicFramePr>
          <p:nvPr/>
        </p:nvGraphicFramePr>
        <p:xfrm>
          <a:off x="6743700" y="4652964"/>
          <a:ext cx="3924300" cy="579437"/>
        </p:xfrm>
        <a:graphic>
          <a:graphicData uri="http://schemas.openxmlformats.org/presentationml/2006/ole">
            <mc:AlternateContent xmlns:mc="http://schemas.openxmlformats.org/markup-compatibility/2006">
              <mc:Choice xmlns:v="urn:schemas-microsoft-com:vml" Requires="v">
                <p:oleObj name="公式" r:id="rId12" imgW="1295400" imgH="241300" progId="Equation.3">
                  <p:embed/>
                </p:oleObj>
              </mc:Choice>
              <mc:Fallback>
                <p:oleObj name="公式" r:id="rId12" imgW="1295400" imgH="241300" progId="Equation.3">
                  <p:embed/>
                  <p:pic>
                    <p:nvPicPr>
                      <p:cNvPr id="186382" name="Object 14">
                        <a:extLst>
                          <a:ext uri="{FF2B5EF4-FFF2-40B4-BE49-F238E27FC236}">
                            <a16:creationId xmlns:a16="http://schemas.microsoft.com/office/drawing/2014/main" id="{EA028A32-9BC6-0225-D12D-7A89C34438E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43700" y="4652964"/>
                        <a:ext cx="39243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83" name="Object 15">
            <a:extLst>
              <a:ext uri="{FF2B5EF4-FFF2-40B4-BE49-F238E27FC236}">
                <a16:creationId xmlns:a16="http://schemas.microsoft.com/office/drawing/2014/main" id="{E3A4BBF5-3742-BA85-A603-367128828BCB}"/>
              </a:ext>
            </a:extLst>
          </p:cNvPr>
          <p:cNvGraphicFramePr>
            <a:graphicFrameLocks noChangeAspect="1"/>
          </p:cNvGraphicFramePr>
          <p:nvPr/>
        </p:nvGraphicFramePr>
        <p:xfrm>
          <a:off x="3121026" y="5297489"/>
          <a:ext cx="4270375" cy="579437"/>
        </p:xfrm>
        <a:graphic>
          <a:graphicData uri="http://schemas.openxmlformats.org/presentationml/2006/ole">
            <mc:AlternateContent xmlns:mc="http://schemas.openxmlformats.org/markup-compatibility/2006">
              <mc:Choice xmlns:v="urn:schemas-microsoft-com:vml" Requires="v">
                <p:oleObj name="公式" r:id="rId14" imgW="1409088" imgH="241195" progId="Equation.3">
                  <p:embed/>
                </p:oleObj>
              </mc:Choice>
              <mc:Fallback>
                <p:oleObj name="公式" r:id="rId14" imgW="1409088" imgH="241195" progId="Equation.3">
                  <p:embed/>
                  <p:pic>
                    <p:nvPicPr>
                      <p:cNvPr id="186383" name="Object 15">
                        <a:extLst>
                          <a:ext uri="{FF2B5EF4-FFF2-40B4-BE49-F238E27FC236}">
                            <a16:creationId xmlns:a16="http://schemas.microsoft.com/office/drawing/2014/main" id="{E3A4BBF5-3742-BA85-A603-367128828BC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21026" y="5297489"/>
                        <a:ext cx="42703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5596" name="Text Box 11">
            <a:extLst>
              <a:ext uri="{FF2B5EF4-FFF2-40B4-BE49-F238E27FC236}">
                <a16:creationId xmlns:a16="http://schemas.microsoft.com/office/drawing/2014/main" id="{A79C5E51-14CD-CBB9-D982-FF8FAE592FE4}"/>
              </a:ext>
            </a:extLst>
          </p:cNvPr>
          <p:cNvSpPr txBox="1">
            <a:spLocks noChangeArrowheads="1"/>
          </p:cNvSpPr>
          <p:nvPr/>
        </p:nvSpPr>
        <p:spPr bwMode="auto">
          <a:xfrm>
            <a:off x="1847850" y="5414963"/>
            <a:ext cx="8064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 </a:t>
            </a:r>
            <a:r>
              <a:rPr kumimoji="1" lang="zh-CN" altLang="en-US" b="1">
                <a:solidFill>
                  <a:srgbClr val="000000"/>
                </a:solidFill>
                <a:latin typeface="Times New Roman" panose="02020603050405020304" pitchFamily="18" charset="0"/>
              </a:rPr>
              <a:t>即                                                                     故结论成立</a:t>
            </a:r>
            <a:r>
              <a:rPr kumimoji="1" lang="en-US" altLang="zh-CN" b="1">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                                                                                                  </a:t>
            </a:r>
            <a:endParaRPr kumimoji="1" lang="en-US" altLang="zh-CN"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86381"/>
                                        </p:tgtEl>
                                        <p:attrNameLst>
                                          <p:attrName>style.visibility</p:attrName>
                                        </p:attrNameLst>
                                      </p:cBhvr>
                                      <p:to>
                                        <p:strVal val="visible"/>
                                      </p:to>
                                    </p:set>
                                    <p:animEffect transition="in" filter="wipe(left)">
                                      <p:cBhvr>
                                        <p:cTn id="7" dur="5000"/>
                                        <p:tgtEl>
                                          <p:spTgt spid="186381"/>
                                        </p:tgtEl>
                                      </p:cBhvr>
                                    </p:animEffect>
                                  </p:childTnLst>
                                </p:cTn>
                              </p:par>
                            </p:childTnLst>
                          </p:cTn>
                        </p:par>
                        <p:par>
                          <p:cTn id="8" fill="hold" nodeType="afterGroup">
                            <p:stCondLst>
                              <p:cond delay="5000"/>
                            </p:stCondLst>
                            <p:childTnLst>
                              <p:par>
                                <p:cTn id="9" presetID="22" presetClass="entr" presetSubtype="8" fill="hold" nodeType="afterEffect">
                                  <p:stCondLst>
                                    <p:cond delay="0"/>
                                  </p:stCondLst>
                                  <p:childTnLst>
                                    <p:set>
                                      <p:cBhvr>
                                        <p:cTn id="10" dur="1" fill="hold">
                                          <p:stCondLst>
                                            <p:cond delay="0"/>
                                          </p:stCondLst>
                                        </p:cTn>
                                        <p:tgtEl>
                                          <p:spTgt spid="186382"/>
                                        </p:tgtEl>
                                        <p:attrNameLst>
                                          <p:attrName>style.visibility</p:attrName>
                                        </p:attrNameLst>
                                      </p:cBhvr>
                                      <p:to>
                                        <p:strVal val="visible"/>
                                      </p:to>
                                    </p:set>
                                    <p:animEffect transition="in" filter="wipe(left)">
                                      <p:cBhvr>
                                        <p:cTn id="11" dur="5000"/>
                                        <p:tgtEl>
                                          <p:spTgt spid="186382"/>
                                        </p:tgtEl>
                                      </p:cBhvr>
                                    </p:animEffect>
                                  </p:childTnLst>
                                </p:cTn>
                              </p:par>
                            </p:childTnLst>
                          </p:cTn>
                        </p:par>
                        <p:par>
                          <p:cTn id="12" fill="hold" nodeType="afterGroup">
                            <p:stCondLst>
                              <p:cond delay="10000"/>
                            </p:stCondLst>
                            <p:childTnLst>
                              <p:par>
                                <p:cTn id="13" presetID="22" presetClass="entr" presetSubtype="8" fill="hold" nodeType="afterEffect">
                                  <p:stCondLst>
                                    <p:cond delay="0"/>
                                  </p:stCondLst>
                                  <p:childTnLst>
                                    <p:set>
                                      <p:cBhvr>
                                        <p:cTn id="14" dur="1" fill="hold">
                                          <p:stCondLst>
                                            <p:cond delay="0"/>
                                          </p:stCondLst>
                                        </p:cTn>
                                        <p:tgtEl>
                                          <p:spTgt spid="186383"/>
                                        </p:tgtEl>
                                        <p:attrNameLst>
                                          <p:attrName>style.visibility</p:attrName>
                                        </p:attrNameLst>
                                      </p:cBhvr>
                                      <p:to>
                                        <p:strVal val="visible"/>
                                      </p:to>
                                    </p:set>
                                    <p:animEffect transition="in" filter="wipe(left)">
                                      <p:cBhvr>
                                        <p:cTn id="15" dur="5000"/>
                                        <p:tgtEl>
                                          <p:spTgt spid="186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54" name="Text Box 14">
            <a:extLst>
              <a:ext uri="{FF2B5EF4-FFF2-40B4-BE49-F238E27FC236}">
                <a16:creationId xmlns:a16="http://schemas.microsoft.com/office/drawing/2014/main" id="{DF3245C3-0CE9-73CE-E33E-B9F6298E27F7}"/>
              </a:ext>
            </a:extLst>
          </p:cNvPr>
          <p:cNvSpPr txBox="1">
            <a:spLocks noChangeArrowheads="1"/>
          </p:cNvSpPr>
          <p:nvPr/>
        </p:nvSpPr>
        <p:spPr bwMode="auto">
          <a:xfrm>
            <a:off x="2381250" y="3143251"/>
            <a:ext cx="6858000" cy="461963"/>
          </a:xfrm>
          <a:prstGeom prst="rect">
            <a:avLst/>
          </a:prstGeom>
          <a:noFill/>
          <a:ln w="9525">
            <a:noFill/>
            <a:miter lim="800000"/>
            <a:headEnd/>
            <a:tailEnd/>
          </a:ln>
        </p:spPr>
        <p:txBody>
          <a:bodyPr>
            <a:spAutoFit/>
          </a:bodyPr>
          <a:lstStyle/>
          <a:p>
            <a:pPr fontAlgn="base">
              <a:spcBef>
                <a:spcPct val="0"/>
              </a:spcBef>
              <a:spcAft>
                <a:spcPct val="0"/>
              </a:spcAft>
              <a:defRPr/>
            </a:pPr>
            <a:r>
              <a:rPr kumimoji="1" lang="zh-CN" altLang="en-US" sz="2400" b="1" dirty="0">
                <a:solidFill>
                  <a:srgbClr val="000000"/>
                </a:solidFill>
                <a:latin typeface="Times New Roman" pitchFamily="18" charset="0"/>
                <a:ea typeface="楷体_GB2312" pitchFamily="49" charset="-122"/>
              </a:rPr>
              <a:t>齐次方程组（</a:t>
            </a:r>
            <a:r>
              <a:rPr kumimoji="1" lang="en-US" altLang="zh-CN" sz="2400" b="1" dirty="0">
                <a:solidFill>
                  <a:srgbClr val="000000"/>
                </a:solidFill>
                <a:latin typeface="Times New Roman" pitchFamily="18" charset="0"/>
                <a:ea typeface="楷体_GB2312" pitchFamily="49" charset="-122"/>
              </a:rPr>
              <a:t>2</a:t>
            </a:r>
            <a:r>
              <a:rPr kumimoji="1" lang="zh-CN" altLang="en-US" sz="2400" b="1" dirty="0">
                <a:solidFill>
                  <a:srgbClr val="000000"/>
                </a:solidFill>
                <a:latin typeface="Times New Roman" pitchFamily="18" charset="0"/>
                <a:ea typeface="楷体_GB2312" pitchFamily="49" charset="-122"/>
              </a:rPr>
              <a:t>）的相应问题取决于</a:t>
            </a:r>
            <a:r>
              <a:rPr lang="en-US" altLang="zh-CN" sz="2400" i="1" kern="0" dirty="0">
                <a:solidFill>
                  <a:srgbClr val="000000"/>
                </a:solidFill>
                <a:latin typeface="Times New Roman" pitchFamily="18" charset="0"/>
                <a:ea typeface="黑体"/>
                <a:cs typeface="Times New Roman" pitchFamily="18" charset="0"/>
              </a:rPr>
              <a:t>m </a:t>
            </a:r>
            <a:r>
              <a:rPr lang="zh-CN" altLang="en-US" kern="0" dirty="0">
                <a:solidFill>
                  <a:srgbClr val="000000"/>
                </a:solidFill>
                <a:latin typeface="黑体"/>
                <a:ea typeface="黑体"/>
                <a:cs typeface="Times New Roman" pitchFamily="18" charset="0"/>
              </a:rPr>
              <a:t>行</a:t>
            </a:r>
            <a:r>
              <a:rPr lang="en-US" altLang="zh-CN" sz="2400" i="1" kern="0" dirty="0">
                <a:solidFill>
                  <a:srgbClr val="000000"/>
                </a:solidFill>
                <a:latin typeface="Times New Roman" pitchFamily="18" charset="0"/>
                <a:ea typeface="黑体"/>
                <a:cs typeface="Times New Roman" pitchFamily="18" charset="0"/>
              </a:rPr>
              <a:t>n</a:t>
            </a:r>
            <a:r>
              <a:rPr lang="zh-CN" altLang="en-US" sz="2400" b="1" kern="0" dirty="0">
                <a:solidFill>
                  <a:srgbClr val="000000"/>
                </a:solidFill>
                <a:latin typeface="楷体_GB2312" pitchFamily="49" charset="-122"/>
                <a:ea typeface="楷体_GB2312" pitchFamily="49" charset="-122"/>
                <a:cs typeface="Times New Roman" pitchFamily="18" charset="0"/>
              </a:rPr>
              <a:t>列数表</a:t>
            </a:r>
            <a:endParaRPr kumimoji="1" lang="zh-CN" altLang="en-US" sz="2400" b="1" dirty="0">
              <a:solidFill>
                <a:srgbClr val="000000"/>
              </a:solidFill>
              <a:latin typeface="楷体_GB2312" pitchFamily="49" charset="-122"/>
              <a:ea typeface="楷体_GB2312" pitchFamily="49" charset="-122"/>
            </a:endParaRPr>
          </a:p>
        </p:txBody>
      </p:sp>
      <p:grpSp>
        <p:nvGrpSpPr>
          <p:cNvPr id="762883" name="组合 11">
            <a:extLst>
              <a:ext uri="{FF2B5EF4-FFF2-40B4-BE49-F238E27FC236}">
                <a16:creationId xmlns:a16="http://schemas.microsoft.com/office/drawing/2014/main" id="{2E5F3D9B-E5E0-F1EB-CC0D-A16E4969D1D7}"/>
              </a:ext>
            </a:extLst>
          </p:cNvPr>
          <p:cNvGrpSpPr>
            <a:grpSpLocks/>
          </p:cNvGrpSpPr>
          <p:nvPr/>
        </p:nvGrpSpPr>
        <p:grpSpPr bwMode="auto">
          <a:xfrm>
            <a:off x="4595814" y="1082676"/>
            <a:ext cx="3214687" cy="1846263"/>
            <a:chOff x="3071802" y="1082275"/>
            <a:chExt cx="3214710" cy="1846659"/>
          </a:xfrm>
        </p:grpSpPr>
        <p:graphicFrame>
          <p:nvGraphicFramePr>
            <p:cNvPr id="762885" name="Object 12">
              <a:extLst>
                <a:ext uri="{FF2B5EF4-FFF2-40B4-BE49-F238E27FC236}">
                  <a16:creationId xmlns:a16="http://schemas.microsoft.com/office/drawing/2014/main" id="{F3276FFC-C7A1-518C-268A-D295404AB8F2}"/>
                </a:ext>
              </a:extLst>
            </p:cNvPr>
            <p:cNvGraphicFramePr>
              <a:graphicFrameLocks noChangeAspect="1"/>
            </p:cNvGraphicFramePr>
            <p:nvPr/>
          </p:nvGraphicFramePr>
          <p:xfrm>
            <a:off x="3071802" y="1100134"/>
            <a:ext cx="2486025" cy="1828800"/>
          </p:xfrm>
          <a:graphic>
            <a:graphicData uri="http://schemas.openxmlformats.org/presentationml/2006/ole">
              <mc:AlternateContent xmlns:mc="http://schemas.openxmlformats.org/markup-compatibility/2006">
                <mc:Choice xmlns:v="urn:schemas-microsoft-com:vml" Requires="v">
                  <p:oleObj name="Equation" r:id="rId2" imgW="1244600" imgH="914400" progId="">
                    <p:embed/>
                  </p:oleObj>
                </mc:Choice>
                <mc:Fallback>
                  <p:oleObj name="Equation" r:id="rId2" imgW="1244600" imgH="914400" progId="">
                    <p:embed/>
                    <p:pic>
                      <p:nvPicPr>
                        <p:cNvPr id="762885" name="Object 12">
                          <a:extLst>
                            <a:ext uri="{FF2B5EF4-FFF2-40B4-BE49-F238E27FC236}">
                              <a16:creationId xmlns:a16="http://schemas.microsoft.com/office/drawing/2014/main" id="{F3276FFC-C7A1-518C-268A-D295404AB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02" y="1100134"/>
                          <a:ext cx="24860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a:extLst>
                <a:ext uri="{FF2B5EF4-FFF2-40B4-BE49-F238E27FC236}">
                  <a16:creationId xmlns:a16="http://schemas.microsoft.com/office/drawing/2014/main" id="{1B4143E8-438F-A6A9-A656-AFA62C35B405}"/>
                </a:ext>
              </a:extLst>
            </p:cNvPr>
            <p:cNvSpPr/>
            <p:nvPr/>
          </p:nvSpPr>
          <p:spPr>
            <a:xfrm>
              <a:off x="5621345" y="1082275"/>
              <a:ext cx="665167" cy="1846659"/>
            </a:xfrm>
            <a:prstGeom prst="rect">
              <a:avLst/>
            </a:prstGeom>
          </p:spPr>
          <p:txBody>
            <a:bodyPr wrap="none">
              <a:spAutoFit/>
            </a:bodyPr>
            <a:lstStyle/>
            <a:p>
              <a:pPr fontAlgn="base">
                <a:spcBef>
                  <a:spcPct val="0"/>
                </a:spcBef>
                <a:spcAft>
                  <a:spcPct val="0"/>
                </a:spcAft>
                <a:defRPr/>
              </a:pPr>
              <a:r>
                <a:rPr lang="en-US" altLang="zh-CN" sz="2400" b="1" i="1" kern="0" dirty="0">
                  <a:solidFill>
                    <a:srgbClr val="000000"/>
                  </a:solidFill>
                  <a:latin typeface="Times New Roman" pitchFamily="18" charset="0"/>
                  <a:ea typeface="楷体_GB2312" pitchFamily="49" charset="-122"/>
                  <a:cs typeface="Times New Roman" pitchFamily="18" charset="0"/>
                </a:rPr>
                <a:t>b</a:t>
              </a:r>
              <a:r>
                <a:rPr lang="en-US" altLang="zh-CN" sz="2400" b="1" kern="0" baseline="-25000" dirty="0">
                  <a:solidFill>
                    <a:srgbClr val="000000"/>
                  </a:solidFill>
                  <a:latin typeface="Times New Roman" pitchFamily="18" charset="0"/>
                  <a:ea typeface="楷体_GB2312" pitchFamily="49" charset="-122"/>
                  <a:cs typeface="Times New Roman" pitchFamily="18" charset="0"/>
                </a:rPr>
                <a:t>1</a:t>
              </a:r>
              <a:r>
                <a:rPr lang="en-US" altLang="zh-CN" sz="2400" b="1" i="1" kern="0" baseline="-25000" dirty="0">
                  <a:solidFill>
                    <a:srgbClr val="000000"/>
                  </a:solidFill>
                  <a:latin typeface="Times New Roman" pitchFamily="18" charset="0"/>
                  <a:ea typeface="楷体_GB2312" pitchFamily="49" charset="-122"/>
                  <a:cs typeface="Times New Roman" pitchFamily="18" charset="0"/>
                </a:rPr>
                <a:t>   </a:t>
              </a:r>
            </a:p>
            <a:p>
              <a:pPr fontAlgn="base">
                <a:spcBef>
                  <a:spcPct val="0"/>
                </a:spcBef>
                <a:spcAft>
                  <a:spcPct val="0"/>
                </a:spcAft>
                <a:defRPr/>
              </a:pPr>
              <a:r>
                <a:rPr lang="en-US" altLang="zh-CN" sz="2400" b="1" i="1" kern="0" dirty="0">
                  <a:solidFill>
                    <a:srgbClr val="000000"/>
                  </a:solidFill>
                  <a:latin typeface="Times New Roman" pitchFamily="18" charset="0"/>
                  <a:ea typeface="楷体_GB2312" pitchFamily="49" charset="-122"/>
                  <a:cs typeface="Times New Roman" pitchFamily="18" charset="0"/>
                </a:rPr>
                <a:t> b</a:t>
              </a:r>
              <a:r>
                <a:rPr lang="en-US" altLang="zh-CN" sz="2400" b="1" kern="0" baseline="-25000" dirty="0">
                  <a:solidFill>
                    <a:srgbClr val="000000"/>
                  </a:solidFill>
                  <a:latin typeface="Times New Roman" pitchFamily="18" charset="0"/>
                  <a:ea typeface="楷体_GB2312" pitchFamily="49" charset="-122"/>
                  <a:cs typeface="Times New Roman" pitchFamily="18" charset="0"/>
                </a:rPr>
                <a:t>2</a:t>
              </a:r>
            </a:p>
            <a:p>
              <a:pPr fontAlgn="base">
                <a:spcBef>
                  <a:spcPct val="0"/>
                </a:spcBef>
                <a:spcAft>
                  <a:spcPct val="0"/>
                </a:spcAft>
                <a:defRPr/>
              </a:pPr>
              <a:r>
                <a:rPr lang="en-US" altLang="zh-CN" sz="1400" b="1" kern="0" dirty="0">
                  <a:solidFill>
                    <a:srgbClr val="000000"/>
                  </a:solidFill>
                  <a:latin typeface="黑体"/>
                  <a:ea typeface="黑体"/>
                  <a:cs typeface="Times New Roman" pitchFamily="18" charset="0"/>
                </a:rPr>
                <a:t> .</a:t>
              </a:r>
            </a:p>
            <a:p>
              <a:pPr fontAlgn="base">
                <a:spcBef>
                  <a:spcPct val="0"/>
                </a:spcBef>
                <a:spcAft>
                  <a:spcPct val="0"/>
                </a:spcAft>
                <a:defRPr/>
              </a:pPr>
              <a:r>
                <a:rPr lang="en-US" altLang="zh-CN" sz="1400" b="1" kern="0" dirty="0">
                  <a:solidFill>
                    <a:srgbClr val="000000"/>
                  </a:solidFill>
                  <a:latin typeface="黑体"/>
                  <a:ea typeface="黑体"/>
                  <a:cs typeface="Times New Roman" pitchFamily="18" charset="0"/>
                </a:rPr>
                <a:t> .</a:t>
              </a:r>
            </a:p>
            <a:p>
              <a:pPr fontAlgn="base">
                <a:spcBef>
                  <a:spcPct val="0"/>
                </a:spcBef>
                <a:spcAft>
                  <a:spcPct val="0"/>
                </a:spcAft>
                <a:defRPr/>
              </a:pPr>
              <a:r>
                <a:rPr lang="en-US" altLang="zh-CN" sz="1400" b="1" kern="0" dirty="0">
                  <a:solidFill>
                    <a:srgbClr val="000000"/>
                  </a:solidFill>
                  <a:latin typeface="黑体"/>
                  <a:ea typeface="黑体"/>
                  <a:cs typeface="Times New Roman" pitchFamily="18" charset="0"/>
                </a:rPr>
                <a:t> .</a:t>
              </a:r>
            </a:p>
            <a:p>
              <a:pPr fontAlgn="base">
                <a:spcBef>
                  <a:spcPct val="0"/>
                </a:spcBef>
                <a:spcAft>
                  <a:spcPct val="0"/>
                </a:spcAft>
                <a:defRPr/>
              </a:pPr>
              <a:r>
                <a:rPr lang="en-US" altLang="zh-CN" sz="2400" b="1" i="1" kern="0" dirty="0">
                  <a:solidFill>
                    <a:srgbClr val="000000"/>
                  </a:solidFill>
                  <a:latin typeface="Times New Roman" pitchFamily="18" charset="0"/>
                  <a:ea typeface="楷体_GB2312" pitchFamily="49" charset="-122"/>
                  <a:cs typeface="Times New Roman" pitchFamily="18" charset="0"/>
                </a:rPr>
                <a:t>b</a:t>
              </a:r>
              <a:r>
                <a:rPr lang="en-US" altLang="zh-CN" sz="2400" b="1" kern="0" baseline="-25000" dirty="0">
                  <a:solidFill>
                    <a:srgbClr val="000000"/>
                  </a:solidFill>
                  <a:latin typeface="Times New Roman" pitchFamily="18" charset="0"/>
                  <a:ea typeface="楷体_GB2312" pitchFamily="49" charset="-122"/>
                  <a:cs typeface="Times New Roman" pitchFamily="18" charset="0"/>
                </a:rPr>
                <a:t>m</a:t>
              </a:r>
              <a:r>
                <a:rPr lang="zh-CN" altLang="en-US" sz="2400" b="1" kern="0" dirty="0">
                  <a:solidFill>
                    <a:srgbClr val="000000"/>
                  </a:solidFill>
                  <a:latin typeface="黑体"/>
                  <a:ea typeface="黑体"/>
                  <a:cs typeface="Times New Roman" pitchFamily="18" charset="0"/>
                </a:rPr>
                <a:t> </a:t>
              </a:r>
              <a:endParaRPr lang="zh-CN" altLang="en-US" sz="2400" dirty="0">
                <a:solidFill>
                  <a:srgbClr val="000000"/>
                </a:solidFill>
                <a:latin typeface="Arial" charset="0"/>
                <a:ea typeface="楷体_GB2312" pitchFamily="49" charset="-122"/>
              </a:endParaRPr>
            </a:p>
          </p:txBody>
        </p:sp>
      </p:grpSp>
      <p:graphicFrame>
        <p:nvGraphicFramePr>
          <p:cNvPr id="2" name="Object 12">
            <a:extLst>
              <a:ext uri="{FF2B5EF4-FFF2-40B4-BE49-F238E27FC236}">
                <a16:creationId xmlns:a16="http://schemas.microsoft.com/office/drawing/2014/main" id="{76823B88-AE94-7D06-D739-E6D41A4B9828}"/>
              </a:ext>
            </a:extLst>
          </p:cNvPr>
          <p:cNvGraphicFramePr>
            <a:graphicFrameLocks noChangeAspect="1"/>
          </p:cNvGraphicFramePr>
          <p:nvPr/>
        </p:nvGraphicFramePr>
        <p:xfrm>
          <a:off x="4811714" y="3957638"/>
          <a:ext cx="2486025" cy="1828800"/>
        </p:xfrm>
        <a:graphic>
          <a:graphicData uri="http://schemas.openxmlformats.org/presentationml/2006/ole">
            <mc:AlternateContent xmlns:mc="http://schemas.openxmlformats.org/markup-compatibility/2006">
              <mc:Choice xmlns:v="urn:schemas-microsoft-com:vml" Requires="v">
                <p:oleObj name="Equation" r:id="rId4" imgW="1244600" imgH="914400" progId="">
                  <p:embed/>
                </p:oleObj>
              </mc:Choice>
              <mc:Fallback>
                <p:oleObj name="Equation" r:id="rId4" imgW="1244600" imgH="914400" progId="">
                  <p:embed/>
                  <p:pic>
                    <p:nvPicPr>
                      <p:cNvPr id="2" name="Object 12">
                        <a:extLst>
                          <a:ext uri="{FF2B5EF4-FFF2-40B4-BE49-F238E27FC236}">
                            <a16:creationId xmlns:a16="http://schemas.microsoft.com/office/drawing/2014/main" id="{76823B88-AE94-7D06-D739-E6D41A4B9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1714" y="3957638"/>
                        <a:ext cx="24860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54"/>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4"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FEC7B79D-EF7D-1B6F-4755-B46E5C985E23}"/>
              </a:ext>
            </a:extLst>
          </p:cNvPr>
          <p:cNvSpPr txBox="1">
            <a:spLocks noChangeArrowheads="1"/>
          </p:cNvSpPr>
          <p:nvPr/>
        </p:nvSpPr>
        <p:spPr bwMode="auto">
          <a:xfrm>
            <a:off x="2405063" y="1355726"/>
            <a:ext cx="551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例</a:t>
            </a:r>
            <a:r>
              <a:rPr kumimoji="1" lang="en-US" altLang="zh-CN" b="1">
                <a:solidFill>
                  <a:srgbClr val="0000FF"/>
                </a:solidFill>
                <a:latin typeface="Times New Roman" panose="02020603050405020304" pitchFamily="18" charset="0"/>
              </a:rPr>
              <a:t>1</a:t>
            </a:r>
            <a:r>
              <a:rPr kumimoji="1" lang="zh-CN" altLang="en-US" b="1">
                <a:solidFill>
                  <a:srgbClr val="0000FF"/>
                </a:solidFill>
                <a:latin typeface="Times New Roman" panose="02020603050405020304" pitchFamily="18" charset="0"/>
              </a:rPr>
              <a:t>：</a:t>
            </a:r>
            <a:r>
              <a:rPr kumimoji="1" lang="zh-CN" altLang="en-US" b="1">
                <a:solidFill>
                  <a:srgbClr val="000000"/>
                </a:solidFill>
                <a:latin typeface="Times New Roman" panose="02020603050405020304" pitchFamily="18" charset="0"/>
              </a:rPr>
              <a:t>求二阶矩阵                      的逆矩阵</a:t>
            </a:r>
            <a:r>
              <a:rPr kumimoji="1" lang="en-US" altLang="zh-CN" b="1">
                <a:solidFill>
                  <a:srgbClr val="000000"/>
                </a:solidFill>
                <a:latin typeface="Times New Roman" panose="02020603050405020304" pitchFamily="18" charset="0"/>
              </a:rPr>
              <a:t>.</a:t>
            </a:r>
          </a:p>
        </p:txBody>
      </p:sp>
      <p:graphicFrame>
        <p:nvGraphicFramePr>
          <p:cNvPr id="6" name="Object 8">
            <a:extLst>
              <a:ext uri="{FF2B5EF4-FFF2-40B4-BE49-F238E27FC236}">
                <a16:creationId xmlns:a16="http://schemas.microsoft.com/office/drawing/2014/main" id="{A4B652DE-3E51-CDC5-75CF-E8B5774AC3EE}"/>
              </a:ext>
            </a:extLst>
          </p:cNvPr>
          <p:cNvGraphicFramePr>
            <a:graphicFrameLocks noChangeAspect="1"/>
          </p:cNvGraphicFramePr>
          <p:nvPr/>
        </p:nvGraphicFramePr>
        <p:xfrm>
          <a:off x="4787901" y="1052514"/>
          <a:ext cx="1687513" cy="1006475"/>
        </p:xfrm>
        <a:graphic>
          <a:graphicData uri="http://schemas.openxmlformats.org/presentationml/2006/ole">
            <mc:AlternateContent xmlns:mc="http://schemas.openxmlformats.org/markup-compatibility/2006">
              <mc:Choice xmlns:v="urn:schemas-microsoft-com:vml" Requires="v">
                <p:oleObj name="Equation" r:id="rId2" imgW="787400" imgH="469900" progId="">
                  <p:embed/>
                </p:oleObj>
              </mc:Choice>
              <mc:Fallback>
                <p:oleObj name="Equation" r:id="rId2" imgW="787400" imgH="469900" progId="">
                  <p:embed/>
                  <p:pic>
                    <p:nvPicPr>
                      <p:cNvPr id="6" name="Object 8">
                        <a:extLst>
                          <a:ext uri="{FF2B5EF4-FFF2-40B4-BE49-F238E27FC236}">
                            <a16:creationId xmlns:a16="http://schemas.microsoft.com/office/drawing/2014/main" id="{A4B652DE-3E51-CDC5-75CF-E8B5774AC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1" y="1052514"/>
                        <a:ext cx="16875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9">
            <a:extLst>
              <a:ext uri="{FF2B5EF4-FFF2-40B4-BE49-F238E27FC236}">
                <a16:creationId xmlns:a16="http://schemas.microsoft.com/office/drawing/2014/main" id="{AAA1EDA0-302C-CCB9-1DE4-AFC6EC6ECE31}"/>
              </a:ext>
            </a:extLst>
          </p:cNvPr>
          <p:cNvGraphicFramePr>
            <a:graphicFrameLocks noChangeAspect="1"/>
          </p:cNvGraphicFramePr>
          <p:nvPr/>
        </p:nvGraphicFramePr>
        <p:xfrm>
          <a:off x="3276601" y="3862389"/>
          <a:ext cx="3317875" cy="1006475"/>
        </p:xfrm>
        <a:graphic>
          <a:graphicData uri="http://schemas.openxmlformats.org/presentationml/2006/ole">
            <mc:AlternateContent xmlns:mc="http://schemas.openxmlformats.org/markup-compatibility/2006">
              <mc:Choice xmlns:v="urn:schemas-microsoft-com:vml" Requires="v">
                <p:oleObj name="Equation" r:id="rId4" imgW="1549400" imgH="469900" progId="">
                  <p:embed/>
                </p:oleObj>
              </mc:Choice>
              <mc:Fallback>
                <p:oleObj name="Equation" r:id="rId4" imgW="1549400" imgH="469900" progId="">
                  <p:embed/>
                  <p:pic>
                    <p:nvPicPr>
                      <p:cNvPr id="7" name="Object 9">
                        <a:extLst>
                          <a:ext uri="{FF2B5EF4-FFF2-40B4-BE49-F238E27FC236}">
                            <a16:creationId xmlns:a16="http://schemas.microsoft.com/office/drawing/2014/main" id="{AAA1EDA0-302C-CCB9-1DE4-AFC6EC6ECE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1" y="3862389"/>
                        <a:ext cx="3317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2">
            <a:extLst>
              <a:ext uri="{FF2B5EF4-FFF2-40B4-BE49-F238E27FC236}">
                <a16:creationId xmlns:a16="http://schemas.microsoft.com/office/drawing/2014/main" id="{1A801449-2012-B593-9C94-C5EDB8969734}"/>
              </a:ext>
            </a:extLst>
          </p:cNvPr>
          <p:cNvSpPr txBox="1">
            <a:spLocks noChangeArrowheads="1"/>
          </p:cNvSpPr>
          <p:nvPr/>
        </p:nvSpPr>
        <p:spPr bwMode="auto">
          <a:xfrm>
            <a:off x="2411413" y="2751138"/>
            <a:ext cx="596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解</a:t>
            </a:r>
            <a:r>
              <a:rPr kumimoji="1" lang="en-US" altLang="zh-CN" b="1">
                <a:solidFill>
                  <a:srgbClr val="0000FF"/>
                </a:solidFill>
                <a:latin typeface="Times New Roman" panose="02020603050405020304" pitchFamily="18" charset="0"/>
              </a:rPr>
              <a:t>:</a:t>
            </a:r>
            <a:endParaRPr kumimoji="1" lang="en-US" altLang="zh-CN" b="1">
              <a:solidFill>
                <a:srgbClr val="000000"/>
              </a:solidFill>
              <a:latin typeface="Times New Roman" panose="02020603050405020304" pitchFamily="18" charset="0"/>
            </a:endParaRPr>
          </a:p>
        </p:txBody>
      </p:sp>
      <p:graphicFrame>
        <p:nvGraphicFramePr>
          <p:cNvPr id="9" name="Object 6">
            <a:extLst>
              <a:ext uri="{FF2B5EF4-FFF2-40B4-BE49-F238E27FC236}">
                <a16:creationId xmlns:a16="http://schemas.microsoft.com/office/drawing/2014/main" id="{E0AB64C8-167F-E709-BD9C-5315008D2266}"/>
              </a:ext>
            </a:extLst>
          </p:cNvPr>
          <p:cNvGraphicFramePr>
            <a:graphicFrameLocks noChangeAspect="1"/>
          </p:cNvGraphicFramePr>
          <p:nvPr/>
        </p:nvGraphicFramePr>
        <p:xfrm>
          <a:off x="3135313" y="2760664"/>
          <a:ext cx="2387600" cy="452437"/>
        </p:xfrm>
        <a:graphic>
          <a:graphicData uri="http://schemas.openxmlformats.org/presentationml/2006/ole">
            <mc:AlternateContent xmlns:mc="http://schemas.openxmlformats.org/markup-compatibility/2006">
              <mc:Choice xmlns:v="urn:schemas-microsoft-com:vml" Requires="v">
                <p:oleObj name="公式" r:id="rId6" imgW="850531" imgH="203112" progId="Equation.3">
                  <p:embed/>
                </p:oleObj>
              </mc:Choice>
              <mc:Fallback>
                <p:oleObj name="公式" r:id="rId6" imgW="850531" imgH="203112" progId="Equation.3">
                  <p:embed/>
                  <p:pic>
                    <p:nvPicPr>
                      <p:cNvPr id="9" name="Object 6">
                        <a:extLst>
                          <a:ext uri="{FF2B5EF4-FFF2-40B4-BE49-F238E27FC236}">
                            <a16:creationId xmlns:a16="http://schemas.microsoft.com/office/drawing/2014/main" id="{E0AB64C8-167F-E709-BD9C-5315008D22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5313" y="2760664"/>
                        <a:ext cx="2387600"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a:extLst>
              <a:ext uri="{FF2B5EF4-FFF2-40B4-BE49-F238E27FC236}">
                <a16:creationId xmlns:a16="http://schemas.microsoft.com/office/drawing/2014/main" id="{B44DABF8-CE86-7F56-3069-01C650C9012C}"/>
              </a:ext>
            </a:extLst>
          </p:cNvPr>
          <p:cNvGraphicFramePr>
            <a:graphicFrameLocks noChangeAspect="1"/>
          </p:cNvGraphicFramePr>
          <p:nvPr/>
        </p:nvGraphicFramePr>
        <p:xfrm>
          <a:off x="5621339" y="2484439"/>
          <a:ext cx="2778125" cy="1017587"/>
        </p:xfrm>
        <a:graphic>
          <a:graphicData uri="http://schemas.openxmlformats.org/presentationml/2006/ole">
            <mc:AlternateContent xmlns:mc="http://schemas.openxmlformats.org/markup-compatibility/2006">
              <mc:Choice xmlns:v="urn:schemas-microsoft-com:vml" Requires="v">
                <p:oleObj name="公式" r:id="rId8" imgW="990600" imgH="457200" progId="Equation.3">
                  <p:embed/>
                </p:oleObj>
              </mc:Choice>
              <mc:Fallback>
                <p:oleObj name="公式" r:id="rId8" imgW="990600" imgH="457200" progId="Equation.3">
                  <p:embed/>
                  <p:pic>
                    <p:nvPicPr>
                      <p:cNvPr id="10" name="Object 7">
                        <a:extLst>
                          <a:ext uri="{FF2B5EF4-FFF2-40B4-BE49-F238E27FC236}">
                            <a16:creationId xmlns:a16="http://schemas.microsoft.com/office/drawing/2014/main" id="{B44DABF8-CE86-7F56-3069-01C650C9012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1339" y="2484439"/>
                        <a:ext cx="2778125" cy="101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2">
            <a:extLst>
              <a:ext uri="{FF2B5EF4-FFF2-40B4-BE49-F238E27FC236}">
                <a16:creationId xmlns:a16="http://schemas.microsoft.com/office/drawing/2014/main" id="{173BB358-764C-5C87-E77C-8F139C61BBBC}"/>
              </a:ext>
            </a:extLst>
          </p:cNvPr>
          <p:cNvSpPr txBox="1">
            <a:spLocks noChangeArrowheads="1"/>
          </p:cNvSpPr>
          <p:nvPr/>
        </p:nvSpPr>
        <p:spPr bwMode="auto">
          <a:xfrm>
            <a:off x="2411414" y="4119563"/>
            <a:ext cx="4465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故                                                  </a:t>
            </a:r>
            <a:r>
              <a:rPr kumimoji="1" lang="en-US" altLang="zh-CN" b="1">
                <a:solidFill>
                  <a:srgbClr val="000000"/>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0"/>
                                        <p:tgtEl>
                                          <p:spTgt spid="10"/>
                                        </p:tgtEl>
                                      </p:cBhvr>
                                    </p:animEffect>
                                  </p:childTnLst>
                                </p:cTn>
                              </p:par>
                            </p:childTnLst>
                          </p:cTn>
                        </p:par>
                        <p:par>
                          <p:cTn id="19" fill="hold" nodeType="afterGroup">
                            <p:stCondLst>
                              <p:cond delay="50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7634" name="Text Box 2">
            <a:extLst>
              <a:ext uri="{FF2B5EF4-FFF2-40B4-BE49-F238E27FC236}">
                <a16:creationId xmlns:a16="http://schemas.microsoft.com/office/drawing/2014/main" id="{99DF9E07-9ED3-6027-E3B2-952CF1665E69}"/>
              </a:ext>
            </a:extLst>
          </p:cNvPr>
          <p:cNvSpPr txBox="1">
            <a:spLocks noChangeArrowheads="1"/>
          </p:cNvSpPr>
          <p:nvPr/>
        </p:nvSpPr>
        <p:spPr bwMode="auto">
          <a:xfrm>
            <a:off x="2057400" y="914401"/>
            <a:ext cx="581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例</a:t>
            </a:r>
            <a:r>
              <a:rPr kumimoji="1" lang="en-US" altLang="zh-CN" b="1">
                <a:solidFill>
                  <a:srgbClr val="0000FF"/>
                </a:solidFill>
                <a:latin typeface="Times New Roman" panose="02020603050405020304" pitchFamily="18" charset="0"/>
              </a:rPr>
              <a:t>2</a:t>
            </a:r>
            <a:r>
              <a:rPr kumimoji="1" lang="zh-CN" altLang="en-US" b="1">
                <a:solidFill>
                  <a:srgbClr val="0000FF"/>
                </a:solidFill>
                <a:latin typeface="Times New Roman" panose="02020603050405020304" pitchFamily="18" charset="0"/>
              </a:rPr>
              <a:t>：</a:t>
            </a:r>
            <a:r>
              <a:rPr kumimoji="1" lang="zh-CN" altLang="en-US" b="1">
                <a:solidFill>
                  <a:srgbClr val="000000"/>
                </a:solidFill>
                <a:latin typeface="Times New Roman" panose="02020603050405020304" pitchFamily="18" charset="0"/>
              </a:rPr>
              <a:t>求</a:t>
            </a:r>
            <a:r>
              <a:rPr kumimoji="1" lang="en-US" altLang="zh-CN" b="1">
                <a:solidFill>
                  <a:srgbClr val="000000"/>
                </a:solidFill>
                <a:latin typeface="Times New Roman" panose="02020603050405020304" pitchFamily="18" charset="0"/>
              </a:rPr>
              <a:t>3</a:t>
            </a:r>
            <a:r>
              <a:rPr kumimoji="1" lang="zh-CN" altLang="en-US" b="1">
                <a:solidFill>
                  <a:srgbClr val="000000"/>
                </a:solidFill>
                <a:latin typeface="Times New Roman" panose="02020603050405020304" pitchFamily="18" charset="0"/>
              </a:rPr>
              <a:t>阶方阵                            的逆矩阵</a:t>
            </a:r>
            <a:r>
              <a:rPr kumimoji="1" lang="en-US" altLang="zh-CN" b="1">
                <a:solidFill>
                  <a:srgbClr val="000000"/>
                </a:solidFill>
                <a:latin typeface="Times New Roman" panose="02020603050405020304" pitchFamily="18" charset="0"/>
              </a:rPr>
              <a:t>.</a:t>
            </a:r>
          </a:p>
        </p:txBody>
      </p:sp>
      <p:graphicFrame>
        <p:nvGraphicFramePr>
          <p:cNvPr id="837635" name="Object 17">
            <a:extLst>
              <a:ext uri="{FF2B5EF4-FFF2-40B4-BE49-F238E27FC236}">
                <a16:creationId xmlns:a16="http://schemas.microsoft.com/office/drawing/2014/main" id="{2A8D4F94-8DAF-EE01-6C1A-597A9AC49775}"/>
              </a:ext>
            </a:extLst>
          </p:cNvPr>
          <p:cNvGraphicFramePr>
            <a:graphicFrameLocks noChangeAspect="1"/>
          </p:cNvGraphicFramePr>
          <p:nvPr/>
        </p:nvGraphicFramePr>
        <p:xfrm>
          <a:off x="4333875" y="420689"/>
          <a:ext cx="2122488" cy="1495425"/>
        </p:xfrm>
        <a:graphic>
          <a:graphicData uri="http://schemas.openxmlformats.org/presentationml/2006/ole">
            <mc:AlternateContent xmlns:mc="http://schemas.openxmlformats.org/markup-compatibility/2006">
              <mc:Choice xmlns:v="urn:schemas-microsoft-com:vml" Requires="v">
                <p:oleObj name="Equation" r:id="rId2" imgW="990600" imgH="698500" progId="">
                  <p:embed/>
                </p:oleObj>
              </mc:Choice>
              <mc:Fallback>
                <p:oleObj name="Equation" r:id="rId2" imgW="990600" imgH="698500" progId="">
                  <p:embed/>
                  <p:pic>
                    <p:nvPicPr>
                      <p:cNvPr id="837635" name="Object 17">
                        <a:extLst>
                          <a:ext uri="{FF2B5EF4-FFF2-40B4-BE49-F238E27FC236}">
                            <a16:creationId xmlns:a16="http://schemas.microsoft.com/office/drawing/2014/main" id="{2A8D4F94-8DAF-EE01-6C1A-597A9AC49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75" y="420689"/>
                        <a:ext cx="2122488"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Text Box 5">
            <a:extLst>
              <a:ext uri="{FF2B5EF4-FFF2-40B4-BE49-F238E27FC236}">
                <a16:creationId xmlns:a16="http://schemas.microsoft.com/office/drawing/2014/main" id="{346D43FD-EABC-D4AB-BBDE-5C646D48AE25}"/>
              </a:ext>
            </a:extLst>
          </p:cNvPr>
          <p:cNvSpPr txBox="1">
            <a:spLocks noChangeArrowheads="1"/>
          </p:cNvSpPr>
          <p:nvPr/>
        </p:nvSpPr>
        <p:spPr bwMode="auto">
          <a:xfrm>
            <a:off x="2052639" y="1989138"/>
            <a:ext cx="231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解</a:t>
            </a:r>
            <a:r>
              <a:rPr kumimoji="1" lang="zh-CN" altLang="en-US" b="1">
                <a:solidFill>
                  <a:srgbClr val="0000FF"/>
                </a:solidFill>
                <a:latin typeface="Times New Roman" panose="02020603050405020304" pitchFamily="18" charset="0"/>
                <a:sym typeface="Wingdings" panose="05000000000000000000" pitchFamily="2" charset="2"/>
              </a:rPr>
              <a:t>：</a:t>
            </a:r>
            <a:r>
              <a:rPr kumimoji="1" lang="en-US" altLang="zh-CN" b="1">
                <a:solidFill>
                  <a:srgbClr val="000000"/>
                </a:solidFill>
                <a:latin typeface="Times New Roman" panose="02020603050405020304" pitchFamily="18" charset="0"/>
                <a:sym typeface="Wingdings" panose="05000000000000000000" pitchFamily="2" charset="2"/>
              </a:rPr>
              <a:t>| </a:t>
            </a:r>
            <a:r>
              <a:rPr kumimoji="1" lang="en-US" altLang="zh-CN" b="1" i="1">
                <a:solidFill>
                  <a:srgbClr val="000000"/>
                </a:solidFill>
                <a:latin typeface="Times New Roman" panose="02020603050405020304" pitchFamily="18" charset="0"/>
                <a:sym typeface="Wingdings" panose="05000000000000000000" pitchFamily="2" charset="2"/>
              </a:rPr>
              <a:t>A </a:t>
            </a:r>
            <a:r>
              <a:rPr kumimoji="1" lang="en-US" altLang="zh-CN" b="1">
                <a:solidFill>
                  <a:srgbClr val="000000"/>
                </a:solidFill>
                <a:latin typeface="Times New Roman" panose="02020603050405020304" pitchFamily="18" charset="0"/>
                <a:sym typeface="Wingdings" panose="05000000000000000000" pitchFamily="2" charset="2"/>
              </a:rPr>
              <a:t>| =  1</a:t>
            </a:r>
            <a:r>
              <a:rPr kumimoji="1" lang="zh-CN" altLang="en-US" b="1">
                <a:solidFill>
                  <a:srgbClr val="000000"/>
                </a:solidFill>
                <a:latin typeface="Times New Roman" panose="02020603050405020304" pitchFamily="18" charset="0"/>
                <a:sym typeface="Wingdings" panose="05000000000000000000" pitchFamily="2" charset="2"/>
              </a:rPr>
              <a:t>，</a:t>
            </a:r>
            <a:endParaRPr kumimoji="1" lang="zh-CN" altLang="en-US" b="1">
              <a:solidFill>
                <a:srgbClr val="000000"/>
              </a:solidFill>
              <a:latin typeface="Times New Roman" panose="02020603050405020304" pitchFamily="18" charset="0"/>
            </a:endParaRPr>
          </a:p>
        </p:txBody>
      </p:sp>
      <p:graphicFrame>
        <p:nvGraphicFramePr>
          <p:cNvPr id="14343" name="Object 18">
            <a:extLst>
              <a:ext uri="{FF2B5EF4-FFF2-40B4-BE49-F238E27FC236}">
                <a16:creationId xmlns:a16="http://schemas.microsoft.com/office/drawing/2014/main" id="{DEE612D7-13CC-9C88-6F4D-8DDCC33E55B6}"/>
              </a:ext>
            </a:extLst>
          </p:cNvPr>
          <p:cNvGraphicFramePr>
            <a:graphicFrameLocks noChangeAspect="1"/>
          </p:cNvGraphicFramePr>
          <p:nvPr/>
        </p:nvGraphicFramePr>
        <p:xfrm>
          <a:off x="4224338" y="1987551"/>
          <a:ext cx="4462462" cy="1495425"/>
        </p:xfrm>
        <a:graphic>
          <a:graphicData uri="http://schemas.openxmlformats.org/presentationml/2006/ole">
            <mc:AlternateContent xmlns:mc="http://schemas.openxmlformats.org/markup-compatibility/2006">
              <mc:Choice xmlns:v="urn:schemas-microsoft-com:vml" Requires="v">
                <p:oleObj name="Equation" r:id="rId4" imgW="2082800" imgH="698500" progId="">
                  <p:embed/>
                </p:oleObj>
              </mc:Choice>
              <mc:Fallback>
                <p:oleObj name="Equation" r:id="rId4" imgW="2082800" imgH="698500" progId="">
                  <p:embed/>
                  <p:pic>
                    <p:nvPicPr>
                      <p:cNvPr id="14343" name="Object 18">
                        <a:extLst>
                          <a:ext uri="{FF2B5EF4-FFF2-40B4-BE49-F238E27FC236}">
                            <a16:creationId xmlns:a16="http://schemas.microsoft.com/office/drawing/2014/main" id="{DEE612D7-13CC-9C88-6F4D-8DDCC33E55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338" y="1987551"/>
                        <a:ext cx="4462462"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4">
            <a:extLst>
              <a:ext uri="{FF2B5EF4-FFF2-40B4-BE49-F238E27FC236}">
                <a16:creationId xmlns:a16="http://schemas.microsoft.com/office/drawing/2014/main" id="{B2D506AE-35CB-5AFF-1388-DAE3997B3DD3}"/>
              </a:ext>
            </a:extLst>
          </p:cNvPr>
          <p:cNvGrpSpPr>
            <a:grpSpLocks/>
          </p:cNvGrpSpPr>
          <p:nvPr/>
        </p:nvGrpSpPr>
        <p:grpSpPr bwMode="auto">
          <a:xfrm>
            <a:off x="2057400" y="3582988"/>
            <a:ext cx="6248400" cy="1522412"/>
            <a:chOff x="336" y="2257"/>
            <a:chExt cx="3936" cy="959"/>
          </a:xfrm>
        </p:grpSpPr>
        <p:sp>
          <p:nvSpPr>
            <p:cNvPr id="837641" name="Text Box 3">
              <a:extLst>
                <a:ext uri="{FF2B5EF4-FFF2-40B4-BE49-F238E27FC236}">
                  <a16:creationId xmlns:a16="http://schemas.microsoft.com/office/drawing/2014/main" id="{CD2DD9EC-3999-B02D-2671-BAEF21FE9E44}"/>
                </a:ext>
              </a:extLst>
            </p:cNvPr>
            <p:cNvSpPr txBox="1">
              <a:spLocks noChangeArrowheads="1"/>
            </p:cNvSpPr>
            <p:nvPr/>
          </p:nvSpPr>
          <p:spPr bwMode="auto">
            <a:xfrm>
              <a:off x="336" y="2283"/>
              <a:ext cx="31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00"/>
                  </a:solidFill>
                  <a:latin typeface="Times New Roman" panose="02020603050405020304" pitchFamily="18" charset="0"/>
                </a:rPr>
                <a:t>则</a:t>
              </a:r>
            </a:p>
          </p:txBody>
        </p:sp>
        <p:graphicFrame>
          <p:nvGraphicFramePr>
            <p:cNvPr id="837642" name="Object 19">
              <a:extLst>
                <a:ext uri="{FF2B5EF4-FFF2-40B4-BE49-F238E27FC236}">
                  <a16:creationId xmlns:a16="http://schemas.microsoft.com/office/drawing/2014/main" id="{EDF4578E-0C04-F11D-74EC-543BEF12CB44}"/>
                </a:ext>
              </a:extLst>
            </p:cNvPr>
            <p:cNvGraphicFramePr>
              <a:graphicFrameLocks noChangeAspect="1"/>
            </p:cNvGraphicFramePr>
            <p:nvPr/>
          </p:nvGraphicFramePr>
          <p:xfrm>
            <a:off x="1031" y="2257"/>
            <a:ext cx="3241" cy="959"/>
          </p:xfrm>
          <a:graphic>
            <a:graphicData uri="http://schemas.openxmlformats.org/presentationml/2006/ole">
              <mc:AlternateContent xmlns:mc="http://schemas.openxmlformats.org/markup-compatibility/2006">
                <mc:Choice xmlns:v="urn:schemas-microsoft-com:vml" Requires="v">
                  <p:oleObj name="Equation" r:id="rId6" imgW="2400300" imgH="711200" progId="">
                    <p:embed/>
                  </p:oleObj>
                </mc:Choice>
                <mc:Fallback>
                  <p:oleObj name="Equation" r:id="rId6" imgW="2400300" imgH="711200" progId="">
                    <p:embed/>
                    <p:pic>
                      <p:nvPicPr>
                        <p:cNvPr id="837642" name="Object 19">
                          <a:extLst>
                            <a:ext uri="{FF2B5EF4-FFF2-40B4-BE49-F238E27FC236}">
                              <a16:creationId xmlns:a16="http://schemas.microsoft.com/office/drawing/2014/main" id="{EDF4578E-0C04-F11D-74EC-543BEF12CB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 y="2257"/>
                          <a:ext cx="3241" cy="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4348" name="Object 20">
            <a:extLst>
              <a:ext uri="{FF2B5EF4-FFF2-40B4-BE49-F238E27FC236}">
                <a16:creationId xmlns:a16="http://schemas.microsoft.com/office/drawing/2014/main" id="{0597D67A-0F0F-3120-ED64-FAEA938CCC23}"/>
              </a:ext>
            </a:extLst>
          </p:cNvPr>
          <p:cNvGraphicFramePr>
            <a:graphicFrameLocks noChangeAspect="1"/>
          </p:cNvGraphicFramePr>
          <p:nvPr/>
        </p:nvGraphicFramePr>
        <p:xfrm>
          <a:off x="3748088" y="5183188"/>
          <a:ext cx="3567112" cy="1522412"/>
        </p:xfrm>
        <a:graphic>
          <a:graphicData uri="http://schemas.openxmlformats.org/presentationml/2006/ole">
            <mc:AlternateContent xmlns:mc="http://schemas.openxmlformats.org/markup-compatibility/2006">
              <mc:Choice xmlns:v="urn:schemas-microsoft-com:vml" Requires="v">
                <p:oleObj name="Equation" r:id="rId8" imgW="1663700" imgH="711200" progId="">
                  <p:embed/>
                </p:oleObj>
              </mc:Choice>
              <mc:Fallback>
                <p:oleObj name="Equation" r:id="rId8" imgW="1663700" imgH="711200" progId="">
                  <p:embed/>
                  <p:pic>
                    <p:nvPicPr>
                      <p:cNvPr id="14348" name="Object 20">
                        <a:extLst>
                          <a:ext uri="{FF2B5EF4-FFF2-40B4-BE49-F238E27FC236}">
                            <a16:creationId xmlns:a16="http://schemas.microsoft.com/office/drawing/2014/main" id="{0597D67A-0F0F-3120-ED64-FAEA938CCC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8088" y="5183188"/>
                        <a:ext cx="3567112" cy="152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9" name="Object 21">
            <a:extLst>
              <a:ext uri="{FF2B5EF4-FFF2-40B4-BE49-F238E27FC236}">
                <a16:creationId xmlns:a16="http://schemas.microsoft.com/office/drawing/2014/main" id="{7B1314FC-6DC2-2561-7D2C-3A1836717E19}"/>
              </a:ext>
            </a:extLst>
          </p:cNvPr>
          <p:cNvGraphicFramePr>
            <a:graphicFrameLocks noChangeAspect="1"/>
          </p:cNvGraphicFramePr>
          <p:nvPr/>
        </p:nvGraphicFramePr>
        <p:xfrm>
          <a:off x="7315200" y="5195889"/>
          <a:ext cx="2368550" cy="1495425"/>
        </p:xfrm>
        <a:graphic>
          <a:graphicData uri="http://schemas.openxmlformats.org/presentationml/2006/ole">
            <mc:AlternateContent xmlns:mc="http://schemas.openxmlformats.org/markup-compatibility/2006">
              <mc:Choice xmlns:v="urn:schemas-microsoft-com:vml" Requires="v">
                <p:oleObj name="Equation" r:id="rId10" imgW="1104900" imgH="698500" progId="">
                  <p:embed/>
                </p:oleObj>
              </mc:Choice>
              <mc:Fallback>
                <p:oleObj name="Equation" r:id="rId10" imgW="1104900" imgH="698500" progId="">
                  <p:embed/>
                  <p:pic>
                    <p:nvPicPr>
                      <p:cNvPr id="14349" name="Object 21">
                        <a:extLst>
                          <a:ext uri="{FF2B5EF4-FFF2-40B4-BE49-F238E27FC236}">
                            <a16:creationId xmlns:a16="http://schemas.microsoft.com/office/drawing/2014/main" id="{7B1314FC-6DC2-2561-7D2C-3A1836717E1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5200" y="5195889"/>
                        <a:ext cx="23685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wipe(left)">
                                      <p:cBhvr>
                                        <p:cTn id="7" dur="500"/>
                                        <p:tgtEl>
                                          <p:spTgt spid="14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43"/>
                                        </p:tgtEl>
                                        <p:attrNameLst>
                                          <p:attrName>style.visibility</p:attrName>
                                        </p:attrNameLst>
                                      </p:cBhvr>
                                      <p:to>
                                        <p:strVal val="visible"/>
                                      </p:to>
                                    </p:set>
                                    <p:animEffect transition="in" filter="wipe(left)">
                                      <p:cBhvr>
                                        <p:cTn id="12" dur="500"/>
                                        <p:tgtEl>
                                          <p:spTgt spid="143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348"/>
                                        </p:tgtEl>
                                        <p:attrNameLst>
                                          <p:attrName>style.visibility</p:attrName>
                                        </p:attrNameLst>
                                      </p:cBhvr>
                                      <p:to>
                                        <p:strVal val="visible"/>
                                      </p:to>
                                    </p:set>
                                    <p:animEffect transition="in" filter="wipe(left)">
                                      <p:cBhvr>
                                        <p:cTn id="22" dur="500"/>
                                        <p:tgtEl>
                                          <p:spTgt spid="143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349"/>
                                        </p:tgtEl>
                                        <p:attrNameLst>
                                          <p:attrName>style.visibility</p:attrName>
                                        </p:attrNameLst>
                                      </p:cBhvr>
                                      <p:to>
                                        <p:strVal val="visible"/>
                                      </p:to>
                                    </p:set>
                                    <p:animEffect transition="in" filter="wipe(left)">
                                      <p:cBhvr>
                                        <p:cTn id="27" dur="500"/>
                                        <p:tgtEl>
                                          <p:spTgt spid="14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8658" name="Text Box 2">
            <a:extLst>
              <a:ext uri="{FF2B5EF4-FFF2-40B4-BE49-F238E27FC236}">
                <a16:creationId xmlns:a16="http://schemas.microsoft.com/office/drawing/2014/main" id="{162BD3DE-6E3C-CDE6-362B-5AAA257E36E3}"/>
              </a:ext>
            </a:extLst>
          </p:cNvPr>
          <p:cNvSpPr txBox="1">
            <a:spLocks noChangeArrowheads="1"/>
          </p:cNvSpPr>
          <p:nvPr/>
        </p:nvSpPr>
        <p:spPr bwMode="auto">
          <a:xfrm>
            <a:off x="5943601" y="995364"/>
            <a:ext cx="2295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方阵</a:t>
            </a:r>
            <a:r>
              <a:rPr kumimoji="1" lang="en-US" altLang="zh-CN" sz="2800" b="1" i="1">
                <a:solidFill>
                  <a:srgbClr val="000000"/>
                </a:solidFill>
                <a:latin typeface="Times New Roman" panose="02020603050405020304" pitchFamily="18" charset="0"/>
              </a:rPr>
              <a:t>A </a:t>
            </a:r>
            <a:r>
              <a:rPr kumimoji="1" lang="zh-CN" altLang="en-US" sz="2800" b="1">
                <a:solidFill>
                  <a:srgbClr val="000000"/>
                </a:solidFill>
                <a:latin typeface="Times New Roman" panose="02020603050405020304" pitchFamily="18" charset="0"/>
              </a:rPr>
              <a:t>可逆    </a:t>
            </a:r>
          </a:p>
        </p:txBody>
      </p:sp>
      <p:graphicFrame>
        <p:nvGraphicFramePr>
          <p:cNvPr id="838659" name="Object 14">
            <a:extLst>
              <a:ext uri="{FF2B5EF4-FFF2-40B4-BE49-F238E27FC236}">
                <a16:creationId xmlns:a16="http://schemas.microsoft.com/office/drawing/2014/main" id="{562F9CE2-A5DB-B34A-E9B0-67B63727773B}"/>
              </a:ext>
            </a:extLst>
          </p:cNvPr>
          <p:cNvGraphicFramePr>
            <a:graphicFrameLocks noChangeAspect="1"/>
          </p:cNvGraphicFramePr>
          <p:nvPr/>
        </p:nvGraphicFramePr>
        <p:xfrm>
          <a:off x="3200401" y="1089026"/>
          <a:ext cx="1006475" cy="434975"/>
        </p:xfrm>
        <a:graphic>
          <a:graphicData uri="http://schemas.openxmlformats.org/presentationml/2006/ole">
            <mc:AlternateContent xmlns:mc="http://schemas.openxmlformats.org/markup-compatibility/2006">
              <mc:Choice xmlns:v="urn:schemas-microsoft-com:vml" Requires="v">
                <p:oleObj name="Equation" r:id="rId2" imgW="469696" imgH="203112" progId="">
                  <p:embed/>
                </p:oleObj>
              </mc:Choice>
              <mc:Fallback>
                <p:oleObj name="Equation" r:id="rId2" imgW="469696" imgH="203112" progId="">
                  <p:embed/>
                  <p:pic>
                    <p:nvPicPr>
                      <p:cNvPr id="838659" name="Object 14">
                        <a:extLst>
                          <a:ext uri="{FF2B5EF4-FFF2-40B4-BE49-F238E27FC236}">
                            <a16:creationId xmlns:a16="http://schemas.microsoft.com/office/drawing/2014/main" id="{562F9CE2-A5DB-B34A-E9B0-67B637277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1" y="1089026"/>
                        <a:ext cx="10064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6" name="Line 4">
            <a:extLst>
              <a:ext uri="{FF2B5EF4-FFF2-40B4-BE49-F238E27FC236}">
                <a16:creationId xmlns:a16="http://schemas.microsoft.com/office/drawing/2014/main" id="{B4DF66D2-73ED-55DC-8A0F-41D12BB48AB8}"/>
              </a:ext>
            </a:extLst>
          </p:cNvPr>
          <p:cNvSpPr>
            <a:spLocks noChangeShapeType="1"/>
          </p:cNvSpPr>
          <p:nvPr/>
        </p:nvSpPr>
        <p:spPr bwMode="auto">
          <a:xfrm>
            <a:off x="4343400" y="1143000"/>
            <a:ext cx="1524000" cy="0"/>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8437" name="Line 5">
            <a:extLst>
              <a:ext uri="{FF2B5EF4-FFF2-40B4-BE49-F238E27FC236}">
                <a16:creationId xmlns:a16="http://schemas.microsoft.com/office/drawing/2014/main" id="{6D8D0AB6-9063-C5BE-2ECE-4EAD931ECB78}"/>
              </a:ext>
            </a:extLst>
          </p:cNvPr>
          <p:cNvSpPr>
            <a:spLocks noChangeShapeType="1"/>
          </p:cNvSpPr>
          <p:nvPr/>
        </p:nvSpPr>
        <p:spPr bwMode="auto">
          <a:xfrm>
            <a:off x="4343400" y="1371600"/>
            <a:ext cx="1524000" cy="0"/>
          </a:xfrm>
          <a:prstGeom prst="line">
            <a:avLst/>
          </a:prstGeom>
          <a:noFill/>
          <a:ln w="28575">
            <a:solidFill>
              <a:srgbClr val="FF0000"/>
            </a:solidFill>
            <a:round/>
            <a:headEnd type="arrow" w="med" len="med"/>
            <a:tailEnd type="none" w="lg"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zh-CN" altLang="en-US" sz="2400">
              <a:solidFill>
                <a:srgbClr val="000000"/>
              </a:solidFill>
              <a:latin typeface="Arial" panose="020B0604020202020204" pitchFamily="34" charset="0"/>
              <a:ea typeface="楷体_GB2312" pitchFamily="49" charset="-122"/>
            </a:endParaRPr>
          </a:p>
        </p:txBody>
      </p:sp>
      <p:sp>
        <p:nvSpPr>
          <p:cNvPr id="18438" name="AutoShape 6">
            <a:extLst>
              <a:ext uri="{FF2B5EF4-FFF2-40B4-BE49-F238E27FC236}">
                <a16:creationId xmlns:a16="http://schemas.microsoft.com/office/drawing/2014/main" id="{AE2DA74C-9F72-6FF4-F8FA-373CC28C250B}"/>
              </a:ext>
            </a:extLst>
          </p:cNvPr>
          <p:cNvSpPr>
            <a:spLocks noChangeArrowheads="1"/>
          </p:cNvSpPr>
          <p:nvPr/>
        </p:nvSpPr>
        <p:spPr bwMode="auto">
          <a:xfrm>
            <a:off x="3276600" y="1828800"/>
            <a:ext cx="3429000" cy="1143000"/>
          </a:xfrm>
          <a:prstGeom prst="cloudCallout">
            <a:avLst>
              <a:gd name="adj1" fmla="val -37917"/>
              <a:gd name="adj2" fmla="val -78333"/>
            </a:avLst>
          </a:prstGeom>
          <a:solidFill>
            <a:schemeClr val="folHlink"/>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kumimoji="1" lang="zh-CN" altLang="en-US" b="1">
                <a:solidFill>
                  <a:srgbClr val="000000"/>
                </a:solidFill>
                <a:latin typeface="Times New Roman" panose="02020603050405020304" pitchFamily="18" charset="0"/>
              </a:rPr>
              <a:t>此时，称矩阵</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Times New Roman" panose="02020603050405020304" pitchFamily="18" charset="0"/>
              </a:rPr>
              <a:t>为</a:t>
            </a:r>
            <a:r>
              <a:rPr kumimoji="1" lang="zh-CN" altLang="en-US" b="1">
                <a:solidFill>
                  <a:srgbClr val="FF0000"/>
                </a:solidFill>
                <a:latin typeface="Times New Roman" panose="02020603050405020304" pitchFamily="18" charset="0"/>
              </a:rPr>
              <a:t>非奇异矩阵</a:t>
            </a:r>
          </a:p>
        </p:txBody>
      </p:sp>
      <p:grpSp>
        <p:nvGrpSpPr>
          <p:cNvPr id="3" name="Group 11">
            <a:extLst>
              <a:ext uri="{FF2B5EF4-FFF2-40B4-BE49-F238E27FC236}">
                <a16:creationId xmlns:a16="http://schemas.microsoft.com/office/drawing/2014/main" id="{1A7BEFB2-37CF-E91B-2686-83156AC05DFB}"/>
              </a:ext>
            </a:extLst>
          </p:cNvPr>
          <p:cNvGrpSpPr>
            <a:grpSpLocks/>
          </p:cNvGrpSpPr>
          <p:nvPr/>
        </p:nvGrpSpPr>
        <p:grpSpPr bwMode="auto">
          <a:xfrm>
            <a:off x="7239000" y="1676400"/>
            <a:ext cx="3048000" cy="1371600"/>
            <a:chOff x="3600" y="1056"/>
            <a:chExt cx="1920" cy="864"/>
          </a:xfrm>
        </p:grpSpPr>
        <p:sp>
          <p:nvSpPr>
            <p:cNvPr id="838683" name="AutoShape 12">
              <a:extLst>
                <a:ext uri="{FF2B5EF4-FFF2-40B4-BE49-F238E27FC236}">
                  <a16:creationId xmlns:a16="http://schemas.microsoft.com/office/drawing/2014/main" id="{384D0ADC-CB84-BA1E-77BB-0017AF1CF8F6}"/>
                </a:ext>
              </a:extLst>
            </p:cNvPr>
            <p:cNvSpPr>
              <a:spLocks noChangeArrowheads="1"/>
            </p:cNvSpPr>
            <p:nvPr/>
          </p:nvSpPr>
          <p:spPr bwMode="auto">
            <a:xfrm>
              <a:off x="3600" y="1056"/>
              <a:ext cx="1920" cy="864"/>
            </a:xfrm>
            <a:prstGeom prst="cloudCallout">
              <a:avLst>
                <a:gd name="adj1" fmla="val -46616"/>
                <a:gd name="adj2" fmla="val -64352"/>
              </a:avLst>
            </a:prstGeom>
            <a:solidFill>
              <a:schemeClr val="folHlink"/>
            </a:solidFill>
            <a:ln w="9525">
              <a:solidFill>
                <a:schemeClr val="tx1"/>
              </a:solidFill>
              <a:round/>
              <a:headEnd/>
              <a:tailEnd/>
            </a:ln>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0"/>
                </a:spcBef>
                <a:spcAft>
                  <a:spcPct val="0"/>
                </a:spcAft>
              </a:pPr>
              <a:endParaRPr kumimoji="1" lang="zh-CN" altLang="zh-CN">
                <a:solidFill>
                  <a:srgbClr val="000000"/>
                </a:solidFill>
                <a:latin typeface="Times New Roman" panose="02020603050405020304" pitchFamily="18" charset="0"/>
              </a:endParaRPr>
            </a:p>
          </p:txBody>
        </p:sp>
        <p:graphicFrame>
          <p:nvGraphicFramePr>
            <p:cNvPr id="838684" name="Object 16">
              <a:extLst>
                <a:ext uri="{FF2B5EF4-FFF2-40B4-BE49-F238E27FC236}">
                  <a16:creationId xmlns:a16="http://schemas.microsoft.com/office/drawing/2014/main" id="{48328F3F-AD98-07E3-1D52-FD1FEECFEB29}"/>
                </a:ext>
              </a:extLst>
            </p:cNvPr>
            <p:cNvGraphicFramePr>
              <a:graphicFrameLocks noChangeAspect="1"/>
            </p:cNvGraphicFramePr>
            <p:nvPr/>
          </p:nvGraphicFramePr>
          <p:xfrm>
            <a:off x="3977" y="1200"/>
            <a:ext cx="1132" cy="583"/>
          </p:xfrm>
          <a:graphic>
            <a:graphicData uri="http://schemas.openxmlformats.org/presentationml/2006/ole">
              <mc:AlternateContent xmlns:mc="http://schemas.openxmlformats.org/markup-compatibility/2006">
                <mc:Choice xmlns:v="urn:schemas-microsoft-com:vml" Requires="v">
                  <p:oleObj name="Equation" r:id="rId4" imgW="837836" imgH="431613" progId="">
                    <p:embed/>
                  </p:oleObj>
                </mc:Choice>
                <mc:Fallback>
                  <p:oleObj name="Equation" r:id="rId4" imgW="837836" imgH="431613" progId="">
                    <p:embed/>
                    <p:pic>
                      <p:nvPicPr>
                        <p:cNvPr id="838684" name="Object 16">
                          <a:extLst>
                            <a:ext uri="{FF2B5EF4-FFF2-40B4-BE49-F238E27FC236}">
                              <a16:creationId xmlns:a16="http://schemas.microsoft.com/office/drawing/2014/main" id="{48328F3F-AD98-07E3-1D52-FD1FEECFE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7" y="1200"/>
                          <a:ext cx="1132" cy="58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446" name="Text Box 14">
            <a:extLst>
              <a:ext uri="{FF2B5EF4-FFF2-40B4-BE49-F238E27FC236}">
                <a16:creationId xmlns:a16="http://schemas.microsoft.com/office/drawing/2014/main" id="{176A1BB3-AC14-5AA9-7BC6-D41C7932CCB5}"/>
              </a:ext>
            </a:extLst>
          </p:cNvPr>
          <p:cNvSpPr txBox="1">
            <a:spLocks noChangeArrowheads="1"/>
          </p:cNvSpPr>
          <p:nvPr/>
        </p:nvSpPr>
        <p:spPr bwMode="auto">
          <a:xfrm>
            <a:off x="1905000" y="3357564"/>
            <a:ext cx="616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FF"/>
                </a:solidFill>
                <a:latin typeface="Times New Roman" panose="02020603050405020304" pitchFamily="18" charset="0"/>
              </a:rPr>
              <a:t>定理</a:t>
            </a:r>
            <a:r>
              <a:rPr kumimoji="1" lang="en-US" altLang="zh-CN" sz="2800" b="1">
                <a:solidFill>
                  <a:srgbClr val="0000FF"/>
                </a:solidFill>
                <a:latin typeface="Times New Roman" panose="02020603050405020304" pitchFamily="18" charset="0"/>
              </a:rPr>
              <a:t>2</a:t>
            </a:r>
            <a:r>
              <a:rPr kumimoji="1" lang="zh-CN" altLang="en-US" sz="2800" b="1">
                <a:solidFill>
                  <a:srgbClr val="0000FF"/>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若方阵</a:t>
            </a:r>
            <a:r>
              <a:rPr kumimoji="1" lang="en-US" altLang="zh-CN" sz="2800" b="1" i="1">
                <a:solidFill>
                  <a:srgbClr val="000000"/>
                </a:solidFill>
                <a:latin typeface="Times New Roman" panose="02020603050405020304" pitchFamily="18" charset="0"/>
              </a:rPr>
              <a:t>A </a:t>
            </a:r>
            <a:r>
              <a:rPr kumimoji="1" lang="zh-CN" altLang="en-US" sz="2800" b="1">
                <a:solidFill>
                  <a:srgbClr val="000000"/>
                </a:solidFill>
                <a:latin typeface="Times New Roman" panose="02020603050405020304" pitchFamily="18" charset="0"/>
              </a:rPr>
              <a:t>可逆，则               </a:t>
            </a:r>
            <a:r>
              <a:rPr kumimoji="1" lang="zh-CN" altLang="en-US" b="1">
                <a:solidFill>
                  <a:srgbClr val="000000"/>
                </a:solidFill>
                <a:latin typeface="Times New Roman" panose="02020603050405020304" pitchFamily="18" charset="0"/>
              </a:rPr>
              <a:t>．   </a:t>
            </a:r>
          </a:p>
        </p:txBody>
      </p:sp>
      <p:graphicFrame>
        <p:nvGraphicFramePr>
          <p:cNvPr id="18447" name="Object 17">
            <a:extLst>
              <a:ext uri="{FF2B5EF4-FFF2-40B4-BE49-F238E27FC236}">
                <a16:creationId xmlns:a16="http://schemas.microsoft.com/office/drawing/2014/main" id="{B7470E93-BB88-48C4-B920-3749A9A4B173}"/>
              </a:ext>
            </a:extLst>
          </p:cNvPr>
          <p:cNvGraphicFramePr>
            <a:graphicFrameLocks noChangeAspect="1"/>
          </p:cNvGraphicFramePr>
          <p:nvPr/>
        </p:nvGraphicFramePr>
        <p:xfrm>
          <a:off x="6097589" y="3451226"/>
          <a:ext cx="1006475" cy="434975"/>
        </p:xfrm>
        <a:graphic>
          <a:graphicData uri="http://schemas.openxmlformats.org/presentationml/2006/ole">
            <mc:AlternateContent xmlns:mc="http://schemas.openxmlformats.org/markup-compatibility/2006">
              <mc:Choice xmlns:v="urn:schemas-microsoft-com:vml" Requires="v">
                <p:oleObj name="Equation" r:id="rId6" imgW="469696" imgH="203112" progId="">
                  <p:embed/>
                </p:oleObj>
              </mc:Choice>
              <mc:Fallback>
                <p:oleObj name="Equation" r:id="rId6" imgW="469696" imgH="203112" progId="">
                  <p:embed/>
                  <p:pic>
                    <p:nvPicPr>
                      <p:cNvPr id="18447" name="Object 17">
                        <a:extLst>
                          <a:ext uri="{FF2B5EF4-FFF2-40B4-BE49-F238E27FC236}">
                            <a16:creationId xmlns:a16="http://schemas.microsoft.com/office/drawing/2014/main" id="{B7470E93-BB88-48C4-B920-3749A9A4B1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7589" y="3451226"/>
                        <a:ext cx="10064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组合 28">
            <a:extLst>
              <a:ext uri="{FF2B5EF4-FFF2-40B4-BE49-F238E27FC236}">
                <a16:creationId xmlns:a16="http://schemas.microsoft.com/office/drawing/2014/main" id="{0EAAA826-5732-7550-3756-908D7BE2574D}"/>
              </a:ext>
            </a:extLst>
          </p:cNvPr>
          <p:cNvGrpSpPr>
            <a:grpSpLocks/>
          </p:cNvGrpSpPr>
          <p:nvPr/>
        </p:nvGrpSpPr>
        <p:grpSpPr bwMode="auto">
          <a:xfrm>
            <a:off x="2208213" y="4221164"/>
            <a:ext cx="6191250" cy="523875"/>
            <a:chOff x="683568" y="4221088"/>
            <a:chExt cx="6192688" cy="523220"/>
          </a:xfrm>
        </p:grpSpPr>
        <p:sp>
          <p:nvSpPr>
            <p:cNvPr id="838680" name="Text Box 2">
              <a:extLst>
                <a:ext uri="{FF2B5EF4-FFF2-40B4-BE49-F238E27FC236}">
                  <a16:creationId xmlns:a16="http://schemas.microsoft.com/office/drawing/2014/main" id="{071D66CD-40C9-B954-6AFF-056CA8B54142}"/>
                </a:ext>
              </a:extLst>
            </p:cNvPr>
            <p:cNvSpPr txBox="1">
              <a:spLocks noChangeArrowheads="1"/>
            </p:cNvSpPr>
            <p:nvPr/>
          </p:nvSpPr>
          <p:spPr bwMode="auto">
            <a:xfrm>
              <a:off x="683568" y="4221088"/>
              <a:ext cx="61926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解： 因为    可逆 </a:t>
              </a: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必存在方阵      使得   </a:t>
              </a:r>
            </a:p>
          </p:txBody>
        </p:sp>
        <p:graphicFrame>
          <p:nvGraphicFramePr>
            <p:cNvPr id="838681" name="Object 19">
              <a:extLst>
                <a:ext uri="{FF2B5EF4-FFF2-40B4-BE49-F238E27FC236}">
                  <a16:creationId xmlns:a16="http://schemas.microsoft.com/office/drawing/2014/main" id="{5FC5A80F-2760-FE05-21C6-005AE05FAA1D}"/>
                </a:ext>
              </a:extLst>
            </p:cNvPr>
            <p:cNvGraphicFramePr>
              <a:graphicFrameLocks noChangeAspect="1"/>
            </p:cNvGraphicFramePr>
            <p:nvPr/>
          </p:nvGraphicFramePr>
          <p:xfrm>
            <a:off x="5508105" y="4240252"/>
            <a:ext cx="485552" cy="432048"/>
          </p:xfrm>
          <a:graphic>
            <a:graphicData uri="http://schemas.openxmlformats.org/presentationml/2006/ole">
              <mc:AlternateContent xmlns:mc="http://schemas.openxmlformats.org/markup-compatibility/2006">
                <mc:Choice xmlns:v="urn:schemas-microsoft-com:vml" Requires="v">
                  <p:oleObj name="公式" r:id="rId8" imgW="152268" imgH="164957" progId="Equation.3">
                    <p:embed/>
                  </p:oleObj>
                </mc:Choice>
                <mc:Fallback>
                  <p:oleObj name="公式" r:id="rId8" imgW="152268" imgH="164957" progId="Equation.3">
                    <p:embed/>
                    <p:pic>
                      <p:nvPicPr>
                        <p:cNvPr id="838681" name="Object 19">
                          <a:extLst>
                            <a:ext uri="{FF2B5EF4-FFF2-40B4-BE49-F238E27FC236}">
                              <a16:creationId xmlns:a16="http://schemas.microsoft.com/office/drawing/2014/main" id="{5FC5A80F-2760-FE05-21C6-005AE05FAA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8105" y="4240252"/>
                          <a:ext cx="48555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8682" name="Object 22">
              <a:extLst>
                <a:ext uri="{FF2B5EF4-FFF2-40B4-BE49-F238E27FC236}">
                  <a16:creationId xmlns:a16="http://schemas.microsoft.com/office/drawing/2014/main" id="{62FA2E52-2809-7996-0F01-41D44F6BB021}"/>
                </a:ext>
              </a:extLst>
            </p:cNvPr>
            <p:cNvGraphicFramePr>
              <a:graphicFrameLocks noChangeAspect="1"/>
            </p:cNvGraphicFramePr>
            <p:nvPr/>
          </p:nvGraphicFramePr>
          <p:xfrm>
            <a:off x="2267744" y="4287860"/>
            <a:ext cx="432048" cy="384440"/>
          </p:xfrm>
          <a:graphic>
            <a:graphicData uri="http://schemas.openxmlformats.org/presentationml/2006/ole">
              <mc:AlternateContent xmlns:mc="http://schemas.openxmlformats.org/markup-compatibility/2006">
                <mc:Choice xmlns:v="urn:schemas-microsoft-com:vml" Requires="v">
                  <p:oleObj name="公式" r:id="rId10" imgW="152268" imgH="164957" progId="Equation.3">
                    <p:embed/>
                  </p:oleObj>
                </mc:Choice>
                <mc:Fallback>
                  <p:oleObj name="公式" r:id="rId10" imgW="152268" imgH="164957" progId="Equation.3">
                    <p:embed/>
                    <p:pic>
                      <p:nvPicPr>
                        <p:cNvPr id="838682" name="Object 22">
                          <a:extLst>
                            <a:ext uri="{FF2B5EF4-FFF2-40B4-BE49-F238E27FC236}">
                              <a16:creationId xmlns:a16="http://schemas.microsoft.com/office/drawing/2014/main" id="{62FA2E52-2809-7996-0F01-41D44F6BB0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7744" y="4287860"/>
                          <a:ext cx="432048" cy="38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组合 27">
            <a:extLst>
              <a:ext uri="{FF2B5EF4-FFF2-40B4-BE49-F238E27FC236}">
                <a16:creationId xmlns:a16="http://schemas.microsoft.com/office/drawing/2014/main" id="{7D35E568-A44A-D914-543F-A72B58B38A28}"/>
              </a:ext>
            </a:extLst>
          </p:cNvPr>
          <p:cNvGrpSpPr>
            <a:grpSpLocks/>
          </p:cNvGrpSpPr>
          <p:nvPr/>
        </p:nvGrpSpPr>
        <p:grpSpPr bwMode="auto">
          <a:xfrm>
            <a:off x="8183563" y="4221163"/>
            <a:ext cx="2449512" cy="431800"/>
            <a:chOff x="2843808" y="4941168"/>
            <a:chExt cx="2664296" cy="448434"/>
          </a:xfrm>
        </p:grpSpPr>
        <p:graphicFrame>
          <p:nvGraphicFramePr>
            <p:cNvPr id="838675" name="Object 18">
              <a:extLst>
                <a:ext uri="{FF2B5EF4-FFF2-40B4-BE49-F238E27FC236}">
                  <a16:creationId xmlns:a16="http://schemas.microsoft.com/office/drawing/2014/main" id="{1709E4C3-A3A4-34DF-CE55-DAE31405164E}"/>
                </a:ext>
              </a:extLst>
            </p:cNvPr>
            <p:cNvGraphicFramePr>
              <a:graphicFrameLocks noChangeAspect="1"/>
            </p:cNvGraphicFramePr>
            <p:nvPr/>
          </p:nvGraphicFramePr>
          <p:xfrm>
            <a:off x="2843808" y="4957635"/>
            <a:ext cx="504056" cy="431967"/>
          </p:xfrm>
          <a:graphic>
            <a:graphicData uri="http://schemas.openxmlformats.org/presentationml/2006/ole">
              <mc:AlternateContent xmlns:mc="http://schemas.openxmlformats.org/markup-compatibility/2006">
                <mc:Choice xmlns:v="urn:schemas-microsoft-com:vml" Requires="v">
                  <p:oleObj name="公式" r:id="rId12" imgW="152268" imgH="164957" progId="Equation.3">
                    <p:embed/>
                  </p:oleObj>
                </mc:Choice>
                <mc:Fallback>
                  <p:oleObj name="公式" r:id="rId12" imgW="152268" imgH="164957" progId="Equation.3">
                    <p:embed/>
                    <p:pic>
                      <p:nvPicPr>
                        <p:cNvPr id="838675" name="Object 18">
                          <a:extLst>
                            <a:ext uri="{FF2B5EF4-FFF2-40B4-BE49-F238E27FC236}">
                              <a16:creationId xmlns:a16="http://schemas.microsoft.com/office/drawing/2014/main" id="{1709E4C3-A3A4-34DF-CE55-DAE31405164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43808" y="4957635"/>
                          <a:ext cx="504056" cy="43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8676" name="Object 20">
              <a:extLst>
                <a:ext uri="{FF2B5EF4-FFF2-40B4-BE49-F238E27FC236}">
                  <a16:creationId xmlns:a16="http://schemas.microsoft.com/office/drawing/2014/main" id="{980A4738-1A91-ED80-A414-FAEFC3171ADB}"/>
                </a:ext>
              </a:extLst>
            </p:cNvPr>
            <p:cNvGraphicFramePr>
              <a:graphicFrameLocks noChangeAspect="1"/>
            </p:cNvGraphicFramePr>
            <p:nvPr/>
          </p:nvGraphicFramePr>
          <p:xfrm>
            <a:off x="5004048" y="4941168"/>
            <a:ext cx="504056" cy="432048"/>
          </p:xfrm>
          <a:graphic>
            <a:graphicData uri="http://schemas.openxmlformats.org/presentationml/2006/ole">
              <mc:AlternateContent xmlns:mc="http://schemas.openxmlformats.org/markup-compatibility/2006">
                <mc:Choice xmlns:v="urn:schemas-microsoft-com:vml" Requires="v">
                  <p:oleObj name="公式" r:id="rId14" imgW="152268" imgH="164957" progId="Equation.3">
                    <p:embed/>
                  </p:oleObj>
                </mc:Choice>
                <mc:Fallback>
                  <p:oleObj name="公式" r:id="rId14" imgW="152268" imgH="164957" progId="Equation.3">
                    <p:embed/>
                    <p:pic>
                      <p:nvPicPr>
                        <p:cNvPr id="838676" name="Object 20">
                          <a:extLst>
                            <a:ext uri="{FF2B5EF4-FFF2-40B4-BE49-F238E27FC236}">
                              <a16:creationId xmlns:a16="http://schemas.microsoft.com/office/drawing/2014/main" id="{980A4738-1A91-ED80-A414-FAEFC3171AD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04048" y="4941168"/>
                          <a:ext cx="504056"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8677" name="Object 21">
              <a:extLst>
                <a:ext uri="{FF2B5EF4-FFF2-40B4-BE49-F238E27FC236}">
                  <a16:creationId xmlns:a16="http://schemas.microsoft.com/office/drawing/2014/main" id="{96CD1F2C-4CDF-7668-874B-0B9F572E6EA8}"/>
                </a:ext>
              </a:extLst>
            </p:cNvPr>
            <p:cNvGraphicFramePr>
              <a:graphicFrameLocks noChangeAspect="1"/>
            </p:cNvGraphicFramePr>
            <p:nvPr/>
          </p:nvGraphicFramePr>
          <p:xfrm>
            <a:off x="3131840" y="4957634"/>
            <a:ext cx="867813" cy="425217"/>
          </p:xfrm>
          <a:graphic>
            <a:graphicData uri="http://schemas.openxmlformats.org/presentationml/2006/ole">
              <mc:AlternateContent xmlns:mc="http://schemas.openxmlformats.org/markup-compatibility/2006">
                <mc:Choice xmlns:v="urn:schemas-microsoft-com:vml" Requires="v">
                  <p:oleObj name="公式" r:id="rId16" imgW="266353" imgH="164885" progId="Equation.3">
                    <p:embed/>
                  </p:oleObj>
                </mc:Choice>
                <mc:Fallback>
                  <p:oleObj name="公式" r:id="rId16" imgW="266353" imgH="164885" progId="Equation.3">
                    <p:embed/>
                    <p:pic>
                      <p:nvPicPr>
                        <p:cNvPr id="838677" name="Object 21">
                          <a:extLst>
                            <a:ext uri="{FF2B5EF4-FFF2-40B4-BE49-F238E27FC236}">
                              <a16:creationId xmlns:a16="http://schemas.microsoft.com/office/drawing/2014/main" id="{96CD1F2C-4CDF-7668-874B-0B9F572E6EA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31840" y="4957634"/>
                          <a:ext cx="867813" cy="42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8678" name="Object 23">
              <a:extLst>
                <a:ext uri="{FF2B5EF4-FFF2-40B4-BE49-F238E27FC236}">
                  <a16:creationId xmlns:a16="http://schemas.microsoft.com/office/drawing/2014/main" id="{0B78C512-2657-D8C8-34E7-5CF23EEE6799}"/>
                </a:ext>
              </a:extLst>
            </p:cNvPr>
            <p:cNvGraphicFramePr>
              <a:graphicFrameLocks noChangeAspect="1"/>
            </p:cNvGraphicFramePr>
            <p:nvPr/>
          </p:nvGraphicFramePr>
          <p:xfrm>
            <a:off x="4211960" y="4948259"/>
            <a:ext cx="869181" cy="425217"/>
          </p:xfrm>
          <a:graphic>
            <a:graphicData uri="http://schemas.openxmlformats.org/presentationml/2006/ole">
              <mc:AlternateContent xmlns:mc="http://schemas.openxmlformats.org/markup-compatibility/2006">
                <mc:Choice xmlns:v="urn:schemas-microsoft-com:vml" Requires="v">
                  <p:oleObj name="公式" r:id="rId18" imgW="266353" imgH="164885" progId="Equation.3">
                    <p:embed/>
                  </p:oleObj>
                </mc:Choice>
                <mc:Fallback>
                  <p:oleObj name="公式" r:id="rId18" imgW="266353" imgH="164885" progId="Equation.3">
                    <p:embed/>
                    <p:pic>
                      <p:nvPicPr>
                        <p:cNvPr id="838678" name="Object 23">
                          <a:extLst>
                            <a:ext uri="{FF2B5EF4-FFF2-40B4-BE49-F238E27FC236}">
                              <a16:creationId xmlns:a16="http://schemas.microsoft.com/office/drawing/2014/main" id="{0B78C512-2657-D8C8-34E7-5CF23EEE679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11960" y="4948259"/>
                          <a:ext cx="869181" cy="42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8679" name="Object 24">
              <a:extLst>
                <a:ext uri="{FF2B5EF4-FFF2-40B4-BE49-F238E27FC236}">
                  <a16:creationId xmlns:a16="http://schemas.microsoft.com/office/drawing/2014/main" id="{330113C6-9FCB-846E-B8BB-A65C642B4BA0}"/>
                </a:ext>
              </a:extLst>
            </p:cNvPr>
            <p:cNvGraphicFramePr>
              <a:graphicFrameLocks noChangeAspect="1"/>
            </p:cNvGraphicFramePr>
            <p:nvPr/>
          </p:nvGraphicFramePr>
          <p:xfrm>
            <a:off x="3923928" y="4957634"/>
            <a:ext cx="495337" cy="424573"/>
          </p:xfrm>
          <a:graphic>
            <a:graphicData uri="http://schemas.openxmlformats.org/presentationml/2006/ole">
              <mc:AlternateContent xmlns:mc="http://schemas.openxmlformats.org/markup-compatibility/2006">
                <mc:Choice xmlns:v="urn:schemas-microsoft-com:vml" Requires="v">
                  <p:oleObj name="公式" r:id="rId20" imgW="152268" imgH="164957" progId="Equation.3">
                    <p:embed/>
                  </p:oleObj>
                </mc:Choice>
                <mc:Fallback>
                  <p:oleObj name="公式" r:id="rId20" imgW="152268" imgH="164957" progId="Equation.3">
                    <p:embed/>
                    <p:pic>
                      <p:nvPicPr>
                        <p:cNvPr id="838679" name="Object 24">
                          <a:extLst>
                            <a:ext uri="{FF2B5EF4-FFF2-40B4-BE49-F238E27FC236}">
                              <a16:creationId xmlns:a16="http://schemas.microsoft.com/office/drawing/2014/main" id="{330113C6-9FCB-846E-B8BB-A65C642B4BA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23928" y="4957634"/>
                          <a:ext cx="495337" cy="424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38668" name="Text Box 2">
            <a:extLst>
              <a:ext uri="{FF2B5EF4-FFF2-40B4-BE49-F238E27FC236}">
                <a16:creationId xmlns:a16="http://schemas.microsoft.com/office/drawing/2014/main" id="{70B46685-10A9-7143-0A02-95228CFF7F76}"/>
              </a:ext>
            </a:extLst>
          </p:cNvPr>
          <p:cNvSpPr txBox="1">
            <a:spLocks noChangeArrowheads="1"/>
          </p:cNvSpPr>
          <p:nvPr/>
        </p:nvSpPr>
        <p:spPr bwMode="auto">
          <a:xfrm>
            <a:off x="1774826" y="5589589"/>
            <a:ext cx="5445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    </a:t>
            </a:r>
          </a:p>
        </p:txBody>
      </p:sp>
      <p:sp>
        <p:nvSpPr>
          <p:cNvPr id="21" name="Text Box 2">
            <a:extLst>
              <a:ext uri="{FF2B5EF4-FFF2-40B4-BE49-F238E27FC236}">
                <a16:creationId xmlns:a16="http://schemas.microsoft.com/office/drawing/2014/main" id="{47057E88-61C7-F140-87BF-F4867D1A800C}"/>
              </a:ext>
            </a:extLst>
          </p:cNvPr>
          <p:cNvSpPr txBox="1">
            <a:spLocks noChangeArrowheads="1"/>
          </p:cNvSpPr>
          <p:nvPr/>
        </p:nvSpPr>
        <p:spPr bwMode="auto">
          <a:xfrm>
            <a:off x="2143126" y="5013325"/>
            <a:ext cx="9064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于是</a:t>
            </a:r>
          </a:p>
        </p:txBody>
      </p:sp>
      <p:graphicFrame>
        <p:nvGraphicFramePr>
          <p:cNvPr id="2" name="Object 25">
            <a:extLst>
              <a:ext uri="{FF2B5EF4-FFF2-40B4-BE49-F238E27FC236}">
                <a16:creationId xmlns:a16="http://schemas.microsoft.com/office/drawing/2014/main" id="{D4FEF410-9B09-CE2D-7EA2-749C766BA5D5}"/>
              </a:ext>
            </a:extLst>
          </p:cNvPr>
          <p:cNvGraphicFramePr>
            <a:graphicFrameLocks noChangeAspect="1"/>
          </p:cNvGraphicFramePr>
          <p:nvPr/>
        </p:nvGraphicFramePr>
        <p:xfrm>
          <a:off x="7124701" y="5103813"/>
          <a:ext cx="1851025" cy="550862"/>
        </p:xfrm>
        <a:graphic>
          <a:graphicData uri="http://schemas.openxmlformats.org/presentationml/2006/ole">
            <mc:AlternateContent xmlns:mc="http://schemas.openxmlformats.org/markup-compatibility/2006">
              <mc:Choice xmlns:v="urn:schemas-microsoft-com:vml" Requires="v">
                <p:oleObj name="公式" r:id="rId22" imgW="558558" imgH="203112" progId="Equation.3">
                  <p:embed/>
                </p:oleObj>
              </mc:Choice>
              <mc:Fallback>
                <p:oleObj name="公式" r:id="rId22" imgW="558558" imgH="203112" progId="Equation.3">
                  <p:embed/>
                  <p:pic>
                    <p:nvPicPr>
                      <p:cNvPr id="2" name="Object 25">
                        <a:extLst>
                          <a:ext uri="{FF2B5EF4-FFF2-40B4-BE49-F238E27FC236}">
                            <a16:creationId xmlns:a16="http://schemas.microsoft.com/office/drawing/2014/main" id="{D4FEF410-9B09-CE2D-7EA2-749C766BA5D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124701" y="5103813"/>
                        <a:ext cx="18510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556" name="Object 28">
            <a:extLst>
              <a:ext uri="{FF2B5EF4-FFF2-40B4-BE49-F238E27FC236}">
                <a16:creationId xmlns:a16="http://schemas.microsoft.com/office/drawing/2014/main" id="{A92A5D80-EC52-E642-112F-A2B22A0FBBA0}"/>
              </a:ext>
            </a:extLst>
          </p:cNvPr>
          <p:cNvGraphicFramePr>
            <a:graphicFrameLocks noChangeAspect="1"/>
          </p:cNvGraphicFramePr>
          <p:nvPr/>
        </p:nvGraphicFramePr>
        <p:xfrm>
          <a:off x="3070226" y="5057776"/>
          <a:ext cx="2397125" cy="550863"/>
        </p:xfrm>
        <a:graphic>
          <a:graphicData uri="http://schemas.openxmlformats.org/presentationml/2006/ole">
            <mc:AlternateContent xmlns:mc="http://schemas.openxmlformats.org/markup-compatibility/2006">
              <mc:Choice xmlns:v="urn:schemas-microsoft-com:vml" Requires="v">
                <p:oleObj name="公式" r:id="rId24" imgW="723586" imgH="203112" progId="Equation.3">
                  <p:embed/>
                </p:oleObj>
              </mc:Choice>
              <mc:Fallback>
                <p:oleObj name="公式" r:id="rId24" imgW="723586" imgH="203112" progId="Equation.3">
                  <p:embed/>
                  <p:pic>
                    <p:nvPicPr>
                      <p:cNvPr id="150556" name="Object 28">
                        <a:extLst>
                          <a:ext uri="{FF2B5EF4-FFF2-40B4-BE49-F238E27FC236}">
                            <a16:creationId xmlns:a16="http://schemas.microsoft.com/office/drawing/2014/main" id="{A92A5D80-EC52-E642-112F-A2B22A0FBBA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070226" y="5057776"/>
                        <a:ext cx="239712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558" name="Object 30">
            <a:extLst>
              <a:ext uri="{FF2B5EF4-FFF2-40B4-BE49-F238E27FC236}">
                <a16:creationId xmlns:a16="http://schemas.microsoft.com/office/drawing/2014/main" id="{C78B4AB2-6470-0D88-CF8C-8F7F2C4B09B7}"/>
              </a:ext>
            </a:extLst>
          </p:cNvPr>
          <p:cNvGraphicFramePr>
            <a:graphicFrameLocks noChangeAspect="1"/>
          </p:cNvGraphicFramePr>
          <p:nvPr/>
        </p:nvGraphicFramePr>
        <p:xfrm>
          <a:off x="5395914" y="5103813"/>
          <a:ext cx="1851025" cy="550862"/>
        </p:xfrm>
        <a:graphic>
          <a:graphicData uri="http://schemas.openxmlformats.org/presentationml/2006/ole">
            <mc:AlternateContent xmlns:mc="http://schemas.openxmlformats.org/markup-compatibility/2006">
              <mc:Choice xmlns:v="urn:schemas-microsoft-com:vml" Requires="v">
                <p:oleObj name="公式" r:id="rId26" imgW="558558" imgH="203112" progId="Equation.3">
                  <p:embed/>
                </p:oleObj>
              </mc:Choice>
              <mc:Fallback>
                <p:oleObj name="公式" r:id="rId26" imgW="558558" imgH="203112" progId="Equation.3">
                  <p:embed/>
                  <p:pic>
                    <p:nvPicPr>
                      <p:cNvPr id="150558" name="Object 30">
                        <a:extLst>
                          <a:ext uri="{FF2B5EF4-FFF2-40B4-BE49-F238E27FC236}">
                            <a16:creationId xmlns:a16="http://schemas.microsoft.com/office/drawing/2014/main" id="{C78B4AB2-6470-0D88-CF8C-8F7F2C4B09B7}"/>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395914" y="5103813"/>
                        <a:ext cx="18510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Text Box 2">
            <a:extLst>
              <a:ext uri="{FF2B5EF4-FFF2-40B4-BE49-F238E27FC236}">
                <a16:creationId xmlns:a16="http://schemas.microsoft.com/office/drawing/2014/main" id="{69AAB395-596D-DAE7-7B2B-12343BF50D42}"/>
              </a:ext>
            </a:extLst>
          </p:cNvPr>
          <p:cNvSpPr txBox="1">
            <a:spLocks noChangeArrowheads="1"/>
          </p:cNvSpPr>
          <p:nvPr/>
        </p:nvSpPr>
        <p:spPr bwMode="auto">
          <a:xfrm>
            <a:off x="1847851" y="5786439"/>
            <a:ext cx="9048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故</a:t>
            </a:r>
          </a:p>
        </p:txBody>
      </p:sp>
      <p:graphicFrame>
        <p:nvGraphicFramePr>
          <p:cNvPr id="150559" name="Object 31">
            <a:extLst>
              <a:ext uri="{FF2B5EF4-FFF2-40B4-BE49-F238E27FC236}">
                <a16:creationId xmlns:a16="http://schemas.microsoft.com/office/drawing/2014/main" id="{4A588C42-5412-C604-390B-53B563C8671F}"/>
              </a:ext>
            </a:extLst>
          </p:cNvPr>
          <p:cNvGraphicFramePr>
            <a:graphicFrameLocks noChangeAspect="1"/>
          </p:cNvGraphicFramePr>
          <p:nvPr/>
        </p:nvGraphicFramePr>
        <p:xfrm>
          <a:off x="2782888" y="5830888"/>
          <a:ext cx="1598612" cy="550862"/>
        </p:xfrm>
        <a:graphic>
          <a:graphicData uri="http://schemas.openxmlformats.org/presentationml/2006/ole">
            <mc:AlternateContent xmlns:mc="http://schemas.openxmlformats.org/markup-compatibility/2006">
              <mc:Choice xmlns:v="urn:schemas-microsoft-com:vml" Requires="v">
                <p:oleObj name="公式" r:id="rId28" imgW="482391" imgH="203112" progId="Equation.3">
                  <p:embed/>
                </p:oleObj>
              </mc:Choice>
              <mc:Fallback>
                <p:oleObj name="公式" r:id="rId28" imgW="482391" imgH="203112" progId="Equation.3">
                  <p:embed/>
                  <p:pic>
                    <p:nvPicPr>
                      <p:cNvPr id="150559" name="Object 31">
                        <a:extLst>
                          <a:ext uri="{FF2B5EF4-FFF2-40B4-BE49-F238E27FC236}">
                            <a16:creationId xmlns:a16="http://schemas.microsoft.com/office/drawing/2014/main" id="{4A588C42-5412-C604-390B-53B563C8671F}"/>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82888" y="5830888"/>
                        <a:ext cx="1598612"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p:cTn id="7" dur="500" fill="hold"/>
                                        <p:tgtEl>
                                          <p:spTgt spid="18436"/>
                                        </p:tgtEl>
                                        <p:attrNameLst>
                                          <p:attrName>ppt_x</p:attrName>
                                        </p:attrNameLst>
                                      </p:cBhvr>
                                      <p:tavLst>
                                        <p:tav tm="0">
                                          <p:val>
                                            <p:strVal val="#ppt_x-#ppt_w/2"/>
                                          </p:val>
                                        </p:tav>
                                        <p:tav tm="100000">
                                          <p:val>
                                            <p:strVal val="#ppt_x"/>
                                          </p:val>
                                        </p:tav>
                                      </p:tavLst>
                                    </p:anim>
                                    <p:anim calcmode="lin" valueType="num">
                                      <p:cBhvr>
                                        <p:cTn id="8" dur="500" fill="hold"/>
                                        <p:tgtEl>
                                          <p:spTgt spid="18436"/>
                                        </p:tgtEl>
                                        <p:attrNameLst>
                                          <p:attrName>ppt_y</p:attrName>
                                        </p:attrNameLst>
                                      </p:cBhvr>
                                      <p:tavLst>
                                        <p:tav tm="0">
                                          <p:val>
                                            <p:strVal val="#ppt_y"/>
                                          </p:val>
                                        </p:tav>
                                        <p:tav tm="100000">
                                          <p:val>
                                            <p:strVal val="#ppt_y"/>
                                          </p:val>
                                        </p:tav>
                                      </p:tavLst>
                                    </p:anim>
                                    <p:anim calcmode="lin" valueType="num">
                                      <p:cBhvr>
                                        <p:cTn id="9" dur="500" fill="hold"/>
                                        <p:tgtEl>
                                          <p:spTgt spid="18436"/>
                                        </p:tgtEl>
                                        <p:attrNameLst>
                                          <p:attrName>ppt_w</p:attrName>
                                        </p:attrNameLst>
                                      </p:cBhvr>
                                      <p:tavLst>
                                        <p:tav tm="0">
                                          <p:val>
                                            <p:fltVal val="0"/>
                                          </p:val>
                                        </p:tav>
                                        <p:tav tm="100000">
                                          <p:val>
                                            <p:strVal val="#ppt_w"/>
                                          </p:val>
                                        </p:tav>
                                      </p:tavLst>
                                    </p:anim>
                                    <p:anim calcmode="lin" valueType="num">
                                      <p:cBhvr>
                                        <p:cTn id="10" dur="500" fill="hold"/>
                                        <p:tgtEl>
                                          <p:spTgt spid="18436"/>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8447"/>
                                        </p:tgtEl>
                                        <p:attrNameLst>
                                          <p:attrName>style.visibility</p:attrName>
                                        </p:attrNameLst>
                                      </p:cBhvr>
                                      <p:to>
                                        <p:strVal val="visible"/>
                                      </p:to>
                                    </p:set>
                                    <p:animEffect transition="in" filter="blinds(horizontal)">
                                      <p:cBhvr>
                                        <p:cTn id="20" dur="500"/>
                                        <p:tgtEl>
                                          <p:spTgt spid="1844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8446"/>
                                        </p:tgtEl>
                                        <p:attrNameLst>
                                          <p:attrName>style.visibility</p:attrName>
                                        </p:attrNameLst>
                                      </p:cBhvr>
                                      <p:to>
                                        <p:strVal val="visible"/>
                                      </p:to>
                                    </p:set>
                                    <p:animEffect transition="in" filter="blinds(horizontal)">
                                      <p:cBhvr>
                                        <p:cTn id="23" dur="500"/>
                                        <p:tgtEl>
                                          <p:spTgt spid="1844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2" fill="hold" nodeType="clickEffect">
                                  <p:stCondLst>
                                    <p:cond delay="0"/>
                                  </p:stCondLst>
                                  <p:childTnLst>
                                    <p:set>
                                      <p:cBhvr>
                                        <p:cTn id="27" dur="1" fill="hold">
                                          <p:stCondLst>
                                            <p:cond delay="0"/>
                                          </p:stCondLst>
                                        </p:cTn>
                                        <p:tgtEl>
                                          <p:spTgt spid="18437"/>
                                        </p:tgtEl>
                                        <p:attrNameLst>
                                          <p:attrName>style.visibility</p:attrName>
                                        </p:attrNameLst>
                                      </p:cBhvr>
                                      <p:to>
                                        <p:strVal val="visible"/>
                                      </p:to>
                                    </p:set>
                                    <p:anim calcmode="lin" valueType="num">
                                      <p:cBhvr>
                                        <p:cTn id="28" dur="500" fill="hold"/>
                                        <p:tgtEl>
                                          <p:spTgt spid="18437"/>
                                        </p:tgtEl>
                                        <p:attrNameLst>
                                          <p:attrName>ppt_x</p:attrName>
                                        </p:attrNameLst>
                                      </p:cBhvr>
                                      <p:tavLst>
                                        <p:tav tm="0">
                                          <p:val>
                                            <p:strVal val="#ppt_x+#ppt_w/2"/>
                                          </p:val>
                                        </p:tav>
                                        <p:tav tm="100000">
                                          <p:val>
                                            <p:strVal val="#ppt_x"/>
                                          </p:val>
                                        </p:tav>
                                      </p:tavLst>
                                    </p:anim>
                                    <p:anim calcmode="lin" valueType="num">
                                      <p:cBhvr>
                                        <p:cTn id="29" dur="500" fill="hold"/>
                                        <p:tgtEl>
                                          <p:spTgt spid="18437"/>
                                        </p:tgtEl>
                                        <p:attrNameLst>
                                          <p:attrName>ppt_y</p:attrName>
                                        </p:attrNameLst>
                                      </p:cBhvr>
                                      <p:tavLst>
                                        <p:tav tm="0">
                                          <p:val>
                                            <p:strVal val="#ppt_y"/>
                                          </p:val>
                                        </p:tav>
                                        <p:tav tm="100000">
                                          <p:val>
                                            <p:strVal val="#ppt_y"/>
                                          </p:val>
                                        </p:tav>
                                      </p:tavLst>
                                    </p:anim>
                                    <p:anim calcmode="lin" valueType="num">
                                      <p:cBhvr>
                                        <p:cTn id="30" dur="500" fill="hold"/>
                                        <p:tgtEl>
                                          <p:spTgt spid="18437"/>
                                        </p:tgtEl>
                                        <p:attrNameLst>
                                          <p:attrName>ppt_w</p:attrName>
                                        </p:attrNameLst>
                                      </p:cBhvr>
                                      <p:tavLst>
                                        <p:tav tm="0">
                                          <p:val>
                                            <p:fltVal val="0"/>
                                          </p:val>
                                        </p:tav>
                                        <p:tav tm="100000">
                                          <p:val>
                                            <p:strVal val="#ppt_w"/>
                                          </p:val>
                                        </p:tav>
                                      </p:tavLst>
                                    </p:anim>
                                    <p:anim calcmode="lin" valueType="num">
                                      <p:cBhvr>
                                        <p:cTn id="31" dur="500" fill="hold"/>
                                        <p:tgtEl>
                                          <p:spTgt spid="18437"/>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8438"/>
                                        </p:tgtEl>
                                        <p:attrNameLst>
                                          <p:attrName>style.visibility</p:attrName>
                                        </p:attrNameLst>
                                      </p:cBhvr>
                                      <p:to>
                                        <p:strVal val="visible"/>
                                      </p:to>
                                    </p:set>
                                    <p:animEffect transition="in" filter="checkerboard(across)">
                                      <p:cBhvr>
                                        <p:cTn id="36" dur="500"/>
                                        <p:tgtEl>
                                          <p:spTgt spid="1843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20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50556"/>
                                        </p:tgtEl>
                                        <p:attrNameLst>
                                          <p:attrName>style.visibility</p:attrName>
                                        </p:attrNameLst>
                                      </p:cBhvr>
                                      <p:to>
                                        <p:strVal val="visible"/>
                                      </p:to>
                                    </p:set>
                                    <p:animEffect transition="in" filter="wipe(left)">
                                      <p:cBhvr>
                                        <p:cTn id="55" dur="500"/>
                                        <p:tgtEl>
                                          <p:spTgt spid="15055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50558"/>
                                        </p:tgtEl>
                                        <p:attrNameLst>
                                          <p:attrName>style.visibility</p:attrName>
                                        </p:attrNameLst>
                                      </p:cBhvr>
                                      <p:to>
                                        <p:strVal val="visible"/>
                                      </p:to>
                                    </p:set>
                                    <p:animEffect transition="in" filter="wipe(left)">
                                      <p:cBhvr>
                                        <p:cTn id="60" dur="500"/>
                                        <p:tgtEl>
                                          <p:spTgt spid="15055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500"/>
                                        <p:tgtEl>
                                          <p:spTgt spid="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150559"/>
                                        </p:tgtEl>
                                        <p:attrNameLst>
                                          <p:attrName>style.visibility</p:attrName>
                                        </p:attrNameLst>
                                      </p:cBhvr>
                                      <p:to>
                                        <p:strVal val="visible"/>
                                      </p:to>
                                    </p:set>
                                    <p:animEffect transition="in" filter="wipe(left)">
                                      <p:cBhvr>
                                        <p:cTn id="74" dur="500"/>
                                        <p:tgtEl>
                                          <p:spTgt spid="150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nimBg="1" autoUpdateAnimBg="0"/>
      <p:bldP spid="18446" grpId="0"/>
      <p:bldP spid="21" grpId="0"/>
      <p:bldP spid="30" grpId="0"/>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5" name="Text Box 8">
            <a:extLst>
              <a:ext uri="{FF2B5EF4-FFF2-40B4-BE49-F238E27FC236}">
                <a16:creationId xmlns:a16="http://schemas.microsoft.com/office/drawing/2014/main" id="{56A0A449-CACB-C637-4723-43E14DC6D3A8}"/>
              </a:ext>
            </a:extLst>
          </p:cNvPr>
          <p:cNvSpPr txBox="1">
            <a:spLocks noChangeArrowheads="1"/>
          </p:cNvSpPr>
          <p:nvPr/>
        </p:nvSpPr>
        <p:spPr bwMode="auto">
          <a:xfrm>
            <a:off x="1905000" y="2133601"/>
            <a:ext cx="589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          </a:t>
            </a:r>
            <a:r>
              <a:rPr kumimoji="1" lang="zh-CN" altLang="en-US" sz="2800" b="1">
                <a:solidFill>
                  <a:srgbClr val="00007D"/>
                </a:solidFill>
                <a:latin typeface="Times New Roman" panose="02020603050405020304" pitchFamily="18" charset="0"/>
              </a:rPr>
              <a:t>结论</a:t>
            </a:r>
            <a:r>
              <a:rPr kumimoji="1" lang="en-US" altLang="zh-CN" sz="2800" b="1">
                <a:solidFill>
                  <a:srgbClr val="00007D"/>
                </a:solidFill>
                <a:latin typeface="Times New Roman" panose="02020603050405020304" pitchFamily="18" charset="0"/>
              </a:rPr>
              <a:t>2: </a:t>
            </a:r>
            <a:r>
              <a:rPr kumimoji="1" lang="zh-CN" altLang="en-US" sz="2800"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对于</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阶方阵</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B</a:t>
            </a:r>
            <a:r>
              <a:rPr kumimoji="1" lang="zh-CN" altLang="en-US" b="1">
                <a:solidFill>
                  <a:srgbClr val="000000"/>
                </a:solidFill>
                <a:latin typeface="Times New Roman" panose="02020603050405020304" pitchFamily="18" charset="0"/>
              </a:rPr>
              <a:t>，如果 </a:t>
            </a:r>
          </a:p>
        </p:txBody>
      </p:sp>
      <p:graphicFrame>
        <p:nvGraphicFramePr>
          <p:cNvPr id="189442" name="Object 2">
            <a:extLst>
              <a:ext uri="{FF2B5EF4-FFF2-40B4-BE49-F238E27FC236}">
                <a16:creationId xmlns:a16="http://schemas.microsoft.com/office/drawing/2014/main" id="{4565B1C9-3FF0-1C4B-5DF9-772C4AA3B148}"/>
              </a:ext>
            </a:extLst>
          </p:cNvPr>
          <p:cNvGraphicFramePr>
            <a:graphicFrameLocks noChangeAspect="1"/>
          </p:cNvGraphicFramePr>
          <p:nvPr/>
        </p:nvGraphicFramePr>
        <p:xfrm>
          <a:off x="5468939" y="3035301"/>
          <a:ext cx="1254125" cy="434975"/>
        </p:xfrm>
        <a:graphic>
          <a:graphicData uri="http://schemas.openxmlformats.org/presentationml/2006/ole">
            <mc:AlternateContent xmlns:mc="http://schemas.openxmlformats.org/markup-compatibility/2006">
              <mc:Choice xmlns:v="urn:schemas-microsoft-com:vml" Requires="v">
                <p:oleObj name="Equation" r:id="rId2" imgW="583947" imgH="203112" progId="">
                  <p:embed/>
                </p:oleObj>
              </mc:Choice>
              <mc:Fallback>
                <p:oleObj name="Equation" r:id="rId2" imgW="583947" imgH="203112" progId="">
                  <p:embed/>
                  <p:pic>
                    <p:nvPicPr>
                      <p:cNvPr id="189442" name="Object 2">
                        <a:extLst>
                          <a:ext uri="{FF2B5EF4-FFF2-40B4-BE49-F238E27FC236}">
                            <a16:creationId xmlns:a16="http://schemas.microsoft.com/office/drawing/2014/main" id="{4565B1C9-3FF0-1C4B-5DF9-772C4AA3B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8939" y="3035301"/>
                        <a:ext cx="12541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446" name="Text Box 10">
            <a:extLst>
              <a:ext uri="{FF2B5EF4-FFF2-40B4-BE49-F238E27FC236}">
                <a16:creationId xmlns:a16="http://schemas.microsoft.com/office/drawing/2014/main" id="{6A563EDD-F73D-ED6E-3495-B92FF7B43045}"/>
              </a:ext>
            </a:extLst>
          </p:cNvPr>
          <p:cNvSpPr txBox="1">
            <a:spLocks noChangeArrowheads="1"/>
          </p:cNvSpPr>
          <p:nvPr/>
        </p:nvSpPr>
        <p:spPr bwMode="auto">
          <a:xfrm>
            <a:off x="2063750" y="3640138"/>
            <a:ext cx="678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那么 </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B </a:t>
            </a:r>
            <a:r>
              <a:rPr kumimoji="1" lang="zh-CN" altLang="en-US" b="1">
                <a:solidFill>
                  <a:srgbClr val="000000"/>
                </a:solidFill>
                <a:latin typeface="Times New Roman" panose="02020603050405020304" pitchFamily="18" charset="0"/>
              </a:rPr>
              <a:t>都是可逆矩阵，并且它们互为逆矩阵</a:t>
            </a:r>
            <a:r>
              <a:rPr kumimoji="1" lang="en-US" altLang="zh-CN" b="1">
                <a:solidFill>
                  <a:srgbClr val="000000"/>
                </a:solidFill>
                <a:latin typeface="楷体_GB2312" pitchFamily="49" charset="-122"/>
              </a:rPr>
              <a:t>.</a:t>
            </a:r>
          </a:p>
        </p:txBody>
      </p:sp>
      <p:graphicFrame>
        <p:nvGraphicFramePr>
          <p:cNvPr id="189443" name="Object 3">
            <a:extLst>
              <a:ext uri="{FF2B5EF4-FFF2-40B4-BE49-F238E27FC236}">
                <a16:creationId xmlns:a16="http://schemas.microsoft.com/office/drawing/2014/main" id="{814EF13B-1687-D636-F5BA-ECFFF415316B}"/>
              </a:ext>
            </a:extLst>
          </p:cNvPr>
          <p:cNvGraphicFramePr>
            <a:graphicFrameLocks noChangeAspect="1"/>
          </p:cNvGraphicFramePr>
          <p:nvPr/>
        </p:nvGraphicFramePr>
        <p:xfrm>
          <a:off x="6743701" y="3033714"/>
          <a:ext cx="1368425" cy="466725"/>
        </p:xfrm>
        <a:graphic>
          <a:graphicData uri="http://schemas.openxmlformats.org/presentationml/2006/ole">
            <mc:AlternateContent xmlns:mc="http://schemas.openxmlformats.org/markup-compatibility/2006">
              <mc:Choice xmlns:v="urn:schemas-microsoft-com:vml" Requires="v">
                <p:oleObj name="公式" r:id="rId4" imgW="596641" imgH="203112" progId="Equation.3">
                  <p:embed/>
                </p:oleObj>
              </mc:Choice>
              <mc:Fallback>
                <p:oleObj name="公式" r:id="rId4" imgW="596641" imgH="203112" progId="Equation.3">
                  <p:embed/>
                  <p:pic>
                    <p:nvPicPr>
                      <p:cNvPr id="189443" name="Object 3">
                        <a:extLst>
                          <a:ext uri="{FF2B5EF4-FFF2-40B4-BE49-F238E27FC236}">
                            <a16:creationId xmlns:a16="http://schemas.microsoft.com/office/drawing/2014/main" id="{814EF13B-1687-D636-F5BA-ECFFF41531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3701" y="3033714"/>
                        <a:ext cx="13684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686" name="Text Box 8">
            <a:extLst>
              <a:ext uri="{FF2B5EF4-FFF2-40B4-BE49-F238E27FC236}">
                <a16:creationId xmlns:a16="http://schemas.microsoft.com/office/drawing/2014/main" id="{E8DC8890-6BA3-154B-10D6-B844F9A7E497}"/>
              </a:ext>
            </a:extLst>
          </p:cNvPr>
          <p:cNvSpPr txBox="1">
            <a:spLocks noChangeArrowheads="1"/>
          </p:cNvSpPr>
          <p:nvPr/>
        </p:nvSpPr>
        <p:spPr bwMode="auto">
          <a:xfrm>
            <a:off x="1847851" y="4695826"/>
            <a:ext cx="2498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            </a:t>
            </a:r>
            <a:r>
              <a:rPr kumimoji="1" lang="zh-CN" altLang="en-US" b="1">
                <a:solidFill>
                  <a:srgbClr val="00007D"/>
                </a:solidFill>
                <a:latin typeface="Times New Roman" panose="02020603050405020304" pitchFamily="18" charset="0"/>
              </a:rPr>
              <a:t>证明同上</a:t>
            </a:r>
            <a:r>
              <a:rPr kumimoji="1" lang="en-US" altLang="zh-CN" b="1">
                <a:solidFill>
                  <a:srgbClr val="00007D"/>
                </a:solidFill>
                <a:latin typeface="Times New Roman" panose="02020603050405020304" pitchFamily="18" charset="0"/>
              </a:rPr>
              <a:t>.</a:t>
            </a:r>
            <a:r>
              <a:rPr kumimoji="1" lang="zh-CN" altLang="en-US" b="1">
                <a:solidFill>
                  <a:srgbClr val="000000"/>
                </a:solidFill>
                <a:latin typeface="Times New Roman" panose="02020603050405020304" pitchFamily="18" charset="0"/>
              </a:rPr>
              <a:t> </a:t>
            </a:r>
          </a:p>
        </p:txBody>
      </p:sp>
      <p:sp>
        <p:nvSpPr>
          <p:cNvPr id="189448" name="Text Box 2">
            <a:extLst>
              <a:ext uri="{FF2B5EF4-FFF2-40B4-BE49-F238E27FC236}">
                <a16:creationId xmlns:a16="http://schemas.microsoft.com/office/drawing/2014/main" id="{EBE98F21-0C9F-71BB-98CC-BFF2FD06C3C2}"/>
              </a:ext>
            </a:extLst>
          </p:cNvPr>
          <p:cNvSpPr txBox="1">
            <a:spLocks noChangeArrowheads="1"/>
          </p:cNvSpPr>
          <p:nvPr/>
        </p:nvSpPr>
        <p:spPr bwMode="auto">
          <a:xfrm>
            <a:off x="2855913" y="1104901"/>
            <a:ext cx="6977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7D"/>
                </a:solidFill>
                <a:latin typeface="Times New Roman" panose="02020603050405020304" pitchFamily="18" charset="0"/>
              </a:rPr>
              <a:t>结论</a:t>
            </a:r>
            <a:r>
              <a:rPr kumimoji="1" lang="en-US" altLang="zh-CN" sz="2800" b="1">
                <a:solidFill>
                  <a:srgbClr val="00007D"/>
                </a:solidFill>
                <a:latin typeface="Times New Roman" panose="02020603050405020304" pitchFamily="18" charset="0"/>
              </a:rPr>
              <a:t>1</a:t>
            </a:r>
            <a:r>
              <a:rPr kumimoji="1" lang="zh-CN" altLang="en-US" sz="2800" b="1">
                <a:solidFill>
                  <a:srgbClr val="00007D"/>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方阵</a:t>
            </a:r>
            <a:r>
              <a:rPr kumimoji="1" lang="en-US" altLang="zh-CN" sz="2800" b="1" i="1">
                <a:solidFill>
                  <a:srgbClr val="000000"/>
                </a:solidFill>
                <a:latin typeface="Times New Roman" panose="02020603050405020304" pitchFamily="18" charset="0"/>
              </a:rPr>
              <a:t>A </a:t>
            </a:r>
            <a:r>
              <a:rPr kumimoji="1" lang="zh-CN" altLang="en-US" sz="2800" b="1">
                <a:solidFill>
                  <a:srgbClr val="000000"/>
                </a:solidFill>
                <a:latin typeface="Times New Roman" panose="02020603050405020304" pitchFamily="18" charset="0"/>
              </a:rPr>
              <a:t>可逆的充要条件是             </a:t>
            </a:r>
            <a:r>
              <a:rPr kumimoji="1" lang="en-US" altLang="zh-CN" sz="2800" b="1">
                <a:solidFill>
                  <a:srgbClr val="000000"/>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    </a:t>
            </a:r>
          </a:p>
        </p:txBody>
      </p:sp>
      <p:graphicFrame>
        <p:nvGraphicFramePr>
          <p:cNvPr id="189444" name="Object 4">
            <a:extLst>
              <a:ext uri="{FF2B5EF4-FFF2-40B4-BE49-F238E27FC236}">
                <a16:creationId xmlns:a16="http://schemas.microsoft.com/office/drawing/2014/main" id="{E12D5E08-127F-70C0-A955-699DA1353E1B}"/>
              </a:ext>
            </a:extLst>
          </p:cNvPr>
          <p:cNvGraphicFramePr>
            <a:graphicFrameLocks noChangeAspect="1"/>
          </p:cNvGraphicFramePr>
          <p:nvPr/>
        </p:nvGraphicFramePr>
        <p:xfrm>
          <a:off x="8256589" y="1196976"/>
          <a:ext cx="1006475" cy="434975"/>
        </p:xfrm>
        <a:graphic>
          <a:graphicData uri="http://schemas.openxmlformats.org/presentationml/2006/ole">
            <mc:AlternateContent xmlns:mc="http://schemas.openxmlformats.org/markup-compatibility/2006">
              <mc:Choice xmlns:v="urn:schemas-microsoft-com:vml" Requires="v">
                <p:oleObj name="Equation" r:id="rId6" imgW="469696" imgH="203112" progId="">
                  <p:embed/>
                </p:oleObj>
              </mc:Choice>
              <mc:Fallback>
                <p:oleObj name="Equation" r:id="rId6" imgW="469696" imgH="203112" progId="">
                  <p:embed/>
                  <p:pic>
                    <p:nvPicPr>
                      <p:cNvPr id="189444" name="Object 4">
                        <a:extLst>
                          <a:ext uri="{FF2B5EF4-FFF2-40B4-BE49-F238E27FC236}">
                            <a16:creationId xmlns:a16="http://schemas.microsoft.com/office/drawing/2014/main" id="{E12D5E08-127F-70C0-A955-699DA1353E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56589" y="1196976"/>
                        <a:ext cx="10064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4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44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944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9442"/>
                                        </p:tgtEl>
                                        <p:attrNameLst>
                                          <p:attrName>style.visibility</p:attrName>
                                        </p:attrNameLst>
                                      </p:cBhvr>
                                      <p:to>
                                        <p:strVal val="visible"/>
                                      </p:to>
                                    </p:set>
                                    <p:animEffect transition="in" filter="wipe(left)">
                                      <p:cBhvr>
                                        <p:cTn id="17" dur="500"/>
                                        <p:tgtEl>
                                          <p:spTgt spid="189442"/>
                                        </p:tgtEl>
                                      </p:cBhvr>
                                    </p:animEffect>
                                  </p:childTnLst>
                                </p:cTn>
                              </p:par>
                              <p:par>
                                <p:cTn id="18" presetID="22" presetClass="entr" presetSubtype="8" fill="hold" nodeType="withEffect">
                                  <p:stCondLst>
                                    <p:cond delay="0"/>
                                  </p:stCondLst>
                                  <p:childTnLst>
                                    <p:set>
                                      <p:cBhvr>
                                        <p:cTn id="19" dur="1" fill="hold">
                                          <p:stCondLst>
                                            <p:cond delay="0"/>
                                          </p:stCondLst>
                                        </p:cTn>
                                        <p:tgtEl>
                                          <p:spTgt spid="189443"/>
                                        </p:tgtEl>
                                        <p:attrNameLst>
                                          <p:attrName>style.visibility</p:attrName>
                                        </p:attrNameLst>
                                      </p:cBhvr>
                                      <p:to>
                                        <p:strVal val="visible"/>
                                      </p:to>
                                    </p:set>
                                    <p:animEffect transition="in" filter="wipe(left)">
                                      <p:cBhvr>
                                        <p:cTn id="20" dur="500"/>
                                        <p:tgtEl>
                                          <p:spTgt spid="18944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9446"/>
                                        </p:tgtEl>
                                        <p:attrNameLst>
                                          <p:attrName>style.visibility</p:attrName>
                                        </p:attrNameLst>
                                      </p:cBhvr>
                                      <p:to>
                                        <p:strVal val="visible"/>
                                      </p:to>
                                    </p:set>
                                    <p:animEffect transition="in" filter="wipe(left)">
                                      <p:cBhvr>
                                        <p:cTn id="25" dur="500"/>
                                        <p:tgtEl>
                                          <p:spTgt spid="189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p:bldP spid="189446" grpId="0"/>
      <p:bldP spid="189448" grpId="0"/>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0706" name="Text Box 7">
            <a:extLst>
              <a:ext uri="{FF2B5EF4-FFF2-40B4-BE49-F238E27FC236}">
                <a16:creationId xmlns:a16="http://schemas.microsoft.com/office/drawing/2014/main" id="{BBE81FCE-4898-3C85-59E8-FA93E61341A6}"/>
              </a:ext>
            </a:extLst>
          </p:cNvPr>
          <p:cNvSpPr txBox="1">
            <a:spLocks noChangeArrowheads="1"/>
          </p:cNvSpPr>
          <p:nvPr/>
        </p:nvSpPr>
        <p:spPr bwMode="auto">
          <a:xfrm>
            <a:off x="1905000" y="1052514"/>
            <a:ext cx="78628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3200" b="1">
                <a:solidFill>
                  <a:srgbClr val="0000FF"/>
                </a:solidFill>
                <a:latin typeface="Times New Roman" panose="02020603050405020304" pitchFamily="18" charset="0"/>
              </a:rPr>
              <a:t>定理</a:t>
            </a:r>
            <a:r>
              <a:rPr kumimoji="1" lang="en-US" altLang="zh-CN" sz="3200" b="1">
                <a:solidFill>
                  <a:srgbClr val="0000FF"/>
                </a:solidFill>
                <a:latin typeface="Times New Roman" panose="02020603050405020304" pitchFamily="18" charset="0"/>
              </a:rPr>
              <a:t>1</a:t>
            </a:r>
            <a:r>
              <a:rPr kumimoji="1" lang="zh-CN" altLang="en-US" sz="3200" b="1">
                <a:solidFill>
                  <a:srgbClr val="0000FF"/>
                </a:solidFill>
                <a:latin typeface="Times New Roman" panose="02020603050405020304" pitchFamily="18" charset="0"/>
              </a:rPr>
              <a:t>：</a:t>
            </a:r>
            <a:r>
              <a:rPr kumimoji="1" lang="zh-CN" altLang="en-US" sz="3200" b="1">
                <a:solidFill>
                  <a:srgbClr val="000000"/>
                </a:solidFill>
                <a:latin typeface="Times New Roman" panose="02020603050405020304" pitchFamily="18" charset="0"/>
              </a:rPr>
              <a:t>若                  ，则方阵</a:t>
            </a:r>
            <a:r>
              <a:rPr kumimoji="1" lang="en-US" altLang="zh-CN" sz="3200" b="1" i="1">
                <a:solidFill>
                  <a:srgbClr val="000000"/>
                </a:solidFill>
                <a:latin typeface="Times New Roman" panose="02020603050405020304" pitchFamily="18" charset="0"/>
              </a:rPr>
              <a:t>A</a:t>
            </a:r>
            <a:r>
              <a:rPr kumimoji="1" lang="zh-CN" altLang="en-US" sz="3200" b="1">
                <a:solidFill>
                  <a:srgbClr val="000000"/>
                </a:solidFill>
                <a:latin typeface="Times New Roman" panose="02020603050405020304" pitchFamily="18" charset="0"/>
              </a:rPr>
              <a:t>可逆，而且</a:t>
            </a:r>
          </a:p>
        </p:txBody>
      </p:sp>
      <p:graphicFrame>
        <p:nvGraphicFramePr>
          <p:cNvPr id="840707" name="Object 32">
            <a:extLst>
              <a:ext uri="{FF2B5EF4-FFF2-40B4-BE49-F238E27FC236}">
                <a16:creationId xmlns:a16="http://schemas.microsoft.com/office/drawing/2014/main" id="{40B4DD8D-1691-49C2-2F1C-F5309302C633}"/>
              </a:ext>
            </a:extLst>
          </p:cNvPr>
          <p:cNvGraphicFramePr>
            <a:graphicFrameLocks noChangeAspect="1"/>
          </p:cNvGraphicFramePr>
          <p:nvPr/>
        </p:nvGraphicFramePr>
        <p:xfrm>
          <a:off x="3862388" y="1016001"/>
          <a:ext cx="1585912" cy="684213"/>
        </p:xfrm>
        <a:graphic>
          <a:graphicData uri="http://schemas.openxmlformats.org/presentationml/2006/ole">
            <mc:AlternateContent xmlns:mc="http://schemas.openxmlformats.org/markup-compatibility/2006">
              <mc:Choice xmlns:v="urn:schemas-microsoft-com:vml" Requires="v">
                <p:oleObj name="Equation" r:id="rId2" imgW="469696" imgH="203112" progId="">
                  <p:embed/>
                </p:oleObj>
              </mc:Choice>
              <mc:Fallback>
                <p:oleObj name="Equation" r:id="rId2" imgW="469696" imgH="203112" progId="">
                  <p:embed/>
                  <p:pic>
                    <p:nvPicPr>
                      <p:cNvPr id="840707" name="Object 32">
                        <a:extLst>
                          <a:ext uri="{FF2B5EF4-FFF2-40B4-BE49-F238E27FC236}">
                            <a16:creationId xmlns:a16="http://schemas.microsoft.com/office/drawing/2014/main" id="{40B4DD8D-1691-49C2-2F1C-F5309302C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388" y="1016001"/>
                        <a:ext cx="1585912"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0708" name="Object 33">
            <a:extLst>
              <a:ext uri="{FF2B5EF4-FFF2-40B4-BE49-F238E27FC236}">
                <a16:creationId xmlns:a16="http://schemas.microsoft.com/office/drawing/2014/main" id="{88D0F6F4-C331-DDB4-F9E6-0AF7177C4AA1}"/>
              </a:ext>
            </a:extLst>
          </p:cNvPr>
          <p:cNvGraphicFramePr>
            <a:graphicFrameLocks noChangeAspect="1"/>
          </p:cNvGraphicFramePr>
          <p:nvPr/>
        </p:nvGraphicFramePr>
        <p:xfrm>
          <a:off x="3973513" y="1803401"/>
          <a:ext cx="3001962" cy="1457325"/>
        </p:xfrm>
        <a:graphic>
          <a:graphicData uri="http://schemas.openxmlformats.org/presentationml/2006/ole">
            <mc:AlternateContent xmlns:mc="http://schemas.openxmlformats.org/markup-compatibility/2006">
              <mc:Choice xmlns:v="urn:schemas-microsoft-com:vml" Requires="v">
                <p:oleObj name="Equation" r:id="rId4" imgW="888614" imgH="431613" progId="">
                  <p:embed/>
                </p:oleObj>
              </mc:Choice>
              <mc:Fallback>
                <p:oleObj name="Equation" r:id="rId4" imgW="888614" imgH="431613" progId="">
                  <p:embed/>
                  <p:pic>
                    <p:nvPicPr>
                      <p:cNvPr id="840708" name="Object 33">
                        <a:extLst>
                          <a:ext uri="{FF2B5EF4-FFF2-40B4-BE49-F238E27FC236}">
                            <a16:creationId xmlns:a16="http://schemas.microsoft.com/office/drawing/2014/main" id="{88D0F6F4-C331-DDB4-F9E6-0AF7177C4A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3513" y="1803401"/>
                        <a:ext cx="3001962" cy="1457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0709" name="Text Box 11">
            <a:extLst>
              <a:ext uri="{FF2B5EF4-FFF2-40B4-BE49-F238E27FC236}">
                <a16:creationId xmlns:a16="http://schemas.microsoft.com/office/drawing/2014/main" id="{D9F1C38D-3D1A-30BE-DBE0-79291E0FA485}"/>
              </a:ext>
            </a:extLst>
          </p:cNvPr>
          <p:cNvSpPr txBox="1">
            <a:spLocks noChangeArrowheads="1"/>
          </p:cNvSpPr>
          <p:nvPr/>
        </p:nvSpPr>
        <p:spPr bwMode="auto">
          <a:xfrm>
            <a:off x="1919288" y="3873501"/>
            <a:ext cx="5040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推论：</a:t>
            </a:r>
            <a:r>
              <a:rPr kumimoji="1" lang="zh-CN" altLang="en-US" b="1">
                <a:solidFill>
                  <a:srgbClr val="000000"/>
                </a:solidFill>
                <a:latin typeface="Times New Roman" panose="02020603050405020304" pitchFamily="18" charset="0"/>
              </a:rPr>
              <a:t>若             ，则                      </a:t>
            </a:r>
            <a:r>
              <a:rPr kumimoji="1" lang="en-US" altLang="zh-CN" b="1">
                <a:solidFill>
                  <a:srgbClr val="000000"/>
                </a:solidFill>
                <a:latin typeface="Times New Roman" panose="02020603050405020304" pitchFamily="18" charset="0"/>
              </a:rPr>
              <a:t>.</a:t>
            </a:r>
          </a:p>
        </p:txBody>
      </p:sp>
      <p:graphicFrame>
        <p:nvGraphicFramePr>
          <p:cNvPr id="840710" name="Object 34">
            <a:extLst>
              <a:ext uri="{FF2B5EF4-FFF2-40B4-BE49-F238E27FC236}">
                <a16:creationId xmlns:a16="http://schemas.microsoft.com/office/drawing/2014/main" id="{464D3467-7A46-5D89-2803-E85731883173}"/>
              </a:ext>
            </a:extLst>
          </p:cNvPr>
          <p:cNvGraphicFramePr>
            <a:graphicFrameLocks noChangeAspect="1"/>
          </p:cNvGraphicFramePr>
          <p:nvPr/>
        </p:nvGraphicFramePr>
        <p:xfrm>
          <a:off x="3214689" y="3895726"/>
          <a:ext cx="1006475" cy="434975"/>
        </p:xfrm>
        <a:graphic>
          <a:graphicData uri="http://schemas.openxmlformats.org/presentationml/2006/ole">
            <mc:AlternateContent xmlns:mc="http://schemas.openxmlformats.org/markup-compatibility/2006">
              <mc:Choice xmlns:v="urn:schemas-microsoft-com:vml" Requires="v">
                <p:oleObj name="Equation" r:id="rId6" imgW="469696" imgH="203112" progId="">
                  <p:embed/>
                </p:oleObj>
              </mc:Choice>
              <mc:Fallback>
                <p:oleObj name="Equation" r:id="rId6" imgW="469696" imgH="203112" progId="">
                  <p:embed/>
                  <p:pic>
                    <p:nvPicPr>
                      <p:cNvPr id="840710" name="Object 34">
                        <a:extLst>
                          <a:ext uri="{FF2B5EF4-FFF2-40B4-BE49-F238E27FC236}">
                            <a16:creationId xmlns:a16="http://schemas.microsoft.com/office/drawing/2014/main" id="{464D3467-7A46-5D89-2803-E857318831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4689" y="3895726"/>
                        <a:ext cx="10064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0711" name="Object 35">
            <a:extLst>
              <a:ext uri="{FF2B5EF4-FFF2-40B4-BE49-F238E27FC236}">
                <a16:creationId xmlns:a16="http://schemas.microsoft.com/office/drawing/2014/main" id="{4D119612-3D68-B6D7-F7D5-09D6F58E237D}"/>
              </a:ext>
            </a:extLst>
          </p:cNvPr>
          <p:cNvGraphicFramePr>
            <a:graphicFrameLocks noChangeAspect="1"/>
          </p:cNvGraphicFramePr>
          <p:nvPr/>
        </p:nvGraphicFramePr>
        <p:xfrm>
          <a:off x="4891088" y="3644901"/>
          <a:ext cx="1579562" cy="925513"/>
        </p:xfrm>
        <a:graphic>
          <a:graphicData uri="http://schemas.openxmlformats.org/presentationml/2006/ole">
            <mc:AlternateContent xmlns:mc="http://schemas.openxmlformats.org/markup-compatibility/2006">
              <mc:Choice xmlns:v="urn:schemas-microsoft-com:vml" Requires="v">
                <p:oleObj name="Equation" r:id="rId8" imgW="736600" imgH="431800" progId="">
                  <p:embed/>
                </p:oleObj>
              </mc:Choice>
              <mc:Fallback>
                <p:oleObj name="Equation" r:id="rId8" imgW="736600" imgH="431800" progId="">
                  <p:embed/>
                  <p:pic>
                    <p:nvPicPr>
                      <p:cNvPr id="840711" name="Object 35">
                        <a:extLst>
                          <a:ext uri="{FF2B5EF4-FFF2-40B4-BE49-F238E27FC236}">
                            <a16:creationId xmlns:a16="http://schemas.microsoft.com/office/drawing/2014/main" id="{4D119612-3D68-B6D7-F7D5-09D6F58E23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1088" y="3644901"/>
                        <a:ext cx="1579562"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0712" name="Text Box 11">
            <a:extLst>
              <a:ext uri="{FF2B5EF4-FFF2-40B4-BE49-F238E27FC236}">
                <a16:creationId xmlns:a16="http://schemas.microsoft.com/office/drawing/2014/main" id="{FAEEBD3F-A14D-55C0-BD40-737718BC956B}"/>
              </a:ext>
            </a:extLst>
          </p:cNvPr>
          <p:cNvSpPr txBox="1">
            <a:spLocks noChangeArrowheads="1"/>
          </p:cNvSpPr>
          <p:nvPr/>
        </p:nvSpPr>
        <p:spPr bwMode="auto">
          <a:xfrm>
            <a:off x="1847850" y="4767263"/>
            <a:ext cx="8064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 证：</a:t>
            </a:r>
            <a:r>
              <a:rPr kumimoji="1" lang="zh-CN" altLang="en-US" b="1">
                <a:solidFill>
                  <a:srgbClr val="000000"/>
                </a:solidFill>
                <a:latin typeface="Times New Roman" panose="02020603050405020304" pitchFamily="18" charset="0"/>
              </a:rPr>
              <a:t>由                                              得                                                   </a:t>
            </a:r>
            <a:endParaRPr kumimoji="1" lang="en-US" altLang="zh-CN" b="1">
              <a:solidFill>
                <a:srgbClr val="000000"/>
              </a:solidFill>
              <a:latin typeface="Times New Roman" panose="02020603050405020304" pitchFamily="18" charset="0"/>
            </a:endParaRPr>
          </a:p>
        </p:txBody>
      </p:sp>
      <p:graphicFrame>
        <p:nvGraphicFramePr>
          <p:cNvPr id="186381" name="Object 13">
            <a:extLst>
              <a:ext uri="{FF2B5EF4-FFF2-40B4-BE49-F238E27FC236}">
                <a16:creationId xmlns:a16="http://schemas.microsoft.com/office/drawing/2014/main" id="{7669532F-09D6-D017-CB17-33708527FBD9}"/>
              </a:ext>
            </a:extLst>
          </p:cNvPr>
          <p:cNvGraphicFramePr>
            <a:graphicFrameLocks noChangeAspect="1"/>
          </p:cNvGraphicFramePr>
          <p:nvPr/>
        </p:nvGraphicFramePr>
        <p:xfrm>
          <a:off x="3071814" y="4679950"/>
          <a:ext cx="3311525" cy="566738"/>
        </p:xfrm>
        <a:graphic>
          <a:graphicData uri="http://schemas.openxmlformats.org/presentationml/2006/ole">
            <mc:AlternateContent xmlns:mc="http://schemas.openxmlformats.org/markup-compatibility/2006">
              <mc:Choice xmlns:v="urn:schemas-microsoft-com:vml" Requires="v">
                <p:oleObj name="公式" r:id="rId10" imgW="1117600" imgH="241300" progId="Equation.3">
                  <p:embed/>
                </p:oleObj>
              </mc:Choice>
              <mc:Fallback>
                <p:oleObj name="公式" r:id="rId10" imgW="1117600" imgH="241300" progId="Equation.3">
                  <p:embed/>
                  <p:pic>
                    <p:nvPicPr>
                      <p:cNvPr id="186381" name="Object 13">
                        <a:extLst>
                          <a:ext uri="{FF2B5EF4-FFF2-40B4-BE49-F238E27FC236}">
                            <a16:creationId xmlns:a16="http://schemas.microsoft.com/office/drawing/2014/main" id="{7669532F-09D6-D017-CB17-33708527FB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1814" y="4679950"/>
                        <a:ext cx="331152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82" name="Object 14">
            <a:extLst>
              <a:ext uri="{FF2B5EF4-FFF2-40B4-BE49-F238E27FC236}">
                <a16:creationId xmlns:a16="http://schemas.microsoft.com/office/drawing/2014/main" id="{9686EE24-8EB6-034E-14CF-11D3B0E2CF6C}"/>
              </a:ext>
            </a:extLst>
          </p:cNvPr>
          <p:cNvGraphicFramePr>
            <a:graphicFrameLocks noChangeAspect="1"/>
          </p:cNvGraphicFramePr>
          <p:nvPr/>
        </p:nvGraphicFramePr>
        <p:xfrm>
          <a:off x="6743700" y="4652964"/>
          <a:ext cx="3924300" cy="579437"/>
        </p:xfrm>
        <a:graphic>
          <a:graphicData uri="http://schemas.openxmlformats.org/presentationml/2006/ole">
            <mc:AlternateContent xmlns:mc="http://schemas.openxmlformats.org/markup-compatibility/2006">
              <mc:Choice xmlns:v="urn:schemas-microsoft-com:vml" Requires="v">
                <p:oleObj name="公式" r:id="rId12" imgW="1295400" imgH="241300" progId="Equation.3">
                  <p:embed/>
                </p:oleObj>
              </mc:Choice>
              <mc:Fallback>
                <p:oleObj name="公式" r:id="rId12" imgW="1295400" imgH="241300" progId="Equation.3">
                  <p:embed/>
                  <p:pic>
                    <p:nvPicPr>
                      <p:cNvPr id="186382" name="Object 14">
                        <a:extLst>
                          <a:ext uri="{FF2B5EF4-FFF2-40B4-BE49-F238E27FC236}">
                            <a16:creationId xmlns:a16="http://schemas.microsoft.com/office/drawing/2014/main" id="{9686EE24-8EB6-034E-14CF-11D3B0E2CF6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43700" y="4652964"/>
                        <a:ext cx="39243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83" name="Object 15">
            <a:extLst>
              <a:ext uri="{FF2B5EF4-FFF2-40B4-BE49-F238E27FC236}">
                <a16:creationId xmlns:a16="http://schemas.microsoft.com/office/drawing/2014/main" id="{4EDFFE6B-BBBF-CF0C-E81C-21FCB4C65E10}"/>
              </a:ext>
            </a:extLst>
          </p:cNvPr>
          <p:cNvGraphicFramePr>
            <a:graphicFrameLocks noChangeAspect="1"/>
          </p:cNvGraphicFramePr>
          <p:nvPr/>
        </p:nvGraphicFramePr>
        <p:xfrm>
          <a:off x="3121026" y="5297489"/>
          <a:ext cx="4270375" cy="579437"/>
        </p:xfrm>
        <a:graphic>
          <a:graphicData uri="http://schemas.openxmlformats.org/presentationml/2006/ole">
            <mc:AlternateContent xmlns:mc="http://schemas.openxmlformats.org/markup-compatibility/2006">
              <mc:Choice xmlns:v="urn:schemas-microsoft-com:vml" Requires="v">
                <p:oleObj name="公式" r:id="rId14" imgW="1409088" imgH="241195" progId="Equation.3">
                  <p:embed/>
                </p:oleObj>
              </mc:Choice>
              <mc:Fallback>
                <p:oleObj name="公式" r:id="rId14" imgW="1409088" imgH="241195" progId="Equation.3">
                  <p:embed/>
                  <p:pic>
                    <p:nvPicPr>
                      <p:cNvPr id="186383" name="Object 15">
                        <a:extLst>
                          <a:ext uri="{FF2B5EF4-FFF2-40B4-BE49-F238E27FC236}">
                            <a16:creationId xmlns:a16="http://schemas.microsoft.com/office/drawing/2014/main" id="{4EDFFE6B-BBBF-CF0C-E81C-21FCB4C65E1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21026" y="5297489"/>
                        <a:ext cx="42703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0716" name="Text Box 11">
            <a:extLst>
              <a:ext uri="{FF2B5EF4-FFF2-40B4-BE49-F238E27FC236}">
                <a16:creationId xmlns:a16="http://schemas.microsoft.com/office/drawing/2014/main" id="{10AB0CDD-8023-DAE7-2659-A1C77634E539}"/>
              </a:ext>
            </a:extLst>
          </p:cNvPr>
          <p:cNvSpPr txBox="1">
            <a:spLocks noChangeArrowheads="1"/>
          </p:cNvSpPr>
          <p:nvPr/>
        </p:nvSpPr>
        <p:spPr bwMode="auto">
          <a:xfrm>
            <a:off x="1847850" y="5414963"/>
            <a:ext cx="8064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 </a:t>
            </a:r>
            <a:r>
              <a:rPr kumimoji="1" lang="zh-CN" altLang="en-US" b="1">
                <a:solidFill>
                  <a:srgbClr val="000000"/>
                </a:solidFill>
                <a:latin typeface="Times New Roman" panose="02020603050405020304" pitchFamily="18" charset="0"/>
              </a:rPr>
              <a:t>即                                                                     故结论成立</a:t>
            </a:r>
            <a:r>
              <a:rPr kumimoji="1" lang="en-US" altLang="zh-CN" b="1">
                <a:solidFill>
                  <a:srgbClr val="000000"/>
                </a:solidFill>
                <a:latin typeface="Times New Roman" panose="02020603050405020304" pitchFamily="18" charset="0"/>
              </a:rPr>
              <a:t>.</a:t>
            </a:r>
            <a:r>
              <a:rPr kumimoji="1" lang="zh-CN" altLang="en-US" b="1">
                <a:solidFill>
                  <a:srgbClr val="000000"/>
                </a:solidFill>
                <a:latin typeface="Times New Roman" panose="02020603050405020304" pitchFamily="18" charset="0"/>
              </a:rPr>
              <a:t>                                                                                                  </a:t>
            </a:r>
            <a:endParaRPr kumimoji="1" lang="en-US" altLang="zh-CN"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86381"/>
                                        </p:tgtEl>
                                        <p:attrNameLst>
                                          <p:attrName>style.visibility</p:attrName>
                                        </p:attrNameLst>
                                      </p:cBhvr>
                                      <p:to>
                                        <p:strVal val="visible"/>
                                      </p:to>
                                    </p:set>
                                    <p:animEffect transition="in" filter="wipe(left)">
                                      <p:cBhvr>
                                        <p:cTn id="7" dur="5000"/>
                                        <p:tgtEl>
                                          <p:spTgt spid="186381"/>
                                        </p:tgtEl>
                                      </p:cBhvr>
                                    </p:animEffect>
                                  </p:childTnLst>
                                </p:cTn>
                              </p:par>
                            </p:childTnLst>
                          </p:cTn>
                        </p:par>
                        <p:par>
                          <p:cTn id="8" fill="hold" nodeType="afterGroup">
                            <p:stCondLst>
                              <p:cond delay="5000"/>
                            </p:stCondLst>
                            <p:childTnLst>
                              <p:par>
                                <p:cTn id="9" presetID="22" presetClass="entr" presetSubtype="8" fill="hold" nodeType="afterEffect">
                                  <p:stCondLst>
                                    <p:cond delay="0"/>
                                  </p:stCondLst>
                                  <p:childTnLst>
                                    <p:set>
                                      <p:cBhvr>
                                        <p:cTn id="10" dur="1" fill="hold">
                                          <p:stCondLst>
                                            <p:cond delay="0"/>
                                          </p:stCondLst>
                                        </p:cTn>
                                        <p:tgtEl>
                                          <p:spTgt spid="186382"/>
                                        </p:tgtEl>
                                        <p:attrNameLst>
                                          <p:attrName>style.visibility</p:attrName>
                                        </p:attrNameLst>
                                      </p:cBhvr>
                                      <p:to>
                                        <p:strVal val="visible"/>
                                      </p:to>
                                    </p:set>
                                    <p:animEffect transition="in" filter="wipe(left)">
                                      <p:cBhvr>
                                        <p:cTn id="11" dur="5000"/>
                                        <p:tgtEl>
                                          <p:spTgt spid="186382"/>
                                        </p:tgtEl>
                                      </p:cBhvr>
                                    </p:animEffect>
                                  </p:childTnLst>
                                </p:cTn>
                              </p:par>
                            </p:childTnLst>
                          </p:cTn>
                        </p:par>
                        <p:par>
                          <p:cTn id="12" fill="hold" nodeType="afterGroup">
                            <p:stCondLst>
                              <p:cond delay="10000"/>
                            </p:stCondLst>
                            <p:childTnLst>
                              <p:par>
                                <p:cTn id="13" presetID="22" presetClass="entr" presetSubtype="8" fill="hold" nodeType="afterEffect">
                                  <p:stCondLst>
                                    <p:cond delay="0"/>
                                  </p:stCondLst>
                                  <p:childTnLst>
                                    <p:set>
                                      <p:cBhvr>
                                        <p:cTn id="14" dur="1" fill="hold">
                                          <p:stCondLst>
                                            <p:cond delay="0"/>
                                          </p:stCondLst>
                                        </p:cTn>
                                        <p:tgtEl>
                                          <p:spTgt spid="186383"/>
                                        </p:tgtEl>
                                        <p:attrNameLst>
                                          <p:attrName>style.visibility</p:attrName>
                                        </p:attrNameLst>
                                      </p:cBhvr>
                                      <p:to>
                                        <p:strVal val="visible"/>
                                      </p:to>
                                    </p:set>
                                    <p:animEffect transition="in" filter="wipe(left)">
                                      <p:cBhvr>
                                        <p:cTn id="15" dur="5000"/>
                                        <p:tgtEl>
                                          <p:spTgt spid="186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1730" name="Text Box 2">
            <a:extLst>
              <a:ext uri="{FF2B5EF4-FFF2-40B4-BE49-F238E27FC236}">
                <a16:creationId xmlns:a16="http://schemas.microsoft.com/office/drawing/2014/main" id="{6FDCB87C-F965-11BC-9F53-A2ECB22389F8}"/>
              </a:ext>
            </a:extLst>
          </p:cNvPr>
          <p:cNvSpPr txBox="1">
            <a:spLocks noChangeArrowheads="1"/>
          </p:cNvSpPr>
          <p:nvPr/>
        </p:nvSpPr>
        <p:spPr bwMode="auto">
          <a:xfrm>
            <a:off x="2057400" y="1371601"/>
            <a:ext cx="8255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推论</a:t>
            </a:r>
            <a:r>
              <a:rPr kumimoji="1" lang="en-US" altLang="zh-CN" b="1">
                <a:solidFill>
                  <a:srgbClr val="0000FF"/>
                </a:solidFill>
                <a:latin typeface="Times New Roman" panose="02020603050405020304" pitchFamily="18" charset="0"/>
              </a:rPr>
              <a:t>2</a:t>
            </a:r>
            <a:r>
              <a:rPr kumimoji="1" lang="zh-CN" altLang="en-US" b="1">
                <a:solidFill>
                  <a:srgbClr val="0000FF"/>
                </a:solidFill>
                <a:latin typeface="Times New Roman" panose="02020603050405020304" pitchFamily="18" charset="0"/>
              </a:rPr>
              <a:t>：</a:t>
            </a:r>
            <a:r>
              <a:rPr kumimoji="1" lang="zh-CN" altLang="en-US" b="1">
                <a:solidFill>
                  <a:srgbClr val="000000"/>
                </a:solidFill>
                <a:latin typeface="Times New Roman" panose="02020603050405020304" pitchFamily="18" charset="0"/>
              </a:rPr>
              <a:t> 如果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阶方阵</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B</a:t>
            </a:r>
            <a:r>
              <a:rPr kumimoji="1" lang="zh-CN" altLang="en-US" b="1">
                <a:solidFill>
                  <a:srgbClr val="000000"/>
                </a:solidFill>
                <a:latin typeface="Times New Roman" panose="02020603050405020304" pitchFamily="18" charset="0"/>
              </a:rPr>
              <a:t>可逆，那么      、    、                  </a:t>
            </a:r>
          </a:p>
          <a:p>
            <a:pPr eaLnBrk="1" fontAlgn="base" hangingPunct="1">
              <a:spcBef>
                <a:spcPct val="0"/>
              </a:spcBef>
              <a:spcAft>
                <a:spcPct val="0"/>
              </a:spcAft>
            </a:pPr>
            <a:r>
              <a:rPr kumimoji="1" lang="zh-CN" altLang="en-US" b="1">
                <a:solidFill>
                  <a:srgbClr val="000000"/>
                </a:solidFill>
                <a:latin typeface="Times New Roman" panose="02020603050405020304" pitchFamily="18" charset="0"/>
              </a:rPr>
              <a:t>与</a:t>
            </a:r>
            <a:r>
              <a:rPr kumimoji="1" lang="en-US" altLang="zh-CN" b="1" i="1">
                <a:solidFill>
                  <a:srgbClr val="000000"/>
                </a:solidFill>
                <a:latin typeface="Times New Roman" panose="02020603050405020304" pitchFamily="18" charset="0"/>
              </a:rPr>
              <a:t>AB </a:t>
            </a:r>
            <a:r>
              <a:rPr kumimoji="1" lang="zh-CN" altLang="en-US" b="1">
                <a:solidFill>
                  <a:srgbClr val="000000"/>
                </a:solidFill>
                <a:latin typeface="Times New Roman" panose="02020603050405020304" pitchFamily="18" charset="0"/>
              </a:rPr>
              <a:t>也可逆，且</a:t>
            </a:r>
          </a:p>
        </p:txBody>
      </p:sp>
      <p:graphicFrame>
        <p:nvGraphicFramePr>
          <p:cNvPr id="9219" name="Object 23">
            <a:extLst>
              <a:ext uri="{FF2B5EF4-FFF2-40B4-BE49-F238E27FC236}">
                <a16:creationId xmlns:a16="http://schemas.microsoft.com/office/drawing/2014/main" id="{8C0874F3-C72B-5DA0-8470-1FCC5E84052E}"/>
              </a:ext>
            </a:extLst>
          </p:cNvPr>
          <p:cNvGraphicFramePr>
            <a:graphicFrameLocks noChangeAspect="1"/>
          </p:cNvGraphicFramePr>
          <p:nvPr/>
        </p:nvGraphicFramePr>
        <p:xfrm>
          <a:off x="5118101" y="2565400"/>
          <a:ext cx="1731963" cy="503238"/>
        </p:xfrm>
        <a:graphic>
          <a:graphicData uri="http://schemas.openxmlformats.org/presentationml/2006/ole">
            <mc:AlternateContent xmlns:mc="http://schemas.openxmlformats.org/markup-compatibility/2006">
              <mc:Choice xmlns:v="urn:schemas-microsoft-com:vml" Requires="v">
                <p:oleObj name="Equation" r:id="rId2" imgW="787400" imgH="228600" progId="">
                  <p:embed/>
                </p:oleObj>
              </mc:Choice>
              <mc:Fallback>
                <p:oleObj name="Equation" r:id="rId2" imgW="787400" imgH="228600" progId="">
                  <p:embed/>
                  <p:pic>
                    <p:nvPicPr>
                      <p:cNvPr id="9219" name="Object 23">
                        <a:extLst>
                          <a:ext uri="{FF2B5EF4-FFF2-40B4-BE49-F238E27FC236}">
                            <a16:creationId xmlns:a16="http://schemas.microsoft.com/office/drawing/2014/main" id="{8C0874F3-C72B-5DA0-8470-1FCC5E840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101" y="2565400"/>
                        <a:ext cx="17319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1732" name="Object 24">
            <a:extLst>
              <a:ext uri="{FF2B5EF4-FFF2-40B4-BE49-F238E27FC236}">
                <a16:creationId xmlns:a16="http://schemas.microsoft.com/office/drawing/2014/main" id="{A6F9C44E-68E9-386B-EEEE-933C04E14ED7}"/>
              </a:ext>
            </a:extLst>
          </p:cNvPr>
          <p:cNvGraphicFramePr>
            <a:graphicFrameLocks noChangeAspect="1"/>
          </p:cNvGraphicFramePr>
          <p:nvPr/>
        </p:nvGraphicFramePr>
        <p:xfrm>
          <a:off x="7502526" y="1357314"/>
          <a:ext cx="544513" cy="407987"/>
        </p:xfrm>
        <a:graphic>
          <a:graphicData uri="http://schemas.openxmlformats.org/presentationml/2006/ole">
            <mc:AlternateContent xmlns:mc="http://schemas.openxmlformats.org/markup-compatibility/2006">
              <mc:Choice xmlns:v="urn:schemas-microsoft-com:vml" Requires="v">
                <p:oleObj name="Equation" r:id="rId4" imgW="253890" imgH="190417" progId="">
                  <p:embed/>
                </p:oleObj>
              </mc:Choice>
              <mc:Fallback>
                <p:oleObj name="Equation" r:id="rId4" imgW="253890" imgH="190417" progId="">
                  <p:embed/>
                  <p:pic>
                    <p:nvPicPr>
                      <p:cNvPr id="841732" name="Object 24">
                        <a:extLst>
                          <a:ext uri="{FF2B5EF4-FFF2-40B4-BE49-F238E27FC236}">
                            <a16:creationId xmlns:a16="http://schemas.microsoft.com/office/drawing/2014/main" id="{A6F9C44E-68E9-386B-EEEE-933C04E14E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2526" y="1357314"/>
                        <a:ext cx="544513"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1733" name="Object 25">
            <a:extLst>
              <a:ext uri="{FF2B5EF4-FFF2-40B4-BE49-F238E27FC236}">
                <a16:creationId xmlns:a16="http://schemas.microsoft.com/office/drawing/2014/main" id="{232F9A1F-5262-0C0B-2BD4-B8713DAAD8B4}"/>
              </a:ext>
            </a:extLst>
          </p:cNvPr>
          <p:cNvGraphicFramePr>
            <a:graphicFrameLocks noChangeAspect="1"/>
          </p:cNvGraphicFramePr>
          <p:nvPr/>
        </p:nvGraphicFramePr>
        <p:xfrm>
          <a:off x="8120064" y="1357314"/>
          <a:ext cx="490537" cy="407987"/>
        </p:xfrm>
        <a:graphic>
          <a:graphicData uri="http://schemas.openxmlformats.org/presentationml/2006/ole">
            <mc:AlternateContent xmlns:mc="http://schemas.openxmlformats.org/markup-compatibility/2006">
              <mc:Choice xmlns:v="urn:schemas-microsoft-com:vml" Requires="v">
                <p:oleObj name="Equation" r:id="rId6" imgW="228600" imgH="190500" progId="">
                  <p:embed/>
                </p:oleObj>
              </mc:Choice>
              <mc:Fallback>
                <p:oleObj name="Equation" r:id="rId6" imgW="228600" imgH="190500" progId="">
                  <p:embed/>
                  <p:pic>
                    <p:nvPicPr>
                      <p:cNvPr id="841733" name="Object 25">
                        <a:extLst>
                          <a:ext uri="{FF2B5EF4-FFF2-40B4-BE49-F238E27FC236}">
                            <a16:creationId xmlns:a16="http://schemas.microsoft.com/office/drawing/2014/main" id="{232F9A1F-5262-0C0B-2BD4-B8713DAAD8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20064" y="1357314"/>
                        <a:ext cx="49053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1734" name="Object 26">
            <a:extLst>
              <a:ext uri="{FF2B5EF4-FFF2-40B4-BE49-F238E27FC236}">
                <a16:creationId xmlns:a16="http://schemas.microsoft.com/office/drawing/2014/main" id="{E11EADFD-5137-8217-E033-9750ECAB1043}"/>
              </a:ext>
            </a:extLst>
          </p:cNvPr>
          <p:cNvGraphicFramePr>
            <a:graphicFrameLocks noChangeAspect="1"/>
          </p:cNvGraphicFramePr>
          <p:nvPr/>
        </p:nvGraphicFramePr>
        <p:xfrm>
          <a:off x="8805863" y="1400176"/>
          <a:ext cx="1466850" cy="434975"/>
        </p:xfrm>
        <a:graphic>
          <a:graphicData uri="http://schemas.openxmlformats.org/presentationml/2006/ole">
            <mc:AlternateContent xmlns:mc="http://schemas.openxmlformats.org/markup-compatibility/2006">
              <mc:Choice xmlns:v="urn:schemas-microsoft-com:vml" Requires="v">
                <p:oleObj name="Equation" r:id="rId8" imgW="685800" imgH="203200" progId="">
                  <p:embed/>
                </p:oleObj>
              </mc:Choice>
              <mc:Fallback>
                <p:oleObj name="Equation" r:id="rId8" imgW="685800" imgH="203200" progId="">
                  <p:embed/>
                  <p:pic>
                    <p:nvPicPr>
                      <p:cNvPr id="841734" name="Object 26">
                        <a:extLst>
                          <a:ext uri="{FF2B5EF4-FFF2-40B4-BE49-F238E27FC236}">
                            <a16:creationId xmlns:a16="http://schemas.microsoft.com/office/drawing/2014/main" id="{E11EADFD-5137-8217-E033-9750ECAB10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05863" y="1400176"/>
                        <a:ext cx="1466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3" name="Object 27">
            <a:extLst>
              <a:ext uri="{FF2B5EF4-FFF2-40B4-BE49-F238E27FC236}">
                <a16:creationId xmlns:a16="http://schemas.microsoft.com/office/drawing/2014/main" id="{CC375173-7DF0-8608-14C4-4F957B40B513}"/>
              </a:ext>
            </a:extLst>
          </p:cNvPr>
          <p:cNvGraphicFramePr>
            <a:graphicFrameLocks noChangeAspect="1"/>
          </p:cNvGraphicFramePr>
          <p:nvPr/>
        </p:nvGraphicFramePr>
        <p:xfrm>
          <a:off x="5118100" y="3298825"/>
          <a:ext cx="2317750" cy="503238"/>
        </p:xfrm>
        <a:graphic>
          <a:graphicData uri="http://schemas.openxmlformats.org/presentationml/2006/ole">
            <mc:AlternateContent xmlns:mc="http://schemas.openxmlformats.org/markup-compatibility/2006">
              <mc:Choice xmlns:v="urn:schemas-microsoft-com:vml" Requires="v">
                <p:oleObj name="Equation" r:id="rId10" imgW="1054100" imgH="228600" progId="">
                  <p:embed/>
                </p:oleObj>
              </mc:Choice>
              <mc:Fallback>
                <p:oleObj name="Equation" r:id="rId10" imgW="1054100" imgH="228600" progId="">
                  <p:embed/>
                  <p:pic>
                    <p:nvPicPr>
                      <p:cNvPr id="9223" name="Object 27">
                        <a:extLst>
                          <a:ext uri="{FF2B5EF4-FFF2-40B4-BE49-F238E27FC236}">
                            <a16:creationId xmlns:a16="http://schemas.microsoft.com/office/drawing/2014/main" id="{CC375173-7DF0-8608-14C4-4F957B40B51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18100" y="3298825"/>
                        <a:ext cx="23177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5" name="Object 28">
            <a:extLst>
              <a:ext uri="{FF2B5EF4-FFF2-40B4-BE49-F238E27FC236}">
                <a16:creationId xmlns:a16="http://schemas.microsoft.com/office/drawing/2014/main" id="{100A941B-A4E7-5CB3-6C7D-F63EEE318559}"/>
              </a:ext>
            </a:extLst>
          </p:cNvPr>
          <p:cNvGraphicFramePr>
            <a:graphicFrameLocks noChangeAspect="1"/>
          </p:cNvGraphicFramePr>
          <p:nvPr/>
        </p:nvGraphicFramePr>
        <p:xfrm>
          <a:off x="5118100" y="4032251"/>
          <a:ext cx="2262188" cy="893763"/>
        </p:xfrm>
        <a:graphic>
          <a:graphicData uri="http://schemas.openxmlformats.org/presentationml/2006/ole">
            <mc:AlternateContent xmlns:mc="http://schemas.openxmlformats.org/markup-compatibility/2006">
              <mc:Choice xmlns:v="urn:schemas-microsoft-com:vml" Requires="v">
                <p:oleObj name="Equation" r:id="rId12" imgW="1028254" imgH="406224" progId="">
                  <p:embed/>
                </p:oleObj>
              </mc:Choice>
              <mc:Fallback>
                <p:oleObj name="Equation" r:id="rId12" imgW="1028254" imgH="406224" progId="">
                  <p:embed/>
                  <p:pic>
                    <p:nvPicPr>
                      <p:cNvPr id="9225" name="Object 28">
                        <a:extLst>
                          <a:ext uri="{FF2B5EF4-FFF2-40B4-BE49-F238E27FC236}">
                            <a16:creationId xmlns:a16="http://schemas.microsoft.com/office/drawing/2014/main" id="{100A941B-A4E7-5CB3-6C7D-F63EEE31855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18100" y="4032251"/>
                        <a:ext cx="2262188"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6" name="Object 29">
            <a:extLst>
              <a:ext uri="{FF2B5EF4-FFF2-40B4-BE49-F238E27FC236}">
                <a16:creationId xmlns:a16="http://schemas.microsoft.com/office/drawing/2014/main" id="{1D82030B-924B-E45E-030A-5CF2B5BB14C9}"/>
              </a:ext>
            </a:extLst>
          </p:cNvPr>
          <p:cNvGraphicFramePr>
            <a:graphicFrameLocks noChangeAspect="1"/>
          </p:cNvGraphicFramePr>
          <p:nvPr/>
        </p:nvGraphicFramePr>
        <p:xfrm>
          <a:off x="5118101" y="5157789"/>
          <a:ext cx="2462213" cy="503237"/>
        </p:xfrm>
        <a:graphic>
          <a:graphicData uri="http://schemas.openxmlformats.org/presentationml/2006/ole">
            <mc:AlternateContent xmlns:mc="http://schemas.openxmlformats.org/markup-compatibility/2006">
              <mc:Choice xmlns:v="urn:schemas-microsoft-com:vml" Requires="v">
                <p:oleObj name="Equation" r:id="rId14" imgW="1117600" imgH="228600" progId="">
                  <p:embed/>
                </p:oleObj>
              </mc:Choice>
              <mc:Fallback>
                <p:oleObj name="Equation" r:id="rId14" imgW="1117600" imgH="228600" progId="">
                  <p:embed/>
                  <p:pic>
                    <p:nvPicPr>
                      <p:cNvPr id="9226" name="Object 29">
                        <a:extLst>
                          <a:ext uri="{FF2B5EF4-FFF2-40B4-BE49-F238E27FC236}">
                            <a16:creationId xmlns:a16="http://schemas.microsoft.com/office/drawing/2014/main" id="{1D82030B-924B-E45E-030A-5CF2B5BB14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18101" y="5157789"/>
                        <a:ext cx="246221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4">
            <a:extLst>
              <a:ext uri="{FF2B5EF4-FFF2-40B4-BE49-F238E27FC236}">
                <a16:creationId xmlns:a16="http://schemas.microsoft.com/office/drawing/2014/main" id="{8E31AF02-20A3-A76F-479D-30AEA38352D8}"/>
              </a:ext>
            </a:extLst>
          </p:cNvPr>
          <p:cNvSpPr txBox="1">
            <a:spLocks noChangeArrowheads="1"/>
          </p:cNvSpPr>
          <p:nvPr/>
        </p:nvSpPr>
        <p:spPr bwMode="auto">
          <a:xfrm>
            <a:off x="2089151" y="601664"/>
            <a:ext cx="3070225" cy="523875"/>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zh-CN" altLang="en-US" sz="2800" b="1" dirty="0">
                <a:solidFill>
                  <a:srgbClr val="CACAFF">
                    <a:lumMod val="50000"/>
                  </a:srgbClr>
                </a:solidFill>
                <a:latin typeface="Times New Roman" pitchFamily="18" charset="0"/>
                <a:ea typeface="楷体_GB2312" pitchFamily="49" charset="-122"/>
              </a:rPr>
              <a:t>三、逆矩阵的性质</a:t>
            </a:r>
            <a:endParaRPr kumimoji="1" lang="en-US" altLang="zh-CN" sz="2800" b="1" dirty="0">
              <a:solidFill>
                <a:srgbClr val="CACAFF">
                  <a:lumMod val="50000"/>
                </a:srgbClr>
              </a:solidFill>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ipe(up)">
                                      <p:cBhvr>
                                        <p:cTn id="7" dur="500"/>
                                        <p:tgtEl>
                                          <p:spTgt spid="9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223"/>
                                        </p:tgtEl>
                                        <p:attrNameLst>
                                          <p:attrName>style.visibility</p:attrName>
                                        </p:attrNameLst>
                                      </p:cBhvr>
                                      <p:to>
                                        <p:strVal val="visible"/>
                                      </p:to>
                                    </p:set>
                                    <p:animEffect transition="in" filter="wipe(up)">
                                      <p:cBhvr>
                                        <p:cTn id="12" dur="500"/>
                                        <p:tgtEl>
                                          <p:spTgt spid="92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225"/>
                                        </p:tgtEl>
                                        <p:attrNameLst>
                                          <p:attrName>style.visibility</p:attrName>
                                        </p:attrNameLst>
                                      </p:cBhvr>
                                      <p:to>
                                        <p:strVal val="visible"/>
                                      </p:to>
                                    </p:set>
                                    <p:animEffect transition="in" filter="wipe(up)">
                                      <p:cBhvr>
                                        <p:cTn id="17" dur="500"/>
                                        <p:tgtEl>
                                          <p:spTgt spid="92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226"/>
                                        </p:tgtEl>
                                        <p:attrNameLst>
                                          <p:attrName>style.visibility</p:attrName>
                                        </p:attrNameLst>
                                      </p:cBhvr>
                                      <p:to>
                                        <p:strVal val="visible"/>
                                      </p:to>
                                    </p:set>
                                    <p:animEffect transition="in" filter="wipe(up)">
                                      <p:cBhvr>
                                        <p:cTn id="22"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0D7E006F-6525-07D4-32B3-9C8B44D1F4F9}"/>
              </a:ext>
            </a:extLst>
          </p:cNvPr>
          <p:cNvSpPr txBox="1">
            <a:spLocks noChangeArrowheads="1"/>
          </p:cNvSpPr>
          <p:nvPr/>
        </p:nvSpPr>
        <p:spPr bwMode="auto">
          <a:xfrm>
            <a:off x="1847850" y="692151"/>
            <a:ext cx="2160588" cy="523875"/>
          </a:xfrm>
          <a:prstGeom prst="rect">
            <a:avLst/>
          </a:prstGeom>
          <a:noFill/>
          <a:ln w="9525">
            <a:noFill/>
            <a:miter lim="800000"/>
            <a:headEnd/>
            <a:tailEnd/>
          </a:ln>
        </p:spPr>
        <p:txBody>
          <a:bodyPr>
            <a:spAutoFit/>
          </a:bodyPr>
          <a:lstStyle/>
          <a:p>
            <a:pPr fontAlgn="base">
              <a:spcBef>
                <a:spcPct val="0"/>
              </a:spcBef>
              <a:spcAft>
                <a:spcPct val="0"/>
              </a:spcAft>
              <a:defRPr/>
            </a:pPr>
            <a:r>
              <a:rPr kumimoji="1" lang="en-US" altLang="zh-CN" sz="2800" b="1" dirty="0">
                <a:solidFill>
                  <a:srgbClr val="000000"/>
                </a:solidFill>
                <a:latin typeface="Times New Roman" pitchFamily="18" charset="0"/>
                <a:ea typeface="楷体_GB2312" pitchFamily="49" charset="-122"/>
              </a:rPr>
              <a:t>    </a:t>
            </a:r>
            <a:r>
              <a:rPr kumimoji="1" lang="zh-CN" altLang="en-US" sz="2800" b="1" dirty="0">
                <a:solidFill>
                  <a:srgbClr val="9999FF">
                    <a:lumMod val="50000"/>
                  </a:srgbClr>
                </a:solidFill>
                <a:latin typeface="Times New Roman" pitchFamily="18" charset="0"/>
                <a:ea typeface="楷体_GB2312" pitchFamily="49" charset="-122"/>
              </a:rPr>
              <a:t>证</a:t>
            </a:r>
            <a:r>
              <a:rPr kumimoji="1" lang="zh-CN" altLang="en-US" sz="2800" b="1" dirty="0">
                <a:solidFill>
                  <a:srgbClr val="00007D"/>
                </a:solidFill>
                <a:latin typeface="Times New Roman" pitchFamily="18" charset="0"/>
                <a:ea typeface="楷体_GB2312" pitchFamily="49" charset="-122"/>
              </a:rPr>
              <a:t>：</a:t>
            </a:r>
            <a:r>
              <a:rPr kumimoji="1" lang="zh-CN" altLang="en-US" sz="2800" dirty="0">
                <a:solidFill>
                  <a:srgbClr val="000000"/>
                </a:solidFill>
                <a:latin typeface="Times New Roman" pitchFamily="18" charset="0"/>
                <a:ea typeface="楷体_GB2312" pitchFamily="49" charset="-122"/>
              </a:rPr>
              <a:t>先证</a:t>
            </a:r>
          </a:p>
        </p:txBody>
      </p:sp>
      <p:graphicFrame>
        <p:nvGraphicFramePr>
          <p:cNvPr id="3" name="Object 31">
            <a:extLst>
              <a:ext uri="{FF2B5EF4-FFF2-40B4-BE49-F238E27FC236}">
                <a16:creationId xmlns:a16="http://schemas.microsoft.com/office/drawing/2014/main" id="{FA6EE9F9-8DF5-4AC3-6D10-4966FE08F0D7}"/>
              </a:ext>
            </a:extLst>
          </p:cNvPr>
          <p:cNvGraphicFramePr>
            <a:graphicFrameLocks noChangeAspect="1"/>
          </p:cNvGraphicFramePr>
          <p:nvPr/>
        </p:nvGraphicFramePr>
        <p:xfrm>
          <a:off x="3911601" y="620713"/>
          <a:ext cx="3408363" cy="654050"/>
        </p:xfrm>
        <a:graphic>
          <a:graphicData uri="http://schemas.openxmlformats.org/presentationml/2006/ole">
            <mc:AlternateContent xmlns:mc="http://schemas.openxmlformats.org/markup-compatibility/2006">
              <mc:Choice xmlns:v="urn:schemas-microsoft-com:vml" Requires="v">
                <p:oleObj name="公式" r:id="rId2" imgW="1028254" imgH="241195" progId="Equation.3">
                  <p:embed/>
                </p:oleObj>
              </mc:Choice>
              <mc:Fallback>
                <p:oleObj name="公式" r:id="rId2" imgW="1028254" imgH="241195" progId="Equation.3">
                  <p:embed/>
                  <p:pic>
                    <p:nvPicPr>
                      <p:cNvPr id="3" name="Object 31">
                        <a:extLst>
                          <a:ext uri="{FF2B5EF4-FFF2-40B4-BE49-F238E27FC236}">
                            <a16:creationId xmlns:a16="http://schemas.microsoft.com/office/drawing/2014/main" id="{FA6EE9F9-8DF5-4AC3-6D10-4966FE08F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1601" y="620713"/>
                        <a:ext cx="340836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559" name="Object 3">
            <a:extLst>
              <a:ext uri="{FF2B5EF4-FFF2-40B4-BE49-F238E27FC236}">
                <a16:creationId xmlns:a16="http://schemas.microsoft.com/office/drawing/2014/main" id="{81256E6B-B0B4-C772-5C80-3E3D62889A50}"/>
              </a:ext>
            </a:extLst>
          </p:cNvPr>
          <p:cNvGraphicFramePr>
            <a:graphicFrameLocks noChangeAspect="1"/>
          </p:cNvGraphicFramePr>
          <p:nvPr/>
        </p:nvGraphicFramePr>
        <p:xfrm>
          <a:off x="3040063" y="1479550"/>
          <a:ext cx="4208462" cy="654050"/>
        </p:xfrm>
        <a:graphic>
          <a:graphicData uri="http://schemas.openxmlformats.org/presentationml/2006/ole">
            <mc:AlternateContent xmlns:mc="http://schemas.openxmlformats.org/markup-compatibility/2006">
              <mc:Choice xmlns:v="urn:schemas-microsoft-com:vml" Requires="v">
                <p:oleObj name="公式" r:id="rId4" imgW="1269449" imgH="241195" progId="Equation.3">
                  <p:embed/>
                </p:oleObj>
              </mc:Choice>
              <mc:Fallback>
                <p:oleObj name="公式" r:id="rId4" imgW="1269449" imgH="241195" progId="Equation.3">
                  <p:embed/>
                  <p:pic>
                    <p:nvPicPr>
                      <p:cNvPr id="150559" name="Object 3">
                        <a:extLst>
                          <a:ext uri="{FF2B5EF4-FFF2-40B4-BE49-F238E27FC236}">
                            <a16:creationId xmlns:a16="http://schemas.microsoft.com/office/drawing/2014/main" id="{81256E6B-B0B4-C772-5C80-3E3D62889A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0063" y="1479550"/>
                        <a:ext cx="42084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4">
            <a:extLst>
              <a:ext uri="{FF2B5EF4-FFF2-40B4-BE49-F238E27FC236}">
                <a16:creationId xmlns:a16="http://schemas.microsoft.com/office/drawing/2014/main" id="{17E578CE-1A01-073B-2BD9-39504FE43643}"/>
              </a:ext>
            </a:extLst>
          </p:cNvPr>
          <p:cNvGraphicFramePr>
            <a:graphicFrameLocks noChangeAspect="1"/>
          </p:cNvGraphicFramePr>
          <p:nvPr/>
        </p:nvGraphicFramePr>
        <p:xfrm>
          <a:off x="7061201" y="1484313"/>
          <a:ext cx="2441575" cy="654050"/>
        </p:xfrm>
        <a:graphic>
          <a:graphicData uri="http://schemas.openxmlformats.org/presentationml/2006/ole">
            <mc:AlternateContent xmlns:mc="http://schemas.openxmlformats.org/markup-compatibility/2006">
              <mc:Choice xmlns:v="urn:schemas-microsoft-com:vml" Requires="v">
                <p:oleObj name="公式" r:id="rId6" imgW="736600" imgH="241300" progId="Equation.3">
                  <p:embed/>
                </p:oleObj>
              </mc:Choice>
              <mc:Fallback>
                <p:oleObj name="公式" r:id="rId6" imgW="736600" imgH="241300" progId="Equation.3">
                  <p:embed/>
                  <p:pic>
                    <p:nvPicPr>
                      <p:cNvPr id="4" name="Object 4">
                        <a:extLst>
                          <a:ext uri="{FF2B5EF4-FFF2-40B4-BE49-F238E27FC236}">
                            <a16:creationId xmlns:a16="http://schemas.microsoft.com/office/drawing/2014/main" id="{17E578CE-1A01-073B-2BD9-39504FE436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1201" y="1484313"/>
                        <a:ext cx="24415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5">
            <a:extLst>
              <a:ext uri="{FF2B5EF4-FFF2-40B4-BE49-F238E27FC236}">
                <a16:creationId xmlns:a16="http://schemas.microsoft.com/office/drawing/2014/main" id="{89FB858C-2B3B-086E-E44F-EB7D7DE0818F}"/>
              </a:ext>
            </a:extLst>
          </p:cNvPr>
          <p:cNvGraphicFramePr>
            <a:graphicFrameLocks noChangeAspect="1"/>
          </p:cNvGraphicFramePr>
          <p:nvPr/>
        </p:nvGraphicFramePr>
        <p:xfrm>
          <a:off x="3127375" y="2205038"/>
          <a:ext cx="3155950" cy="1066800"/>
        </p:xfrm>
        <a:graphic>
          <a:graphicData uri="http://schemas.openxmlformats.org/presentationml/2006/ole">
            <mc:AlternateContent xmlns:mc="http://schemas.openxmlformats.org/markup-compatibility/2006">
              <mc:Choice xmlns:v="urn:schemas-microsoft-com:vml" Requires="v">
                <p:oleObj name="公式" r:id="rId8" imgW="952087" imgH="393529" progId="Equation.3">
                  <p:embed/>
                </p:oleObj>
              </mc:Choice>
              <mc:Fallback>
                <p:oleObj name="公式" r:id="rId8" imgW="952087" imgH="393529" progId="Equation.3">
                  <p:embed/>
                  <p:pic>
                    <p:nvPicPr>
                      <p:cNvPr id="5" name="Object 5">
                        <a:extLst>
                          <a:ext uri="{FF2B5EF4-FFF2-40B4-BE49-F238E27FC236}">
                            <a16:creationId xmlns:a16="http://schemas.microsoft.com/office/drawing/2014/main" id="{89FB858C-2B3B-086E-E44F-EB7D7DE081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7375" y="2205038"/>
                        <a:ext cx="31559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2">
            <a:extLst>
              <a:ext uri="{FF2B5EF4-FFF2-40B4-BE49-F238E27FC236}">
                <a16:creationId xmlns:a16="http://schemas.microsoft.com/office/drawing/2014/main" id="{552661FE-C1FB-9429-1229-688B400EA360}"/>
              </a:ext>
            </a:extLst>
          </p:cNvPr>
          <p:cNvSpPr txBox="1">
            <a:spLocks noChangeArrowheads="1"/>
          </p:cNvSpPr>
          <p:nvPr/>
        </p:nvSpPr>
        <p:spPr bwMode="auto">
          <a:xfrm>
            <a:off x="1847850" y="2460626"/>
            <a:ext cx="215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sz="2800" b="1">
                <a:solidFill>
                  <a:srgbClr val="000000"/>
                </a:solidFill>
                <a:latin typeface="Times New Roman" panose="02020603050405020304" pitchFamily="18" charset="0"/>
              </a:rPr>
              <a:t>    </a:t>
            </a:r>
            <a:r>
              <a:rPr kumimoji="1" lang="zh-CN" altLang="en-US" sz="2800">
                <a:solidFill>
                  <a:srgbClr val="000000"/>
                </a:solidFill>
                <a:latin typeface="Times New Roman" panose="02020603050405020304" pitchFamily="18" charset="0"/>
              </a:rPr>
              <a:t>再证</a:t>
            </a:r>
          </a:p>
        </p:txBody>
      </p:sp>
      <p:graphicFrame>
        <p:nvGraphicFramePr>
          <p:cNvPr id="6" name="Object 6">
            <a:extLst>
              <a:ext uri="{FF2B5EF4-FFF2-40B4-BE49-F238E27FC236}">
                <a16:creationId xmlns:a16="http://schemas.microsoft.com/office/drawing/2014/main" id="{75E8E549-BFB0-DF90-50D3-E13AE8BBF101}"/>
              </a:ext>
            </a:extLst>
          </p:cNvPr>
          <p:cNvGraphicFramePr>
            <a:graphicFrameLocks noChangeAspect="1"/>
          </p:cNvGraphicFramePr>
          <p:nvPr/>
        </p:nvGraphicFramePr>
        <p:xfrm>
          <a:off x="3068639" y="3357563"/>
          <a:ext cx="5259387" cy="1066800"/>
        </p:xfrm>
        <a:graphic>
          <a:graphicData uri="http://schemas.openxmlformats.org/presentationml/2006/ole">
            <mc:AlternateContent xmlns:mc="http://schemas.openxmlformats.org/markup-compatibility/2006">
              <mc:Choice xmlns:v="urn:schemas-microsoft-com:vml" Requires="v">
                <p:oleObj name="公式" r:id="rId10" imgW="1586811" imgH="393529" progId="Equation.3">
                  <p:embed/>
                </p:oleObj>
              </mc:Choice>
              <mc:Fallback>
                <p:oleObj name="公式" r:id="rId10" imgW="1586811" imgH="393529" progId="Equation.3">
                  <p:embed/>
                  <p:pic>
                    <p:nvPicPr>
                      <p:cNvPr id="6" name="Object 6">
                        <a:extLst>
                          <a:ext uri="{FF2B5EF4-FFF2-40B4-BE49-F238E27FC236}">
                            <a16:creationId xmlns:a16="http://schemas.microsoft.com/office/drawing/2014/main" id="{75E8E549-BFB0-DF90-50D3-E13AE8BBF10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68639" y="3357563"/>
                        <a:ext cx="52593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a:extLst>
              <a:ext uri="{FF2B5EF4-FFF2-40B4-BE49-F238E27FC236}">
                <a16:creationId xmlns:a16="http://schemas.microsoft.com/office/drawing/2014/main" id="{8E78ADBA-FE82-D5FA-3F1D-9CF20AC4DA20}"/>
              </a:ext>
            </a:extLst>
          </p:cNvPr>
          <p:cNvGraphicFramePr>
            <a:graphicFrameLocks noChangeAspect="1"/>
          </p:cNvGraphicFramePr>
          <p:nvPr/>
        </p:nvGraphicFramePr>
        <p:xfrm>
          <a:off x="8399464" y="3640138"/>
          <a:ext cx="968375" cy="482600"/>
        </p:xfrm>
        <a:graphic>
          <a:graphicData uri="http://schemas.openxmlformats.org/presentationml/2006/ole">
            <mc:AlternateContent xmlns:mc="http://schemas.openxmlformats.org/markup-compatibility/2006">
              <mc:Choice xmlns:v="urn:schemas-microsoft-com:vml" Requires="v">
                <p:oleObj name="公式" r:id="rId12" imgW="291847" imgH="177646" progId="Equation.3">
                  <p:embed/>
                </p:oleObj>
              </mc:Choice>
              <mc:Fallback>
                <p:oleObj name="公式" r:id="rId12" imgW="291847" imgH="177646" progId="Equation.3">
                  <p:embed/>
                  <p:pic>
                    <p:nvPicPr>
                      <p:cNvPr id="8" name="Object 7">
                        <a:extLst>
                          <a:ext uri="{FF2B5EF4-FFF2-40B4-BE49-F238E27FC236}">
                            <a16:creationId xmlns:a16="http://schemas.microsoft.com/office/drawing/2014/main" id="{8E78ADBA-FE82-D5FA-3F1D-9CF20AC4DA2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99464" y="3640138"/>
                        <a:ext cx="9683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a:extLst>
              <a:ext uri="{FF2B5EF4-FFF2-40B4-BE49-F238E27FC236}">
                <a16:creationId xmlns:a16="http://schemas.microsoft.com/office/drawing/2014/main" id="{8235E209-7B41-D3FD-4F53-FE802A73ADA6}"/>
              </a:ext>
            </a:extLst>
          </p:cNvPr>
          <p:cNvGraphicFramePr>
            <a:graphicFrameLocks noChangeAspect="1"/>
          </p:cNvGraphicFramePr>
          <p:nvPr/>
        </p:nvGraphicFramePr>
        <p:xfrm>
          <a:off x="3527425" y="4508500"/>
          <a:ext cx="3576638" cy="654050"/>
        </p:xfrm>
        <a:graphic>
          <a:graphicData uri="http://schemas.openxmlformats.org/presentationml/2006/ole">
            <mc:AlternateContent xmlns:mc="http://schemas.openxmlformats.org/markup-compatibility/2006">
              <mc:Choice xmlns:v="urn:schemas-microsoft-com:vml" Requires="v">
                <p:oleObj name="公式" r:id="rId14" imgW="1079032" imgH="241195" progId="Equation.3">
                  <p:embed/>
                </p:oleObj>
              </mc:Choice>
              <mc:Fallback>
                <p:oleObj name="公式" r:id="rId14" imgW="1079032" imgH="241195" progId="Equation.3">
                  <p:embed/>
                  <p:pic>
                    <p:nvPicPr>
                      <p:cNvPr id="9" name="Object 8">
                        <a:extLst>
                          <a:ext uri="{FF2B5EF4-FFF2-40B4-BE49-F238E27FC236}">
                            <a16:creationId xmlns:a16="http://schemas.microsoft.com/office/drawing/2014/main" id="{8235E209-7B41-D3FD-4F53-FE802A73ADA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27425" y="4508500"/>
                        <a:ext cx="357663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2">
            <a:extLst>
              <a:ext uri="{FF2B5EF4-FFF2-40B4-BE49-F238E27FC236}">
                <a16:creationId xmlns:a16="http://schemas.microsoft.com/office/drawing/2014/main" id="{32CD6F9E-E620-E699-94DC-D3523D391847}"/>
              </a:ext>
            </a:extLst>
          </p:cNvPr>
          <p:cNvSpPr txBox="1">
            <a:spLocks noChangeArrowheads="1"/>
          </p:cNvSpPr>
          <p:nvPr/>
        </p:nvSpPr>
        <p:spPr bwMode="auto">
          <a:xfrm>
            <a:off x="1847850" y="4587875"/>
            <a:ext cx="2159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sz="2800" b="1">
                <a:solidFill>
                  <a:srgbClr val="000000"/>
                </a:solidFill>
                <a:latin typeface="Times New Roman" panose="02020603050405020304" pitchFamily="18" charset="0"/>
              </a:rPr>
              <a:t>    </a:t>
            </a:r>
            <a:r>
              <a:rPr kumimoji="1" lang="zh-CN" altLang="en-US" sz="2800">
                <a:solidFill>
                  <a:srgbClr val="000000"/>
                </a:solidFill>
                <a:latin typeface="Times New Roman" panose="02020603050405020304" pitchFamily="18" charset="0"/>
              </a:rPr>
              <a:t>最后证</a:t>
            </a:r>
          </a:p>
        </p:txBody>
      </p:sp>
      <p:graphicFrame>
        <p:nvGraphicFramePr>
          <p:cNvPr id="10" name="Object 9">
            <a:extLst>
              <a:ext uri="{FF2B5EF4-FFF2-40B4-BE49-F238E27FC236}">
                <a16:creationId xmlns:a16="http://schemas.microsoft.com/office/drawing/2014/main" id="{3D5433AA-C0EB-6FF7-463D-E43E2FA0C716}"/>
              </a:ext>
            </a:extLst>
          </p:cNvPr>
          <p:cNvGraphicFramePr>
            <a:graphicFrameLocks noChangeAspect="1"/>
          </p:cNvGraphicFramePr>
          <p:nvPr/>
        </p:nvGraphicFramePr>
        <p:xfrm>
          <a:off x="3343275" y="5300663"/>
          <a:ext cx="5848350" cy="654050"/>
        </p:xfrm>
        <a:graphic>
          <a:graphicData uri="http://schemas.openxmlformats.org/presentationml/2006/ole">
            <mc:AlternateContent xmlns:mc="http://schemas.openxmlformats.org/markup-compatibility/2006">
              <mc:Choice xmlns:v="urn:schemas-microsoft-com:vml" Requires="v">
                <p:oleObj name="公式" r:id="rId16" imgW="1765300" imgH="241300" progId="Equation.3">
                  <p:embed/>
                </p:oleObj>
              </mc:Choice>
              <mc:Fallback>
                <p:oleObj name="公式" r:id="rId16" imgW="1765300" imgH="241300" progId="Equation.3">
                  <p:embed/>
                  <p:pic>
                    <p:nvPicPr>
                      <p:cNvPr id="10" name="Object 9">
                        <a:extLst>
                          <a:ext uri="{FF2B5EF4-FFF2-40B4-BE49-F238E27FC236}">
                            <a16:creationId xmlns:a16="http://schemas.microsoft.com/office/drawing/2014/main" id="{3D5433AA-C0EB-6FF7-463D-E43E2FA0C71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3275" y="5300663"/>
                        <a:ext cx="58483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0">
            <a:extLst>
              <a:ext uri="{FF2B5EF4-FFF2-40B4-BE49-F238E27FC236}">
                <a16:creationId xmlns:a16="http://schemas.microsoft.com/office/drawing/2014/main" id="{2019FFDF-55AB-68DB-8526-8C474CE3E029}"/>
              </a:ext>
            </a:extLst>
          </p:cNvPr>
          <p:cNvGraphicFramePr>
            <a:graphicFrameLocks noChangeAspect="1"/>
          </p:cNvGraphicFramePr>
          <p:nvPr/>
        </p:nvGraphicFramePr>
        <p:xfrm>
          <a:off x="5103814" y="6013450"/>
          <a:ext cx="4376737" cy="584200"/>
        </p:xfrm>
        <a:graphic>
          <a:graphicData uri="http://schemas.openxmlformats.org/presentationml/2006/ole">
            <mc:AlternateContent xmlns:mc="http://schemas.openxmlformats.org/markup-compatibility/2006">
              <mc:Choice xmlns:v="urn:schemas-microsoft-com:vml" Requires="v">
                <p:oleObj name="公式" r:id="rId18" imgW="1320227" imgH="215806" progId="Equation.3">
                  <p:embed/>
                </p:oleObj>
              </mc:Choice>
              <mc:Fallback>
                <p:oleObj name="公式" r:id="rId18" imgW="1320227" imgH="215806" progId="Equation.3">
                  <p:embed/>
                  <p:pic>
                    <p:nvPicPr>
                      <p:cNvPr id="12" name="Object 10">
                        <a:extLst>
                          <a:ext uri="{FF2B5EF4-FFF2-40B4-BE49-F238E27FC236}">
                            <a16:creationId xmlns:a16="http://schemas.microsoft.com/office/drawing/2014/main" id="{2019FFDF-55AB-68DB-8526-8C474CE3E02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03814" y="6013450"/>
                        <a:ext cx="43767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50559"/>
                                        </p:tgtEl>
                                        <p:attrNameLst>
                                          <p:attrName>style.visibility</p:attrName>
                                        </p:attrNameLst>
                                      </p:cBhvr>
                                      <p:to>
                                        <p:strVal val="visible"/>
                                      </p:to>
                                    </p:set>
                                    <p:animEffect transition="in" filter="wipe(left)">
                                      <p:cBhvr>
                                        <p:cTn id="16" dur="500"/>
                                        <p:tgtEl>
                                          <p:spTgt spid="15055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1" grpId="0"/>
    </p:bldLst>
  </p:timing>
</p:sld>
</file>

<file path=ppt/slides/slide8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43778" name="Rectangle 2">
            <a:extLst>
              <a:ext uri="{FF2B5EF4-FFF2-40B4-BE49-F238E27FC236}">
                <a16:creationId xmlns:a16="http://schemas.microsoft.com/office/drawing/2014/main" id="{DD507443-61E2-4A76-B8F2-208BB0C255BA}"/>
              </a:ext>
            </a:extLst>
          </p:cNvPr>
          <p:cNvSpPr>
            <a:spLocks noChangeAspect="1" noChangeArrowheads="1"/>
          </p:cNvSpPr>
          <p:nvPr/>
        </p:nvSpPr>
        <p:spPr bwMode="auto">
          <a:xfrm>
            <a:off x="1981200" y="457200"/>
            <a:ext cx="77739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lang="en-US" altLang="zh-CN" sz="4400" b="1">
                <a:solidFill>
                  <a:srgbClr val="00007D"/>
                </a:solidFill>
              </a:rPr>
              <a:t> </a:t>
            </a:r>
            <a:r>
              <a:rPr lang="zh-CN" altLang="en-US" sz="4400" b="1">
                <a:solidFill>
                  <a:srgbClr val="FF0000"/>
                </a:solidFill>
              </a:rPr>
              <a:t>上节内容回顾</a:t>
            </a:r>
          </a:p>
        </p:txBody>
      </p:sp>
      <p:sp>
        <p:nvSpPr>
          <p:cNvPr id="106499" name="Text Box 3">
            <a:extLst>
              <a:ext uri="{FF2B5EF4-FFF2-40B4-BE49-F238E27FC236}">
                <a16:creationId xmlns:a16="http://schemas.microsoft.com/office/drawing/2014/main" id="{6E20770B-9957-2D34-B38B-61B2A19C0AF2}"/>
              </a:ext>
            </a:extLst>
          </p:cNvPr>
          <p:cNvSpPr txBox="1">
            <a:spLocks noChangeArrowheads="1"/>
          </p:cNvSpPr>
          <p:nvPr/>
        </p:nvSpPr>
        <p:spPr bwMode="auto">
          <a:xfrm>
            <a:off x="2163763" y="1565276"/>
            <a:ext cx="79057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000000"/>
                </a:solidFill>
                <a:latin typeface="楷体_GB2312" pitchFamily="49" charset="-122"/>
              </a:rPr>
              <a:t>一、转置矩阵</a:t>
            </a:r>
            <a:endParaRPr kumimoji="1" lang="en-US" altLang="zh-CN" b="1">
              <a:solidFill>
                <a:srgbClr val="000000"/>
              </a:solidFill>
              <a:latin typeface="楷体_GB2312" pitchFamily="49" charset="-122"/>
            </a:endParaRPr>
          </a:p>
        </p:txBody>
      </p:sp>
      <p:sp>
        <p:nvSpPr>
          <p:cNvPr id="9" name="Text Box 2">
            <a:extLst>
              <a:ext uri="{FF2B5EF4-FFF2-40B4-BE49-F238E27FC236}">
                <a16:creationId xmlns:a16="http://schemas.microsoft.com/office/drawing/2014/main" id="{007981B9-0E2A-CF5E-9971-51391047F0FA}"/>
              </a:ext>
            </a:extLst>
          </p:cNvPr>
          <p:cNvSpPr txBox="1">
            <a:spLocks noChangeArrowheads="1"/>
          </p:cNvSpPr>
          <p:nvPr/>
        </p:nvSpPr>
        <p:spPr bwMode="auto">
          <a:xfrm>
            <a:off x="2351089" y="2117725"/>
            <a:ext cx="51133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en-US" altLang="zh-CN" b="1">
                <a:solidFill>
                  <a:srgbClr val="000000"/>
                </a:solidFill>
                <a:latin typeface="Times New Roman" panose="02020603050405020304" pitchFamily="18" charset="0"/>
              </a:rPr>
              <a:t>1.  </a:t>
            </a:r>
            <a:r>
              <a:rPr kumimoji="1" lang="zh-CN" altLang="en-US" b="1">
                <a:solidFill>
                  <a:srgbClr val="000000"/>
                </a:solidFill>
                <a:latin typeface="Times New Roman" panose="02020603050405020304" pitchFamily="18" charset="0"/>
              </a:rPr>
              <a:t>转置矩阵的定义</a:t>
            </a:r>
            <a:endParaRPr kumimoji="1" lang="en-US" altLang="zh-CN" b="1">
              <a:solidFill>
                <a:srgbClr val="000000"/>
              </a:solidFill>
              <a:latin typeface="Times New Roman" panose="02020603050405020304" pitchFamily="18" charset="0"/>
            </a:endParaRPr>
          </a:p>
          <a:p>
            <a:pPr eaLnBrk="1" fontAlgn="base" hangingPunct="1">
              <a:spcBef>
                <a:spcPct val="50000"/>
              </a:spcBef>
              <a:spcAft>
                <a:spcPct val="0"/>
              </a:spcAft>
            </a:pPr>
            <a:r>
              <a:rPr kumimoji="1" lang="en-US" altLang="zh-CN" b="1">
                <a:solidFill>
                  <a:srgbClr val="000000"/>
                </a:solidFill>
                <a:latin typeface="Times New Roman" panose="02020603050405020304" pitchFamily="18" charset="0"/>
              </a:rPr>
              <a:t>2.  </a:t>
            </a:r>
            <a:r>
              <a:rPr kumimoji="1" lang="zh-CN" altLang="en-US" b="1">
                <a:solidFill>
                  <a:srgbClr val="000000"/>
                </a:solidFill>
                <a:latin typeface="Times New Roman" panose="02020603050405020304" pitchFamily="18" charset="0"/>
              </a:rPr>
              <a:t>转置矩阵的运算性质</a:t>
            </a:r>
          </a:p>
        </p:txBody>
      </p:sp>
      <p:graphicFrame>
        <p:nvGraphicFramePr>
          <p:cNvPr id="10" name="Object 14">
            <a:extLst>
              <a:ext uri="{FF2B5EF4-FFF2-40B4-BE49-F238E27FC236}">
                <a16:creationId xmlns:a16="http://schemas.microsoft.com/office/drawing/2014/main" id="{9290CD9E-EC5E-9C8E-AF69-2C66C8B2FDDC}"/>
              </a:ext>
            </a:extLst>
          </p:cNvPr>
          <p:cNvGraphicFramePr>
            <a:graphicFrameLocks noChangeAspect="1"/>
          </p:cNvGraphicFramePr>
          <p:nvPr/>
        </p:nvGraphicFramePr>
        <p:xfrm>
          <a:off x="3359150" y="3270250"/>
          <a:ext cx="2114550" cy="490538"/>
        </p:xfrm>
        <a:graphic>
          <a:graphicData uri="http://schemas.openxmlformats.org/presentationml/2006/ole">
            <mc:AlternateContent xmlns:mc="http://schemas.openxmlformats.org/markup-compatibility/2006">
              <mc:Choice xmlns:v="urn:schemas-microsoft-com:vml" Requires="v">
                <p:oleObj name="Equation" r:id="rId2" imgW="977900" imgH="228600" progId="">
                  <p:embed/>
                </p:oleObj>
              </mc:Choice>
              <mc:Fallback>
                <p:oleObj name="Equation" r:id="rId2" imgW="977900" imgH="228600" progId="">
                  <p:embed/>
                  <p:pic>
                    <p:nvPicPr>
                      <p:cNvPr id="10" name="Object 14">
                        <a:extLst>
                          <a:ext uri="{FF2B5EF4-FFF2-40B4-BE49-F238E27FC236}">
                            <a16:creationId xmlns:a16="http://schemas.microsoft.com/office/drawing/2014/main" id="{9290CD9E-EC5E-9C8E-AF69-2C66C8B2F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150" y="3270250"/>
                        <a:ext cx="211455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5">
            <a:extLst>
              <a:ext uri="{FF2B5EF4-FFF2-40B4-BE49-F238E27FC236}">
                <a16:creationId xmlns:a16="http://schemas.microsoft.com/office/drawing/2014/main" id="{0AD7D2A9-549E-81AE-AAE9-603148A4C734}"/>
              </a:ext>
            </a:extLst>
          </p:cNvPr>
          <p:cNvGraphicFramePr>
            <a:graphicFrameLocks noChangeAspect="1"/>
          </p:cNvGraphicFramePr>
          <p:nvPr/>
        </p:nvGraphicFramePr>
        <p:xfrm>
          <a:off x="3359151" y="4191000"/>
          <a:ext cx="3402013" cy="490538"/>
        </p:xfrm>
        <a:graphic>
          <a:graphicData uri="http://schemas.openxmlformats.org/presentationml/2006/ole">
            <mc:AlternateContent xmlns:mc="http://schemas.openxmlformats.org/markup-compatibility/2006">
              <mc:Choice xmlns:v="urn:schemas-microsoft-com:vml" Requires="v">
                <p:oleObj name="Equation" r:id="rId4" imgW="1574800" imgH="228600" progId="">
                  <p:embed/>
                </p:oleObj>
              </mc:Choice>
              <mc:Fallback>
                <p:oleObj name="Equation" r:id="rId4" imgW="1574800" imgH="228600" progId="">
                  <p:embed/>
                  <p:pic>
                    <p:nvPicPr>
                      <p:cNvPr id="11" name="Object 15">
                        <a:extLst>
                          <a:ext uri="{FF2B5EF4-FFF2-40B4-BE49-F238E27FC236}">
                            <a16:creationId xmlns:a16="http://schemas.microsoft.com/office/drawing/2014/main" id="{0AD7D2A9-549E-81AE-AAE9-603148A4C7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151" y="4191000"/>
                        <a:ext cx="340201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6">
            <a:extLst>
              <a:ext uri="{FF2B5EF4-FFF2-40B4-BE49-F238E27FC236}">
                <a16:creationId xmlns:a16="http://schemas.microsoft.com/office/drawing/2014/main" id="{8E5F0743-CA55-6244-7479-8879D57F4141}"/>
              </a:ext>
            </a:extLst>
          </p:cNvPr>
          <p:cNvGraphicFramePr>
            <a:graphicFrameLocks noChangeAspect="1"/>
          </p:cNvGraphicFramePr>
          <p:nvPr/>
        </p:nvGraphicFramePr>
        <p:xfrm>
          <a:off x="3359151" y="5111751"/>
          <a:ext cx="2551113" cy="492125"/>
        </p:xfrm>
        <a:graphic>
          <a:graphicData uri="http://schemas.openxmlformats.org/presentationml/2006/ole">
            <mc:AlternateContent xmlns:mc="http://schemas.openxmlformats.org/markup-compatibility/2006">
              <mc:Choice xmlns:v="urn:schemas-microsoft-com:vml" Requires="v">
                <p:oleObj name="Equation" r:id="rId6" imgW="1181100" imgH="228600" progId="">
                  <p:embed/>
                </p:oleObj>
              </mc:Choice>
              <mc:Fallback>
                <p:oleObj name="Equation" r:id="rId6" imgW="1181100" imgH="228600" progId="">
                  <p:embed/>
                  <p:pic>
                    <p:nvPicPr>
                      <p:cNvPr id="12" name="Object 16">
                        <a:extLst>
                          <a:ext uri="{FF2B5EF4-FFF2-40B4-BE49-F238E27FC236}">
                            <a16:creationId xmlns:a16="http://schemas.microsoft.com/office/drawing/2014/main" id="{8E5F0743-CA55-6244-7479-8879D57F41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9151" y="5111751"/>
                        <a:ext cx="25511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7">
            <a:extLst>
              <a:ext uri="{FF2B5EF4-FFF2-40B4-BE49-F238E27FC236}">
                <a16:creationId xmlns:a16="http://schemas.microsoft.com/office/drawing/2014/main" id="{809E7321-F887-A47F-CE6D-943C8BD02384}"/>
              </a:ext>
            </a:extLst>
          </p:cNvPr>
          <p:cNvGraphicFramePr>
            <a:graphicFrameLocks noChangeAspect="1"/>
          </p:cNvGraphicFramePr>
          <p:nvPr/>
        </p:nvGraphicFramePr>
        <p:xfrm>
          <a:off x="3359151" y="6034089"/>
          <a:ext cx="2716213" cy="490537"/>
        </p:xfrm>
        <a:graphic>
          <a:graphicData uri="http://schemas.openxmlformats.org/presentationml/2006/ole">
            <mc:AlternateContent xmlns:mc="http://schemas.openxmlformats.org/markup-compatibility/2006">
              <mc:Choice xmlns:v="urn:schemas-microsoft-com:vml" Requires="v">
                <p:oleObj name="Equation" r:id="rId8" imgW="1257300" imgH="228600" progId="">
                  <p:embed/>
                </p:oleObj>
              </mc:Choice>
              <mc:Fallback>
                <p:oleObj name="Equation" r:id="rId8" imgW="1257300" imgH="228600" progId="">
                  <p:embed/>
                  <p:pic>
                    <p:nvPicPr>
                      <p:cNvPr id="13" name="Object 17">
                        <a:extLst>
                          <a:ext uri="{FF2B5EF4-FFF2-40B4-BE49-F238E27FC236}">
                            <a16:creationId xmlns:a16="http://schemas.microsoft.com/office/drawing/2014/main" id="{809E7321-F887-A47F-CE6D-943C8BD023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9151" y="6034089"/>
                        <a:ext cx="2716213" cy="4905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blinds(horizontal)">
                                      <p:cBhvr>
                                        <p:cTn id="7" dur="500"/>
                                        <p:tgtEl>
                                          <p:spTgt spid="106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vertical)">
                                      <p:cBhvr>
                                        <p:cTn id="16" dur="5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vertical)">
                                      <p:cBhvr>
                                        <p:cTn id="21" dur="500"/>
                                        <p:tgtEl>
                                          <p:spTgt spid="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vertical)">
                                      <p:cBhvr>
                                        <p:cTn id="26" dur="50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vertical)">
                                      <p:cBhvr>
                                        <p:cTn id="31" dur="500"/>
                                        <p:tgtEl>
                                          <p:spTgt spid="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5" presetClass="emph" presetSubtype="0" fill="hold" nodeType="clickEffect">
                                  <p:stCondLst>
                                    <p:cond delay="0"/>
                                  </p:stCondLst>
                                  <p:childTnLst>
                                    <p:anim calcmode="discrete" valueType="str">
                                      <p:cBhvr>
                                        <p:cTn id="35"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p:bldP spid="9" grpId="0"/>
    </p:bldLst>
  </p:timing>
</p:sld>
</file>

<file path=ppt/slides/slide8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0610" name="Text Box 18">
            <a:extLst>
              <a:ext uri="{FF2B5EF4-FFF2-40B4-BE49-F238E27FC236}">
                <a16:creationId xmlns:a16="http://schemas.microsoft.com/office/drawing/2014/main" id="{160D9271-4E9C-5175-BC04-77530664B442}"/>
              </a:ext>
            </a:extLst>
          </p:cNvPr>
          <p:cNvSpPr txBox="1">
            <a:spLocks noChangeArrowheads="1"/>
          </p:cNvSpPr>
          <p:nvPr/>
        </p:nvSpPr>
        <p:spPr bwMode="auto">
          <a:xfrm>
            <a:off x="2163764" y="1828800"/>
            <a:ext cx="8035925"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en-US" altLang="zh-CN" b="1">
                <a:solidFill>
                  <a:srgbClr val="0000FF"/>
                </a:solidFill>
                <a:latin typeface="Times New Roman" panose="02020603050405020304" pitchFamily="18" charset="0"/>
              </a:rPr>
              <a:t>1. </a:t>
            </a:r>
            <a:r>
              <a:rPr kumimoji="1" lang="zh-CN" altLang="en-US" b="1">
                <a:solidFill>
                  <a:srgbClr val="0000FF"/>
                </a:solidFill>
                <a:latin typeface="Times New Roman" panose="02020603050405020304" pitchFamily="18" charset="0"/>
              </a:rPr>
              <a:t>定义：</a:t>
            </a:r>
            <a:r>
              <a:rPr kumimoji="1" lang="zh-CN" altLang="en-US" b="1">
                <a:solidFill>
                  <a:srgbClr val="000000"/>
                </a:solidFill>
                <a:latin typeface="Times New Roman" panose="02020603050405020304" pitchFamily="18" charset="0"/>
              </a:rPr>
              <a:t>行列式 </a:t>
            </a:r>
            <a:r>
              <a:rPr kumimoji="1" lang="en-US" altLang="zh-CN"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A</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的各个元素的代数余子式</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A</a:t>
            </a:r>
            <a:r>
              <a:rPr kumimoji="1" lang="en-US" altLang="zh-CN" b="1" i="1" baseline="-25000">
                <a:solidFill>
                  <a:srgbClr val="000000"/>
                </a:solidFill>
                <a:latin typeface="Times New Roman" panose="02020603050405020304" pitchFamily="18" charset="0"/>
              </a:rPr>
              <a:t>ij</a:t>
            </a:r>
            <a:r>
              <a:rPr kumimoji="1" lang="en-US" altLang="zh-CN" b="1" i="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所构成的如下矩阵</a:t>
            </a:r>
          </a:p>
          <a:p>
            <a:pPr eaLnBrk="1" fontAlgn="base" hangingPunct="1">
              <a:lnSpc>
                <a:spcPct val="130000"/>
              </a:lnSpc>
              <a:spcBef>
                <a:spcPct val="0"/>
              </a:spcBef>
              <a:spcAft>
                <a:spcPct val="0"/>
              </a:spcAft>
            </a:pPr>
            <a:endParaRPr kumimoji="1" lang="zh-CN" altLang="en-US" b="1">
              <a:solidFill>
                <a:srgbClr val="000000"/>
              </a:solidFill>
              <a:latin typeface="Times New Roman" panose="02020603050405020304" pitchFamily="18" charset="0"/>
            </a:endParaRPr>
          </a:p>
          <a:p>
            <a:pPr eaLnBrk="1" fontAlgn="base" hangingPunct="1">
              <a:lnSpc>
                <a:spcPct val="130000"/>
              </a:lnSpc>
              <a:spcBef>
                <a:spcPct val="0"/>
              </a:spcBef>
              <a:spcAft>
                <a:spcPct val="0"/>
              </a:spcAft>
            </a:pPr>
            <a:endParaRPr kumimoji="1" lang="zh-CN" altLang="en-US" b="1">
              <a:solidFill>
                <a:srgbClr val="000000"/>
              </a:solidFill>
              <a:latin typeface="Times New Roman" panose="02020603050405020304" pitchFamily="18" charset="0"/>
            </a:endParaRPr>
          </a:p>
          <a:p>
            <a:pPr eaLnBrk="1" fontAlgn="base" hangingPunct="1">
              <a:lnSpc>
                <a:spcPct val="130000"/>
              </a:lnSpc>
              <a:spcBef>
                <a:spcPct val="0"/>
              </a:spcBef>
              <a:spcAft>
                <a:spcPct val="0"/>
              </a:spcAft>
            </a:pPr>
            <a:endParaRPr kumimoji="1" lang="zh-CN" altLang="en-US" b="1">
              <a:solidFill>
                <a:srgbClr val="000000"/>
              </a:solidFill>
              <a:latin typeface="Times New Roman" panose="02020603050405020304" pitchFamily="18" charset="0"/>
            </a:endParaRPr>
          </a:p>
          <a:p>
            <a:pPr eaLnBrk="1" fontAlgn="base" hangingPunct="1">
              <a:lnSpc>
                <a:spcPct val="130000"/>
              </a:lnSpc>
              <a:spcBef>
                <a:spcPct val="0"/>
              </a:spcBef>
              <a:spcAft>
                <a:spcPct val="0"/>
              </a:spcAft>
            </a:pPr>
            <a:endParaRPr kumimoji="1" lang="zh-CN" altLang="en-US" b="1">
              <a:solidFill>
                <a:srgbClr val="000000"/>
              </a:solidFill>
              <a:latin typeface="Times New Roman" panose="02020603050405020304" pitchFamily="18" charset="0"/>
            </a:endParaRPr>
          </a:p>
          <a:p>
            <a:pPr eaLnBrk="1" fontAlgn="base" hangingPunct="1">
              <a:lnSpc>
                <a:spcPct val="130000"/>
              </a:lnSpc>
              <a:spcBef>
                <a:spcPct val="0"/>
              </a:spcBef>
              <a:spcAft>
                <a:spcPct val="0"/>
              </a:spcAft>
            </a:pPr>
            <a:r>
              <a:rPr kumimoji="1" lang="zh-CN" altLang="en-US" b="1">
                <a:solidFill>
                  <a:srgbClr val="000000"/>
                </a:solidFill>
                <a:latin typeface="Times New Roman" panose="02020603050405020304" pitchFamily="18" charset="0"/>
              </a:rPr>
              <a:t>称为矩阵</a:t>
            </a:r>
            <a:r>
              <a:rPr kumimoji="1" lang="zh-CN" altLang="en-US" b="1" i="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A </a:t>
            </a:r>
            <a:r>
              <a:rPr kumimoji="1" lang="zh-CN" altLang="en-US" b="1">
                <a:solidFill>
                  <a:srgbClr val="000000"/>
                </a:solidFill>
                <a:latin typeface="Times New Roman" panose="02020603050405020304" pitchFamily="18" charset="0"/>
              </a:rPr>
              <a:t>的</a:t>
            </a:r>
            <a:r>
              <a:rPr kumimoji="1" lang="zh-CN" altLang="en-US" b="1">
                <a:solidFill>
                  <a:srgbClr val="FF0000"/>
                </a:solidFill>
                <a:latin typeface="Times New Roman" panose="02020603050405020304" pitchFamily="18" charset="0"/>
              </a:rPr>
              <a:t>伴随矩阵</a:t>
            </a:r>
            <a:r>
              <a:rPr kumimoji="1" lang="en-US" altLang="zh-CN" b="1">
                <a:solidFill>
                  <a:srgbClr val="D60093"/>
                </a:solidFill>
                <a:latin typeface="Times New Roman" panose="02020603050405020304" pitchFamily="18" charset="0"/>
              </a:rPr>
              <a:t>(</a:t>
            </a:r>
            <a:r>
              <a:rPr lang="en-US" altLang="zh-CN" b="1" i="1">
                <a:solidFill>
                  <a:srgbClr val="D60093"/>
                </a:solidFill>
                <a:latin typeface="Times New Roman" panose="02020603050405020304" pitchFamily="18" charset="0"/>
                <a:ea typeface="宋体" panose="02010600030101010101" pitchFamily="2" charset="-122"/>
                <a:cs typeface="Times New Roman" panose="02020603050405020304" pitchFamily="18" charset="0"/>
              </a:rPr>
              <a:t>adjoint matrix</a:t>
            </a:r>
            <a:r>
              <a:rPr lang="en-US" altLang="zh-CN">
                <a:solidFill>
                  <a:srgbClr val="D60093"/>
                </a:solidFill>
                <a:ea typeface="宋体" panose="02010600030101010101" pitchFamily="2" charset="-122"/>
              </a:rPr>
              <a:t>)</a:t>
            </a:r>
            <a:r>
              <a:rPr lang="en-US" altLang="zh-CN">
                <a:solidFill>
                  <a:srgbClr val="000000"/>
                </a:solidFill>
                <a:ea typeface="宋体" panose="02010600030101010101" pitchFamily="2" charset="-122"/>
              </a:rPr>
              <a:t>.</a:t>
            </a:r>
            <a:br>
              <a:rPr lang="en-US" altLang="zh-CN">
                <a:solidFill>
                  <a:srgbClr val="000000"/>
                </a:solidFill>
                <a:ea typeface="宋体" panose="02010600030101010101" pitchFamily="2" charset="-122"/>
              </a:rPr>
            </a:br>
            <a:r>
              <a:rPr kumimoji="1" lang="en-US" altLang="zh-CN" b="1">
                <a:solidFill>
                  <a:srgbClr val="000000"/>
                </a:solidFill>
                <a:latin typeface="楷体_GB2312" pitchFamily="49" charset="-122"/>
              </a:rPr>
              <a:t>.</a:t>
            </a:r>
            <a:endParaRPr kumimoji="1" lang="en-US" altLang="zh-CN" b="1">
              <a:solidFill>
                <a:srgbClr val="000000"/>
              </a:solidFill>
              <a:latin typeface="Times New Roman" panose="02020603050405020304" pitchFamily="18" charset="0"/>
            </a:endParaRPr>
          </a:p>
        </p:txBody>
      </p:sp>
      <p:graphicFrame>
        <p:nvGraphicFramePr>
          <p:cNvPr id="110611" name="Object 14">
            <a:extLst>
              <a:ext uri="{FF2B5EF4-FFF2-40B4-BE49-F238E27FC236}">
                <a16:creationId xmlns:a16="http://schemas.microsoft.com/office/drawing/2014/main" id="{E1AF85A3-8F95-5B86-78C8-C4D123AD5C12}"/>
              </a:ext>
            </a:extLst>
          </p:cNvPr>
          <p:cNvGraphicFramePr>
            <a:graphicFrameLocks noChangeAspect="1"/>
          </p:cNvGraphicFramePr>
          <p:nvPr/>
        </p:nvGraphicFramePr>
        <p:xfrm>
          <a:off x="4252913" y="2767014"/>
          <a:ext cx="3498850" cy="1876425"/>
        </p:xfrm>
        <a:graphic>
          <a:graphicData uri="http://schemas.openxmlformats.org/presentationml/2006/ole">
            <mc:AlternateContent xmlns:mc="http://schemas.openxmlformats.org/markup-compatibility/2006">
              <mc:Choice xmlns:v="urn:schemas-microsoft-com:vml" Requires="v">
                <p:oleObj name="Equation" r:id="rId2" imgW="1752600" imgH="939800" progId="">
                  <p:embed/>
                </p:oleObj>
              </mc:Choice>
              <mc:Fallback>
                <p:oleObj name="Equation" r:id="rId2" imgW="1752600" imgH="939800" progId="">
                  <p:embed/>
                  <p:pic>
                    <p:nvPicPr>
                      <p:cNvPr id="110611" name="Object 14">
                        <a:extLst>
                          <a:ext uri="{FF2B5EF4-FFF2-40B4-BE49-F238E27FC236}">
                            <a16:creationId xmlns:a16="http://schemas.microsoft.com/office/drawing/2014/main" id="{E1AF85A3-8F95-5B86-78C8-C4D123AD5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913" y="2767014"/>
                        <a:ext cx="34988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8">
            <a:extLst>
              <a:ext uri="{FF2B5EF4-FFF2-40B4-BE49-F238E27FC236}">
                <a16:creationId xmlns:a16="http://schemas.microsoft.com/office/drawing/2014/main" id="{869128AD-6194-A939-DA96-F0AA6F730615}"/>
              </a:ext>
            </a:extLst>
          </p:cNvPr>
          <p:cNvGrpSpPr>
            <a:grpSpLocks/>
          </p:cNvGrpSpPr>
          <p:nvPr/>
        </p:nvGrpSpPr>
        <p:grpSpPr bwMode="auto">
          <a:xfrm>
            <a:off x="7712075" y="3100388"/>
            <a:ext cx="3352800" cy="1828800"/>
            <a:chOff x="3898" y="1598"/>
            <a:chExt cx="2112" cy="1152"/>
          </a:xfrm>
        </p:grpSpPr>
        <p:sp>
          <p:nvSpPr>
            <p:cNvPr id="844811" name="AutoShape 29">
              <a:extLst>
                <a:ext uri="{FF2B5EF4-FFF2-40B4-BE49-F238E27FC236}">
                  <a16:creationId xmlns:a16="http://schemas.microsoft.com/office/drawing/2014/main" id="{A6768CE5-28E2-86B2-8EA7-11454576E0E6}"/>
                </a:ext>
              </a:extLst>
            </p:cNvPr>
            <p:cNvSpPr>
              <a:spLocks noChangeArrowheads="1"/>
            </p:cNvSpPr>
            <p:nvPr/>
          </p:nvSpPr>
          <p:spPr bwMode="auto">
            <a:xfrm>
              <a:off x="3898" y="1598"/>
              <a:ext cx="2112" cy="1152"/>
            </a:xfrm>
            <a:prstGeom prst="cloudCallout">
              <a:avLst>
                <a:gd name="adj1" fmla="val -59468"/>
                <a:gd name="adj2" fmla="val -53995"/>
              </a:avLst>
            </a:prstGeom>
            <a:solidFill>
              <a:schemeClr val="accent1"/>
            </a:solidFill>
            <a:ln w="9525">
              <a:solidFill>
                <a:schemeClr val="tx1"/>
              </a:solidFill>
              <a:miter lim="800000"/>
              <a:headEnd/>
              <a:tailEnd/>
            </a:ln>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kumimoji="1" lang="zh-CN" altLang="en-US" b="1">
                  <a:solidFill>
                    <a:srgbClr val="FF0000"/>
                  </a:solidFill>
                  <a:latin typeface="Times New Roman" panose="02020603050405020304" pitchFamily="18" charset="0"/>
                </a:rPr>
                <a:t>元素      的代数余子式      位于第 </a:t>
              </a:r>
              <a:r>
                <a:rPr kumimoji="1" lang="en-US" altLang="zh-CN" b="1" i="1">
                  <a:solidFill>
                    <a:srgbClr val="FF0000"/>
                  </a:solidFill>
                  <a:latin typeface="Times New Roman" panose="02020603050405020304" pitchFamily="18" charset="0"/>
                </a:rPr>
                <a:t>j </a:t>
              </a:r>
              <a:r>
                <a:rPr kumimoji="1" lang="zh-CN" altLang="en-US" b="1">
                  <a:solidFill>
                    <a:srgbClr val="FF0000"/>
                  </a:solidFill>
                  <a:latin typeface="Times New Roman" panose="02020603050405020304" pitchFamily="18" charset="0"/>
                </a:rPr>
                <a:t>行第 </a:t>
              </a:r>
              <a:r>
                <a:rPr kumimoji="1" lang="en-US" altLang="zh-CN" b="1" i="1">
                  <a:solidFill>
                    <a:srgbClr val="FF0000"/>
                  </a:solidFill>
                  <a:latin typeface="Times New Roman" panose="02020603050405020304" pitchFamily="18" charset="0"/>
                </a:rPr>
                <a:t>i </a:t>
              </a:r>
              <a:r>
                <a:rPr kumimoji="1" lang="zh-CN" altLang="en-US" b="1">
                  <a:solidFill>
                    <a:srgbClr val="FF0000"/>
                  </a:solidFill>
                  <a:latin typeface="Times New Roman" panose="02020603050405020304" pitchFamily="18" charset="0"/>
                </a:rPr>
                <a:t>列</a:t>
              </a:r>
            </a:p>
          </p:txBody>
        </p:sp>
        <p:graphicFrame>
          <p:nvGraphicFramePr>
            <p:cNvPr id="844812" name="Object 15">
              <a:extLst>
                <a:ext uri="{FF2B5EF4-FFF2-40B4-BE49-F238E27FC236}">
                  <a16:creationId xmlns:a16="http://schemas.microsoft.com/office/drawing/2014/main" id="{4F281F7B-111C-4A2B-DCC4-4EBF1C57C89F}"/>
                </a:ext>
              </a:extLst>
            </p:cNvPr>
            <p:cNvGraphicFramePr>
              <a:graphicFrameLocks noChangeAspect="1"/>
            </p:cNvGraphicFramePr>
            <p:nvPr/>
          </p:nvGraphicFramePr>
          <p:xfrm>
            <a:off x="4665" y="1752"/>
            <a:ext cx="256" cy="347"/>
          </p:xfrm>
          <a:graphic>
            <a:graphicData uri="http://schemas.openxmlformats.org/presentationml/2006/ole">
              <mc:AlternateContent xmlns:mc="http://schemas.openxmlformats.org/markup-compatibility/2006">
                <mc:Choice xmlns:v="urn:schemas-microsoft-com:vml" Requires="v">
                  <p:oleObj name="Equation" r:id="rId4" imgW="177646" imgH="241091" progId="">
                    <p:embed/>
                  </p:oleObj>
                </mc:Choice>
                <mc:Fallback>
                  <p:oleObj name="Equation" r:id="rId4" imgW="177646" imgH="241091" progId="">
                    <p:embed/>
                    <p:pic>
                      <p:nvPicPr>
                        <p:cNvPr id="844812" name="Object 15">
                          <a:extLst>
                            <a:ext uri="{FF2B5EF4-FFF2-40B4-BE49-F238E27FC236}">
                              <a16:creationId xmlns:a16="http://schemas.microsoft.com/office/drawing/2014/main" id="{4F281F7B-111C-4A2B-DCC4-4EBF1C57C8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5" y="1752"/>
                          <a:ext cx="256"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4813" name="Object 16">
              <a:extLst>
                <a:ext uri="{FF2B5EF4-FFF2-40B4-BE49-F238E27FC236}">
                  <a16:creationId xmlns:a16="http://schemas.microsoft.com/office/drawing/2014/main" id="{D18F25E8-734E-D462-08C6-5C7A0E0CC812}"/>
                </a:ext>
              </a:extLst>
            </p:cNvPr>
            <p:cNvGraphicFramePr>
              <a:graphicFrameLocks noChangeAspect="1"/>
            </p:cNvGraphicFramePr>
            <p:nvPr/>
          </p:nvGraphicFramePr>
          <p:xfrm>
            <a:off x="4830" y="1979"/>
            <a:ext cx="292" cy="347"/>
          </p:xfrm>
          <a:graphic>
            <a:graphicData uri="http://schemas.openxmlformats.org/presentationml/2006/ole">
              <mc:AlternateContent xmlns:mc="http://schemas.openxmlformats.org/markup-compatibility/2006">
                <mc:Choice xmlns:v="urn:schemas-microsoft-com:vml" Requires="v">
                  <p:oleObj name="Equation" r:id="rId6" imgW="203112" imgH="241195" progId="">
                    <p:embed/>
                  </p:oleObj>
                </mc:Choice>
                <mc:Fallback>
                  <p:oleObj name="Equation" r:id="rId6" imgW="203112" imgH="241195" progId="">
                    <p:embed/>
                    <p:pic>
                      <p:nvPicPr>
                        <p:cNvPr id="844813" name="Object 16">
                          <a:extLst>
                            <a:ext uri="{FF2B5EF4-FFF2-40B4-BE49-F238E27FC236}">
                              <a16:creationId xmlns:a16="http://schemas.microsoft.com/office/drawing/2014/main" id="{D18F25E8-734E-D462-08C6-5C7A0E0CC8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0" y="1979"/>
                          <a:ext cx="292"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 name="Text Box 18">
            <a:extLst>
              <a:ext uri="{FF2B5EF4-FFF2-40B4-BE49-F238E27FC236}">
                <a16:creationId xmlns:a16="http://schemas.microsoft.com/office/drawing/2014/main" id="{23330A9E-4FF4-CF5E-A41D-4B9768DBC9F3}"/>
              </a:ext>
            </a:extLst>
          </p:cNvPr>
          <p:cNvSpPr txBox="1">
            <a:spLocks noChangeArrowheads="1"/>
          </p:cNvSpPr>
          <p:nvPr/>
        </p:nvSpPr>
        <p:spPr bwMode="auto">
          <a:xfrm>
            <a:off x="1876426" y="5300663"/>
            <a:ext cx="80359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FF0000"/>
                </a:solidFill>
                <a:latin typeface="Times New Roman" panose="02020603050405020304" pitchFamily="18" charset="0"/>
              </a:rPr>
              <a:t>    注：</a:t>
            </a:r>
            <a:r>
              <a:rPr kumimoji="1" lang="en-US" altLang="zh-CN" b="1">
                <a:solidFill>
                  <a:srgbClr val="000000"/>
                </a:solidFill>
                <a:latin typeface="Times New Roman" panose="02020603050405020304" pitchFamily="18" charset="0"/>
              </a:rPr>
              <a:t>1.  </a:t>
            </a:r>
            <a:r>
              <a:rPr kumimoji="1" lang="zh-CN" altLang="en-US" b="1">
                <a:solidFill>
                  <a:srgbClr val="000000"/>
                </a:solidFill>
                <a:latin typeface="Times New Roman" panose="02020603050405020304" pitchFamily="18" charset="0"/>
              </a:rPr>
              <a:t>只有方阵才有伴随矩阵</a:t>
            </a:r>
            <a:r>
              <a:rPr kumimoji="1" lang="en-US" altLang="zh-CN" b="1">
                <a:solidFill>
                  <a:srgbClr val="000000"/>
                </a:solidFill>
                <a:latin typeface="Times New Roman" panose="02020603050405020304" pitchFamily="18" charset="0"/>
              </a:rPr>
              <a:t>.</a:t>
            </a:r>
            <a:endParaRPr kumimoji="1" lang="zh-CN" altLang="en-US" b="1">
              <a:solidFill>
                <a:srgbClr val="000000"/>
              </a:solidFill>
              <a:latin typeface="Times New Roman" panose="02020603050405020304" pitchFamily="18" charset="0"/>
            </a:endParaRPr>
          </a:p>
        </p:txBody>
      </p:sp>
      <p:sp>
        <p:nvSpPr>
          <p:cNvPr id="11" name="Text Box 18">
            <a:extLst>
              <a:ext uri="{FF2B5EF4-FFF2-40B4-BE49-F238E27FC236}">
                <a16:creationId xmlns:a16="http://schemas.microsoft.com/office/drawing/2014/main" id="{93C8E40E-2F0B-CD3E-BD28-0B0722F8E0B1}"/>
              </a:ext>
            </a:extLst>
          </p:cNvPr>
          <p:cNvSpPr txBox="1">
            <a:spLocks noChangeArrowheads="1"/>
          </p:cNvSpPr>
          <p:nvPr/>
        </p:nvSpPr>
        <p:spPr bwMode="auto">
          <a:xfrm>
            <a:off x="1847851" y="5853113"/>
            <a:ext cx="80359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30000"/>
              </a:lnSpc>
              <a:spcBef>
                <a:spcPct val="0"/>
              </a:spcBef>
              <a:spcAft>
                <a:spcPct val="0"/>
              </a:spcAft>
            </a:pPr>
            <a:r>
              <a:rPr kumimoji="1" lang="zh-CN" altLang="en-US" b="1">
                <a:solidFill>
                  <a:srgbClr val="FF0000"/>
                </a:solidFill>
                <a:latin typeface="Times New Roman" panose="02020603050405020304" pitchFamily="18" charset="0"/>
              </a:rPr>
              <a:t>              </a:t>
            </a:r>
            <a:r>
              <a:rPr kumimoji="1" lang="en-US" altLang="zh-CN" b="1">
                <a:solidFill>
                  <a:srgbClr val="000000"/>
                </a:solidFill>
                <a:latin typeface="Times New Roman" panose="02020603050405020304" pitchFamily="18" charset="0"/>
              </a:rPr>
              <a:t>2.       </a:t>
            </a:r>
            <a:r>
              <a:rPr kumimoji="1" lang="zh-CN" altLang="en-US" b="1">
                <a:solidFill>
                  <a:srgbClr val="000000"/>
                </a:solidFill>
                <a:latin typeface="Times New Roman" panose="02020603050405020304" pitchFamily="18" charset="0"/>
              </a:rPr>
              <a:t>与        的阶数相同</a:t>
            </a:r>
            <a:r>
              <a:rPr kumimoji="1" lang="en-US" altLang="zh-CN" b="1">
                <a:solidFill>
                  <a:srgbClr val="000000"/>
                </a:solidFill>
                <a:latin typeface="Times New Roman" panose="02020603050405020304" pitchFamily="18" charset="0"/>
              </a:rPr>
              <a:t>.</a:t>
            </a:r>
            <a:endParaRPr kumimoji="1" lang="zh-CN" altLang="en-US" b="1">
              <a:solidFill>
                <a:srgbClr val="000000"/>
              </a:solidFill>
              <a:latin typeface="Times New Roman" panose="02020603050405020304" pitchFamily="18" charset="0"/>
            </a:endParaRPr>
          </a:p>
        </p:txBody>
      </p:sp>
      <p:graphicFrame>
        <p:nvGraphicFramePr>
          <p:cNvPr id="180234" name="Object 10">
            <a:extLst>
              <a:ext uri="{FF2B5EF4-FFF2-40B4-BE49-F238E27FC236}">
                <a16:creationId xmlns:a16="http://schemas.microsoft.com/office/drawing/2014/main" id="{3A1E385B-CEEC-D604-5065-69F822E87528}"/>
              </a:ext>
            </a:extLst>
          </p:cNvPr>
          <p:cNvGraphicFramePr>
            <a:graphicFrameLocks noChangeAspect="1"/>
          </p:cNvGraphicFramePr>
          <p:nvPr/>
        </p:nvGraphicFramePr>
        <p:xfrm>
          <a:off x="3249614" y="5834064"/>
          <a:ext cx="554037" cy="765175"/>
        </p:xfrm>
        <a:graphic>
          <a:graphicData uri="http://schemas.openxmlformats.org/presentationml/2006/ole">
            <mc:AlternateContent xmlns:mc="http://schemas.openxmlformats.org/markup-compatibility/2006">
              <mc:Choice xmlns:v="urn:schemas-microsoft-com:vml" Requires="v">
                <p:oleObj name="公式" r:id="rId8" imgW="165028" imgH="228501" progId="Equation.3">
                  <p:embed/>
                </p:oleObj>
              </mc:Choice>
              <mc:Fallback>
                <p:oleObj name="公式" r:id="rId8" imgW="165028" imgH="228501" progId="Equation.3">
                  <p:embed/>
                  <p:pic>
                    <p:nvPicPr>
                      <p:cNvPr id="180234" name="Object 10">
                        <a:extLst>
                          <a:ext uri="{FF2B5EF4-FFF2-40B4-BE49-F238E27FC236}">
                            <a16:creationId xmlns:a16="http://schemas.microsoft.com/office/drawing/2014/main" id="{3A1E385B-CEEC-D604-5065-69F822E875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9614" y="5834064"/>
                        <a:ext cx="554037"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5" name="Object 11">
            <a:extLst>
              <a:ext uri="{FF2B5EF4-FFF2-40B4-BE49-F238E27FC236}">
                <a16:creationId xmlns:a16="http://schemas.microsoft.com/office/drawing/2014/main" id="{CF1FEA42-8041-440E-D9F4-F67423F459F7}"/>
              </a:ext>
            </a:extLst>
          </p:cNvPr>
          <p:cNvGraphicFramePr>
            <a:graphicFrameLocks noChangeAspect="1"/>
          </p:cNvGraphicFramePr>
          <p:nvPr/>
        </p:nvGraphicFramePr>
        <p:xfrm>
          <a:off x="4084638" y="5940426"/>
          <a:ext cx="368300" cy="396875"/>
        </p:xfrm>
        <a:graphic>
          <a:graphicData uri="http://schemas.openxmlformats.org/presentationml/2006/ole">
            <mc:AlternateContent xmlns:mc="http://schemas.openxmlformats.org/markup-compatibility/2006">
              <mc:Choice xmlns:v="urn:schemas-microsoft-com:vml" Requires="v">
                <p:oleObj name="公式" r:id="rId10" imgW="152268" imgH="164957" progId="Equation.3">
                  <p:embed/>
                </p:oleObj>
              </mc:Choice>
              <mc:Fallback>
                <p:oleObj name="公式" r:id="rId10" imgW="152268" imgH="164957" progId="Equation.3">
                  <p:embed/>
                  <p:pic>
                    <p:nvPicPr>
                      <p:cNvPr id="180235" name="Object 11">
                        <a:extLst>
                          <a:ext uri="{FF2B5EF4-FFF2-40B4-BE49-F238E27FC236}">
                            <a16:creationId xmlns:a16="http://schemas.microsoft.com/office/drawing/2014/main" id="{CF1FEA42-8041-440E-D9F4-F67423F459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84638" y="5940426"/>
                        <a:ext cx="3683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4809" name="Rectangle 2">
            <a:extLst>
              <a:ext uri="{FF2B5EF4-FFF2-40B4-BE49-F238E27FC236}">
                <a16:creationId xmlns:a16="http://schemas.microsoft.com/office/drawing/2014/main" id="{052305DC-A7A5-4EE4-E741-4681FF201E15}"/>
              </a:ext>
            </a:extLst>
          </p:cNvPr>
          <p:cNvSpPr>
            <a:spLocks noChangeAspect="1" noChangeArrowheads="1"/>
          </p:cNvSpPr>
          <p:nvPr/>
        </p:nvSpPr>
        <p:spPr bwMode="auto">
          <a:xfrm>
            <a:off x="1981200" y="1116014"/>
            <a:ext cx="7773988"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7D"/>
                </a:solidFill>
              </a:rPr>
              <a:t>一、方阵的伴随矩阵</a:t>
            </a:r>
          </a:p>
        </p:txBody>
      </p:sp>
      <p:sp>
        <p:nvSpPr>
          <p:cNvPr id="844810" name="Rectangle 2">
            <a:extLst>
              <a:ext uri="{FF2B5EF4-FFF2-40B4-BE49-F238E27FC236}">
                <a16:creationId xmlns:a16="http://schemas.microsoft.com/office/drawing/2014/main" id="{CC38EA02-07D5-96EE-7CE0-F2ABFE643D45}"/>
              </a:ext>
            </a:extLst>
          </p:cNvPr>
          <p:cNvSpPr>
            <a:spLocks noChangeAspect="1" noChangeArrowheads="1"/>
          </p:cNvSpPr>
          <p:nvPr/>
        </p:nvSpPr>
        <p:spPr bwMode="auto">
          <a:xfrm>
            <a:off x="1981200" y="285750"/>
            <a:ext cx="77739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0"/>
              </a:spcBef>
              <a:spcAft>
                <a:spcPct val="0"/>
              </a:spcAft>
            </a:pPr>
            <a:r>
              <a:rPr lang="en-US" altLang="zh-CN" sz="4400" b="1">
                <a:solidFill>
                  <a:srgbClr val="00007D"/>
                </a:solidFill>
              </a:rPr>
              <a:t> </a:t>
            </a:r>
            <a:r>
              <a:rPr lang="zh-CN" altLang="en-US" sz="4400" b="1">
                <a:solidFill>
                  <a:srgbClr val="FF0000"/>
                </a:solidFill>
              </a:rPr>
              <a:t>上节内容回顾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610">
                                            <p:txEl>
                                              <p:pRg st="0" end="0"/>
                                            </p:txEl>
                                          </p:spTgt>
                                        </p:tgtEl>
                                        <p:attrNameLst>
                                          <p:attrName>style.visibility</p:attrName>
                                        </p:attrNameLst>
                                      </p:cBhvr>
                                      <p:to>
                                        <p:strVal val="visible"/>
                                      </p:to>
                                    </p:set>
                                    <p:animEffect transition="in" filter="blinds(horizontal)">
                                      <p:cBhvr>
                                        <p:cTn id="7" dur="500"/>
                                        <p:tgtEl>
                                          <p:spTgt spid="1106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0611"/>
                                        </p:tgtEl>
                                        <p:attrNameLst>
                                          <p:attrName>style.visibility</p:attrName>
                                        </p:attrNameLst>
                                      </p:cBhvr>
                                      <p:to>
                                        <p:strVal val="visible"/>
                                      </p:to>
                                    </p:set>
                                    <p:animEffect transition="in" filter="wipe(left)">
                                      <p:cBhvr>
                                        <p:cTn id="12" dur="5000"/>
                                        <p:tgtEl>
                                          <p:spTgt spid="110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0610">
                                            <p:txEl>
                                              <p:pRg st="5" end="5"/>
                                            </p:txEl>
                                          </p:spTgt>
                                        </p:tgtEl>
                                        <p:attrNameLst>
                                          <p:attrName>style.visibility</p:attrName>
                                        </p:attrNameLst>
                                      </p:cBhvr>
                                      <p:to>
                                        <p:strVal val="visible"/>
                                      </p:to>
                                    </p:set>
                                    <p:animEffect transition="in" filter="blinds(horizontal)">
                                      <p:cBhvr>
                                        <p:cTn id="17" dur="500"/>
                                        <p:tgtEl>
                                          <p:spTgt spid="110610">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blinds(horizontal)">
                                      <p:cBhvr>
                                        <p:cTn id="27" dur="500"/>
                                        <p:tgtEl>
                                          <p:spTgt spid="1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blinds(horizontal)">
                                      <p:cBhvr>
                                        <p:cTn id="32" dur="500"/>
                                        <p:tgtEl>
                                          <p:spTgt spid="1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0234"/>
                                        </p:tgtEl>
                                        <p:attrNameLst>
                                          <p:attrName>style.visibility</p:attrName>
                                        </p:attrNameLst>
                                      </p:cBhvr>
                                      <p:to>
                                        <p:strVal val="visible"/>
                                      </p:to>
                                    </p:set>
                                    <p:animEffect transition="in" filter="wipe(left)">
                                      <p:cBhvr>
                                        <p:cTn id="37" dur="5000"/>
                                        <p:tgtEl>
                                          <p:spTgt spid="1802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80235"/>
                                        </p:tgtEl>
                                        <p:attrNameLst>
                                          <p:attrName>style.visibility</p:attrName>
                                        </p:attrNameLst>
                                      </p:cBhvr>
                                      <p:to>
                                        <p:strVal val="visible"/>
                                      </p:to>
                                    </p:set>
                                    <p:animEffect transition="in" filter="wipe(left)">
                                      <p:cBhvr>
                                        <p:cTn id="42" dur="5000"/>
                                        <p:tgtEl>
                                          <p:spTgt spid="180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0" grpId="0" build="p"/>
      <p:bldP spid="10" grpId="0" build="p"/>
      <p:bldP spid="11" grpId="0" build="p"/>
    </p:bldLst>
  </p:timing>
</p:sld>
</file>

<file path=ppt/slides/slide8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1636" name="Text Box 20">
            <a:extLst>
              <a:ext uri="{FF2B5EF4-FFF2-40B4-BE49-F238E27FC236}">
                <a16:creationId xmlns:a16="http://schemas.microsoft.com/office/drawing/2014/main" id="{184A714F-DD1E-103E-C7DA-44904E0EBCBA}"/>
              </a:ext>
            </a:extLst>
          </p:cNvPr>
          <p:cNvSpPr txBox="1">
            <a:spLocks noChangeArrowheads="1"/>
          </p:cNvSpPr>
          <p:nvPr/>
        </p:nvSpPr>
        <p:spPr bwMode="auto">
          <a:xfrm>
            <a:off x="2209800" y="3573463"/>
            <a:ext cx="7918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kumimoji="1" lang="zh-CN" altLang="en-US" b="1">
                <a:solidFill>
                  <a:srgbClr val="000000"/>
                </a:solidFill>
                <a:latin typeface="Times New Roman" panose="02020603050405020304" pitchFamily="18" charset="0"/>
              </a:rPr>
              <a:t>（设</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B</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为复矩阵，</a:t>
            </a:r>
            <a:r>
              <a:rPr kumimoji="1" lang="en-US" altLang="zh-CN" b="1" i="1">
                <a:solidFill>
                  <a:srgbClr val="000000"/>
                </a:solidFill>
                <a:latin typeface="Symbol" panose="05050102010706020507" pitchFamily="18" charset="2"/>
              </a:rPr>
              <a:t>l </a:t>
            </a:r>
            <a:r>
              <a:rPr kumimoji="1" lang="zh-CN" altLang="en-US" b="1">
                <a:solidFill>
                  <a:srgbClr val="000000"/>
                </a:solidFill>
                <a:latin typeface="Times New Roman" panose="02020603050405020304" pitchFamily="18" charset="0"/>
              </a:rPr>
              <a:t>为复数，且运算都是可行的）：</a:t>
            </a:r>
          </a:p>
        </p:txBody>
      </p:sp>
      <p:sp>
        <p:nvSpPr>
          <p:cNvPr id="845827" name="Rectangle 2">
            <a:extLst>
              <a:ext uri="{FF2B5EF4-FFF2-40B4-BE49-F238E27FC236}">
                <a16:creationId xmlns:a16="http://schemas.microsoft.com/office/drawing/2014/main" id="{9A5E11BE-059E-8B2F-688A-12B11708CB25}"/>
              </a:ext>
            </a:extLst>
          </p:cNvPr>
          <p:cNvSpPr>
            <a:spLocks noChangeAspect="1" noChangeArrowheads="1"/>
          </p:cNvSpPr>
          <p:nvPr/>
        </p:nvSpPr>
        <p:spPr bwMode="auto">
          <a:xfrm>
            <a:off x="1981200" y="601663"/>
            <a:ext cx="7773988"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b="1">
                <a:solidFill>
                  <a:srgbClr val="00007D"/>
                </a:solidFill>
              </a:rPr>
              <a:t>三、共轭矩阵</a:t>
            </a:r>
          </a:p>
        </p:txBody>
      </p:sp>
      <p:sp>
        <p:nvSpPr>
          <p:cNvPr id="111620" name="Rectangle 4">
            <a:extLst>
              <a:ext uri="{FF2B5EF4-FFF2-40B4-BE49-F238E27FC236}">
                <a16:creationId xmlns:a16="http://schemas.microsoft.com/office/drawing/2014/main" id="{66C79577-265E-18B2-61DB-07091DC0B620}"/>
              </a:ext>
            </a:extLst>
          </p:cNvPr>
          <p:cNvSpPr>
            <a:spLocks noChangeArrowheads="1"/>
          </p:cNvSpPr>
          <p:nvPr/>
        </p:nvSpPr>
        <p:spPr bwMode="auto">
          <a:xfrm>
            <a:off x="2163764" y="2997201"/>
            <a:ext cx="1730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a:solidFill>
                  <a:srgbClr val="000000"/>
                </a:solidFill>
                <a:latin typeface="Times New Roman" panose="02020603050405020304" pitchFamily="18" charset="0"/>
              </a:rPr>
              <a:t>2. </a:t>
            </a:r>
            <a:r>
              <a:rPr kumimoji="1" lang="zh-CN" altLang="en-US" b="1">
                <a:solidFill>
                  <a:srgbClr val="000000"/>
                </a:solidFill>
                <a:latin typeface="Times New Roman" panose="02020603050405020304" pitchFamily="18" charset="0"/>
              </a:rPr>
              <a:t>运算性质</a:t>
            </a:r>
          </a:p>
        </p:txBody>
      </p:sp>
      <p:sp>
        <p:nvSpPr>
          <p:cNvPr id="185358" name="Text Box 9">
            <a:extLst>
              <a:ext uri="{FF2B5EF4-FFF2-40B4-BE49-F238E27FC236}">
                <a16:creationId xmlns:a16="http://schemas.microsoft.com/office/drawing/2014/main" id="{E4C632DD-5318-C96E-E4B6-D5A23BCC07CF}"/>
              </a:ext>
            </a:extLst>
          </p:cNvPr>
          <p:cNvSpPr txBox="1">
            <a:spLocks noChangeArrowheads="1"/>
          </p:cNvSpPr>
          <p:nvPr/>
        </p:nvSpPr>
        <p:spPr bwMode="auto">
          <a:xfrm>
            <a:off x="2163764" y="1565275"/>
            <a:ext cx="7673975" cy="1134862"/>
          </a:xfrm>
          <a:prstGeom prst="rect">
            <a:avLst/>
          </a:prstGeom>
          <a:noFill/>
          <a:ln w="9525">
            <a:noFill/>
            <a:miter lim="800000"/>
            <a:headEnd/>
            <a:tailEnd/>
          </a:ln>
        </p:spPr>
        <p:txBody>
          <a:bodyPr>
            <a:spAutoFit/>
          </a:bodyPr>
          <a:lstStyle/>
          <a:p>
            <a:pPr fontAlgn="base">
              <a:lnSpc>
                <a:spcPct val="150000"/>
              </a:lnSpc>
              <a:spcBef>
                <a:spcPct val="50000"/>
              </a:spcBef>
              <a:spcAft>
                <a:spcPct val="0"/>
              </a:spcAft>
              <a:defRPr/>
            </a:pPr>
            <a:r>
              <a:rPr kumimoji="1" lang="en-US" altLang="zh-CN" sz="2400" b="1" dirty="0">
                <a:solidFill>
                  <a:srgbClr val="9999FF">
                    <a:lumMod val="50000"/>
                  </a:srgbClr>
                </a:solidFill>
                <a:latin typeface="Times New Roman" pitchFamily="18" charset="0"/>
                <a:ea typeface="楷体_GB2312" pitchFamily="49" charset="-122"/>
              </a:rPr>
              <a:t>1. </a:t>
            </a:r>
            <a:r>
              <a:rPr kumimoji="1" lang="zh-CN" altLang="en-US" sz="2400" b="1" dirty="0">
                <a:solidFill>
                  <a:srgbClr val="9999FF">
                    <a:lumMod val="50000"/>
                  </a:srgbClr>
                </a:solidFill>
                <a:latin typeface="Times New Roman" pitchFamily="18" charset="0"/>
                <a:ea typeface="楷体_GB2312" pitchFamily="49" charset="-122"/>
              </a:rPr>
              <a:t>定义 </a:t>
            </a:r>
            <a:r>
              <a:rPr kumimoji="1" lang="zh-CN" altLang="en-US" sz="2400" b="1" dirty="0">
                <a:solidFill>
                  <a:srgbClr val="000000"/>
                </a:solidFill>
                <a:latin typeface="Times New Roman" pitchFamily="18" charset="0"/>
                <a:ea typeface="楷体_GB2312" pitchFamily="49" charset="-122"/>
              </a:rPr>
              <a:t>当                为复矩阵时，用     表示     的共轭复数，记　　　　，    称为    的</a:t>
            </a:r>
            <a:r>
              <a:rPr kumimoji="1" lang="zh-CN" altLang="en-US" sz="2400" b="1" dirty="0">
                <a:solidFill>
                  <a:srgbClr val="FF0000"/>
                </a:solidFill>
                <a:latin typeface="Times New Roman" pitchFamily="18" charset="0"/>
                <a:ea typeface="楷体_GB2312" pitchFamily="49" charset="-122"/>
              </a:rPr>
              <a:t>共轭矩阵</a:t>
            </a:r>
            <a:r>
              <a:rPr kumimoji="1" lang="en-US" altLang="zh-CN" sz="2400" b="1" dirty="0">
                <a:solidFill>
                  <a:srgbClr val="00007D"/>
                </a:solidFill>
                <a:latin typeface="Times New Roman" pitchFamily="18" charset="0"/>
                <a:ea typeface="楷体_GB2312" pitchFamily="49" charset="-122"/>
              </a:rPr>
              <a:t>.</a:t>
            </a:r>
            <a:r>
              <a:rPr kumimoji="1" lang="en-US" altLang="zh-CN" sz="2400" b="1" dirty="0">
                <a:solidFill>
                  <a:srgbClr val="FF0000"/>
                </a:solidFill>
                <a:latin typeface="Times New Roman" pitchFamily="18" charset="0"/>
                <a:ea typeface="楷体_GB2312" pitchFamily="49" charset="-122"/>
              </a:rPr>
              <a:t>   </a:t>
            </a:r>
            <a:r>
              <a:rPr kumimoji="1" lang="en-US" altLang="zh-CN" sz="2400" b="1" dirty="0">
                <a:solidFill>
                  <a:srgbClr val="000000"/>
                </a:solidFill>
                <a:latin typeface="Times New Roman" pitchFamily="18" charset="0"/>
                <a:ea typeface="楷体_GB2312" pitchFamily="49" charset="-122"/>
              </a:rPr>
              <a:t>   </a:t>
            </a:r>
          </a:p>
        </p:txBody>
      </p:sp>
      <p:graphicFrame>
        <p:nvGraphicFramePr>
          <p:cNvPr id="845830" name="Object 29">
            <a:extLst>
              <a:ext uri="{FF2B5EF4-FFF2-40B4-BE49-F238E27FC236}">
                <a16:creationId xmlns:a16="http://schemas.microsoft.com/office/drawing/2014/main" id="{4C5215B0-5735-080F-5242-4549047DA6C6}"/>
              </a:ext>
            </a:extLst>
          </p:cNvPr>
          <p:cNvGraphicFramePr>
            <a:graphicFrameLocks noChangeAspect="1"/>
          </p:cNvGraphicFramePr>
          <p:nvPr/>
        </p:nvGraphicFramePr>
        <p:xfrm>
          <a:off x="3513138" y="1690689"/>
          <a:ext cx="1255712" cy="530225"/>
        </p:xfrm>
        <a:graphic>
          <a:graphicData uri="http://schemas.openxmlformats.org/presentationml/2006/ole">
            <mc:AlternateContent xmlns:mc="http://schemas.openxmlformats.org/markup-compatibility/2006">
              <mc:Choice xmlns:v="urn:schemas-microsoft-com:vml" Requires="v">
                <p:oleObj name="Equation" r:id="rId2" imgW="571252" imgH="241195" progId="">
                  <p:embed/>
                </p:oleObj>
              </mc:Choice>
              <mc:Fallback>
                <p:oleObj name="Equation" r:id="rId2" imgW="571252" imgH="241195" progId="">
                  <p:embed/>
                  <p:pic>
                    <p:nvPicPr>
                      <p:cNvPr id="845830" name="Object 29">
                        <a:extLst>
                          <a:ext uri="{FF2B5EF4-FFF2-40B4-BE49-F238E27FC236}">
                            <a16:creationId xmlns:a16="http://schemas.microsoft.com/office/drawing/2014/main" id="{4C5215B0-5735-080F-5242-4549047DA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3138" y="1690689"/>
                        <a:ext cx="125571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5831" name="Object 30">
            <a:extLst>
              <a:ext uri="{FF2B5EF4-FFF2-40B4-BE49-F238E27FC236}">
                <a16:creationId xmlns:a16="http://schemas.microsoft.com/office/drawing/2014/main" id="{363DE9DA-0DF2-5CA7-2CB0-19BDB370F35F}"/>
              </a:ext>
            </a:extLst>
          </p:cNvPr>
          <p:cNvGraphicFramePr>
            <a:graphicFrameLocks noChangeAspect="1"/>
          </p:cNvGraphicFramePr>
          <p:nvPr/>
        </p:nvGraphicFramePr>
        <p:xfrm>
          <a:off x="6929439" y="1674814"/>
          <a:ext cx="390525" cy="530225"/>
        </p:xfrm>
        <a:graphic>
          <a:graphicData uri="http://schemas.openxmlformats.org/presentationml/2006/ole">
            <mc:AlternateContent xmlns:mc="http://schemas.openxmlformats.org/markup-compatibility/2006">
              <mc:Choice xmlns:v="urn:schemas-microsoft-com:vml" Requires="v">
                <p:oleObj name="Equation" r:id="rId4" imgW="177646" imgH="241091" progId="">
                  <p:embed/>
                </p:oleObj>
              </mc:Choice>
              <mc:Fallback>
                <p:oleObj name="Equation" r:id="rId4" imgW="177646" imgH="241091" progId="">
                  <p:embed/>
                  <p:pic>
                    <p:nvPicPr>
                      <p:cNvPr id="845831" name="Object 30">
                        <a:extLst>
                          <a:ext uri="{FF2B5EF4-FFF2-40B4-BE49-F238E27FC236}">
                            <a16:creationId xmlns:a16="http://schemas.microsoft.com/office/drawing/2014/main" id="{363DE9DA-0DF2-5CA7-2CB0-19BDB370F3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9439" y="1674814"/>
                        <a:ext cx="3905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5832" name="Object 31">
            <a:extLst>
              <a:ext uri="{FF2B5EF4-FFF2-40B4-BE49-F238E27FC236}">
                <a16:creationId xmlns:a16="http://schemas.microsoft.com/office/drawing/2014/main" id="{7F97F96F-22CE-92F8-A60A-91985A55399C}"/>
              </a:ext>
            </a:extLst>
          </p:cNvPr>
          <p:cNvGraphicFramePr>
            <a:graphicFrameLocks noChangeAspect="1"/>
          </p:cNvGraphicFramePr>
          <p:nvPr/>
        </p:nvGraphicFramePr>
        <p:xfrm>
          <a:off x="7937501" y="1628776"/>
          <a:ext cx="390525" cy="530225"/>
        </p:xfrm>
        <a:graphic>
          <a:graphicData uri="http://schemas.openxmlformats.org/presentationml/2006/ole">
            <mc:AlternateContent xmlns:mc="http://schemas.openxmlformats.org/markup-compatibility/2006">
              <mc:Choice xmlns:v="urn:schemas-microsoft-com:vml" Requires="v">
                <p:oleObj name="Equation" r:id="rId6" imgW="177646" imgH="241091" progId="">
                  <p:embed/>
                </p:oleObj>
              </mc:Choice>
              <mc:Fallback>
                <p:oleObj name="Equation" r:id="rId6" imgW="177646" imgH="241091" progId="">
                  <p:embed/>
                  <p:pic>
                    <p:nvPicPr>
                      <p:cNvPr id="845832" name="Object 31">
                        <a:extLst>
                          <a:ext uri="{FF2B5EF4-FFF2-40B4-BE49-F238E27FC236}">
                            <a16:creationId xmlns:a16="http://schemas.microsoft.com/office/drawing/2014/main" id="{7F97F96F-22CE-92F8-A60A-91985A5539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7501" y="1628776"/>
                        <a:ext cx="3905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5833" name="Object 32">
            <a:extLst>
              <a:ext uri="{FF2B5EF4-FFF2-40B4-BE49-F238E27FC236}">
                <a16:creationId xmlns:a16="http://schemas.microsoft.com/office/drawing/2014/main" id="{56A4B954-FBF9-6050-47A3-5F13A0AE4F20}"/>
              </a:ext>
            </a:extLst>
          </p:cNvPr>
          <p:cNvGraphicFramePr>
            <a:graphicFrameLocks noChangeAspect="1"/>
          </p:cNvGraphicFramePr>
          <p:nvPr/>
        </p:nvGraphicFramePr>
        <p:xfrm>
          <a:off x="3170238" y="2217739"/>
          <a:ext cx="1255712" cy="585787"/>
        </p:xfrm>
        <a:graphic>
          <a:graphicData uri="http://schemas.openxmlformats.org/presentationml/2006/ole">
            <mc:AlternateContent xmlns:mc="http://schemas.openxmlformats.org/markup-compatibility/2006">
              <mc:Choice xmlns:v="urn:schemas-microsoft-com:vml" Requires="v">
                <p:oleObj name="Equation" r:id="rId8" imgW="571252" imgH="266584" progId="">
                  <p:embed/>
                </p:oleObj>
              </mc:Choice>
              <mc:Fallback>
                <p:oleObj name="Equation" r:id="rId8" imgW="571252" imgH="266584" progId="">
                  <p:embed/>
                  <p:pic>
                    <p:nvPicPr>
                      <p:cNvPr id="845833" name="Object 32">
                        <a:extLst>
                          <a:ext uri="{FF2B5EF4-FFF2-40B4-BE49-F238E27FC236}">
                            <a16:creationId xmlns:a16="http://schemas.microsoft.com/office/drawing/2014/main" id="{56A4B954-FBF9-6050-47A3-5F13A0AE4F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0238" y="2217739"/>
                        <a:ext cx="12557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5834" name="Object 33">
            <a:extLst>
              <a:ext uri="{FF2B5EF4-FFF2-40B4-BE49-F238E27FC236}">
                <a16:creationId xmlns:a16="http://schemas.microsoft.com/office/drawing/2014/main" id="{9E2FC824-E94E-6B0F-B517-9C9839E80A88}"/>
              </a:ext>
            </a:extLst>
          </p:cNvPr>
          <p:cNvGraphicFramePr>
            <a:graphicFrameLocks noChangeAspect="1"/>
          </p:cNvGraphicFramePr>
          <p:nvPr/>
        </p:nvGraphicFramePr>
        <p:xfrm>
          <a:off x="4699000" y="2214564"/>
          <a:ext cx="361950" cy="446087"/>
        </p:xfrm>
        <a:graphic>
          <a:graphicData uri="http://schemas.openxmlformats.org/presentationml/2006/ole">
            <mc:AlternateContent xmlns:mc="http://schemas.openxmlformats.org/markup-compatibility/2006">
              <mc:Choice xmlns:v="urn:schemas-microsoft-com:vml" Requires="v">
                <p:oleObj name="Equation" r:id="rId10" imgW="164957" imgH="203024" progId="">
                  <p:embed/>
                </p:oleObj>
              </mc:Choice>
              <mc:Fallback>
                <p:oleObj name="Equation" r:id="rId10" imgW="164957" imgH="203024" progId="">
                  <p:embed/>
                  <p:pic>
                    <p:nvPicPr>
                      <p:cNvPr id="845834" name="Object 33">
                        <a:extLst>
                          <a:ext uri="{FF2B5EF4-FFF2-40B4-BE49-F238E27FC236}">
                            <a16:creationId xmlns:a16="http://schemas.microsoft.com/office/drawing/2014/main" id="{9E2FC824-E94E-6B0F-B517-9C9839E80A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99000" y="2214564"/>
                        <a:ext cx="3619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5835" name="Object 34">
            <a:extLst>
              <a:ext uri="{FF2B5EF4-FFF2-40B4-BE49-F238E27FC236}">
                <a16:creationId xmlns:a16="http://schemas.microsoft.com/office/drawing/2014/main" id="{82F77D00-7EFB-717D-425C-57E42B4C5F54}"/>
              </a:ext>
            </a:extLst>
          </p:cNvPr>
          <p:cNvGraphicFramePr>
            <a:graphicFrameLocks noChangeAspect="1"/>
          </p:cNvGraphicFramePr>
          <p:nvPr/>
        </p:nvGraphicFramePr>
        <p:xfrm>
          <a:off x="5589588" y="2298700"/>
          <a:ext cx="361950" cy="361950"/>
        </p:xfrm>
        <a:graphic>
          <a:graphicData uri="http://schemas.openxmlformats.org/presentationml/2006/ole">
            <mc:AlternateContent xmlns:mc="http://schemas.openxmlformats.org/markup-compatibility/2006">
              <mc:Choice xmlns:v="urn:schemas-microsoft-com:vml" Requires="v">
                <p:oleObj name="Equation" r:id="rId12" imgW="164885" imgH="164885" progId="">
                  <p:embed/>
                </p:oleObj>
              </mc:Choice>
              <mc:Fallback>
                <p:oleObj name="Equation" r:id="rId12" imgW="164885" imgH="164885" progId="">
                  <p:embed/>
                  <p:pic>
                    <p:nvPicPr>
                      <p:cNvPr id="845835" name="Object 34">
                        <a:extLst>
                          <a:ext uri="{FF2B5EF4-FFF2-40B4-BE49-F238E27FC236}">
                            <a16:creationId xmlns:a16="http://schemas.microsoft.com/office/drawing/2014/main" id="{82F77D00-7EFB-717D-425C-57E42B4C5F5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89588" y="2298700"/>
                        <a:ext cx="361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33" name="Object 35">
            <a:extLst>
              <a:ext uri="{FF2B5EF4-FFF2-40B4-BE49-F238E27FC236}">
                <a16:creationId xmlns:a16="http://schemas.microsoft.com/office/drawing/2014/main" id="{51BFBEEB-C3FF-D5A4-4332-BB0C63FA559D}"/>
              </a:ext>
            </a:extLst>
          </p:cNvPr>
          <p:cNvGraphicFramePr>
            <a:graphicFrameLocks noChangeAspect="1"/>
          </p:cNvGraphicFramePr>
          <p:nvPr/>
        </p:nvGraphicFramePr>
        <p:xfrm>
          <a:off x="3244850" y="5229225"/>
          <a:ext cx="1982788" cy="585788"/>
        </p:xfrm>
        <a:graphic>
          <a:graphicData uri="http://schemas.openxmlformats.org/presentationml/2006/ole">
            <mc:AlternateContent xmlns:mc="http://schemas.openxmlformats.org/markup-compatibility/2006">
              <mc:Choice xmlns:v="urn:schemas-microsoft-com:vml" Requires="v">
                <p:oleObj name="Equation" r:id="rId14" imgW="901309" imgH="266584" progId="">
                  <p:embed/>
                </p:oleObj>
              </mc:Choice>
              <mc:Fallback>
                <p:oleObj name="Equation" r:id="rId14" imgW="901309" imgH="266584" progId="">
                  <p:embed/>
                  <p:pic>
                    <p:nvPicPr>
                      <p:cNvPr id="111633" name="Object 35">
                        <a:extLst>
                          <a:ext uri="{FF2B5EF4-FFF2-40B4-BE49-F238E27FC236}">
                            <a16:creationId xmlns:a16="http://schemas.microsoft.com/office/drawing/2014/main" id="{51BFBEEB-C3FF-D5A4-4332-BB0C63FA559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44850" y="5229225"/>
                        <a:ext cx="19827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34" name="Object 36">
            <a:extLst>
              <a:ext uri="{FF2B5EF4-FFF2-40B4-BE49-F238E27FC236}">
                <a16:creationId xmlns:a16="http://schemas.microsoft.com/office/drawing/2014/main" id="{4463347A-5B4D-383F-38F7-0090F97DD7E9}"/>
              </a:ext>
            </a:extLst>
          </p:cNvPr>
          <p:cNvGraphicFramePr>
            <a:graphicFrameLocks noChangeAspect="1"/>
          </p:cNvGraphicFramePr>
          <p:nvPr/>
        </p:nvGraphicFramePr>
        <p:xfrm>
          <a:off x="3257551" y="6143625"/>
          <a:ext cx="2066925" cy="585788"/>
        </p:xfrm>
        <a:graphic>
          <a:graphicData uri="http://schemas.openxmlformats.org/presentationml/2006/ole">
            <mc:AlternateContent xmlns:mc="http://schemas.openxmlformats.org/markup-compatibility/2006">
              <mc:Choice xmlns:v="urn:schemas-microsoft-com:vml" Requires="v">
                <p:oleObj name="Equation" r:id="rId16" imgW="939392" imgH="266584" progId="">
                  <p:embed/>
                </p:oleObj>
              </mc:Choice>
              <mc:Fallback>
                <p:oleObj name="Equation" r:id="rId16" imgW="939392" imgH="266584" progId="">
                  <p:embed/>
                  <p:pic>
                    <p:nvPicPr>
                      <p:cNvPr id="111634" name="Object 36">
                        <a:extLst>
                          <a:ext uri="{FF2B5EF4-FFF2-40B4-BE49-F238E27FC236}">
                            <a16:creationId xmlns:a16="http://schemas.microsoft.com/office/drawing/2014/main" id="{4463347A-5B4D-383F-38F7-0090F97DD7E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57551" y="6143625"/>
                        <a:ext cx="20669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35" name="Object 37">
            <a:extLst>
              <a:ext uri="{FF2B5EF4-FFF2-40B4-BE49-F238E27FC236}">
                <a16:creationId xmlns:a16="http://schemas.microsoft.com/office/drawing/2014/main" id="{7CF7C0D6-3F1D-DA86-D0BD-0136FF27C519}"/>
              </a:ext>
            </a:extLst>
          </p:cNvPr>
          <p:cNvGraphicFramePr>
            <a:graphicFrameLocks noChangeAspect="1"/>
          </p:cNvGraphicFramePr>
          <p:nvPr/>
        </p:nvGraphicFramePr>
        <p:xfrm>
          <a:off x="3262314" y="4333875"/>
          <a:ext cx="2625725" cy="585788"/>
        </p:xfrm>
        <a:graphic>
          <a:graphicData uri="http://schemas.openxmlformats.org/presentationml/2006/ole">
            <mc:AlternateContent xmlns:mc="http://schemas.openxmlformats.org/markup-compatibility/2006">
              <mc:Choice xmlns:v="urn:schemas-microsoft-com:vml" Requires="v">
                <p:oleObj name="Equation" r:id="rId18" imgW="1193282" imgH="266584" progId="">
                  <p:embed/>
                </p:oleObj>
              </mc:Choice>
              <mc:Fallback>
                <p:oleObj name="Equation" r:id="rId18" imgW="1193282" imgH="266584" progId="">
                  <p:embed/>
                  <p:pic>
                    <p:nvPicPr>
                      <p:cNvPr id="111635" name="Object 37">
                        <a:extLst>
                          <a:ext uri="{FF2B5EF4-FFF2-40B4-BE49-F238E27FC236}">
                            <a16:creationId xmlns:a16="http://schemas.microsoft.com/office/drawing/2014/main" id="{7CF7C0D6-3F1D-DA86-D0BD-0136FF27C51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62314" y="4333875"/>
                        <a:ext cx="26257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wipe(left)">
                                      <p:cBhvr>
                                        <p:cTn id="7" dur="500"/>
                                        <p:tgtEl>
                                          <p:spTgt spid="111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1636"/>
                                        </p:tgtEl>
                                        <p:attrNameLst>
                                          <p:attrName>style.visibility</p:attrName>
                                        </p:attrNameLst>
                                      </p:cBhvr>
                                      <p:to>
                                        <p:strVal val="visible"/>
                                      </p:to>
                                    </p:set>
                                    <p:animEffect transition="in" filter="wipe(down)">
                                      <p:cBhvr>
                                        <p:cTn id="12" dur="500"/>
                                        <p:tgtEl>
                                          <p:spTgt spid="111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11635"/>
                                        </p:tgtEl>
                                        <p:attrNameLst>
                                          <p:attrName>style.visibility</p:attrName>
                                        </p:attrNameLst>
                                      </p:cBhvr>
                                      <p:to>
                                        <p:strVal val="visible"/>
                                      </p:to>
                                    </p:set>
                                    <p:animEffect transition="in" filter="wipe(down)">
                                      <p:cBhvr>
                                        <p:cTn id="17" dur="500"/>
                                        <p:tgtEl>
                                          <p:spTgt spid="1116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11633"/>
                                        </p:tgtEl>
                                        <p:attrNameLst>
                                          <p:attrName>style.visibility</p:attrName>
                                        </p:attrNameLst>
                                      </p:cBhvr>
                                      <p:to>
                                        <p:strVal val="visible"/>
                                      </p:to>
                                    </p:set>
                                    <p:animEffect transition="in" filter="wipe(down)">
                                      <p:cBhvr>
                                        <p:cTn id="22" dur="500"/>
                                        <p:tgtEl>
                                          <p:spTgt spid="1116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1634"/>
                                        </p:tgtEl>
                                        <p:attrNameLst>
                                          <p:attrName>style.visibility</p:attrName>
                                        </p:attrNameLst>
                                      </p:cBhvr>
                                      <p:to>
                                        <p:strVal val="visible"/>
                                      </p:to>
                                    </p:set>
                                    <p:animEffect transition="in" filter="wipe(down)">
                                      <p:cBhvr>
                                        <p:cTn id="27" dur="500"/>
                                        <p:tgtEl>
                                          <p:spTgt spid="111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6" grpId="0"/>
      <p:bldP spid="11162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4" name="Text Box 4">
            <a:extLst>
              <a:ext uri="{FF2B5EF4-FFF2-40B4-BE49-F238E27FC236}">
                <a16:creationId xmlns:a16="http://schemas.microsoft.com/office/drawing/2014/main" id="{EE8E4674-0D1A-2AC7-BAC3-065FD583AA68}"/>
              </a:ext>
            </a:extLst>
          </p:cNvPr>
          <p:cNvSpPr txBox="1">
            <a:spLocks noChangeArrowheads="1"/>
          </p:cNvSpPr>
          <p:nvPr/>
        </p:nvSpPr>
        <p:spPr bwMode="auto">
          <a:xfrm>
            <a:off x="2163763" y="1565276"/>
            <a:ext cx="7905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a:solidFill>
                  <a:srgbClr val="00007D"/>
                </a:solidFill>
                <a:latin typeface="楷体_GB2312" pitchFamily="49" charset="-122"/>
              </a:rPr>
              <a:t>    </a:t>
            </a:r>
            <a:r>
              <a:rPr kumimoji="1" lang="zh-CN" altLang="en-US" b="1">
                <a:solidFill>
                  <a:srgbClr val="000000"/>
                </a:solidFill>
                <a:latin typeface="楷体_GB2312" pitchFamily="49" charset="-122"/>
              </a:rPr>
              <a:t>由</a:t>
            </a:r>
            <a:r>
              <a:rPr kumimoji="1" lang="zh-CN" altLang="en-US" b="1">
                <a:solidFill>
                  <a:srgbClr val="000000"/>
                </a:solidFill>
                <a:latin typeface="Times New Roman" panose="02020603050405020304" pitchFamily="18" charset="0"/>
              </a:rPr>
              <a:t> </a:t>
            </a:r>
            <a:r>
              <a:rPr kumimoji="1" lang="en-US" altLang="zh-CN" b="1" i="1">
                <a:solidFill>
                  <a:srgbClr val="0000FF"/>
                </a:solidFill>
                <a:latin typeface="Times New Roman" panose="02020603050405020304" pitchFamily="18" charset="0"/>
              </a:rPr>
              <a:t>m</a:t>
            </a:r>
            <a:r>
              <a:rPr kumimoji="1" lang="en-US" altLang="en-US" b="1">
                <a:solidFill>
                  <a:srgbClr val="0000FF"/>
                </a:solidFill>
              </a:rPr>
              <a:t>×</a:t>
            </a:r>
            <a:r>
              <a:rPr kumimoji="1" lang="en-US" altLang="zh-CN" b="1" i="1">
                <a:solidFill>
                  <a:srgbClr val="0000FF"/>
                </a:solidFill>
                <a:latin typeface="Times New Roman" panose="02020603050405020304" pitchFamily="18" charset="0"/>
              </a:rPr>
              <a:t>n</a:t>
            </a:r>
            <a:r>
              <a:rPr kumimoji="1" lang="en-US" altLang="zh-CN" b="1">
                <a:solidFill>
                  <a:srgbClr val="000000"/>
                </a:solidFill>
                <a:latin typeface="Times New Roman" panose="02020603050405020304" pitchFamily="18" charset="0"/>
              </a:rPr>
              <a:t> </a:t>
            </a:r>
            <a:r>
              <a:rPr kumimoji="1" lang="zh-CN" altLang="en-US" b="1">
                <a:solidFill>
                  <a:srgbClr val="000000"/>
                </a:solidFill>
                <a:latin typeface="楷体_GB2312" pitchFamily="49" charset="-122"/>
              </a:rPr>
              <a:t>个数                           排成的</a:t>
            </a:r>
            <a:r>
              <a:rPr kumimoji="1" lang="zh-CN" altLang="en-US" b="1" i="1">
                <a:solidFill>
                  <a:srgbClr val="000000"/>
                </a:solidFill>
                <a:latin typeface="Times New Roman" panose="02020603050405020304" pitchFamily="18" charset="0"/>
              </a:rPr>
              <a:t> </a:t>
            </a:r>
            <a:r>
              <a:rPr kumimoji="1" lang="en-US" altLang="zh-CN" b="1" i="1">
                <a:solidFill>
                  <a:srgbClr val="0000FF"/>
                </a:solidFill>
                <a:latin typeface="Times New Roman" panose="02020603050405020304" pitchFamily="18" charset="0"/>
              </a:rPr>
              <a:t>m</a:t>
            </a:r>
            <a:r>
              <a:rPr kumimoji="1" lang="en-US" altLang="zh-CN" b="1" i="1">
                <a:solidFill>
                  <a:srgbClr val="FF0000"/>
                </a:solidFill>
                <a:latin typeface="Times New Roman" panose="02020603050405020304" pitchFamily="18" charset="0"/>
              </a:rPr>
              <a:t> </a:t>
            </a:r>
            <a:r>
              <a:rPr kumimoji="1" lang="zh-CN" altLang="en-US" b="1">
                <a:solidFill>
                  <a:srgbClr val="000000"/>
                </a:solidFill>
                <a:latin typeface="楷体_GB2312" pitchFamily="49" charset="-122"/>
              </a:rPr>
              <a:t>行</a:t>
            </a:r>
            <a:r>
              <a:rPr kumimoji="1" lang="zh-CN" altLang="en-US" b="1" i="1">
                <a:solidFill>
                  <a:srgbClr val="000000"/>
                </a:solidFill>
                <a:latin typeface="Times New Roman" panose="02020603050405020304" pitchFamily="18" charset="0"/>
              </a:rPr>
              <a:t> </a:t>
            </a:r>
            <a:r>
              <a:rPr kumimoji="1" lang="en-US" altLang="zh-CN" b="1" i="1">
                <a:solidFill>
                  <a:srgbClr val="0000FF"/>
                </a:solidFill>
                <a:latin typeface="Times New Roman" panose="02020603050405020304" pitchFamily="18" charset="0"/>
              </a:rPr>
              <a:t>n</a:t>
            </a:r>
            <a:r>
              <a:rPr kumimoji="1" lang="en-US" altLang="zh-CN" b="1" i="1">
                <a:solidFill>
                  <a:srgbClr val="000000"/>
                </a:solidFill>
                <a:latin typeface="Times New Roman" panose="02020603050405020304" pitchFamily="18" charset="0"/>
              </a:rPr>
              <a:t> </a:t>
            </a:r>
            <a:r>
              <a:rPr kumimoji="1" lang="zh-CN" altLang="en-US" b="1">
                <a:solidFill>
                  <a:srgbClr val="000000"/>
                </a:solidFill>
                <a:latin typeface="楷体_GB2312" pitchFamily="49" charset="-122"/>
              </a:rPr>
              <a:t>列的数表</a:t>
            </a:r>
          </a:p>
        </p:txBody>
      </p:sp>
      <p:graphicFrame>
        <p:nvGraphicFramePr>
          <p:cNvPr id="10248" name="Object 11">
            <a:extLst>
              <a:ext uri="{FF2B5EF4-FFF2-40B4-BE49-F238E27FC236}">
                <a16:creationId xmlns:a16="http://schemas.microsoft.com/office/drawing/2014/main" id="{389EC946-D495-D6DC-6224-E416C42C71AE}"/>
              </a:ext>
            </a:extLst>
          </p:cNvPr>
          <p:cNvGraphicFramePr>
            <a:graphicFrameLocks noChangeAspect="1"/>
          </p:cNvGraphicFramePr>
          <p:nvPr/>
        </p:nvGraphicFramePr>
        <p:xfrm>
          <a:off x="4694238" y="1577975"/>
          <a:ext cx="3994150" cy="482600"/>
        </p:xfrm>
        <a:graphic>
          <a:graphicData uri="http://schemas.openxmlformats.org/presentationml/2006/ole">
            <mc:AlternateContent xmlns:mc="http://schemas.openxmlformats.org/markup-compatibility/2006">
              <mc:Choice xmlns:v="urn:schemas-microsoft-com:vml" Requires="v">
                <p:oleObj name="Equation" r:id="rId2" imgW="2006600" imgH="241300" progId="">
                  <p:embed/>
                </p:oleObj>
              </mc:Choice>
              <mc:Fallback>
                <p:oleObj name="Equation" r:id="rId2" imgW="2006600" imgH="241300" progId="">
                  <p:embed/>
                  <p:pic>
                    <p:nvPicPr>
                      <p:cNvPr id="10248" name="Object 11">
                        <a:extLst>
                          <a:ext uri="{FF2B5EF4-FFF2-40B4-BE49-F238E27FC236}">
                            <a16:creationId xmlns:a16="http://schemas.microsoft.com/office/drawing/2014/main" id="{389EC946-D495-D6DC-6224-E416C42C7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4238" y="1577975"/>
                        <a:ext cx="39941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9" name="Object 12">
            <a:extLst>
              <a:ext uri="{FF2B5EF4-FFF2-40B4-BE49-F238E27FC236}">
                <a16:creationId xmlns:a16="http://schemas.microsoft.com/office/drawing/2014/main" id="{204CA87B-1394-1FAA-FC24-68ECA4DFF5BF}"/>
              </a:ext>
            </a:extLst>
          </p:cNvPr>
          <p:cNvGraphicFramePr>
            <a:graphicFrameLocks noChangeAspect="1"/>
          </p:cNvGraphicFramePr>
          <p:nvPr/>
        </p:nvGraphicFramePr>
        <p:xfrm>
          <a:off x="4833939" y="2428875"/>
          <a:ext cx="2486025" cy="1828800"/>
        </p:xfrm>
        <a:graphic>
          <a:graphicData uri="http://schemas.openxmlformats.org/presentationml/2006/ole">
            <mc:AlternateContent xmlns:mc="http://schemas.openxmlformats.org/markup-compatibility/2006">
              <mc:Choice xmlns:v="urn:schemas-microsoft-com:vml" Requires="v">
                <p:oleObj name="Equation" r:id="rId4" imgW="1244600" imgH="914400" progId="">
                  <p:embed/>
                </p:oleObj>
              </mc:Choice>
              <mc:Fallback>
                <p:oleObj name="Equation" r:id="rId4" imgW="1244600" imgH="914400" progId="">
                  <p:embed/>
                  <p:pic>
                    <p:nvPicPr>
                      <p:cNvPr id="10249" name="Object 12">
                        <a:extLst>
                          <a:ext uri="{FF2B5EF4-FFF2-40B4-BE49-F238E27FC236}">
                            <a16:creationId xmlns:a16="http://schemas.microsoft.com/office/drawing/2014/main" id="{204CA87B-1394-1FAA-FC24-68ECA4DFF5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3939" y="2428875"/>
                        <a:ext cx="24860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1" name="Text Box 11">
            <a:extLst>
              <a:ext uri="{FF2B5EF4-FFF2-40B4-BE49-F238E27FC236}">
                <a16:creationId xmlns:a16="http://schemas.microsoft.com/office/drawing/2014/main" id="{401CA88D-FD8C-D7C8-7E14-1B0A8D13C9EB}"/>
              </a:ext>
            </a:extLst>
          </p:cNvPr>
          <p:cNvSpPr txBox="1">
            <a:spLocks noChangeArrowheads="1"/>
          </p:cNvSpPr>
          <p:nvPr/>
        </p:nvSpPr>
        <p:spPr bwMode="auto">
          <a:xfrm>
            <a:off x="2163763" y="4298950"/>
            <a:ext cx="589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楷体_GB2312" pitchFamily="49" charset="-122"/>
              </a:rPr>
              <a:t>称为</a:t>
            </a:r>
            <a:r>
              <a:rPr kumimoji="1" lang="zh-CN" altLang="en-US" b="1">
                <a:solidFill>
                  <a:srgbClr val="000000"/>
                </a:solidFill>
                <a:latin typeface="Times New Roman" panose="02020603050405020304" pitchFamily="18" charset="0"/>
              </a:rPr>
              <a:t> </a:t>
            </a:r>
            <a:r>
              <a:rPr kumimoji="1" lang="en-US" altLang="zh-CN" b="1" i="1">
                <a:solidFill>
                  <a:srgbClr val="FF0000"/>
                </a:solidFill>
                <a:latin typeface="Times New Roman" panose="02020603050405020304" pitchFamily="18" charset="0"/>
              </a:rPr>
              <a:t>m </a:t>
            </a:r>
            <a:r>
              <a:rPr kumimoji="1" lang="zh-CN" altLang="en-US" b="1">
                <a:solidFill>
                  <a:srgbClr val="FF0000"/>
                </a:solidFill>
                <a:latin typeface="楷体_GB2312" pitchFamily="49" charset="-122"/>
              </a:rPr>
              <a:t>行</a:t>
            </a:r>
            <a:r>
              <a:rPr kumimoji="1" lang="zh-CN" altLang="en-US" b="1" i="1">
                <a:solidFill>
                  <a:srgbClr val="FF0000"/>
                </a:solidFill>
                <a:latin typeface="Times New Roman" panose="02020603050405020304" pitchFamily="18" charset="0"/>
              </a:rPr>
              <a:t> </a:t>
            </a:r>
            <a:r>
              <a:rPr kumimoji="1" lang="en-US" altLang="zh-CN" b="1" i="1">
                <a:solidFill>
                  <a:srgbClr val="FF0000"/>
                </a:solidFill>
                <a:latin typeface="Times New Roman" panose="02020603050405020304" pitchFamily="18" charset="0"/>
              </a:rPr>
              <a:t>n </a:t>
            </a:r>
            <a:r>
              <a:rPr kumimoji="1" lang="zh-CN" altLang="en-US" b="1">
                <a:solidFill>
                  <a:srgbClr val="FF0000"/>
                </a:solidFill>
                <a:latin typeface="楷体_GB2312" pitchFamily="49" charset="-122"/>
              </a:rPr>
              <a:t>列矩阵</a:t>
            </a:r>
            <a:r>
              <a:rPr kumimoji="1" lang="zh-CN" altLang="en-US" b="1">
                <a:solidFill>
                  <a:srgbClr val="000000"/>
                </a:solidFill>
                <a:latin typeface="楷体_GB2312" pitchFamily="49" charset="-122"/>
              </a:rPr>
              <a:t>，简称</a:t>
            </a:r>
            <a:r>
              <a:rPr kumimoji="1" lang="zh-CN" altLang="en-US"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m</a:t>
            </a:r>
            <a:r>
              <a:rPr kumimoji="1" lang="en-US"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楷体_GB2312" pitchFamily="49" charset="-122"/>
              </a:rPr>
              <a:t>矩阵．   </a:t>
            </a:r>
          </a:p>
        </p:txBody>
      </p:sp>
      <p:sp>
        <p:nvSpPr>
          <p:cNvPr id="10254" name="Text Box 14">
            <a:extLst>
              <a:ext uri="{FF2B5EF4-FFF2-40B4-BE49-F238E27FC236}">
                <a16:creationId xmlns:a16="http://schemas.microsoft.com/office/drawing/2014/main" id="{3D94B755-EF81-03A6-27C5-A2CBD7B4D230}"/>
              </a:ext>
            </a:extLst>
          </p:cNvPr>
          <p:cNvSpPr txBox="1">
            <a:spLocks noChangeArrowheads="1"/>
          </p:cNvSpPr>
          <p:nvPr/>
        </p:nvSpPr>
        <p:spPr bwMode="auto">
          <a:xfrm>
            <a:off x="7464426" y="4298950"/>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记作  </a:t>
            </a:r>
          </a:p>
        </p:txBody>
      </p:sp>
      <p:sp>
        <p:nvSpPr>
          <p:cNvPr id="763911" name="Rectangle 21">
            <a:extLst>
              <a:ext uri="{FF2B5EF4-FFF2-40B4-BE49-F238E27FC236}">
                <a16:creationId xmlns:a16="http://schemas.microsoft.com/office/drawing/2014/main" id="{1FC1AC2B-A719-B6E9-BF2B-3B8CA920B710}"/>
              </a:ext>
            </a:extLst>
          </p:cNvPr>
          <p:cNvSpPr>
            <a:spLocks noGrp="1" noChangeAspect="1" noChangeArrowheads="1"/>
          </p:cNvSpPr>
          <p:nvPr>
            <p:ph type="title"/>
          </p:nvPr>
        </p:nvSpPr>
        <p:spPr>
          <a:xfrm>
            <a:off x="1981200" y="457200"/>
            <a:ext cx="7773988" cy="1144588"/>
          </a:xfrm>
        </p:spPr>
        <p:txBody>
          <a:bodyPr/>
          <a:lstStyle/>
          <a:p>
            <a:pPr eaLnBrk="1" hangingPunct="1"/>
            <a:r>
              <a:rPr lang="zh-CN" altLang="en-US" b="1">
                <a:solidFill>
                  <a:schemeClr val="bg2"/>
                </a:solidFill>
                <a:ea typeface="楷体_GB2312" pitchFamily="49" charset="-122"/>
              </a:rPr>
              <a:t>二、矩阵</a:t>
            </a:r>
            <a:r>
              <a:rPr lang="en-US" altLang="zh-CN" b="1">
                <a:solidFill>
                  <a:schemeClr val="bg2"/>
                </a:solidFill>
                <a:ea typeface="楷体_GB2312" pitchFamily="49" charset="-122"/>
              </a:rPr>
              <a:t>(</a:t>
            </a:r>
            <a:r>
              <a:rPr lang="en-US" altLang="zh-CN" b="1">
                <a:solidFill>
                  <a:srgbClr val="D60093"/>
                </a:solidFill>
                <a:ea typeface="楷体_GB2312" pitchFamily="49" charset="-122"/>
              </a:rPr>
              <a:t>Matrix</a:t>
            </a:r>
            <a:r>
              <a:rPr lang="en-US" altLang="zh-CN" b="1">
                <a:solidFill>
                  <a:schemeClr val="bg2"/>
                </a:solidFill>
                <a:ea typeface="楷体_GB2312" pitchFamily="49" charset="-122"/>
              </a:rPr>
              <a:t>)</a:t>
            </a:r>
            <a:r>
              <a:rPr lang="zh-CN" altLang="en-US" b="1">
                <a:solidFill>
                  <a:schemeClr val="bg2"/>
                </a:solidFill>
                <a:ea typeface="楷体_GB2312" pitchFamily="49" charset="-122"/>
              </a:rPr>
              <a:t>的定义</a:t>
            </a:r>
          </a:p>
        </p:txBody>
      </p:sp>
      <p:grpSp>
        <p:nvGrpSpPr>
          <p:cNvPr id="3" name="组合 14">
            <a:extLst>
              <a:ext uri="{FF2B5EF4-FFF2-40B4-BE49-F238E27FC236}">
                <a16:creationId xmlns:a16="http://schemas.microsoft.com/office/drawing/2014/main" id="{BEBB08D3-7BFE-0162-EC9A-6EA0F93C5E8C}"/>
              </a:ext>
            </a:extLst>
          </p:cNvPr>
          <p:cNvGrpSpPr>
            <a:grpSpLocks/>
          </p:cNvGrpSpPr>
          <p:nvPr/>
        </p:nvGrpSpPr>
        <p:grpSpPr bwMode="auto">
          <a:xfrm>
            <a:off x="4030664" y="4814888"/>
            <a:ext cx="3565525" cy="1828800"/>
            <a:chOff x="2364348" y="4814910"/>
            <a:chExt cx="3564974" cy="1828800"/>
          </a:xfrm>
        </p:grpSpPr>
        <p:graphicFrame>
          <p:nvGraphicFramePr>
            <p:cNvPr id="763913" name="Object 12">
              <a:extLst>
                <a:ext uri="{FF2B5EF4-FFF2-40B4-BE49-F238E27FC236}">
                  <a16:creationId xmlns:a16="http://schemas.microsoft.com/office/drawing/2014/main" id="{7BF85188-6097-982C-F809-00B68539B548}"/>
                </a:ext>
              </a:extLst>
            </p:cNvPr>
            <p:cNvGraphicFramePr>
              <a:graphicFrameLocks noChangeAspect="1"/>
            </p:cNvGraphicFramePr>
            <p:nvPr/>
          </p:nvGraphicFramePr>
          <p:xfrm>
            <a:off x="3300421" y="4814910"/>
            <a:ext cx="2486025" cy="1828800"/>
          </p:xfrm>
          <a:graphic>
            <a:graphicData uri="http://schemas.openxmlformats.org/presentationml/2006/ole">
              <mc:AlternateContent xmlns:mc="http://schemas.openxmlformats.org/markup-compatibility/2006">
                <mc:Choice xmlns:v="urn:schemas-microsoft-com:vml" Requires="v">
                  <p:oleObj name="Equation" r:id="rId6" imgW="1244600" imgH="914400" progId="">
                    <p:embed/>
                  </p:oleObj>
                </mc:Choice>
                <mc:Fallback>
                  <p:oleObj name="Equation" r:id="rId6" imgW="1244600" imgH="914400" progId="">
                    <p:embed/>
                    <p:pic>
                      <p:nvPicPr>
                        <p:cNvPr id="763913" name="Object 12">
                          <a:extLst>
                            <a:ext uri="{FF2B5EF4-FFF2-40B4-BE49-F238E27FC236}">
                              <a16:creationId xmlns:a16="http://schemas.microsoft.com/office/drawing/2014/main" id="{7BF85188-6097-982C-F809-00B68539B5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21" y="4814910"/>
                          <a:ext cx="24860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3914" name="左中括号 11">
              <a:extLst>
                <a:ext uri="{FF2B5EF4-FFF2-40B4-BE49-F238E27FC236}">
                  <a16:creationId xmlns:a16="http://schemas.microsoft.com/office/drawing/2014/main" id="{2F399113-199A-D7B3-659A-11198820D33B}"/>
                </a:ext>
              </a:extLst>
            </p:cNvPr>
            <p:cNvSpPr>
              <a:spLocks/>
            </p:cNvSpPr>
            <p:nvPr/>
          </p:nvSpPr>
          <p:spPr bwMode="auto">
            <a:xfrm>
              <a:off x="3000364" y="4857760"/>
              <a:ext cx="142876" cy="1785950"/>
            </a:xfrm>
            <a:prstGeom prst="leftBracket">
              <a:avLst>
                <a:gd name="adj" fmla="val 8333"/>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63915" name="左中括号 12">
              <a:extLst>
                <a:ext uri="{FF2B5EF4-FFF2-40B4-BE49-F238E27FC236}">
                  <a16:creationId xmlns:a16="http://schemas.microsoft.com/office/drawing/2014/main" id="{65DD67CD-3460-9DA8-2510-28054A634DCF}"/>
                </a:ext>
              </a:extLst>
            </p:cNvPr>
            <p:cNvSpPr>
              <a:spLocks/>
            </p:cNvSpPr>
            <p:nvPr/>
          </p:nvSpPr>
          <p:spPr bwMode="auto">
            <a:xfrm flipH="1" flipV="1">
              <a:off x="5786446" y="4857760"/>
              <a:ext cx="142876" cy="1785950"/>
            </a:xfrm>
            <a:prstGeom prst="leftBracket">
              <a:avLst>
                <a:gd name="adj" fmla="val 8333"/>
              </a:avLst>
            </a:prstGeom>
            <a:noFill/>
            <a:ln w="317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endParaRPr lang="zh-CN" altLang="en-US" sz="1800">
                <a:solidFill>
                  <a:srgbClr val="000000"/>
                </a:solidFill>
                <a:ea typeface="宋体" panose="02010600030101010101" pitchFamily="2" charset="-122"/>
              </a:endParaRPr>
            </a:p>
          </p:txBody>
        </p:sp>
        <p:sp>
          <p:nvSpPr>
            <p:cNvPr id="763916" name="矩形 13">
              <a:extLst>
                <a:ext uri="{FF2B5EF4-FFF2-40B4-BE49-F238E27FC236}">
                  <a16:creationId xmlns:a16="http://schemas.microsoft.com/office/drawing/2014/main" id="{A55DF60E-D57C-679C-A676-B248135624A5}"/>
                </a:ext>
              </a:extLst>
            </p:cNvPr>
            <p:cNvSpPr>
              <a:spLocks noChangeArrowheads="1"/>
            </p:cNvSpPr>
            <p:nvPr/>
          </p:nvSpPr>
          <p:spPr bwMode="auto">
            <a:xfrm>
              <a:off x="2364348" y="5396227"/>
              <a:ext cx="564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en-US" altLang="zh-CN" b="1" i="1">
                  <a:solidFill>
                    <a:srgbClr val="0000FF"/>
                  </a:solidFill>
                  <a:latin typeface="Times New Roman" panose="02020603050405020304" pitchFamily="18" charset="0"/>
                </a:rPr>
                <a:t>A=</a:t>
              </a:r>
              <a:endParaRPr lang="zh-CN" altLang="en-US">
                <a:solidFill>
                  <a:srgbClr val="000000"/>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blinds(horizontal)">
                                      <p:cBhvr>
                                        <p:cTn id="7" dur="500"/>
                                        <p:tgtEl>
                                          <p:spTgt spid="1024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244"/>
                                        </p:tgtEl>
                                        <p:attrNameLst>
                                          <p:attrName>style.visibility</p:attrName>
                                        </p:attrNameLst>
                                      </p:cBhvr>
                                      <p:to>
                                        <p:strVal val="visible"/>
                                      </p:to>
                                    </p:set>
                                    <p:animEffect transition="in" filter="blinds(horizontal)">
                                      <p:cBhvr>
                                        <p:cTn id="10" dur="500"/>
                                        <p:tgtEl>
                                          <p:spTgt spid="10244"/>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49"/>
                                        </p:tgtEl>
                                        <p:attrNameLst>
                                          <p:attrName>style.visibility</p:attrName>
                                        </p:attrNameLst>
                                      </p:cBhvr>
                                      <p:to>
                                        <p:strVal val="visible"/>
                                      </p:to>
                                    </p:set>
                                    <p:animEffect transition="in" filter="wipe(left)">
                                      <p:cBhvr>
                                        <p:cTn id="14" dur="500"/>
                                        <p:tgtEl>
                                          <p:spTgt spid="1024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0251"/>
                                        </p:tgtEl>
                                        <p:attrNameLst>
                                          <p:attrName>style.visibility</p:attrName>
                                        </p:attrNameLst>
                                      </p:cBhvr>
                                      <p:to>
                                        <p:strVal val="visible"/>
                                      </p:to>
                                    </p:set>
                                    <p:animEffect transition="in" filter="blinds(horizontal)">
                                      <p:cBhvr>
                                        <p:cTn id="19" dur="500"/>
                                        <p:tgtEl>
                                          <p:spTgt spid="1025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25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51" grpId="0"/>
      <p:bldP spid="1025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5" name="Text Box 2">
            <a:extLst>
              <a:ext uri="{FF2B5EF4-FFF2-40B4-BE49-F238E27FC236}">
                <a16:creationId xmlns:a16="http://schemas.microsoft.com/office/drawing/2014/main" id="{B0886D79-9E4A-36AE-536C-D2A57CFC4619}"/>
              </a:ext>
            </a:extLst>
          </p:cNvPr>
          <p:cNvSpPr txBox="1">
            <a:spLocks noChangeArrowheads="1"/>
          </p:cNvSpPr>
          <p:nvPr/>
        </p:nvSpPr>
        <p:spPr bwMode="auto">
          <a:xfrm>
            <a:off x="1905001" y="1093789"/>
            <a:ext cx="8340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 </a:t>
            </a:r>
            <a:r>
              <a:rPr kumimoji="1" lang="en-US" altLang="zh-CN" b="1">
                <a:solidFill>
                  <a:srgbClr val="0000FF"/>
                </a:solidFill>
                <a:latin typeface="Times New Roman" panose="02020603050405020304" pitchFamily="18" charset="0"/>
              </a:rPr>
              <a:t>1. </a:t>
            </a:r>
            <a:r>
              <a:rPr kumimoji="1" lang="zh-CN" altLang="en-US" b="1">
                <a:solidFill>
                  <a:srgbClr val="0000FF"/>
                </a:solidFill>
                <a:latin typeface="Times New Roman" panose="02020603050405020304" pitchFamily="18" charset="0"/>
              </a:rPr>
              <a:t>定义：</a:t>
            </a:r>
            <a:r>
              <a:rPr kumimoji="1" lang="zh-CN" altLang="en-US" b="1">
                <a:solidFill>
                  <a:srgbClr val="000000"/>
                </a:solidFill>
                <a:latin typeface="Times New Roman" panose="02020603050405020304" pitchFamily="18" charset="0"/>
              </a:rPr>
              <a:t>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阶方阵 </a:t>
            </a:r>
            <a:r>
              <a:rPr kumimoji="1" lang="en-US" altLang="zh-CN" b="1" i="1">
                <a:solidFill>
                  <a:srgbClr val="000000"/>
                </a:solidFill>
                <a:latin typeface="Times New Roman" panose="02020603050405020304" pitchFamily="18" charset="0"/>
              </a:rPr>
              <a:t>A </a:t>
            </a:r>
            <a:r>
              <a:rPr kumimoji="1" lang="zh-CN" altLang="en-US" b="1">
                <a:solidFill>
                  <a:srgbClr val="000000"/>
                </a:solidFill>
                <a:latin typeface="Times New Roman" panose="02020603050405020304" pitchFamily="18" charset="0"/>
              </a:rPr>
              <a:t>称为</a:t>
            </a:r>
            <a:r>
              <a:rPr kumimoji="1" lang="zh-CN" altLang="en-US" b="1">
                <a:solidFill>
                  <a:srgbClr val="FF0000"/>
                </a:solidFill>
                <a:latin typeface="Times New Roman" panose="02020603050405020304" pitchFamily="18" charset="0"/>
              </a:rPr>
              <a:t>可逆的</a:t>
            </a:r>
            <a:r>
              <a:rPr kumimoji="1" lang="zh-CN" altLang="en-US" b="1">
                <a:solidFill>
                  <a:srgbClr val="000000"/>
                </a:solidFill>
                <a:latin typeface="Times New Roman" panose="02020603050405020304" pitchFamily="18" charset="0"/>
              </a:rPr>
              <a:t>，如果有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阶方阵 </a:t>
            </a:r>
            <a:r>
              <a:rPr kumimoji="1" lang="en-US" altLang="zh-CN" b="1" i="1">
                <a:solidFill>
                  <a:srgbClr val="000000"/>
                </a:solidFill>
                <a:latin typeface="Times New Roman" panose="02020603050405020304" pitchFamily="18" charset="0"/>
              </a:rPr>
              <a:t>B</a:t>
            </a:r>
            <a:r>
              <a:rPr kumimoji="1" lang="zh-CN" altLang="en-US" b="1">
                <a:solidFill>
                  <a:srgbClr val="000000"/>
                </a:solidFill>
                <a:latin typeface="Times New Roman" panose="02020603050405020304" pitchFamily="18" charset="0"/>
              </a:rPr>
              <a:t>，使得</a:t>
            </a:r>
          </a:p>
        </p:txBody>
      </p:sp>
      <p:sp>
        <p:nvSpPr>
          <p:cNvPr id="187396" name="Text Box 4">
            <a:extLst>
              <a:ext uri="{FF2B5EF4-FFF2-40B4-BE49-F238E27FC236}">
                <a16:creationId xmlns:a16="http://schemas.microsoft.com/office/drawing/2014/main" id="{201F781D-D383-8714-F734-A56AC9EB0538}"/>
              </a:ext>
            </a:extLst>
          </p:cNvPr>
          <p:cNvSpPr txBox="1">
            <a:spLocks noChangeArrowheads="1"/>
          </p:cNvSpPr>
          <p:nvPr/>
        </p:nvSpPr>
        <p:spPr bwMode="auto">
          <a:xfrm>
            <a:off x="2279650" y="2251076"/>
            <a:ext cx="8084906"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lnSpc>
                <a:spcPct val="150000"/>
              </a:lnSpc>
              <a:spcBef>
                <a:spcPct val="0"/>
              </a:spcBef>
              <a:spcAft>
                <a:spcPct val="0"/>
              </a:spcAft>
            </a:pPr>
            <a:r>
              <a:rPr kumimoji="1" lang="zh-CN" altLang="en-US" b="1">
                <a:solidFill>
                  <a:srgbClr val="000000"/>
                </a:solidFill>
                <a:latin typeface="Times New Roman" panose="02020603050405020304" pitchFamily="18" charset="0"/>
              </a:rPr>
              <a:t>其中 </a:t>
            </a:r>
            <a:r>
              <a:rPr kumimoji="1" lang="en-US" altLang="zh-CN" b="1" i="1">
                <a:solidFill>
                  <a:srgbClr val="000000"/>
                </a:solidFill>
                <a:latin typeface="Times New Roman" panose="02020603050405020304" pitchFamily="18" charset="0"/>
              </a:rPr>
              <a:t>E </a:t>
            </a:r>
            <a:r>
              <a:rPr kumimoji="1" lang="zh-CN" altLang="en-US" b="1">
                <a:solidFill>
                  <a:srgbClr val="000000"/>
                </a:solidFill>
                <a:latin typeface="Times New Roman" panose="02020603050405020304" pitchFamily="18" charset="0"/>
              </a:rPr>
              <a:t>是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阶单位矩阵，</a:t>
            </a:r>
            <a:r>
              <a:rPr kumimoji="1" lang="en-US" altLang="zh-CN" b="1" i="1">
                <a:solidFill>
                  <a:srgbClr val="000000"/>
                </a:solidFill>
                <a:latin typeface="Times New Roman" panose="02020603050405020304" pitchFamily="18" charset="0"/>
              </a:rPr>
              <a:t>B </a:t>
            </a:r>
            <a:r>
              <a:rPr kumimoji="1" lang="zh-CN" altLang="en-US" b="1">
                <a:solidFill>
                  <a:srgbClr val="000000"/>
                </a:solidFill>
                <a:latin typeface="Times New Roman" panose="02020603050405020304" pitchFamily="18" charset="0"/>
              </a:rPr>
              <a:t>就称为 </a:t>
            </a:r>
            <a:r>
              <a:rPr kumimoji="1" lang="en-US" altLang="zh-CN" b="1" i="1">
                <a:solidFill>
                  <a:srgbClr val="000000"/>
                </a:solidFill>
                <a:latin typeface="Times New Roman" panose="02020603050405020304" pitchFamily="18" charset="0"/>
              </a:rPr>
              <a:t>A </a:t>
            </a:r>
            <a:r>
              <a:rPr kumimoji="1" lang="zh-CN" altLang="en-US" b="1">
                <a:solidFill>
                  <a:srgbClr val="000000"/>
                </a:solidFill>
                <a:latin typeface="Times New Roman" panose="02020603050405020304" pitchFamily="18" charset="0"/>
              </a:rPr>
              <a:t>的</a:t>
            </a:r>
            <a:r>
              <a:rPr kumimoji="1" lang="zh-CN" altLang="en-US" b="1">
                <a:solidFill>
                  <a:srgbClr val="FF0000"/>
                </a:solidFill>
                <a:latin typeface="Times New Roman" panose="02020603050405020304" pitchFamily="18" charset="0"/>
              </a:rPr>
              <a:t>逆矩阵</a:t>
            </a:r>
            <a:r>
              <a:rPr kumimoji="1" lang="zh-CN" altLang="en-US" b="1">
                <a:solidFill>
                  <a:srgbClr val="00007D"/>
                </a:solidFill>
                <a:latin typeface="Times New Roman" panose="02020603050405020304" pitchFamily="18" charset="0"/>
              </a:rPr>
              <a:t>，</a:t>
            </a:r>
            <a:r>
              <a:rPr kumimoji="1" lang="zh-CN" altLang="en-US" b="1">
                <a:solidFill>
                  <a:srgbClr val="000000"/>
                </a:solidFill>
                <a:latin typeface="Times New Roman" panose="02020603050405020304" pitchFamily="18" charset="0"/>
              </a:rPr>
              <a:t>记作 </a:t>
            </a:r>
            <a:r>
              <a:rPr kumimoji="1" lang="en-US" altLang="zh-CN" b="1" i="1">
                <a:solidFill>
                  <a:srgbClr val="000000"/>
                </a:solidFill>
                <a:latin typeface="Times New Roman" panose="02020603050405020304" pitchFamily="18" charset="0"/>
              </a:rPr>
              <a:t>A</a:t>
            </a:r>
            <a:r>
              <a:rPr kumimoji="1" lang="zh-CN" altLang="zh-CN" b="1" baseline="30000">
                <a:solidFill>
                  <a:srgbClr val="000000"/>
                </a:solidFill>
                <a:latin typeface="Times New Roman" panose="02020603050405020304" pitchFamily="18" charset="0"/>
              </a:rPr>
              <a:t>－1</a:t>
            </a:r>
            <a:r>
              <a:rPr kumimoji="1" lang="en-US" altLang="zh-CN" b="1">
                <a:solidFill>
                  <a:srgbClr val="000000"/>
                </a:solidFill>
                <a:latin typeface="Times New Roman" panose="02020603050405020304" pitchFamily="18" charset="0"/>
              </a:rPr>
              <a:t> .</a:t>
            </a:r>
          </a:p>
        </p:txBody>
      </p:sp>
      <p:graphicFrame>
        <p:nvGraphicFramePr>
          <p:cNvPr id="187394" name="Object 5">
            <a:extLst>
              <a:ext uri="{FF2B5EF4-FFF2-40B4-BE49-F238E27FC236}">
                <a16:creationId xmlns:a16="http://schemas.microsoft.com/office/drawing/2014/main" id="{BABD0F99-CE7B-F9D8-ACCE-D40283878094}"/>
              </a:ext>
            </a:extLst>
          </p:cNvPr>
          <p:cNvGraphicFramePr>
            <a:graphicFrameLocks noChangeAspect="1"/>
          </p:cNvGraphicFramePr>
          <p:nvPr/>
        </p:nvGraphicFramePr>
        <p:xfrm>
          <a:off x="5116514" y="1779588"/>
          <a:ext cx="1958975" cy="354012"/>
        </p:xfrm>
        <a:graphic>
          <a:graphicData uri="http://schemas.openxmlformats.org/presentationml/2006/ole">
            <mc:AlternateContent xmlns:mc="http://schemas.openxmlformats.org/markup-compatibility/2006">
              <mc:Choice xmlns:v="urn:schemas-microsoft-com:vml" Requires="v">
                <p:oleObj name="Equation" r:id="rId2" imgW="914400" imgH="165100" progId="">
                  <p:embed/>
                </p:oleObj>
              </mc:Choice>
              <mc:Fallback>
                <p:oleObj name="Equation" r:id="rId2" imgW="914400" imgH="165100" progId="">
                  <p:embed/>
                  <p:pic>
                    <p:nvPicPr>
                      <p:cNvPr id="187394" name="Object 5">
                        <a:extLst>
                          <a:ext uri="{FF2B5EF4-FFF2-40B4-BE49-F238E27FC236}">
                            <a16:creationId xmlns:a16="http://schemas.microsoft.com/office/drawing/2014/main" id="{BABD0F99-CE7B-F9D8-ACCE-D40283878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514" y="1779588"/>
                        <a:ext cx="19589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4">
            <a:extLst>
              <a:ext uri="{FF2B5EF4-FFF2-40B4-BE49-F238E27FC236}">
                <a16:creationId xmlns:a16="http://schemas.microsoft.com/office/drawing/2014/main" id="{8E31F9EF-3D88-EED6-9C45-194B19F48C7E}"/>
              </a:ext>
            </a:extLst>
          </p:cNvPr>
          <p:cNvSpPr txBox="1">
            <a:spLocks noChangeArrowheads="1"/>
          </p:cNvSpPr>
          <p:nvPr/>
        </p:nvSpPr>
        <p:spPr bwMode="auto">
          <a:xfrm>
            <a:off x="1992313" y="549276"/>
            <a:ext cx="1987550" cy="523875"/>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zh-CN" altLang="en-US" sz="2800" b="1" dirty="0">
                <a:solidFill>
                  <a:srgbClr val="CACAFF">
                    <a:lumMod val="50000"/>
                  </a:srgbClr>
                </a:solidFill>
                <a:latin typeface="Times New Roman" pitchFamily="18" charset="0"/>
                <a:ea typeface="楷体_GB2312" pitchFamily="49" charset="-122"/>
              </a:rPr>
              <a:t>二、逆矩阵</a:t>
            </a:r>
            <a:endParaRPr kumimoji="1" lang="en-US" altLang="zh-CN" sz="2800" b="1" dirty="0">
              <a:solidFill>
                <a:srgbClr val="CACAFF">
                  <a:lumMod val="50000"/>
                </a:srgbClr>
              </a:solidFill>
              <a:latin typeface="Times New Roman" pitchFamily="18" charset="0"/>
              <a:ea typeface="楷体_GB2312" pitchFamily="49" charset="-122"/>
            </a:endParaRPr>
          </a:p>
        </p:txBody>
      </p:sp>
      <p:sp>
        <p:nvSpPr>
          <p:cNvPr id="8" name="Text Box 4">
            <a:extLst>
              <a:ext uri="{FF2B5EF4-FFF2-40B4-BE49-F238E27FC236}">
                <a16:creationId xmlns:a16="http://schemas.microsoft.com/office/drawing/2014/main" id="{FE6C822C-94A9-F8D8-91F6-B829488D97F8}"/>
              </a:ext>
            </a:extLst>
          </p:cNvPr>
          <p:cNvSpPr txBox="1">
            <a:spLocks noChangeArrowheads="1"/>
          </p:cNvSpPr>
          <p:nvPr/>
        </p:nvSpPr>
        <p:spPr bwMode="auto">
          <a:xfrm>
            <a:off x="1992313" y="2978150"/>
            <a:ext cx="3249612" cy="522288"/>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sz="2800" b="1" dirty="0">
                <a:solidFill>
                  <a:srgbClr val="CACAFF">
                    <a:lumMod val="50000"/>
                  </a:srgbClr>
                </a:solidFill>
                <a:latin typeface="Times New Roman" pitchFamily="18" charset="0"/>
                <a:ea typeface="楷体_GB2312" pitchFamily="49" charset="-122"/>
              </a:rPr>
              <a:t>2</a:t>
            </a:r>
            <a:r>
              <a:rPr kumimoji="1" lang="zh-CN" altLang="en-US" sz="2800" b="1" dirty="0">
                <a:solidFill>
                  <a:srgbClr val="CACAFF">
                    <a:lumMod val="50000"/>
                  </a:srgbClr>
                </a:solidFill>
                <a:latin typeface="Times New Roman" pitchFamily="18" charset="0"/>
                <a:ea typeface="楷体_GB2312" pitchFamily="49" charset="-122"/>
              </a:rPr>
              <a:t>、矩阵可逆的条件</a:t>
            </a:r>
            <a:endParaRPr kumimoji="1" lang="en-US" altLang="zh-CN" sz="2800" b="1" dirty="0">
              <a:solidFill>
                <a:srgbClr val="CACAFF">
                  <a:lumMod val="50000"/>
                </a:srgbClr>
              </a:solidFill>
              <a:latin typeface="Times New Roman" pitchFamily="18" charset="0"/>
              <a:ea typeface="楷体_GB2312" pitchFamily="49" charset="-122"/>
            </a:endParaRPr>
          </a:p>
        </p:txBody>
      </p:sp>
      <p:graphicFrame>
        <p:nvGraphicFramePr>
          <p:cNvPr id="10" name="Object 33">
            <a:extLst>
              <a:ext uri="{FF2B5EF4-FFF2-40B4-BE49-F238E27FC236}">
                <a16:creationId xmlns:a16="http://schemas.microsoft.com/office/drawing/2014/main" id="{BDA9C332-272A-045B-EAE0-C8D89BC10E80}"/>
              </a:ext>
            </a:extLst>
          </p:cNvPr>
          <p:cNvGraphicFramePr>
            <a:graphicFrameLocks noChangeAspect="1"/>
          </p:cNvGraphicFramePr>
          <p:nvPr/>
        </p:nvGraphicFramePr>
        <p:xfrm>
          <a:off x="5591176" y="5300663"/>
          <a:ext cx="2195513" cy="1065212"/>
        </p:xfrm>
        <a:graphic>
          <a:graphicData uri="http://schemas.openxmlformats.org/presentationml/2006/ole">
            <mc:AlternateContent xmlns:mc="http://schemas.openxmlformats.org/markup-compatibility/2006">
              <mc:Choice xmlns:v="urn:schemas-microsoft-com:vml" Requires="v">
                <p:oleObj name="Equation" r:id="rId4" imgW="888614" imgH="431613" progId="">
                  <p:embed/>
                </p:oleObj>
              </mc:Choice>
              <mc:Fallback>
                <p:oleObj name="Equation" r:id="rId4" imgW="888614" imgH="431613" progId="">
                  <p:embed/>
                  <p:pic>
                    <p:nvPicPr>
                      <p:cNvPr id="10" name="Object 33">
                        <a:extLst>
                          <a:ext uri="{FF2B5EF4-FFF2-40B4-BE49-F238E27FC236}">
                            <a16:creationId xmlns:a16="http://schemas.microsoft.com/office/drawing/2014/main" id="{BDA9C332-272A-045B-EAE0-C8D89BC10E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1176" y="5300663"/>
                        <a:ext cx="2195513" cy="10652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6856" name="Object 32">
            <a:extLst>
              <a:ext uri="{FF2B5EF4-FFF2-40B4-BE49-F238E27FC236}">
                <a16:creationId xmlns:a16="http://schemas.microsoft.com/office/drawing/2014/main" id="{654D46B8-BB51-DF43-EC3C-821DC547F67A}"/>
              </a:ext>
            </a:extLst>
          </p:cNvPr>
          <p:cNvGraphicFramePr>
            <a:graphicFrameLocks noChangeAspect="1"/>
          </p:cNvGraphicFramePr>
          <p:nvPr/>
        </p:nvGraphicFramePr>
        <p:xfrm>
          <a:off x="7462838" y="3573464"/>
          <a:ext cx="1225550" cy="528637"/>
        </p:xfrm>
        <a:graphic>
          <a:graphicData uri="http://schemas.openxmlformats.org/presentationml/2006/ole">
            <mc:AlternateContent xmlns:mc="http://schemas.openxmlformats.org/markup-compatibility/2006">
              <mc:Choice xmlns:v="urn:schemas-microsoft-com:vml" Requires="v">
                <p:oleObj name="Equation" r:id="rId6" imgW="469696" imgH="203112" progId="">
                  <p:embed/>
                </p:oleObj>
              </mc:Choice>
              <mc:Fallback>
                <p:oleObj name="Equation" r:id="rId6" imgW="469696" imgH="203112" progId="">
                  <p:embed/>
                  <p:pic>
                    <p:nvPicPr>
                      <p:cNvPr id="846856" name="Object 32">
                        <a:extLst>
                          <a:ext uri="{FF2B5EF4-FFF2-40B4-BE49-F238E27FC236}">
                            <a16:creationId xmlns:a16="http://schemas.microsoft.com/office/drawing/2014/main" id="{654D46B8-BB51-DF43-EC3C-821DC547F6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2838" y="3573464"/>
                        <a:ext cx="12255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8">
            <a:extLst>
              <a:ext uri="{FF2B5EF4-FFF2-40B4-BE49-F238E27FC236}">
                <a16:creationId xmlns:a16="http://schemas.microsoft.com/office/drawing/2014/main" id="{BB958ED2-59C7-A8D8-3EFB-F8DE53C99005}"/>
              </a:ext>
            </a:extLst>
          </p:cNvPr>
          <p:cNvSpPr txBox="1">
            <a:spLocks noChangeArrowheads="1"/>
          </p:cNvSpPr>
          <p:nvPr/>
        </p:nvSpPr>
        <p:spPr bwMode="auto">
          <a:xfrm>
            <a:off x="1139825" y="4149726"/>
            <a:ext cx="589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          </a:t>
            </a:r>
            <a:r>
              <a:rPr kumimoji="1" lang="zh-CN" altLang="en-US" sz="2800" b="1">
                <a:solidFill>
                  <a:srgbClr val="00007D"/>
                </a:solidFill>
                <a:latin typeface="Times New Roman" panose="02020603050405020304" pitchFamily="18" charset="0"/>
              </a:rPr>
              <a:t>结论</a:t>
            </a:r>
            <a:r>
              <a:rPr kumimoji="1" lang="en-US" altLang="zh-CN" sz="2800" b="1">
                <a:solidFill>
                  <a:srgbClr val="00007D"/>
                </a:solidFill>
                <a:latin typeface="Times New Roman" panose="02020603050405020304" pitchFamily="18" charset="0"/>
              </a:rPr>
              <a:t>2: </a:t>
            </a:r>
            <a:r>
              <a:rPr kumimoji="1" lang="zh-CN" altLang="en-US" sz="2800" b="1">
                <a:solidFill>
                  <a:srgbClr val="000000"/>
                </a:solidFill>
                <a:latin typeface="Times New Roman" panose="02020603050405020304" pitchFamily="18" charset="0"/>
              </a:rPr>
              <a:t>  </a:t>
            </a:r>
            <a:r>
              <a:rPr kumimoji="1" lang="zh-CN" altLang="en-US" b="1">
                <a:solidFill>
                  <a:srgbClr val="000000"/>
                </a:solidFill>
                <a:latin typeface="Times New Roman" panose="02020603050405020304" pitchFamily="18" charset="0"/>
              </a:rPr>
              <a:t>对于</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阶方阵</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B</a:t>
            </a:r>
            <a:r>
              <a:rPr kumimoji="1" lang="zh-CN" altLang="en-US" b="1">
                <a:solidFill>
                  <a:srgbClr val="000000"/>
                </a:solidFill>
                <a:latin typeface="Times New Roman" panose="02020603050405020304" pitchFamily="18" charset="0"/>
              </a:rPr>
              <a:t>，如果 </a:t>
            </a:r>
          </a:p>
        </p:txBody>
      </p:sp>
      <p:graphicFrame>
        <p:nvGraphicFramePr>
          <p:cNvPr id="13" name="Object 2">
            <a:extLst>
              <a:ext uri="{FF2B5EF4-FFF2-40B4-BE49-F238E27FC236}">
                <a16:creationId xmlns:a16="http://schemas.microsoft.com/office/drawing/2014/main" id="{FAD5C637-7577-5282-38A9-D284FB0E291B}"/>
              </a:ext>
            </a:extLst>
          </p:cNvPr>
          <p:cNvGraphicFramePr>
            <a:graphicFrameLocks noChangeAspect="1"/>
          </p:cNvGraphicFramePr>
          <p:nvPr/>
        </p:nvGraphicFramePr>
        <p:xfrm>
          <a:off x="6858001" y="4221164"/>
          <a:ext cx="1254125" cy="434975"/>
        </p:xfrm>
        <a:graphic>
          <a:graphicData uri="http://schemas.openxmlformats.org/presentationml/2006/ole">
            <mc:AlternateContent xmlns:mc="http://schemas.openxmlformats.org/markup-compatibility/2006">
              <mc:Choice xmlns:v="urn:schemas-microsoft-com:vml" Requires="v">
                <p:oleObj name="Equation" r:id="rId8" imgW="583947" imgH="203112" progId="">
                  <p:embed/>
                </p:oleObj>
              </mc:Choice>
              <mc:Fallback>
                <p:oleObj name="Equation" r:id="rId8" imgW="583947" imgH="203112" progId="">
                  <p:embed/>
                  <p:pic>
                    <p:nvPicPr>
                      <p:cNvPr id="13" name="Object 2">
                        <a:extLst>
                          <a:ext uri="{FF2B5EF4-FFF2-40B4-BE49-F238E27FC236}">
                            <a16:creationId xmlns:a16="http://schemas.microsoft.com/office/drawing/2014/main" id="{FAD5C637-7577-5282-38A9-D284FB0E29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1" y="4221164"/>
                        <a:ext cx="12541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10">
            <a:extLst>
              <a:ext uri="{FF2B5EF4-FFF2-40B4-BE49-F238E27FC236}">
                <a16:creationId xmlns:a16="http://schemas.microsoft.com/office/drawing/2014/main" id="{EC4FE7C0-A599-D1FB-B85B-D2A6AD28A640}"/>
              </a:ext>
            </a:extLst>
          </p:cNvPr>
          <p:cNvSpPr txBox="1">
            <a:spLocks noChangeArrowheads="1"/>
          </p:cNvSpPr>
          <p:nvPr/>
        </p:nvSpPr>
        <p:spPr bwMode="auto">
          <a:xfrm>
            <a:off x="3359150" y="4797426"/>
            <a:ext cx="678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00"/>
                </a:solidFill>
                <a:latin typeface="Times New Roman" panose="02020603050405020304" pitchFamily="18" charset="0"/>
              </a:rPr>
              <a:t>那么 </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B </a:t>
            </a:r>
            <a:r>
              <a:rPr kumimoji="1" lang="zh-CN" altLang="en-US" b="1">
                <a:solidFill>
                  <a:srgbClr val="000000"/>
                </a:solidFill>
                <a:latin typeface="Times New Roman" panose="02020603050405020304" pitchFamily="18" charset="0"/>
              </a:rPr>
              <a:t>都是可逆矩阵，并且它们互为逆矩阵</a:t>
            </a:r>
            <a:r>
              <a:rPr kumimoji="1" lang="en-US" altLang="zh-CN" b="1">
                <a:solidFill>
                  <a:srgbClr val="000000"/>
                </a:solidFill>
                <a:latin typeface="楷体_GB2312" pitchFamily="49" charset="-122"/>
              </a:rPr>
              <a:t>.</a:t>
            </a:r>
          </a:p>
        </p:txBody>
      </p:sp>
      <p:sp>
        <p:nvSpPr>
          <p:cNvPr id="15" name="Text Box 2">
            <a:extLst>
              <a:ext uri="{FF2B5EF4-FFF2-40B4-BE49-F238E27FC236}">
                <a16:creationId xmlns:a16="http://schemas.microsoft.com/office/drawing/2014/main" id="{0DA8FFD8-977B-80A0-2643-CE9A1DD9FE3D}"/>
              </a:ext>
            </a:extLst>
          </p:cNvPr>
          <p:cNvSpPr txBox="1">
            <a:spLocks noChangeArrowheads="1"/>
          </p:cNvSpPr>
          <p:nvPr/>
        </p:nvSpPr>
        <p:spPr bwMode="auto">
          <a:xfrm>
            <a:off x="2063750" y="3573464"/>
            <a:ext cx="73358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sz="2800" b="1">
                <a:solidFill>
                  <a:srgbClr val="00007D"/>
                </a:solidFill>
                <a:latin typeface="Times New Roman" panose="02020603050405020304" pitchFamily="18" charset="0"/>
              </a:rPr>
              <a:t>结论</a:t>
            </a:r>
            <a:r>
              <a:rPr kumimoji="1" lang="en-US" altLang="zh-CN" sz="2800" b="1">
                <a:solidFill>
                  <a:srgbClr val="00007D"/>
                </a:solidFill>
                <a:latin typeface="Times New Roman" panose="02020603050405020304" pitchFamily="18" charset="0"/>
              </a:rPr>
              <a:t>1</a:t>
            </a:r>
            <a:r>
              <a:rPr kumimoji="1" lang="zh-CN" altLang="en-US" sz="2800" b="1">
                <a:solidFill>
                  <a:srgbClr val="00007D"/>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方阵</a:t>
            </a:r>
            <a:r>
              <a:rPr kumimoji="1" lang="en-US" altLang="zh-CN" sz="2800" b="1" i="1">
                <a:solidFill>
                  <a:srgbClr val="000000"/>
                </a:solidFill>
                <a:latin typeface="Times New Roman" panose="02020603050405020304" pitchFamily="18" charset="0"/>
              </a:rPr>
              <a:t>A </a:t>
            </a:r>
            <a:r>
              <a:rPr kumimoji="1" lang="zh-CN" altLang="en-US" sz="2800" b="1">
                <a:solidFill>
                  <a:srgbClr val="000000"/>
                </a:solidFill>
                <a:latin typeface="Times New Roman" panose="02020603050405020304" pitchFamily="18" charset="0"/>
              </a:rPr>
              <a:t>可逆 的充要条件是                 </a:t>
            </a:r>
            <a:r>
              <a:rPr kumimoji="1" lang="en-US" altLang="zh-CN" sz="2800" b="1">
                <a:solidFill>
                  <a:srgbClr val="000000"/>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 </a:t>
            </a:r>
          </a:p>
        </p:txBody>
      </p:sp>
      <p:graphicFrame>
        <p:nvGraphicFramePr>
          <p:cNvPr id="189443" name="Object 3">
            <a:extLst>
              <a:ext uri="{FF2B5EF4-FFF2-40B4-BE49-F238E27FC236}">
                <a16:creationId xmlns:a16="http://schemas.microsoft.com/office/drawing/2014/main" id="{117CDD09-42B4-68CA-8FEB-AA80F3F6E46B}"/>
              </a:ext>
            </a:extLst>
          </p:cNvPr>
          <p:cNvGraphicFramePr>
            <a:graphicFrameLocks noChangeAspect="1"/>
          </p:cNvGraphicFramePr>
          <p:nvPr/>
        </p:nvGraphicFramePr>
        <p:xfrm>
          <a:off x="8040689" y="4186239"/>
          <a:ext cx="1368425" cy="466725"/>
        </p:xfrm>
        <a:graphic>
          <a:graphicData uri="http://schemas.openxmlformats.org/presentationml/2006/ole">
            <mc:AlternateContent xmlns:mc="http://schemas.openxmlformats.org/markup-compatibility/2006">
              <mc:Choice xmlns:v="urn:schemas-microsoft-com:vml" Requires="v">
                <p:oleObj name="公式" r:id="rId10" imgW="596641" imgH="203112" progId="Equation.3">
                  <p:embed/>
                </p:oleObj>
              </mc:Choice>
              <mc:Fallback>
                <p:oleObj name="公式" r:id="rId10" imgW="596641" imgH="203112" progId="Equation.3">
                  <p:embed/>
                  <p:pic>
                    <p:nvPicPr>
                      <p:cNvPr id="189443" name="Object 3">
                        <a:extLst>
                          <a:ext uri="{FF2B5EF4-FFF2-40B4-BE49-F238E27FC236}">
                            <a16:creationId xmlns:a16="http://schemas.microsoft.com/office/drawing/2014/main" id="{117CDD09-42B4-68CA-8FEB-AA80F3F6E4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40689" y="4186239"/>
                        <a:ext cx="13684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4">
            <a:extLst>
              <a:ext uri="{FF2B5EF4-FFF2-40B4-BE49-F238E27FC236}">
                <a16:creationId xmlns:a16="http://schemas.microsoft.com/office/drawing/2014/main" id="{5826F577-2C2D-9DDA-CB12-F3711C96639E}"/>
              </a:ext>
            </a:extLst>
          </p:cNvPr>
          <p:cNvSpPr txBox="1">
            <a:spLocks noChangeArrowheads="1"/>
          </p:cNvSpPr>
          <p:nvPr/>
        </p:nvSpPr>
        <p:spPr bwMode="auto">
          <a:xfrm>
            <a:off x="1992314" y="5354639"/>
            <a:ext cx="3248025" cy="954087"/>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sz="2800" b="1" dirty="0">
                <a:solidFill>
                  <a:srgbClr val="CACAFF">
                    <a:lumMod val="50000"/>
                  </a:srgbClr>
                </a:solidFill>
                <a:latin typeface="Times New Roman" pitchFamily="18" charset="0"/>
                <a:ea typeface="楷体_GB2312" pitchFamily="49" charset="-122"/>
              </a:rPr>
              <a:t>3</a:t>
            </a:r>
            <a:r>
              <a:rPr kumimoji="1" lang="zh-CN" altLang="en-US" sz="2800" b="1" dirty="0">
                <a:solidFill>
                  <a:srgbClr val="CACAFF">
                    <a:lumMod val="50000"/>
                  </a:srgbClr>
                </a:solidFill>
                <a:latin typeface="Times New Roman" pitchFamily="18" charset="0"/>
                <a:ea typeface="楷体_GB2312" pitchFamily="49" charset="-122"/>
              </a:rPr>
              <a:t>、逆矩阵的求法</a:t>
            </a:r>
            <a:endParaRPr kumimoji="1" lang="en-US" altLang="zh-CN" sz="2800" b="1" dirty="0">
              <a:solidFill>
                <a:srgbClr val="CACAFF">
                  <a:lumMod val="50000"/>
                </a:srgbClr>
              </a:solidFill>
              <a:latin typeface="Times New Roman" pitchFamily="18" charset="0"/>
              <a:ea typeface="楷体_GB2312" pitchFamily="49" charset="-122"/>
            </a:endParaRPr>
          </a:p>
          <a:p>
            <a:pPr fontAlgn="base">
              <a:spcBef>
                <a:spcPct val="0"/>
              </a:spcBef>
              <a:spcAft>
                <a:spcPct val="0"/>
              </a:spcAft>
              <a:defRPr/>
            </a:pPr>
            <a:r>
              <a:rPr kumimoji="1" lang="en-US" altLang="zh-CN" sz="2800" b="1" dirty="0">
                <a:solidFill>
                  <a:srgbClr val="CACAFF">
                    <a:lumMod val="50000"/>
                  </a:srgbClr>
                </a:solidFill>
                <a:latin typeface="Times New Roman" pitchFamily="18" charset="0"/>
                <a:ea typeface="楷体_GB2312" pitchFamily="49" charset="-122"/>
              </a:rPr>
              <a:t>     </a:t>
            </a:r>
            <a:r>
              <a:rPr kumimoji="1" lang="zh-CN" altLang="en-US" sz="2800" b="1" dirty="0">
                <a:solidFill>
                  <a:srgbClr val="CACAFF">
                    <a:lumMod val="50000"/>
                  </a:srgbClr>
                </a:solidFill>
                <a:latin typeface="Times New Roman" pitchFamily="18" charset="0"/>
                <a:ea typeface="楷体_GB2312" pitchFamily="49" charset="-122"/>
              </a:rPr>
              <a:t>（伴随矩阵法）</a:t>
            </a:r>
            <a:endParaRPr kumimoji="1" lang="en-US" altLang="zh-CN" sz="2800" b="1" dirty="0">
              <a:solidFill>
                <a:srgbClr val="CACAFF">
                  <a:lumMod val="50000"/>
                </a:srgbClr>
              </a:solidFill>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7395"/>
                                        </p:tgtEl>
                                        <p:attrNameLst>
                                          <p:attrName>style.visibility</p:attrName>
                                        </p:attrNameLst>
                                      </p:cBhvr>
                                      <p:to>
                                        <p:strVal val="visible"/>
                                      </p:to>
                                    </p:set>
                                    <p:animEffect transition="in" filter="wipe(up)">
                                      <p:cBhvr>
                                        <p:cTn id="7" dur="500"/>
                                        <p:tgtEl>
                                          <p:spTgt spid="187395"/>
                                        </p:tgtEl>
                                      </p:cBhvr>
                                    </p:animEffect>
                                  </p:childTnLst>
                                </p:cTn>
                              </p:par>
                              <p:par>
                                <p:cTn id="8" presetID="22" presetClass="entr" presetSubtype="1" fill="hold" nodeType="withEffect">
                                  <p:stCondLst>
                                    <p:cond delay="0"/>
                                  </p:stCondLst>
                                  <p:childTnLst>
                                    <p:set>
                                      <p:cBhvr>
                                        <p:cTn id="9" dur="1" fill="hold">
                                          <p:stCondLst>
                                            <p:cond delay="0"/>
                                          </p:stCondLst>
                                        </p:cTn>
                                        <p:tgtEl>
                                          <p:spTgt spid="187394"/>
                                        </p:tgtEl>
                                        <p:attrNameLst>
                                          <p:attrName>style.visibility</p:attrName>
                                        </p:attrNameLst>
                                      </p:cBhvr>
                                      <p:to>
                                        <p:strVal val="visible"/>
                                      </p:to>
                                    </p:set>
                                    <p:animEffect transition="in" filter="wipe(up)">
                                      <p:cBhvr>
                                        <p:cTn id="10" dur="500"/>
                                        <p:tgtEl>
                                          <p:spTgt spid="18739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87396"/>
                                        </p:tgtEl>
                                        <p:attrNameLst>
                                          <p:attrName>style.visibility</p:attrName>
                                        </p:attrNameLst>
                                      </p:cBhvr>
                                      <p:to>
                                        <p:strVal val="visible"/>
                                      </p:to>
                                    </p:set>
                                    <p:animEffect transition="in" filter="wipe(up)">
                                      <p:cBhvr>
                                        <p:cTn id="13" dur="500"/>
                                        <p:tgtEl>
                                          <p:spTgt spid="18739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par>
                                <p:cTn id="37" presetID="22" presetClass="entr" presetSubtype="8" fill="hold" nodeType="withEffect">
                                  <p:stCondLst>
                                    <p:cond delay="0"/>
                                  </p:stCondLst>
                                  <p:childTnLst>
                                    <p:set>
                                      <p:cBhvr>
                                        <p:cTn id="38" dur="1" fill="hold">
                                          <p:stCondLst>
                                            <p:cond delay="0"/>
                                          </p:stCondLst>
                                        </p:cTn>
                                        <p:tgtEl>
                                          <p:spTgt spid="189443"/>
                                        </p:tgtEl>
                                        <p:attrNameLst>
                                          <p:attrName>style.visibility</p:attrName>
                                        </p:attrNameLst>
                                      </p:cBhvr>
                                      <p:to>
                                        <p:strVal val="visible"/>
                                      </p:to>
                                    </p:set>
                                    <p:animEffect transition="in" filter="wipe(left)">
                                      <p:cBhvr>
                                        <p:cTn id="39" dur="500"/>
                                        <p:tgtEl>
                                          <p:spTgt spid="18944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p:bldP spid="187396" grpId="0"/>
      <p:bldP spid="8" grpId="0"/>
      <p:bldP spid="12" grpId="0"/>
      <p:bldP spid="14" grpId="0"/>
      <p:bldP spid="15" grpId="0"/>
      <p:bldP spid="17" grpId="0"/>
    </p:bldLst>
  </p:timing>
</p:sld>
</file>

<file path=ppt/slides/slide9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47874" name="Text Box 2">
            <a:extLst>
              <a:ext uri="{FF2B5EF4-FFF2-40B4-BE49-F238E27FC236}">
                <a16:creationId xmlns:a16="http://schemas.microsoft.com/office/drawing/2014/main" id="{D4D3421A-5245-1C39-75B2-FDADA0ACE499}"/>
              </a:ext>
            </a:extLst>
          </p:cNvPr>
          <p:cNvSpPr txBox="1">
            <a:spLocks noChangeArrowheads="1"/>
          </p:cNvSpPr>
          <p:nvPr/>
        </p:nvSpPr>
        <p:spPr bwMode="auto">
          <a:xfrm>
            <a:off x="1984376" y="1371601"/>
            <a:ext cx="77136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     </a:t>
            </a:r>
            <a:r>
              <a:rPr kumimoji="1" lang="zh-CN" altLang="en-US" b="1">
                <a:solidFill>
                  <a:srgbClr val="000000"/>
                </a:solidFill>
                <a:latin typeface="Times New Roman" panose="02020603050405020304" pitchFamily="18" charset="0"/>
              </a:rPr>
              <a:t> 如果 </a:t>
            </a:r>
            <a:r>
              <a:rPr kumimoji="1" lang="en-US" altLang="zh-CN" b="1" i="1">
                <a:solidFill>
                  <a:srgbClr val="000000"/>
                </a:solidFill>
                <a:latin typeface="Times New Roman" panose="02020603050405020304" pitchFamily="18" charset="0"/>
              </a:rPr>
              <a:t>n </a:t>
            </a:r>
            <a:r>
              <a:rPr kumimoji="1" lang="zh-CN" altLang="en-US" b="1">
                <a:solidFill>
                  <a:srgbClr val="000000"/>
                </a:solidFill>
                <a:latin typeface="Times New Roman" panose="02020603050405020304" pitchFamily="18" charset="0"/>
              </a:rPr>
              <a:t>阶方阵</a:t>
            </a:r>
            <a:r>
              <a:rPr kumimoji="1" lang="en-US" altLang="zh-CN" b="1" i="1">
                <a:solidFill>
                  <a:srgbClr val="000000"/>
                </a:solidFill>
                <a:latin typeface="Times New Roman" panose="02020603050405020304" pitchFamily="18" charset="0"/>
              </a:rPr>
              <a:t>A</a:t>
            </a:r>
            <a:r>
              <a:rPr kumimoji="1" lang="zh-CN" altLang="en-US" b="1">
                <a:solidFill>
                  <a:srgbClr val="000000"/>
                </a:solidFill>
                <a:latin typeface="Times New Roman" panose="02020603050405020304" pitchFamily="18" charset="0"/>
              </a:rPr>
              <a:t>、</a:t>
            </a:r>
            <a:r>
              <a:rPr kumimoji="1" lang="en-US" altLang="zh-CN" b="1" i="1">
                <a:solidFill>
                  <a:srgbClr val="000000"/>
                </a:solidFill>
                <a:latin typeface="Times New Roman" panose="02020603050405020304" pitchFamily="18" charset="0"/>
              </a:rPr>
              <a:t>B</a:t>
            </a:r>
            <a:r>
              <a:rPr kumimoji="1" lang="zh-CN" altLang="en-US" b="1">
                <a:solidFill>
                  <a:srgbClr val="000000"/>
                </a:solidFill>
                <a:latin typeface="Times New Roman" panose="02020603050405020304" pitchFamily="18" charset="0"/>
              </a:rPr>
              <a:t>可逆，那么      、    、                  </a:t>
            </a:r>
          </a:p>
          <a:p>
            <a:pPr eaLnBrk="1" fontAlgn="base" hangingPunct="1">
              <a:spcBef>
                <a:spcPct val="0"/>
              </a:spcBef>
              <a:spcAft>
                <a:spcPct val="0"/>
              </a:spcAft>
            </a:pPr>
            <a:r>
              <a:rPr kumimoji="1" lang="zh-CN" altLang="en-US" b="1">
                <a:solidFill>
                  <a:srgbClr val="000000"/>
                </a:solidFill>
                <a:latin typeface="Times New Roman" panose="02020603050405020304" pitchFamily="18" charset="0"/>
              </a:rPr>
              <a:t>与</a:t>
            </a:r>
            <a:r>
              <a:rPr kumimoji="1" lang="en-US" altLang="zh-CN" b="1" i="1">
                <a:solidFill>
                  <a:srgbClr val="000000"/>
                </a:solidFill>
                <a:latin typeface="Times New Roman" panose="02020603050405020304" pitchFamily="18" charset="0"/>
              </a:rPr>
              <a:t>AB </a:t>
            </a:r>
            <a:r>
              <a:rPr kumimoji="1" lang="zh-CN" altLang="en-US" b="1">
                <a:solidFill>
                  <a:srgbClr val="000000"/>
                </a:solidFill>
                <a:latin typeface="Times New Roman" panose="02020603050405020304" pitchFamily="18" charset="0"/>
              </a:rPr>
              <a:t>也可逆，且</a:t>
            </a:r>
          </a:p>
        </p:txBody>
      </p:sp>
      <p:graphicFrame>
        <p:nvGraphicFramePr>
          <p:cNvPr id="9219" name="Object 23">
            <a:extLst>
              <a:ext uri="{FF2B5EF4-FFF2-40B4-BE49-F238E27FC236}">
                <a16:creationId xmlns:a16="http://schemas.microsoft.com/office/drawing/2014/main" id="{19849EB0-3E9D-320A-7704-1194C1665965}"/>
              </a:ext>
            </a:extLst>
          </p:cNvPr>
          <p:cNvGraphicFramePr>
            <a:graphicFrameLocks noChangeAspect="1"/>
          </p:cNvGraphicFramePr>
          <p:nvPr/>
        </p:nvGraphicFramePr>
        <p:xfrm>
          <a:off x="5118101" y="2565400"/>
          <a:ext cx="1731963" cy="503238"/>
        </p:xfrm>
        <a:graphic>
          <a:graphicData uri="http://schemas.openxmlformats.org/presentationml/2006/ole">
            <mc:AlternateContent xmlns:mc="http://schemas.openxmlformats.org/markup-compatibility/2006">
              <mc:Choice xmlns:v="urn:schemas-microsoft-com:vml" Requires="v">
                <p:oleObj name="Equation" r:id="rId2" imgW="787400" imgH="228600" progId="">
                  <p:embed/>
                </p:oleObj>
              </mc:Choice>
              <mc:Fallback>
                <p:oleObj name="Equation" r:id="rId2" imgW="787400" imgH="228600" progId="">
                  <p:embed/>
                  <p:pic>
                    <p:nvPicPr>
                      <p:cNvPr id="9219" name="Object 23">
                        <a:extLst>
                          <a:ext uri="{FF2B5EF4-FFF2-40B4-BE49-F238E27FC236}">
                            <a16:creationId xmlns:a16="http://schemas.microsoft.com/office/drawing/2014/main" id="{19849EB0-3E9D-320A-7704-1194C1665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101" y="2565400"/>
                        <a:ext cx="17319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7876" name="Object 24">
            <a:extLst>
              <a:ext uri="{FF2B5EF4-FFF2-40B4-BE49-F238E27FC236}">
                <a16:creationId xmlns:a16="http://schemas.microsoft.com/office/drawing/2014/main" id="{7AE07AA5-38EF-19FB-AAA1-2DBBE784C8C0}"/>
              </a:ext>
            </a:extLst>
          </p:cNvPr>
          <p:cNvGraphicFramePr>
            <a:graphicFrameLocks noChangeAspect="1"/>
          </p:cNvGraphicFramePr>
          <p:nvPr/>
        </p:nvGraphicFramePr>
        <p:xfrm>
          <a:off x="6600826" y="1357314"/>
          <a:ext cx="544513" cy="407987"/>
        </p:xfrm>
        <a:graphic>
          <a:graphicData uri="http://schemas.openxmlformats.org/presentationml/2006/ole">
            <mc:AlternateContent xmlns:mc="http://schemas.openxmlformats.org/markup-compatibility/2006">
              <mc:Choice xmlns:v="urn:schemas-microsoft-com:vml" Requires="v">
                <p:oleObj name="Equation" r:id="rId4" imgW="253890" imgH="190417" progId="">
                  <p:embed/>
                </p:oleObj>
              </mc:Choice>
              <mc:Fallback>
                <p:oleObj name="Equation" r:id="rId4" imgW="253890" imgH="190417" progId="">
                  <p:embed/>
                  <p:pic>
                    <p:nvPicPr>
                      <p:cNvPr id="847876" name="Object 24">
                        <a:extLst>
                          <a:ext uri="{FF2B5EF4-FFF2-40B4-BE49-F238E27FC236}">
                            <a16:creationId xmlns:a16="http://schemas.microsoft.com/office/drawing/2014/main" id="{7AE07AA5-38EF-19FB-AAA1-2DBBE784C8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0826" y="1357314"/>
                        <a:ext cx="544513"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7877" name="Object 25">
            <a:extLst>
              <a:ext uri="{FF2B5EF4-FFF2-40B4-BE49-F238E27FC236}">
                <a16:creationId xmlns:a16="http://schemas.microsoft.com/office/drawing/2014/main" id="{E25AE2A4-0052-1FC7-593B-223FF12351C9}"/>
              </a:ext>
            </a:extLst>
          </p:cNvPr>
          <p:cNvGraphicFramePr>
            <a:graphicFrameLocks noChangeAspect="1"/>
          </p:cNvGraphicFramePr>
          <p:nvPr/>
        </p:nvGraphicFramePr>
        <p:xfrm>
          <a:off x="7218364" y="1357314"/>
          <a:ext cx="490537" cy="407987"/>
        </p:xfrm>
        <a:graphic>
          <a:graphicData uri="http://schemas.openxmlformats.org/presentationml/2006/ole">
            <mc:AlternateContent xmlns:mc="http://schemas.openxmlformats.org/markup-compatibility/2006">
              <mc:Choice xmlns:v="urn:schemas-microsoft-com:vml" Requires="v">
                <p:oleObj name="Equation" r:id="rId6" imgW="228600" imgH="190500" progId="">
                  <p:embed/>
                </p:oleObj>
              </mc:Choice>
              <mc:Fallback>
                <p:oleObj name="Equation" r:id="rId6" imgW="228600" imgH="190500" progId="">
                  <p:embed/>
                  <p:pic>
                    <p:nvPicPr>
                      <p:cNvPr id="847877" name="Object 25">
                        <a:extLst>
                          <a:ext uri="{FF2B5EF4-FFF2-40B4-BE49-F238E27FC236}">
                            <a16:creationId xmlns:a16="http://schemas.microsoft.com/office/drawing/2014/main" id="{E25AE2A4-0052-1FC7-593B-223FF12351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8364" y="1357314"/>
                        <a:ext cx="49053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7878" name="Object 26">
            <a:extLst>
              <a:ext uri="{FF2B5EF4-FFF2-40B4-BE49-F238E27FC236}">
                <a16:creationId xmlns:a16="http://schemas.microsoft.com/office/drawing/2014/main" id="{42388B01-E750-89C7-91DF-9169E2BE94DB}"/>
              </a:ext>
            </a:extLst>
          </p:cNvPr>
          <p:cNvGraphicFramePr>
            <a:graphicFrameLocks noChangeAspect="1"/>
          </p:cNvGraphicFramePr>
          <p:nvPr/>
        </p:nvGraphicFramePr>
        <p:xfrm>
          <a:off x="7904163" y="1400176"/>
          <a:ext cx="1466850" cy="434975"/>
        </p:xfrm>
        <a:graphic>
          <a:graphicData uri="http://schemas.openxmlformats.org/presentationml/2006/ole">
            <mc:AlternateContent xmlns:mc="http://schemas.openxmlformats.org/markup-compatibility/2006">
              <mc:Choice xmlns:v="urn:schemas-microsoft-com:vml" Requires="v">
                <p:oleObj name="Equation" r:id="rId8" imgW="685800" imgH="203200" progId="">
                  <p:embed/>
                </p:oleObj>
              </mc:Choice>
              <mc:Fallback>
                <p:oleObj name="Equation" r:id="rId8" imgW="685800" imgH="203200" progId="">
                  <p:embed/>
                  <p:pic>
                    <p:nvPicPr>
                      <p:cNvPr id="847878" name="Object 26">
                        <a:extLst>
                          <a:ext uri="{FF2B5EF4-FFF2-40B4-BE49-F238E27FC236}">
                            <a16:creationId xmlns:a16="http://schemas.microsoft.com/office/drawing/2014/main" id="{42388B01-E750-89C7-91DF-9169E2BE94D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04163" y="1400176"/>
                        <a:ext cx="1466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3" name="Object 27">
            <a:extLst>
              <a:ext uri="{FF2B5EF4-FFF2-40B4-BE49-F238E27FC236}">
                <a16:creationId xmlns:a16="http://schemas.microsoft.com/office/drawing/2014/main" id="{687C9526-6DE6-60B6-5167-A2FC2399351E}"/>
              </a:ext>
            </a:extLst>
          </p:cNvPr>
          <p:cNvGraphicFramePr>
            <a:graphicFrameLocks noChangeAspect="1"/>
          </p:cNvGraphicFramePr>
          <p:nvPr/>
        </p:nvGraphicFramePr>
        <p:xfrm>
          <a:off x="5118100" y="3298825"/>
          <a:ext cx="2317750" cy="503238"/>
        </p:xfrm>
        <a:graphic>
          <a:graphicData uri="http://schemas.openxmlformats.org/presentationml/2006/ole">
            <mc:AlternateContent xmlns:mc="http://schemas.openxmlformats.org/markup-compatibility/2006">
              <mc:Choice xmlns:v="urn:schemas-microsoft-com:vml" Requires="v">
                <p:oleObj name="Equation" r:id="rId10" imgW="1054100" imgH="228600" progId="">
                  <p:embed/>
                </p:oleObj>
              </mc:Choice>
              <mc:Fallback>
                <p:oleObj name="Equation" r:id="rId10" imgW="1054100" imgH="228600" progId="">
                  <p:embed/>
                  <p:pic>
                    <p:nvPicPr>
                      <p:cNvPr id="9223" name="Object 27">
                        <a:extLst>
                          <a:ext uri="{FF2B5EF4-FFF2-40B4-BE49-F238E27FC236}">
                            <a16:creationId xmlns:a16="http://schemas.microsoft.com/office/drawing/2014/main" id="{687C9526-6DE6-60B6-5167-A2FC239935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18100" y="3298825"/>
                        <a:ext cx="23177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5" name="Object 28">
            <a:extLst>
              <a:ext uri="{FF2B5EF4-FFF2-40B4-BE49-F238E27FC236}">
                <a16:creationId xmlns:a16="http://schemas.microsoft.com/office/drawing/2014/main" id="{62A21B94-536C-1DAB-5D7D-EB46AFE404CA}"/>
              </a:ext>
            </a:extLst>
          </p:cNvPr>
          <p:cNvGraphicFramePr>
            <a:graphicFrameLocks noChangeAspect="1"/>
          </p:cNvGraphicFramePr>
          <p:nvPr/>
        </p:nvGraphicFramePr>
        <p:xfrm>
          <a:off x="5118100" y="4032251"/>
          <a:ext cx="2262188" cy="893763"/>
        </p:xfrm>
        <a:graphic>
          <a:graphicData uri="http://schemas.openxmlformats.org/presentationml/2006/ole">
            <mc:AlternateContent xmlns:mc="http://schemas.openxmlformats.org/markup-compatibility/2006">
              <mc:Choice xmlns:v="urn:schemas-microsoft-com:vml" Requires="v">
                <p:oleObj name="Equation" r:id="rId12" imgW="1028254" imgH="406224" progId="">
                  <p:embed/>
                </p:oleObj>
              </mc:Choice>
              <mc:Fallback>
                <p:oleObj name="Equation" r:id="rId12" imgW="1028254" imgH="406224" progId="">
                  <p:embed/>
                  <p:pic>
                    <p:nvPicPr>
                      <p:cNvPr id="9225" name="Object 28">
                        <a:extLst>
                          <a:ext uri="{FF2B5EF4-FFF2-40B4-BE49-F238E27FC236}">
                            <a16:creationId xmlns:a16="http://schemas.microsoft.com/office/drawing/2014/main" id="{62A21B94-536C-1DAB-5D7D-EB46AFE404C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18100" y="4032251"/>
                        <a:ext cx="2262188"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6" name="Object 29">
            <a:extLst>
              <a:ext uri="{FF2B5EF4-FFF2-40B4-BE49-F238E27FC236}">
                <a16:creationId xmlns:a16="http://schemas.microsoft.com/office/drawing/2014/main" id="{7747B5D0-0590-49A7-4EF8-016B936B24F8}"/>
              </a:ext>
            </a:extLst>
          </p:cNvPr>
          <p:cNvGraphicFramePr>
            <a:graphicFrameLocks noChangeAspect="1"/>
          </p:cNvGraphicFramePr>
          <p:nvPr/>
        </p:nvGraphicFramePr>
        <p:xfrm>
          <a:off x="5118101" y="5157789"/>
          <a:ext cx="2462213" cy="503237"/>
        </p:xfrm>
        <a:graphic>
          <a:graphicData uri="http://schemas.openxmlformats.org/presentationml/2006/ole">
            <mc:AlternateContent xmlns:mc="http://schemas.openxmlformats.org/markup-compatibility/2006">
              <mc:Choice xmlns:v="urn:schemas-microsoft-com:vml" Requires="v">
                <p:oleObj name="Equation" r:id="rId14" imgW="1117600" imgH="228600" progId="">
                  <p:embed/>
                </p:oleObj>
              </mc:Choice>
              <mc:Fallback>
                <p:oleObj name="Equation" r:id="rId14" imgW="1117600" imgH="228600" progId="">
                  <p:embed/>
                  <p:pic>
                    <p:nvPicPr>
                      <p:cNvPr id="9226" name="Object 29">
                        <a:extLst>
                          <a:ext uri="{FF2B5EF4-FFF2-40B4-BE49-F238E27FC236}">
                            <a16:creationId xmlns:a16="http://schemas.microsoft.com/office/drawing/2014/main" id="{7747B5D0-0590-49A7-4EF8-016B936B24F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18101" y="5157789"/>
                        <a:ext cx="246221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4">
            <a:extLst>
              <a:ext uri="{FF2B5EF4-FFF2-40B4-BE49-F238E27FC236}">
                <a16:creationId xmlns:a16="http://schemas.microsoft.com/office/drawing/2014/main" id="{5A1F6F54-54C0-F6DF-F091-58C4E52BD0D4}"/>
              </a:ext>
            </a:extLst>
          </p:cNvPr>
          <p:cNvSpPr txBox="1">
            <a:spLocks noChangeArrowheads="1"/>
          </p:cNvSpPr>
          <p:nvPr/>
        </p:nvSpPr>
        <p:spPr bwMode="auto">
          <a:xfrm>
            <a:off x="2089151" y="601664"/>
            <a:ext cx="2798763" cy="523875"/>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sz="2800" b="1" dirty="0">
                <a:solidFill>
                  <a:srgbClr val="CACAFF">
                    <a:lumMod val="50000"/>
                  </a:srgbClr>
                </a:solidFill>
                <a:latin typeface="Times New Roman" pitchFamily="18" charset="0"/>
                <a:ea typeface="楷体_GB2312" pitchFamily="49" charset="-122"/>
              </a:rPr>
              <a:t>4.  </a:t>
            </a:r>
            <a:r>
              <a:rPr kumimoji="1" lang="zh-CN" altLang="en-US" sz="2800" b="1" dirty="0">
                <a:solidFill>
                  <a:srgbClr val="CACAFF">
                    <a:lumMod val="50000"/>
                  </a:srgbClr>
                </a:solidFill>
                <a:latin typeface="Times New Roman" pitchFamily="18" charset="0"/>
                <a:ea typeface="楷体_GB2312" pitchFamily="49" charset="-122"/>
              </a:rPr>
              <a:t>逆矩阵的性质</a:t>
            </a:r>
            <a:endParaRPr kumimoji="1" lang="en-US" altLang="zh-CN" sz="2800" b="1" dirty="0">
              <a:solidFill>
                <a:srgbClr val="CACAFF">
                  <a:lumMod val="50000"/>
                </a:srgbClr>
              </a:solidFill>
              <a:latin typeface="Times New Roman"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wipe(up)">
                                      <p:cBhvr>
                                        <p:cTn id="7" dur="500"/>
                                        <p:tgtEl>
                                          <p:spTgt spid="9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223"/>
                                        </p:tgtEl>
                                        <p:attrNameLst>
                                          <p:attrName>style.visibility</p:attrName>
                                        </p:attrNameLst>
                                      </p:cBhvr>
                                      <p:to>
                                        <p:strVal val="visible"/>
                                      </p:to>
                                    </p:set>
                                    <p:animEffect transition="in" filter="wipe(up)">
                                      <p:cBhvr>
                                        <p:cTn id="12" dur="500"/>
                                        <p:tgtEl>
                                          <p:spTgt spid="92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225"/>
                                        </p:tgtEl>
                                        <p:attrNameLst>
                                          <p:attrName>style.visibility</p:attrName>
                                        </p:attrNameLst>
                                      </p:cBhvr>
                                      <p:to>
                                        <p:strVal val="visible"/>
                                      </p:to>
                                    </p:set>
                                    <p:animEffect transition="in" filter="wipe(up)">
                                      <p:cBhvr>
                                        <p:cTn id="17" dur="500"/>
                                        <p:tgtEl>
                                          <p:spTgt spid="92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226"/>
                                        </p:tgtEl>
                                        <p:attrNameLst>
                                          <p:attrName>style.visibility</p:attrName>
                                        </p:attrNameLst>
                                      </p:cBhvr>
                                      <p:to>
                                        <p:strVal val="visible"/>
                                      </p:to>
                                    </p:set>
                                    <p:animEffect transition="in" filter="wipe(up)">
                                      <p:cBhvr>
                                        <p:cTn id="22"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315010" name="Object 2">
            <a:extLst>
              <a:ext uri="{FF2B5EF4-FFF2-40B4-BE49-F238E27FC236}">
                <a16:creationId xmlns:a16="http://schemas.microsoft.com/office/drawing/2014/main" id="{00743AD3-FB51-7A21-D6A5-3A460C4FC07B}"/>
              </a:ext>
            </a:extLst>
          </p:cNvPr>
          <p:cNvGraphicFramePr>
            <a:graphicFrameLocks noChangeAspect="1"/>
          </p:cNvGraphicFramePr>
          <p:nvPr/>
        </p:nvGraphicFramePr>
        <p:xfrm>
          <a:off x="2360613" y="1555750"/>
          <a:ext cx="3656012" cy="660400"/>
        </p:xfrm>
        <a:graphic>
          <a:graphicData uri="http://schemas.openxmlformats.org/presentationml/2006/ole">
            <mc:AlternateContent xmlns:mc="http://schemas.openxmlformats.org/markup-compatibility/2006">
              <mc:Choice xmlns:v="urn:schemas-microsoft-com:vml" Requires="v">
                <p:oleObj name="公式" r:id="rId2" imgW="1333500" imgH="241300" progId="Equation.3">
                  <p:embed/>
                </p:oleObj>
              </mc:Choice>
              <mc:Fallback>
                <p:oleObj name="公式" r:id="rId2" imgW="1333500" imgH="241300" progId="Equation.3">
                  <p:embed/>
                  <p:pic>
                    <p:nvPicPr>
                      <p:cNvPr id="6315010" name="Object 2">
                        <a:extLst>
                          <a:ext uri="{FF2B5EF4-FFF2-40B4-BE49-F238E27FC236}">
                            <a16:creationId xmlns:a16="http://schemas.microsoft.com/office/drawing/2014/main" id="{00743AD3-FB51-7A21-D6A5-3A460C4FC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613" y="1555750"/>
                        <a:ext cx="365601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5011" name="Object 3">
            <a:extLst>
              <a:ext uri="{FF2B5EF4-FFF2-40B4-BE49-F238E27FC236}">
                <a16:creationId xmlns:a16="http://schemas.microsoft.com/office/drawing/2014/main" id="{A6215A12-F0AB-1171-95CB-E7E1C46718B1}"/>
              </a:ext>
            </a:extLst>
          </p:cNvPr>
          <p:cNvGraphicFramePr>
            <a:graphicFrameLocks noChangeAspect="1"/>
          </p:cNvGraphicFramePr>
          <p:nvPr/>
        </p:nvGraphicFramePr>
        <p:xfrm>
          <a:off x="2301875" y="2336800"/>
          <a:ext cx="2611438" cy="660400"/>
        </p:xfrm>
        <a:graphic>
          <a:graphicData uri="http://schemas.openxmlformats.org/presentationml/2006/ole">
            <mc:AlternateContent xmlns:mc="http://schemas.openxmlformats.org/markup-compatibility/2006">
              <mc:Choice xmlns:v="urn:schemas-microsoft-com:vml" Requires="v">
                <p:oleObj name="公式" r:id="rId4" imgW="952087" imgH="241195" progId="Equation.3">
                  <p:embed/>
                </p:oleObj>
              </mc:Choice>
              <mc:Fallback>
                <p:oleObj name="公式" r:id="rId4" imgW="952087" imgH="241195" progId="Equation.3">
                  <p:embed/>
                  <p:pic>
                    <p:nvPicPr>
                      <p:cNvPr id="6315011" name="Object 3">
                        <a:extLst>
                          <a:ext uri="{FF2B5EF4-FFF2-40B4-BE49-F238E27FC236}">
                            <a16:creationId xmlns:a16="http://schemas.microsoft.com/office/drawing/2014/main" id="{A6215A12-F0AB-1171-95CB-E7E1C46718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1875" y="2336800"/>
                        <a:ext cx="261143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5012" name="Object 4">
            <a:extLst>
              <a:ext uri="{FF2B5EF4-FFF2-40B4-BE49-F238E27FC236}">
                <a16:creationId xmlns:a16="http://schemas.microsoft.com/office/drawing/2014/main" id="{ED90AF05-3C2F-D8B1-2D73-09F2F2AA780E}"/>
              </a:ext>
            </a:extLst>
          </p:cNvPr>
          <p:cNvGraphicFramePr>
            <a:graphicFrameLocks noChangeAspect="1"/>
          </p:cNvGraphicFramePr>
          <p:nvPr/>
        </p:nvGraphicFramePr>
        <p:xfrm>
          <a:off x="2279650" y="3068638"/>
          <a:ext cx="2578100" cy="660400"/>
        </p:xfrm>
        <a:graphic>
          <a:graphicData uri="http://schemas.openxmlformats.org/presentationml/2006/ole">
            <mc:AlternateContent xmlns:mc="http://schemas.openxmlformats.org/markup-compatibility/2006">
              <mc:Choice xmlns:v="urn:schemas-microsoft-com:vml" Requires="v">
                <p:oleObj name="公式" r:id="rId6" imgW="939392" imgH="241195" progId="Equation.3">
                  <p:embed/>
                </p:oleObj>
              </mc:Choice>
              <mc:Fallback>
                <p:oleObj name="公式" r:id="rId6" imgW="939392" imgH="241195" progId="Equation.3">
                  <p:embed/>
                  <p:pic>
                    <p:nvPicPr>
                      <p:cNvPr id="6315012" name="Object 4">
                        <a:extLst>
                          <a:ext uri="{FF2B5EF4-FFF2-40B4-BE49-F238E27FC236}">
                            <a16:creationId xmlns:a16="http://schemas.microsoft.com/office/drawing/2014/main" id="{ED90AF05-3C2F-D8B1-2D73-09F2F2AA78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650" y="3068638"/>
                        <a:ext cx="25781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a:extLst>
              <a:ext uri="{FF2B5EF4-FFF2-40B4-BE49-F238E27FC236}">
                <a16:creationId xmlns:a16="http://schemas.microsoft.com/office/drawing/2014/main" id="{915FFA27-8239-9256-F2A9-BD4A50CCC1D2}"/>
              </a:ext>
            </a:extLst>
          </p:cNvPr>
          <p:cNvSpPr txBox="1"/>
          <p:nvPr/>
        </p:nvSpPr>
        <p:spPr>
          <a:xfrm>
            <a:off x="2135188" y="836614"/>
            <a:ext cx="6553200" cy="523875"/>
          </a:xfrm>
          <a:prstGeom prst="rect">
            <a:avLst/>
          </a:prstGeom>
          <a:noFill/>
        </p:spPr>
        <p:txBody>
          <a:bodyPr>
            <a:spAutoFit/>
          </a:bodyPr>
          <a:lstStyle/>
          <a:p>
            <a:pPr fontAlgn="base">
              <a:spcBef>
                <a:spcPct val="0"/>
              </a:spcBef>
              <a:spcAft>
                <a:spcPct val="0"/>
              </a:spcAft>
              <a:defRPr/>
            </a:pPr>
            <a:r>
              <a:rPr lang="en-US" altLang="zh-CN" sz="2800" b="1" dirty="0">
                <a:solidFill>
                  <a:srgbClr val="00007D">
                    <a:lumMod val="60000"/>
                    <a:lumOff val="40000"/>
                  </a:srgbClr>
                </a:solidFill>
                <a:latin typeface="Arial" charset="0"/>
                <a:ea typeface="宋体" charset="-122"/>
              </a:rPr>
              <a:t>5</a:t>
            </a:r>
            <a:r>
              <a:rPr lang="zh-CN" altLang="en-US" sz="2800" b="1" dirty="0">
                <a:solidFill>
                  <a:srgbClr val="00007D">
                    <a:lumMod val="60000"/>
                    <a:lumOff val="40000"/>
                  </a:srgbClr>
                </a:solidFill>
                <a:latin typeface="Arial" charset="0"/>
                <a:ea typeface="宋体" charset="-122"/>
              </a:rPr>
              <a:t>、几个常用公式</a:t>
            </a:r>
          </a:p>
        </p:txBody>
      </p:sp>
      <p:graphicFrame>
        <p:nvGraphicFramePr>
          <p:cNvPr id="6315013" name="Object 5">
            <a:extLst>
              <a:ext uri="{FF2B5EF4-FFF2-40B4-BE49-F238E27FC236}">
                <a16:creationId xmlns:a16="http://schemas.microsoft.com/office/drawing/2014/main" id="{9573D841-13CE-9094-209B-1380AC665771}"/>
              </a:ext>
            </a:extLst>
          </p:cNvPr>
          <p:cNvGraphicFramePr>
            <a:graphicFrameLocks noChangeAspect="1"/>
          </p:cNvGraphicFramePr>
          <p:nvPr/>
        </p:nvGraphicFramePr>
        <p:xfrm>
          <a:off x="2303463" y="3956050"/>
          <a:ext cx="2855912" cy="590550"/>
        </p:xfrm>
        <a:graphic>
          <a:graphicData uri="http://schemas.openxmlformats.org/presentationml/2006/ole">
            <mc:AlternateContent xmlns:mc="http://schemas.openxmlformats.org/markup-compatibility/2006">
              <mc:Choice xmlns:v="urn:schemas-microsoft-com:vml" Requires="v">
                <p:oleObj name="公式" r:id="rId8" imgW="1040948" imgH="215806" progId="Equation.3">
                  <p:embed/>
                </p:oleObj>
              </mc:Choice>
              <mc:Fallback>
                <p:oleObj name="公式" r:id="rId8" imgW="1040948" imgH="215806" progId="Equation.3">
                  <p:embed/>
                  <p:pic>
                    <p:nvPicPr>
                      <p:cNvPr id="6315013" name="Object 5">
                        <a:extLst>
                          <a:ext uri="{FF2B5EF4-FFF2-40B4-BE49-F238E27FC236}">
                            <a16:creationId xmlns:a16="http://schemas.microsoft.com/office/drawing/2014/main" id="{9573D841-13CE-9094-209B-1380AC6657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3463" y="3956050"/>
                        <a:ext cx="285591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5014" name="Object 6">
            <a:extLst>
              <a:ext uri="{FF2B5EF4-FFF2-40B4-BE49-F238E27FC236}">
                <a16:creationId xmlns:a16="http://schemas.microsoft.com/office/drawing/2014/main" id="{8AC8A595-DFA6-D1FD-9DD8-6A832C3D15B4}"/>
              </a:ext>
            </a:extLst>
          </p:cNvPr>
          <p:cNvGraphicFramePr>
            <a:graphicFrameLocks noChangeAspect="1"/>
          </p:cNvGraphicFramePr>
          <p:nvPr/>
        </p:nvGraphicFramePr>
        <p:xfrm>
          <a:off x="5375275" y="3933825"/>
          <a:ext cx="2820988" cy="660400"/>
        </p:xfrm>
        <a:graphic>
          <a:graphicData uri="http://schemas.openxmlformats.org/presentationml/2006/ole">
            <mc:AlternateContent xmlns:mc="http://schemas.openxmlformats.org/markup-compatibility/2006">
              <mc:Choice xmlns:v="urn:schemas-microsoft-com:vml" Requires="v">
                <p:oleObj name="公式" r:id="rId10" imgW="1028254" imgH="241195" progId="Equation.3">
                  <p:embed/>
                </p:oleObj>
              </mc:Choice>
              <mc:Fallback>
                <p:oleObj name="公式" r:id="rId10" imgW="1028254" imgH="241195" progId="Equation.3">
                  <p:embed/>
                  <p:pic>
                    <p:nvPicPr>
                      <p:cNvPr id="6315014" name="Object 6">
                        <a:extLst>
                          <a:ext uri="{FF2B5EF4-FFF2-40B4-BE49-F238E27FC236}">
                            <a16:creationId xmlns:a16="http://schemas.microsoft.com/office/drawing/2014/main" id="{8AC8A595-DFA6-D1FD-9DD8-6A832C3D15B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75275" y="3933825"/>
                        <a:ext cx="28209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5015" name="Object 7">
            <a:extLst>
              <a:ext uri="{FF2B5EF4-FFF2-40B4-BE49-F238E27FC236}">
                <a16:creationId xmlns:a16="http://schemas.microsoft.com/office/drawing/2014/main" id="{FD7A032B-BBE4-7938-A9AD-6A1FF91A6FED}"/>
              </a:ext>
            </a:extLst>
          </p:cNvPr>
          <p:cNvGraphicFramePr>
            <a:graphicFrameLocks noChangeAspect="1"/>
          </p:cNvGraphicFramePr>
          <p:nvPr/>
        </p:nvGraphicFramePr>
        <p:xfrm>
          <a:off x="2135189" y="4713288"/>
          <a:ext cx="3411537" cy="660400"/>
        </p:xfrm>
        <a:graphic>
          <a:graphicData uri="http://schemas.openxmlformats.org/presentationml/2006/ole">
            <mc:AlternateContent xmlns:mc="http://schemas.openxmlformats.org/markup-compatibility/2006">
              <mc:Choice xmlns:v="urn:schemas-microsoft-com:vml" Requires="v">
                <p:oleObj name="公式" r:id="rId12" imgW="1244600" imgH="241300" progId="Equation.3">
                  <p:embed/>
                </p:oleObj>
              </mc:Choice>
              <mc:Fallback>
                <p:oleObj name="公式" r:id="rId12" imgW="1244600" imgH="241300" progId="Equation.3">
                  <p:embed/>
                  <p:pic>
                    <p:nvPicPr>
                      <p:cNvPr id="6315015" name="Object 7">
                        <a:extLst>
                          <a:ext uri="{FF2B5EF4-FFF2-40B4-BE49-F238E27FC236}">
                            <a16:creationId xmlns:a16="http://schemas.microsoft.com/office/drawing/2014/main" id="{FD7A032B-BBE4-7938-A9AD-6A1FF91A6FE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35189" y="4713288"/>
                        <a:ext cx="341153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5016" name="Object 8">
            <a:extLst>
              <a:ext uri="{FF2B5EF4-FFF2-40B4-BE49-F238E27FC236}">
                <a16:creationId xmlns:a16="http://schemas.microsoft.com/office/drawing/2014/main" id="{32198C17-3FE4-185B-6DBE-A8F03857E60B}"/>
              </a:ext>
            </a:extLst>
          </p:cNvPr>
          <p:cNvGraphicFramePr>
            <a:graphicFrameLocks noChangeAspect="1"/>
          </p:cNvGraphicFramePr>
          <p:nvPr/>
        </p:nvGraphicFramePr>
        <p:xfrm>
          <a:off x="5753101" y="4724400"/>
          <a:ext cx="3167063" cy="660400"/>
        </p:xfrm>
        <a:graphic>
          <a:graphicData uri="http://schemas.openxmlformats.org/presentationml/2006/ole">
            <mc:AlternateContent xmlns:mc="http://schemas.openxmlformats.org/markup-compatibility/2006">
              <mc:Choice xmlns:v="urn:schemas-microsoft-com:vml" Requires="v">
                <p:oleObj name="公式" r:id="rId14" imgW="1155700" imgH="241300" progId="Equation.3">
                  <p:embed/>
                </p:oleObj>
              </mc:Choice>
              <mc:Fallback>
                <p:oleObj name="公式" r:id="rId14" imgW="1155700" imgH="241300" progId="Equation.3">
                  <p:embed/>
                  <p:pic>
                    <p:nvPicPr>
                      <p:cNvPr id="6315016" name="Object 8">
                        <a:extLst>
                          <a:ext uri="{FF2B5EF4-FFF2-40B4-BE49-F238E27FC236}">
                            <a16:creationId xmlns:a16="http://schemas.microsoft.com/office/drawing/2014/main" id="{32198C17-3FE4-185B-6DBE-A8F03857E60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53101" y="4724400"/>
                        <a:ext cx="316706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5017" name="Object 9">
            <a:extLst>
              <a:ext uri="{FF2B5EF4-FFF2-40B4-BE49-F238E27FC236}">
                <a16:creationId xmlns:a16="http://schemas.microsoft.com/office/drawing/2014/main" id="{3660A653-EEB1-6A3E-F058-CEC505A780BA}"/>
              </a:ext>
            </a:extLst>
          </p:cNvPr>
          <p:cNvGraphicFramePr>
            <a:graphicFrameLocks noChangeAspect="1"/>
          </p:cNvGraphicFramePr>
          <p:nvPr/>
        </p:nvGraphicFramePr>
        <p:xfrm>
          <a:off x="2063750" y="5589588"/>
          <a:ext cx="3551238" cy="660400"/>
        </p:xfrm>
        <a:graphic>
          <a:graphicData uri="http://schemas.openxmlformats.org/presentationml/2006/ole">
            <mc:AlternateContent xmlns:mc="http://schemas.openxmlformats.org/markup-compatibility/2006">
              <mc:Choice xmlns:v="urn:schemas-microsoft-com:vml" Requires="v">
                <p:oleObj name="公式" r:id="rId16" imgW="1295400" imgH="241300" progId="Equation.3">
                  <p:embed/>
                </p:oleObj>
              </mc:Choice>
              <mc:Fallback>
                <p:oleObj name="公式" r:id="rId16" imgW="1295400" imgH="241300" progId="Equation.3">
                  <p:embed/>
                  <p:pic>
                    <p:nvPicPr>
                      <p:cNvPr id="6315017" name="Object 9">
                        <a:extLst>
                          <a:ext uri="{FF2B5EF4-FFF2-40B4-BE49-F238E27FC236}">
                            <a16:creationId xmlns:a16="http://schemas.microsoft.com/office/drawing/2014/main" id="{3660A653-EEB1-6A3E-F058-CEC505A780B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63750" y="5589588"/>
                        <a:ext cx="355123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5018" name="Object 10">
            <a:extLst>
              <a:ext uri="{FF2B5EF4-FFF2-40B4-BE49-F238E27FC236}">
                <a16:creationId xmlns:a16="http://schemas.microsoft.com/office/drawing/2014/main" id="{980689AA-9D4B-5CE4-4B45-8C9AE43C0015}"/>
              </a:ext>
            </a:extLst>
          </p:cNvPr>
          <p:cNvGraphicFramePr>
            <a:graphicFrameLocks noChangeAspect="1"/>
          </p:cNvGraphicFramePr>
          <p:nvPr/>
        </p:nvGraphicFramePr>
        <p:xfrm>
          <a:off x="5597525" y="5589588"/>
          <a:ext cx="3271838" cy="660400"/>
        </p:xfrm>
        <a:graphic>
          <a:graphicData uri="http://schemas.openxmlformats.org/presentationml/2006/ole">
            <mc:AlternateContent xmlns:mc="http://schemas.openxmlformats.org/markup-compatibility/2006">
              <mc:Choice xmlns:v="urn:schemas-microsoft-com:vml" Requires="v">
                <p:oleObj name="公式" r:id="rId18" imgW="1193800" imgH="241300" progId="Equation.3">
                  <p:embed/>
                </p:oleObj>
              </mc:Choice>
              <mc:Fallback>
                <p:oleObj name="公式" r:id="rId18" imgW="1193800" imgH="241300" progId="Equation.3">
                  <p:embed/>
                  <p:pic>
                    <p:nvPicPr>
                      <p:cNvPr id="6315018" name="Object 10">
                        <a:extLst>
                          <a:ext uri="{FF2B5EF4-FFF2-40B4-BE49-F238E27FC236}">
                            <a16:creationId xmlns:a16="http://schemas.microsoft.com/office/drawing/2014/main" id="{980689AA-9D4B-5CE4-4B45-8C9AE43C001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97525" y="5589588"/>
                        <a:ext cx="327183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150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315010"/>
                                        </p:tgtEl>
                                        <p:attrNameLst>
                                          <p:attrName>style.visibility</p:attrName>
                                        </p:attrNameLst>
                                      </p:cBhvr>
                                      <p:to>
                                        <p:strVal val="visible"/>
                                      </p:to>
                                    </p:set>
                                    <p:animEffect transition="in" filter="wipe(left)">
                                      <p:cBhvr>
                                        <p:cTn id="11" dur="5000"/>
                                        <p:tgtEl>
                                          <p:spTgt spid="63150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31501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6315011"/>
                                        </p:tgtEl>
                                        <p:attrNameLst>
                                          <p:attrName>style.visibility</p:attrName>
                                        </p:attrNameLst>
                                      </p:cBhvr>
                                      <p:to>
                                        <p:strVal val="visible"/>
                                      </p:to>
                                    </p:set>
                                    <p:animEffect transition="in" filter="wipe(left)">
                                      <p:cBhvr>
                                        <p:cTn id="20" dur="5000"/>
                                        <p:tgtEl>
                                          <p:spTgt spid="63150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3150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6315012"/>
                                        </p:tgtEl>
                                        <p:attrNameLst>
                                          <p:attrName>style.visibility</p:attrName>
                                        </p:attrNameLst>
                                      </p:cBhvr>
                                      <p:to>
                                        <p:strVal val="visible"/>
                                      </p:to>
                                    </p:set>
                                    <p:animEffect transition="in" filter="wipe(left)">
                                      <p:cBhvr>
                                        <p:cTn id="29" dur="5000"/>
                                        <p:tgtEl>
                                          <p:spTgt spid="63150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631501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6315013"/>
                                        </p:tgtEl>
                                        <p:attrNameLst>
                                          <p:attrName>style.visibility</p:attrName>
                                        </p:attrNameLst>
                                      </p:cBhvr>
                                      <p:to>
                                        <p:strVal val="visible"/>
                                      </p:to>
                                    </p:set>
                                    <p:animEffect transition="in" filter="wipe(left)">
                                      <p:cBhvr>
                                        <p:cTn id="38" dur="5000"/>
                                        <p:tgtEl>
                                          <p:spTgt spid="63150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31501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315014"/>
                                        </p:tgtEl>
                                        <p:attrNameLst>
                                          <p:attrName>style.visibility</p:attrName>
                                        </p:attrNameLst>
                                      </p:cBhvr>
                                      <p:to>
                                        <p:strVal val="visible"/>
                                      </p:to>
                                    </p:set>
                                    <p:animEffect transition="in" filter="wipe(left)">
                                      <p:cBhvr>
                                        <p:cTn id="47" dur="5000"/>
                                        <p:tgtEl>
                                          <p:spTgt spid="63150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631501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6315015"/>
                                        </p:tgtEl>
                                        <p:attrNameLst>
                                          <p:attrName>style.visibility</p:attrName>
                                        </p:attrNameLst>
                                      </p:cBhvr>
                                      <p:to>
                                        <p:strVal val="visible"/>
                                      </p:to>
                                    </p:set>
                                    <p:animEffect transition="in" filter="wipe(left)">
                                      <p:cBhvr>
                                        <p:cTn id="56" dur="5000"/>
                                        <p:tgtEl>
                                          <p:spTgt spid="631501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631501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6315016"/>
                                        </p:tgtEl>
                                        <p:attrNameLst>
                                          <p:attrName>style.visibility</p:attrName>
                                        </p:attrNameLst>
                                      </p:cBhvr>
                                      <p:to>
                                        <p:strVal val="visible"/>
                                      </p:to>
                                    </p:set>
                                    <p:animEffect transition="in" filter="wipe(left)">
                                      <p:cBhvr>
                                        <p:cTn id="65" dur="5000"/>
                                        <p:tgtEl>
                                          <p:spTgt spid="631501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0"/>
                                          </p:stCondLst>
                                        </p:cTn>
                                        <p:tgtEl>
                                          <p:spTgt spid="6315017"/>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6315017"/>
                                        </p:tgtEl>
                                        <p:attrNameLst>
                                          <p:attrName>style.visibility</p:attrName>
                                        </p:attrNameLst>
                                      </p:cBhvr>
                                      <p:to>
                                        <p:strVal val="visible"/>
                                      </p:to>
                                    </p:set>
                                    <p:animEffect transition="in" filter="wipe(left)">
                                      <p:cBhvr>
                                        <p:cTn id="74" dur="5000"/>
                                        <p:tgtEl>
                                          <p:spTgt spid="6315017"/>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6315018"/>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6315018"/>
                                        </p:tgtEl>
                                        <p:attrNameLst>
                                          <p:attrName>style.visibility</p:attrName>
                                        </p:attrNameLst>
                                      </p:cBhvr>
                                      <p:to>
                                        <p:strVal val="visible"/>
                                      </p:to>
                                    </p:set>
                                    <p:animEffect transition="in" filter="wipe(left)">
                                      <p:cBhvr>
                                        <p:cTn id="83" dur="5000"/>
                                        <p:tgtEl>
                                          <p:spTgt spid="6315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253C77-639C-4D1D-6D82-B6763ED8950D}"/>
              </a:ext>
            </a:extLst>
          </p:cNvPr>
          <p:cNvSpPr txBox="1"/>
          <p:nvPr/>
        </p:nvSpPr>
        <p:spPr>
          <a:xfrm>
            <a:off x="2135188" y="836614"/>
            <a:ext cx="6121400" cy="523875"/>
          </a:xfrm>
          <a:prstGeom prst="rect">
            <a:avLst/>
          </a:prstGeom>
          <a:noFill/>
        </p:spPr>
        <p:txBody>
          <a:bodyPr>
            <a:spAutoFit/>
          </a:bodyPr>
          <a:lstStyle/>
          <a:p>
            <a:pPr fontAlgn="base">
              <a:spcBef>
                <a:spcPct val="0"/>
              </a:spcBef>
              <a:spcAft>
                <a:spcPct val="0"/>
              </a:spcAft>
              <a:defRPr/>
            </a:pPr>
            <a:r>
              <a:rPr lang="zh-CN" altLang="en-US" sz="2800" b="1" dirty="0">
                <a:solidFill>
                  <a:srgbClr val="00007D">
                    <a:lumMod val="60000"/>
                    <a:lumOff val="40000"/>
                  </a:srgbClr>
                </a:solidFill>
                <a:latin typeface="Arial" charset="0"/>
                <a:ea typeface="宋体" charset="-122"/>
              </a:rPr>
              <a:t>证：</a:t>
            </a:r>
            <a:r>
              <a:rPr lang="zh-CN" altLang="en-US" sz="2800" dirty="0">
                <a:solidFill>
                  <a:srgbClr val="000000"/>
                </a:solidFill>
                <a:latin typeface="Arial" charset="0"/>
                <a:ea typeface="宋体" charset="-122"/>
              </a:rPr>
              <a:t>设</a:t>
            </a:r>
            <a:r>
              <a:rPr lang="zh-CN" altLang="en-US" sz="2800" i="1" dirty="0">
                <a:solidFill>
                  <a:srgbClr val="000000"/>
                </a:solidFill>
                <a:latin typeface="Arial" charset="0"/>
                <a:ea typeface="宋体" charset="-122"/>
              </a:rPr>
              <a:t>Ａ</a:t>
            </a:r>
            <a:r>
              <a:rPr lang="zh-CN" altLang="en-US" sz="2800" dirty="0">
                <a:solidFill>
                  <a:srgbClr val="000000"/>
                </a:solidFill>
                <a:latin typeface="Arial" charset="0"/>
                <a:ea typeface="宋体" charset="-122"/>
              </a:rPr>
              <a:t>是</a:t>
            </a:r>
            <a:r>
              <a:rPr lang="zh-CN" altLang="en-US" sz="2800" i="1" dirty="0">
                <a:solidFill>
                  <a:srgbClr val="000000"/>
                </a:solidFill>
                <a:latin typeface="Arial" charset="0"/>
                <a:ea typeface="宋体" charset="-122"/>
              </a:rPr>
              <a:t>ｎ</a:t>
            </a:r>
            <a:r>
              <a:rPr lang="zh-CN" altLang="en-US" sz="2800" dirty="0">
                <a:solidFill>
                  <a:srgbClr val="000000"/>
                </a:solidFill>
                <a:latin typeface="Arial" charset="0"/>
                <a:ea typeface="宋体" charset="-122"/>
              </a:rPr>
              <a:t>阶的方阵．</a:t>
            </a:r>
            <a:r>
              <a:rPr lang="en-US" altLang="zh-CN" sz="2800" dirty="0">
                <a:solidFill>
                  <a:srgbClr val="000000"/>
                </a:solidFill>
                <a:latin typeface="Arial" charset="0"/>
                <a:ea typeface="宋体" charset="-122"/>
              </a:rPr>
              <a:t> </a:t>
            </a:r>
            <a:endParaRPr lang="zh-CN" altLang="en-US" sz="2800" dirty="0">
              <a:solidFill>
                <a:srgbClr val="000000"/>
              </a:solidFill>
              <a:latin typeface="Arial" charset="0"/>
              <a:ea typeface="宋体" charset="-122"/>
            </a:endParaRPr>
          </a:p>
        </p:txBody>
      </p:sp>
      <p:graphicFrame>
        <p:nvGraphicFramePr>
          <p:cNvPr id="3" name="Object 2">
            <a:extLst>
              <a:ext uri="{FF2B5EF4-FFF2-40B4-BE49-F238E27FC236}">
                <a16:creationId xmlns:a16="http://schemas.microsoft.com/office/drawing/2014/main" id="{D10BF76F-6A5B-39D5-8520-A64DA555E27D}"/>
              </a:ext>
            </a:extLst>
          </p:cNvPr>
          <p:cNvGraphicFramePr>
            <a:graphicFrameLocks noChangeAspect="1"/>
          </p:cNvGraphicFramePr>
          <p:nvPr/>
        </p:nvGraphicFramePr>
        <p:xfrm>
          <a:off x="2322513" y="1844675"/>
          <a:ext cx="3949700" cy="552450"/>
        </p:xfrm>
        <a:graphic>
          <a:graphicData uri="http://schemas.openxmlformats.org/presentationml/2006/ole">
            <mc:AlternateContent xmlns:mc="http://schemas.openxmlformats.org/markup-compatibility/2006">
              <mc:Choice xmlns:v="urn:schemas-microsoft-com:vml" Requires="v">
                <p:oleObj name="公式" r:id="rId2" imgW="1155700" imgH="241300" progId="Equation.3">
                  <p:embed/>
                </p:oleObj>
              </mc:Choice>
              <mc:Fallback>
                <p:oleObj name="公式" r:id="rId2" imgW="1155700" imgH="241300" progId="Equation.3">
                  <p:embed/>
                  <p:pic>
                    <p:nvPicPr>
                      <p:cNvPr id="3" name="Object 2">
                        <a:extLst>
                          <a:ext uri="{FF2B5EF4-FFF2-40B4-BE49-F238E27FC236}">
                            <a16:creationId xmlns:a16="http://schemas.microsoft.com/office/drawing/2014/main" id="{D10BF76F-6A5B-39D5-8520-A64DA555E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2513" y="1844675"/>
                        <a:ext cx="39497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3331" name="Object 3">
            <a:extLst>
              <a:ext uri="{FF2B5EF4-FFF2-40B4-BE49-F238E27FC236}">
                <a16:creationId xmlns:a16="http://schemas.microsoft.com/office/drawing/2014/main" id="{B0B13ED4-EE35-C94C-732E-1441E35346FA}"/>
              </a:ext>
            </a:extLst>
          </p:cNvPr>
          <p:cNvGraphicFramePr>
            <a:graphicFrameLocks noChangeAspect="1"/>
          </p:cNvGraphicFramePr>
          <p:nvPr/>
        </p:nvGraphicFramePr>
        <p:xfrm>
          <a:off x="6062663" y="1868488"/>
          <a:ext cx="3994150" cy="552450"/>
        </p:xfrm>
        <a:graphic>
          <a:graphicData uri="http://schemas.openxmlformats.org/presentationml/2006/ole">
            <mc:AlternateContent xmlns:mc="http://schemas.openxmlformats.org/markup-compatibility/2006">
              <mc:Choice xmlns:v="urn:schemas-microsoft-com:vml" Requires="v">
                <p:oleObj name="公式" r:id="rId4" imgW="1168400" imgH="241300" progId="Equation.3">
                  <p:embed/>
                </p:oleObj>
              </mc:Choice>
              <mc:Fallback>
                <p:oleObj name="公式" r:id="rId4" imgW="1168400" imgH="241300" progId="Equation.3">
                  <p:embed/>
                  <p:pic>
                    <p:nvPicPr>
                      <p:cNvPr id="1763331" name="Object 3">
                        <a:extLst>
                          <a:ext uri="{FF2B5EF4-FFF2-40B4-BE49-F238E27FC236}">
                            <a16:creationId xmlns:a16="http://schemas.microsoft.com/office/drawing/2014/main" id="{B0B13ED4-EE35-C94C-732E-1441E35346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2663" y="1868488"/>
                        <a:ext cx="39941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25" name="Object 4">
            <a:extLst>
              <a:ext uri="{FF2B5EF4-FFF2-40B4-BE49-F238E27FC236}">
                <a16:creationId xmlns:a16="http://schemas.microsoft.com/office/drawing/2014/main" id="{6505B41A-920C-B6D5-3EA9-956497DAB2CA}"/>
              </a:ext>
            </a:extLst>
          </p:cNvPr>
          <p:cNvGraphicFramePr>
            <a:graphicFrameLocks noChangeAspect="1"/>
          </p:cNvGraphicFramePr>
          <p:nvPr/>
        </p:nvGraphicFramePr>
        <p:xfrm>
          <a:off x="2322513" y="2589213"/>
          <a:ext cx="4991100" cy="552450"/>
        </p:xfrm>
        <a:graphic>
          <a:graphicData uri="http://schemas.openxmlformats.org/presentationml/2006/ole">
            <mc:AlternateContent xmlns:mc="http://schemas.openxmlformats.org/markup-compatibility/2006">
              <mc:Choice xmlns:v="urn:schemas-microsoft-com:vml" Requires="v">
                <p:oleObj name="公式" r:id="rId6" imgW="1459866" imgH="241195" progId="Equation.3">
                  <p:embed/>
                </p:oleObj>
              </mc:Choice>
              <mc:Fallback>
                <p:oleObj name="公式" r:id="rId6" imgW="1459866" imgH="241195" progId="Equation.3">
                  <p:embed/>
                  <p:pic>
                    <p:nvPicPr>
                      <p:cNvPr id="849925" name="Object 4">
                        <a:extLst>
                          <a:ext uri="{FF2B5EF4-FFF2-40B4-BE49-F238E27FC236}">
                            <a16:creationId xmlns:a16="http://schemas.microsoft.com/office/drawing/2014/main" id="{6505B41A-920C-B6D5-3EA9-956497DAB2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2513" y="2589213"/>
                        <a:ext cx="49911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26" name="Object 5">
            <a:extLst>
              <a:ext uri="{FF2B5EF4-FFF2-40B4-BE49-F238E27FC236}">
                <a16:creationId xmlns:a16="http://schemas.microsoft.com/office/drawing/2014/main" id="{11155496-24FB-B030-D895-486CA51319C9}"/>
              </a:ext>
            </a:extLst>
          </p:cNvPr>
          <p:cNvGraphicFramePr>
            <a:graphicFrameLocks noChangeAspect="1"/>
          </p:cNvGraphicFramePr>
          <p:nvPr/>
        </p:nvGraphicFramePr>
        <p:xfrm>
          <a:off x="4440239" y="3254375"/>
          <a:ext cx="1736725" cy="958850"/>
        </p:xfrm>
        <a:graphic>
          <a:graphicData uri="http://schemas.openxmlformats.org/presentationml/2006/ole">
            <mc:AlternateContent xmlns:mc="http://schemas.openxmlformats.org/markup-compatibility/2006">
              <mc:Choice xmlns:v="urn:schemas-microsoft-com:vml" Requires="v">
                <p:oleObj name="公式" r:id="rId8" imgW="508000" imgH="419100" progId="Equation.3">
                  <p:embed/>
                </p:oleObj>
              </mc:Choice>
              <mc:Fallback>
                <p:oleObj name="公式" r:id="rId8" imgW="508000" imgH="419100" progId="Equation.3">
                  <p:embed/>
                  <p:pic>
                    <p:nvPicPr>
                      <p:cNvPr id="849926" name="Object 5">
                        <a:extLst>
                          <a:ext uri="{FF2B5EF4-FFF2-40B4-BE49-F238E27FC236}">
                            <a16:creationId xmlns:a16="http://schemas.microsoft.com/office/drawing/2014/main" id="{11155496-24FB-B030-D895-486CA51319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40239" y="3254375"/>
                        <a:ext cx="1736725"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27" name="Object 6">
            <a:extLst>
              <a:ext uri="{FF2B5EF4-FFF2-40B4-BE49-F238E27FC236}">
                <a16:creationId xmlns:a16="http://schemas.microsoft.com/office/drawing/2014/main" id="{BBF258A4-888D-F962-23B3-894353C38BCC}"/>
              </a:ext>
            </a:extLst>
          </p:cNvPr>
          <p:cNvGraphicFramePr>
            <a:graphicFrameLocks noChangeAspect="1"/>
          </p:cNvGraphicFramePr>
          <p:nvPr/>
        </p:nvGraphicFramePr>
        <p:xfrm>
          <a:off x="7248525" y="2420938"/>
          <a:ext cx="2820988" cy="958850"/>
        </p:xfrm>
        <a:graphic>
          <a:graphicData uri="http://schemas.openxmlformats.org/presentationml/2006/ole">
            <mc:AlternateContent xmlns:mc="http://schemas.openxmlformats.org/markup-compatibility/2006">
              <mc:Choice xmlns:v="urn:schemas-microsoft-com:vml" Requires="v">
                <p:oleObj name="公式" r:id="rId10" imgW="825500" imgH="419100" progId="Equation.3">
                  <p:embed/>
                </p:oleObj>
              </mc:Choice>
              <mc:Fallback>
                <p:oleObj name="公式" r:id="rId10" imgW="825500" imgH="419100" progId="Equation.3">
                  <p:embed/>
                  <p:pic>
                    <p:nvPicPr>
                      <p:cNvPr id="849927" name="Object 6">
                        <a:extLst>
                          <a:ext uri="{FF2B5EF4-FFF2-40B4-BE49-F238E27FC236}">
                            <a16:creationId xmlns:a16="http://schemas.microsoft.com/office/drawing/2014/main" id="{BBF258A4-888D-F962-23B3-894353C38B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48525" y="2420938"/>
                        <a:ext cx="2820988"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28" name="Object 7">
            <a:extLst>
              <a:ext uri="{FF2B5EF4-FFF2-40B4-BE49-F238E27FC236}">
                <a16:creationId xmlns:a16="http://schemas.microsoft.com/office/drawing/2014/main" id="{C7E76842-9E2F-BEA8-1BEE-BFD1AFD0AA80}"/>
              </a:ext>
            </a:extLst>
          </p:cNvPr>
          <p:cNvGraphicFramePr>
            <a:graphicFrameLocks noChangeAspect="1"/>
          </p:cNvGraphicFramePr>
          <p:nvPr/>
        </p:nvGraphicFramePr>
        <p:xfrm>
          <a:off x="2927350" y="4286250"/>
          <a:ext cx="4471988" cy="609600"/>
        </p:xfrm>
        <a:graphic>
          <a:graphicData uri="http://schemas.openxmlformats.org/presentationml/2006/ole">
            <mc:AlternateContent xmlns:mc="http://schemas.openxmlformats.org/markup-compatibility/2006">
              <mc:Choice xmlns:v="urn:schemas-microsoft-com:vml" Requires="v">
                <p:oleObj name="公式" r:id="rId12" imgW="1307532" imgH="266584" progId="Equation.3">
                  <p:embed/>
                </p:oleObj>
              </mc:Choice>
              <mc:Fallback>
                <p:oleObj name="公式" r:id="rId12" imgW="1307532" imgH="266584" progId="Equation.3">
                  <p:embed/>
                  <p:pic>
                    <p:nvPicPr>
                      <p:cNvPr id="849928" name="Object 7">
                        <a:extLst>
                          <a:ext uri="{FF2B5EF4-FFF2-40B4-BE49-F238E27FC236}">
                            <a16:creationId xmlns:a16="http://schemas.microsoft.com/office/drawing/2014/main" id="{C7E76842-9E2F-BEA8-1BEE-BFD1AFD0AA8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7350" y="4286250"/>
                        <a:ext cx="447198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29" name="Object 9">
            <a:extLst>
              <a:ext uri="{FF2B5EF4-FFF2-40B4-BE49-F238E27FC236}">
                <a16:creationId xmlns:a16="http://schemas.microsoft.com/office/drawing/2014/main" id="{17BBF146-2DC9-9481-5080-397A4517AC88}"/>
              </a:ext>
            </a:extLst>
          </p:cNvPr>
          <p:cNvGraphicFramePr>
            <a:graphicFrameLocks noChangeAspect="1"/>
          </p:cNvGraphicFramePr>
          <p:nvPr/>
        </p:nvGraphicFramePr>
        <p:xfrm>
          <a:off x="3000375" y="5229225"/>
          <a:ext cx="3257550" cy="552450"/>
        </p:xfrm>
        <a:graphic>
          <a:graphicData uri="http://schemas.openxmlformats.org/presentationml/2006/ole">
            <mc:AlternateContent xmlns:mc="http://schemas.openxmlformats.org/markup-compatibility/2006">
              <mc:Choice xmlns:v="urn:schemas-microsoft-com:vml" Requires="v">
                <p:oleObj name="公式" r:id="rId14" imgW="952087" imgH="241195" progId="Equation.3">
                  <p:embed/>
                </p:oleObj>
              </mc:Choice>
              <mc:Fallback>
                <p:oleObj name="公式" r:id="rId14" imgW="952087" imgH="241195" progId="Equation.3">
                  <p:embed/>
                  <p:pic>
                    <p:nvPicPr>
                      <p:cNvPr id="849929" name="Object 9">
                        <a:extLst>
                          <a:ext uri="{FF2B5EF4-FFF2-40B4-BE49-F238E27FC236}">
                            <a16:creationId xmlns:a16="http://schemas.microsoft.com/office/drawing/2014/main" id="{17BBF146-2DC9-9481-5080-397A4517AC8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00375" y="5229225"/>
                        <a:ext cx="32575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30" name="TextBox 10">
            <a:extLst>
              <a:ext uri="{FF2B5EF4-FFF2-40B4-BE49-F238E27FC236}">
                <a16:creationId xmlns:a16="http://schemas.microsoft.com/office/drawing/2014/main" id="{63C4B650-AD9B-53CF-8553-AE559D540E68}"/>
              </a:ext>
            </a:extLst>
          </p:cNvPr>
          <p:cNvSpPr txBox="1">
            <a:spLocks noChangeArrowheads="1"/>
          </p:cNvSpPr>
          <p:nvPr/>
        </p:nvSpPr>
        <p:spPr bwMode="auto">
          <a:xfrm>
            <a:off x="2135188" y="5281614"/>
            <a:ext cx="647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2800" b="1">
                <a:solidFill>
                  <a:srgbClr val="000000"/>
                </a:solidFill>
                <a:ea typeface="宋体" panose="02010600030101010101" pitchFamily="2" charset="-122"/>
              </a:rPr>
              <a:t>即</a:t>
            </a:r>
            <a:endParaRPr lang="zh-CN" altLang="en-US" sz="2800">
              <a:solidFill>
                <a:srgbClr val="000000"/>
              </a:solidFill>
              <a:ea typeface="宋体" panose="02010600030101010101" pitchFamily="2" charset="-122"/>
            </a:endParaRPr>
          </a:p>
        </p:txBody>
      </p:sp>
      <p:graphicFrame>
        <p:nvGraphicFramePr>
          <p:cNvPr id="849931" name="Object 10">
            <a:extLst>
              <a:ext uri="{FF2B5EF4-FFF2-40B4-BE49-F238E27FC236}">
                <a16:creationId xmlns:a16="http://schemas.microsoft.com/office/drawing/2014/main" id="{49117679-16EF-8FBD-D198-0076CF3CEE17}"/>
              </a:ext>
            </a:extLst>
          </p:cNvPr>
          <p:cNvGraphicFramePr>
            <a:graphicFrameLocks noChangeAspect="1"/>
          </p:cNvGraphicFramePr>
          <p:nvPr/>
        </p:nvGraphicFramePr>
        <p:xfrm>
          <a:off x="7248526" y="4221163"/>
          <a:ext cx="1736725" cy="958850"/>
        </p:xfrm>
        <a:graphic>
          <a:graphicData uri="http://schemas.openxmlformats.org/presentationml/2006/ole">
            <mc:AlternateContent xmlns:mc="http://schemas.openxmlformats.org/markup-compatibility/2006">
              <mc:Choice xmlns:v="urn:schemas-microsoft-com:vml" Requires="v">
                <p:oleObj name="公式" r:id="rId16" imgW="508000" imgH="419100" progId="Equation.3">
                  <p:embed/>
                </p:oleObj>
              </mc:Choice>
              <mc:Fallback>
                <p:oleObj name="公式" r:id="rId16" imgW="508000" imgH="419100" progId="Equation.3">
                  <p:embed/>
                  <p:pic>
                    <p:nvPicPr>
                      <p:cNvPr id="849931" name="Object 10">
                        <a:extLst>
                          <a:ext uri="{FF2B5EF4-FFF2-40B4-BE49-F238E27FC236}">
                            <a16:creationId xmlns:a16="http://schemas.microsoft.com/office/drawing/2014/main" id="{49117679-16EF-8FBD-D198-0076CF3CEE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48526" y="4221163"/>
                        <a:ext cx="1736725"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63331"/>
                                        </p:tgtEl>
                                        <p:attrNameLst>
                                          <p:attrName>style.visibility</p:attrName>
                                        </p:attrNameLst>
                                      </p:cBhvr>
                                      <p:to>
                                        <p:strVal val="visible"/>
                                      </p:to>
                                    </p:set>
                                    <p:animEffect transition="in" filter="wipe(left)">
                                      <p:cBhvr>
                                        <p:cTn id="12" dur="2000"/>
                                        <p:tgtEl>
                                          <p:spTgt spid="1763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315016" name="Object 8">
            <a:extLst>
              <a:ext uri="{FF2B5EF4-FFF2-40B4-BE49-F238E27FC236}">
                <a16:creationId xmlns:a16="http://schemas.microsoft.com/office/drawing/2014/main" id="{6556E93E-F1DF-CB90-F90B-F6FD441A5F9E}"/>
              </a:ext>
            </a:extLst>
          </p:cNvPr>
          <p:cNvGraphicFramePr>
            <a:graphicFrameLocks noChangeAspect="1"/>
          </p:cNvGraphicFramePr>
          <p:nvPr/>
        </p:nvGraphicFramePr>
        <p:xfrm>
          <a:off x="2495551" y="765175"/>
          <a:ext cx="3167063" cy="660400"/>
        </p:xfrm>
        <a:graphic>
          <a:graphicData uri="http://schemas.openxmlformats.org/presentationml/2006/ole">
            <mc:AlternateContent xmlns:mc="http://schemas.openxmlformats.org/markup-compatibility/2006">
              <mc:Choice xmlns:v="urn:schemas-microsoft-com:vml" Requires="v">
                <p:oleObj name="公式" r:id="rId2" imgW="1155700" imgH="241300" progId="Equation.3">
                  <p:embed/>
                </p:oleObj>
              </mc:Choice>
              <mc:Fallback>
                <p:oleObj name="公式" r:id="rId2" imgW="1155700" imgH="241300" progId="Equation.3">
                  <p:embed/>
                  <p:pic>
                    <p:nvPicPr>
                      <p:cNvPr id="6315016" name="Object 8">
                        <a:extLst>
                          <a:ext uri="{FF2B5EF4-FFF2-40B4-BE49-F238E27FC236}">
                            <a16:creationId xmlns:a16="http://schemas.microsoft.com/office/drawing/2014/main" id="{6556E93E-F1DF-CB90-F90B-F6FD441A5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1" y="765175"/>
                        <a:ext cx="316706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3">
            <a:extLst>
              <a:ext uri="{FF2B5EF4-FFF2-40B4-BE49-F238E27FC236}">
                <a16:creationId xmlns:a16="http://schemas.microsoft.com/office/drawing/2014/main" id="{0BAA03BB-0816-80F8-1B2F-4955288F7FFB}"/>
              </a:ext>
            </a:extLst>
          </p:cNvPr>
          <p:cNvGraphicFramePr>
            <a:graphicFrameLocks noChangeAspect="1"/>
          </p:cNvGraphicFramePr>
          <p:nvPr/>
        </p:nvGraphicFramePr>
        <p:xfrm>
          <a:off x="3000376" y="1773238"/>
          <a:ext cx="3306763" cy="660400"/>
        </p:xfrm>
        <a:graphic>
          <a:graphicData uri="http://schemas.openxmlformats.org/presentationml/2006/ole">
            <mc:AlternateContent xmlns:mc="http://schemas.openxmlformats.org/markup-compatibility/2006">
              <mc:Choice xmlns:v="urn:schemas-microsoft-com:vml" Requires="v">
                <p:oleObj name="公式" r:id="rId4" imgW="1206500" imgH="241300" progId="Equation.3">
                  <p:embed/>
                </p:oleObj>
              </mc:Choice>
              <mc:Fallback>
                <p:oleObj name="公式" r:id="rId4" imgW="1206500" imgH="241300" progId="Equation.3">
                  <p:embed/>
                  <p:pic>
                    <p:nvPicPr>
                      <p:cNvPr id="2" name="Object 3">
                        <a:extLst>
                          <a:ext uri="{FF2B5EF4-FFF2-40B4-BE49-F238E27FC236}">
                            <a16:creationId xmlns:a16="http://schemas.microsoft.com/office/drawing/2014/main" id="{0BAA03BB-0816-80F8-1B2F-4955288F7F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76" y="1773238"/>
                        <a:ext cx="330676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4">
            <a:extLst>
              <a:ext uri="{FF2B5EF4-FFF2-40B4-BE49-F238E27FC236}">
                <a16:creationId xmlns:a16="http://schemas.microsoft.com/office/drawing/2014/main" id="{1A253D6B-BFBC-FD0D-DBBD-503A2088E987}"/>
              </a:ext>
            </a:extLst>
          </p:cNvPr>
          <p:cNvGraphicFramePr>
            <a:graphicFrameLocks noChangeAspect="1"/>
          </p:cNvGraphicFramePr>
          <p:nvPr/>
        </p:nvGraphicFramePr>
        <p:xfrm>
          <a:off x="6311900" y="1773238"/>
          <a:ext cx="2089150" cy="660400"/>
        </p:xfrm>
        <a:graphic>
          <a:graphicData uri="http://schemas.openxmlformats.org/presentationml/2006/ole">
            <mc:AlternateContent xmlns:mc="http://schemas.openxmlformats.org/markup-compatibility/2006">
              <mc:Choice xmlns:v="urn:schemas-microsoft-com:vml" Requires="v">
                <p:oleObj name="公式" r:id="rId6" imgW="761669" imgH="241195" progId="Equation.3">
                  <p:embed/>
                </p:oleObj>
              </mc:Choice>
              <mc:Fallback>
                <p:oleObj name="公式" r:id="rId6" imgW="761669" imgH="241195" progId="Equation.3">
                  <p:embed/>
                  <p:pic>
                    <p:nvPicPr>
                      <p:cNvPr id="3" name="Object 4">
                        <a:extLst>
                          <a:ext uri="{FF2B5EF4-FFF2-40B4-BE49-F238E27FC236}">
                            <a16:creationId xmlns:a16="http://schemas.microsoft.com/office/drawing/2014/main" id="{1A253D6B-BFBC-FD0D-DBBD-503A2088E9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1900" y="1773238"/>
                        <a:ext cx="20891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5">
            <a:extLst>
              <a:ext uri="{FF2B5EF4-FFF2-40B4-BE49-F238E27FC236}">
                <a16:creationId xmlns:a16="http://schemas.microsoft.com/office/drawing/2014/main" id="{BED5CFEF-407B-AC28-E709-D850D7E250B2}"/>
              </a:ext>
            </a:extLst>
          </p:cNvPr>
          <p:cNvGraphicFramePr>
            <a:graphicFrameLocks noChangeAspect="1"/>
          </p:cNvGraphicFramePr>
          <p:nvPr/>
        </p:nvGraphicFramePr>
        <p:xfrm>
          <a:off x="4159251" y="2708275"/>
          <a:ext cx="2297113" cy="660400"/>
        </p:xfrm>
        <a:graphic>
          <a:graphicData uri="http://schemas.openxmlformats.org/presentationml/2006/ole">
            <mc:AlternateContent xmlns:mc="http://schemas.openxmlformats.org/markup-compatibility/2006">
              <mc:Choice xmlns:v="urn:schemas-microsoft-com:vml" Requires="v">
                <p:oleObj name="公式" r:id="rId8" imgW="838200" imgH="241300" progId="Equation.3">
                  <p:embed/>
                </p:oleObj>
              </mc:Choice>
              <mc:Fallback>
                <p:oleObj name="公式" r:id="rId8" imgW="838200" imgH="241300" progId="Equation.3">
                  <p:embed/>
                  <p:pic>
                    <p:nvPicPr>
                      <p:cNvPr id="4" name="Object 5">
                        <a:extLst>
                          <a:ext uri="{FF2B5EF4-FFF2-40B4-BE49-F238E27FC236}">
                            <a16:creationId xmlns:a16="http://schemas.microsoft.com/office/drawing/2014/main" id="{BED5CFEF-407B-AC28-E709-D850D7E250B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9251" y="2708275"/>
                        <a:ext cx="22971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6">
            <a:extLst>
              <a:ext uri="{FF2B5EF4-FFF2-40B4-BE49-F238E27FC236}">
                <a16:creationId xmlns:a16="http://schemas.microsoft.com/office/drawing/2014/main" id="{0A8C0057-C210-E6D2-7384-E93C8E495A66}"/>
              </a:ext>
            </a:extLst>
          </p:cNvPr>
          <p:cNvGraphicFramePr>
            <a:graphicFrameLocks noChangeAspect="1"/>
          </p:cNvGraphicFramePr>
          <p:nvPr/>
        </p:nvGraphicFramePr>
        <p:xfrm>
          <a:off x="6527801" y="2708275"/>
          <a:ext cx="1357313" cy="660400"/>
        </p:xfrm>
        <a:graphic>
          <a:graphicData uri="http://schemas.openxmlformats.org/presentationml/2006/ole">
            <mc:AlternateContent xmlns:mc="http://schemas.openxmlformats.org/markup-compatibility/2006">
              <mc:Choice xmlns:v="urn:schemas-microsoft-com:vml" Requires="v">
                <p:oleObj name="公式" r:id="rId10" imgW="495085" imgH="241195" progId="Equation.3">
                  <p:embed/>
                </p:oleObj>
              </mc:Choice>
              <mc:Fallback>
                <p:oleObj name="公式" r:id="rId10" imgW="495085" imgH="241195" progId="Equation.3">
                  <p:embed/>
                  <p:pic>
                    <p:nvPicPr>
                      <p:cNvPr id="5" name="Object 6">
                        <a:extLst>
                          <a:ext uri="{FF2B5EF4-FFF2-40B4-BE49-F238E27FC236}">
                            <a16:creationId xmlns:a16="http://schemas.microsoft.com/office/drawing/2014/main" id="{0A8C0057-C210-E6D2-7384-E93C8E495A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27801" y="2708275"/>
                        <a:ext cx="13573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15017" name="Object 9">
            <a:extLst>
              <a:ext uri="{FF2B5EF4-FFF2-40B4-BE49-F238E27FC236}">
                <a16:creationId xmlns:a16="http://schemas.microsoft.com/office/drawing/2014/main" id="{4DB844B0-5BD6-EE8A-3C77-AB06309788BC}"/>
              </a:ext>
            </a:extLst>
          </p:cNvPr>
          <p:cNvGraphicFramePr>
            <a:graphicFrameLocks noChangeAspect="1"/>
          </p:cNvGraphicFramePr>
          <p:nvPr/>
        </p:nvGraphicFramePr>
        <p:xfrm>
          <a:off x="2297113" y="3500438"/>
          <a:ext cx="3516312" cy="660400"/>
        </p:xfrm>
        <a:graphic>
          <a:graphicData uri="http://schemas.openxmlformats.org/presentationml/2006/ole">
            <mc:AlternateContent xmlns:mc="http://schemas.openxmlformats.org/markup-compatibility/2006">
              <mc:Choice xmlns:v="urn:schemas-microsoft-com:vml" Requires="v">
                <p:oleObj name="公式" r:id="rId12" imgW="1282700" imgH="241300" progId="Equation.3">
                  <p:embed/>
                </p:oleObj>
              </mc:Choice>
              <mc:Fallback>
                <p:oleObj name="公式" r:id="rId12" imgW="1282700" imgH="241300" progId="Equation.3">
                  <p:embed/>
                  <p:pic>
                    <p:nvPicPr>
                      <p:cNvPr id="6315017" name="Object 9">
                        <a:extLst>
                          <a:ext uri="{FF2B5EF4-FFF2-40B4-BE49-F238E27FC236}">
                            <a16:creationId xmlns:a16="http://schemas.microsoft.com/office/drawing/2014/main" id="{4DB844B0-5BD6-EE8A-3C77-AB06309788B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97113" y="3500438"/>
                        <a:ext cx="351631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8">
            <a:extLst>
              <a:ext uri="{FF2B5EF4-FFF2-40B4-BE49-F238E27FC236}">
                <a16:creationId xmlns:a16="http://schemas.microsoft.com/office/drawing/2014/main" id="{7C0F7C87-626B-19F3-AC8A-7D7B44B81DC9}"/>
              </a:ext>
            </a:extLst>
          </p:cNvPr>
          <p:cNvGraphicFramePr>
            <a:graphicFrameLocks noChangeAspect="1"/>
          </p:cNvGraphicFramePr>
          <p:nvPr/>
        </p:nvGraphicFramePr>
        <p:xfrm>
          <a:off x="2782889" y="4292600"/>
          <a:ext cx="3341687" cy="660400"/>
        </p:xfrm>
        <a:graphic>
          <a:graphicData uri="http://schemas.openxmlformats.org/presentationml/2006/ole">
            <mc:AlternateContent xmlns:mc="http://schemas.openxmlformats.org/markup-compatibility/2006">
              <mc:Choice xmlns:v="urn:schemas-microsoft-com:vml" Requires="v">
                <p:oleObj name="公式" r:id="rId14" imgW="1218671" imgH="241195" progId="Equation.3">
                  <p:embed/>
                </p:oleObj>
              </mc:Choice>
              <mc:Fallback>
                <p:oleObj name="公式" r:id="rId14" imgW="1218671" imgH="241195" progId="Equation.3">
                  <p:embed/>
                  <p:pic>
                    <p:nvPicPr>
                      <p:cNvPr id="6" name="Object 8">
                        <a:extLst>
                          <a:ext uri="{FF2B5EF4-FFF2-40B4-BE49-F238E27FC236}">
                            <a16:creationId xmlns:a16="http://schemas.microsoft.com/office/drawing/2014/main" id="{7C0F7C87-626B-19F3-AC8A-7D7B44B81D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82889" y="4292600"/>
                        <a:ext cx="33416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9">
            <a:extLst>
              <a:ext uri="{FF2B5EF4-FFF2-40B4-BE49-F238E27FC236}">
                <a16:creationId xmlns:a16="http://schemas.microsoft.com/office/drawing/2014/main" id="{D9947074-8CEB-89B4-8643-9ACFA30F1729}"/>
              </a:ext>
            </a:extLst>
          </p:cNvPr>
          <p:cNvGraphicFramePr>
            <a:graphicFrameLocks noChangeAspect="1"/>
          </p:cNvGraphicFramePr>
          <p:nvPr/>
        </p:nvGraphicFramePr>
        <p:xfrm>
          <a:off x="6167438" y="4292600"/>
          <a:ext cx="3409950" cy="660400"/>
        </p:xfrm>
        <a:graphic>
          <a:graphicData uri="http://schemas.openxmlformats.org/presentationml/2006/ole">
            <mc:AlternateContent xmlns:mc="http://schemas.openxmlformats.org/markup-compatibility/2006">
              <mc:Choice xmlns:v="urn:schemas-microsoft-com:vml" Requires="v">
                <p:oleObj name="公式" r:id="rId16" imgW="1244600" imgH="241300" progId="Equation.3">
                  <p:embed/>
                </p:oleObj>
              </mc:Choice>
              <mc:Fallback>
                <p:oleObj name="公式" r:id="rId16" imgW="1244600" imgH="241300" progId="Equation.3">
                  <p:embed/>
                  <p:pic>
                    <p:nvPicPr>
                      <p:cNvPr id="7" name="Object 9">
                        <a:extLst>
                          <a:ext uri="{FF2B5EF4-FFF2-40B4-BE49-F238E27FC236}">
                            <a16:creationId xmlns:a16="http://schemas.microsoft.com/office/drawing/2014/main" id="{D9947074-8CEB-89B4-8643-9ACFA30F172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67438" y="4292600"/>
                        <a:ext cx="34099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0">
            <a:extLst>
              <a:ext uri="{FF2B5EF4-FFF2-40B4-BE49-F238E27FC236}">
                <a16:creationId xmlns:a16="http://schemas.microsoft.com/office/drawing/2014/main" id="{85613EDC-E998-06F8-C226-66FE8C457524}"/>
              </a:ext>
            </a:extLst>
          </p:cNvPr>
          <p:cNvGraphicFramePr>
            <a:graphicFrameLocks noChangeAspect="1"/>
          </p:cNvGraphicFramePr>
          <p:nvPr/>
        </p:nvGraphicFramePr>
        <p:xfrm>
          <a:off x="3792539" y="5229225"/>
          <a:ext cx="1914525" cy="660400"/>
        </p:xfrm>
        <a:graphic>
          <a:graphicData uri="http://schemas.openxmlformats.org/presentationml/2006/ole">
            <mc:AlternateContent xmlns:mc="http://schemas.openxmlformats.org/markup-compatibility/2006">
              <mc:Choice xmlns:v="urn:schemas-microsoft-com:vml" Requires="v">
                <p:oleObj name="公式" r:id="rId18" imgW="698500" imgH="241300" progId="Equation.3">
                  <p:embed/>
                </p:oleObj>
              </mc:Choice>
              <mc:Fallback>
                <p:oleObj name="公式" r:id="rId18" imgW="698500" imgH="241300" progId="Equation.3">
                  <p:embed/>
                  <p:pic>
                    <p:nvPicPr>
                      <p:cNvPr id="8" name="Object 10">
                        <a:extLst>
                          <a:ext uri="{FF2B5EF4-FFF2-40B4-BE49-F238E27FC236}">
                            <a16:creationId xmlns:a16="http://schemas.microsoft.com/office/drawing/2014/main" id="{85613EDC-E998-06F8-C226-66FE8C45752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92539" y="5229225"/>
                        <a:ext cx="191452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150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6315017"/>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315018" name="Object 10">
            <a:extLst>
              <a:ext uri="{FF2B5EF4-FFF2-40B4-BE49-F238E27FC236}">
                <a16:creationId xmlns:a16="http://schemas.microsoft.com/office/drawing/2014/main" id="{496E8020-4FA7-CCCE-086E-BB017A594824}"/>
              </a:ext>
            </a:extLst>
          </p:cNvPr>
          <p:cNvGraphicFramePr>
            <a:graphicFrameLocks noChangeAspect="1"/>
          </p:cNvGraphicFramePr>
          <p:nvPr/>
        </p:nvGraphicFramePr>
        <p:xfrm>
          <a:off x="2711450" y="908050"/>
          <a:ext cx="3271838" cy="660400"/>
        </p:xfrm>
        <a:graphic>
          <a:graphicData uri="http://schemas.openxmlformats.org/presentationml/2006/ole">
            <mc:AlternateContent xmlns:mc="http://schemas.openxmlformats.org/markup-compatibility/2006">
              <mc:Choice xmlns:v="urn:schemas-microsoft-com:vml" Requires="v">
                <p:oleObj name="公式" r:id="rId2" imgW="1193800" imgH="241300" progId="Equation.3">
                  <p:embed/>
                </p:oleObj>
              </mc:Choice>
              <mc:Fallback>
                <p:oleObj name="公式" r:id="rId2" imgW="1193800" imgH="241300" progId="Equation.3">
                  <p:embed/>
                  <p:pic>
                    <p:nvPicPr>
                      <p:cNvPr id="6315018" name="Object 10">
                        <a:extLst>
                          <a:ext uri="{FF2B5EF4-FFF2-40B4-BE49-F238E27FC236}">
                            <a16:creationId xmlns:a16="http://schemas.microsoft.com/office/drawing/2014/main" id="{496E8020-4FA7-CCCE-086E-BB017A594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908050"/>
                        <a:ext cx="327183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3">
            <a:extLst>
              <a:ext uri="{FF2B5EF4-FFF2-40B4-BE49-F238E27FC236}">
                <a16:creationId xmlns:a16="http://schemas.microsoft.com/office/drawing/2014/main" id="{3BD456F4-6778-0F50-82A0-79222EB00B74}"/>
              </a:ext>
            </a:extLst>
          </p:cNvPr>
          <p:cNvGraphicFramePr>
            <a:graphicFrameLocks noChangeAspect="1"/>
          </p:cNvGraphicFramePr>
          <p:nvPr/>
        </p:nvGraphicFramePr>
        <p:xfrm>
          <a:off x="3324225" y="1689100"/>
          <a:ext cx="3132138" cy="660400"/>
        </p:xfrm>
        <a:graphic>
          <a:graphicData uri="http://schemas.openxmlformats.org/presentationml/2006/ole">
            <mc:AlternateContent xmlns:mc="http://schemas.openxmlformats.org/markup-compatibility/2006">
              <mc:Choice xmlns:v="urn:schemas-microsoft-com:vml" Requires="v">
                <p:oleObj name="公式" r:id="rId4" imgW="1143000" imgH="241200" progId="Equation.3">
                  <p:embed/>
                </p:oleObj>
              </mc:Choice>
              <mc:Fallback>
                <p:oleObj name="公式" r:id="rId4" imgW="1143000" imgH="241200" progId="Equation.3">
                  <p:embed/>
                  <p:pic>
                    <p:nvPicPr>
                      <p:cNvPr id="2" name="Object 3">
                        <a:extLst>
                          <a:ext uri="{FF2B5EF4-FFF2-40B4-BE49-F238E27FC236}">
                            <a16:creationId xmlns:a16="http://schemas.microsoft.com/office/drawing/2014/main" id="{3BD456F4-6778-0F50-82A0-79222EB00B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4225" y="1689100"/>
                        <a:ext cx="313213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4">
            <a:extLst>
              <a:ext uri="{FF2B5EF4-FFF2-40B4-BE49-F238E27FC236}">
                <a16:creationId xmlns:a16="http://schemas.microsoft.com/office/drawing/2014/main" id="{919B2A75-D489-4038-1E87-72E91487AB6A}"/>
              </a:ext>
            </a:extLst>
          </p:cNvPr>
          <p:cNvGraphicFramePr>
            <a:graphicFrameLocks noChangeAspect="1"/>
          </p:cNvGraphicFramePr>
          <p:nvPr/>
        </p:nvGraphicFramePr>
        <p:xfrm>
          <a:off x="6600826" y="1773238"/>
          <a:ext cx="2678113" cy="660400"/>
        </p:xfrm>
        <a:graphic>
          <a:graphicData uri="http://schemas.openxmlformats.org/presentationml/2006/ole">
            <mc:AlternateContent xmlns:mc="http://schemas.openxmlformats.org/markup-compatibility/2006">
              <mc:Choice xmlns:v="urn:schemas-microsoft-com:vml" Requires="v">
                <p:oleObj name="公式" r:id="rId6" imgW="977900" imgH="241300" progId="Equation.3">
                  <p:embed/>
                </p:oleObj>
              </mc:Choice>
              <mc:Fallback>
                <p:oleObj name="公式" r:id="rId6" imgW="977900" imgH="241300" progId="Equation.3">
                  <p:embed/>
                  <p:pic>
                    <p:nvPicPr>
                      <p:cNvPr id="3" name="Object 4">
                        <a:extLst>
                          <a:ext uri="{FF2B5EF4-FFF2-40B4-BE49-F238E27FC236}">
                            <a16:creationId xmlns:a16="http://schemas.microsoft.com/office/drawing/2014/main" id="{919B2A75-D489-4038-1E87-72E91487AB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0826" y="1773238"/>
                        <a:ext cx="26781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5">
            <a:extLst>
              <a:ext uri="{FF2B5EF4-FFF2-40B4-BE49-F238E27FC236}">
                <a16:creationId xmlns:a16="http://schemas.microsoft.com/office/drawing/2014/main" id="{6073C4BC-A11E-2A3D-8D81-1B1BC302E3CC}"/>
              </a:ext>
            </a:extLst>
          </p:cNvPr>
          <p:cNvGraphicFramePr>
            <a:graphicFrameLocks noChangeAspect="1"/>
          </p:cNvGraphicFramePr>
          <p:nvPr/>
        </p:nvGraphicFramePr>
        <p:xfrm>
          <a:off x="4295776" y="2624138"/>
          <a:ext cx="2435225" cy="660400"/>
        </p:xfrm>
        <a:graphic>
          <a:graphicData uri="http://schemas.openxmlformats.org/presentationml/2006/ole">
            <mc:AlternateContent xmlns:mc="http://schemas.openxmlformats.org/markup-compatibility/2006">
              <mc:Choice xmlns:v="urn:schemas-microsoft-com:vml" Requires="v">
                <p:oleObj name="公式" r:id="rId8" imgW="888614" imgH="241195" progId="Equation.3">
                  <p:embed/>
                </p:oleObj>
              </mc:Choice>
              <mc:Fallback>
                <p:oleObj name="公式" r:id="rId8" imgW="888614" imgH="241195" progId="Equation.3">
                  <p:embed/>
                  <p:pic>
                    <p:nvPicPr>
                      <p:cNvPr id="4" name="Object 5">
                        <a:extLst>
                          <a:ext uri="{FF2B5EF4-FFF2-40B4-BE49-F238E27FC236}">
                            <a16:creationId xmlns:a16="http://schemas.microsoft.com/office/drawing/2014/main" id="{6073C4BC-A11E-2A3D-8D81-1B1BC302E3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5776" y="2624138"/>
                        <a:ext cx="243522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6">
            <a:extLst>
              <a:ext uri="{FF2B5EF4-FFF2-40B4-BE49-F238E27FC236}">
                <a16:creationId xmlns:a16="http://schemas.microsoft.com/office/drawing/2014/main" id="{FF598796-B556-578D-9FA2-6E4026E683A2}"/>
              </a:ext>
            </a:extLst>
          </p:cNvPr>
          <p:cNvGraphicFramePr>
            <a:graphicFrameLocks noChangeAspect="1"/>
          </p:cNvGraphicFramePr>
          <p:nvPr/>
        </p:nvGraphicFramePr>
        <p:xfrm>
          <a:off x="6816726" y="2622550"/>
          <a:ext cx="1495425" cy="590550"/>
        </p:xfrm>
        <a:graphic>
          <a:graphicData uri="http://schemas.openxmlformats.org/presentationml/2006/ole">
            <mc:AlternateContent xmlns:mc="http://schemas.openxmlformats.org/markup-compatibility/2006">
              <mc:Choice xmlns:v="urn:schemas-microsoft-com:vml" Requires="v">
                <p:oleObj name="公式" r:id="rId10" imgW="545626" imgH="215713" progId="Equation.3">
                  <p:embed/>
                </p:oleObj>
              </mc:Choice>
              <mc:Fallback>
                <p:oleObj name="公式" r:id="rId10" imgW="545626" imgH="215713" progId="Equation.3">
                  <p:embed/>
                  <p:pic>
                    <p:nvPicPr>
                      <p:cNvPr id="5" name="Object 6">
                        <a:extLst>
                          <a:ext uri="{FF2B5EF4-FFF2-40B4-BE49-F238E27FC236}">
                            <a16:creationId xmlns:a16="http://schemas.microsoft.com/office/drawing/2014/main" id="{FF598796-B556-578D-9FA2-6E4026E683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16726" y="2622550"/>
                        <a:ext cx="14954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150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9561" name="Text Box 9">
            <a:extLst>
              <a:ext uri="{FF2B5EF4-FFF2-40B4-BE49-F238E27FC236}">
                <a16:creationId xmlns:a16="http://schemas.microsoft.com/office/drawing/2014/main" id="{3E06D4AD-363F-F5DC-B697-8170F63D0F4F}"/>
              </a:ext>
            </a:extLst>
          </p:cNvPr>
          <p:cNvSpPr txBox="1">
            <a:spLocks noChangeArrowheads="1"/>
          </p:cNvSpPr>
          <p:nvPr/>
        </p:nvSpPr>
        <p:spPr bwMode="auto">
          <a:xfrm>
            <a:off x="3429000" y="1676400"/>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1800" b="1">
                <a:solidFill>
                  <a:srgbClr val="FF3300"/>
                </a:solidFill>
                <a:ea typeface="宋体" panose="02010600030101010101" pitchFamily="2" charset="-122"/>
              </a:rPr>
              <a:t>方法一：</a:t>
            </a:r>
          </a:p>
        </p:txBody>
      </p:sp>
      <p:graphicFrame>
        <p:nvGraphicFramePr>
          <p:cNvPr id="919562" name="Object 2">
            <a:extLst>
              <a:ext uri="{FF2B5EF4-FFF2-40B4-BE49-F238E27FC236}">
                <a16:creationId xmlns:a16="http://schemas.microsoft.com/office/drawing/2014/main" id="{F9DBD87D-7363-34DD-3C9B-F8F70EE636DA}"/>
              </a:ext>
            </a:extLst>
          </p:cNvPr>
          <p:cNvGraphicFramePr>
            <a:graphicFrameLocks noChangeAspect="1"/>
          </p:cNvGraphicFramePr>
          <p:nvPr/>
        </p:nvGraphicFramePr>
        <p:xfrm>
          <a:off x="3962401" y="2209801"/>
          <a:ext cx="4689475" cy="601663"/>
        </p:xfrm>
        <a:graphic>
          <a:graphicData uri="http://schemas.openxmlformats.org/presentationml/2006/ole">
            <mc:AlternateContent xmlns:mc="http://schemas.openxmlformats.org/markup-compatibility/2006">
              <mc:Choice xmlns:v="urn:schemas-microsoft-com:vml" Requires="v">
                <p:oleObj name="Equation" r:id="rId2" imgW="1447172" imgH="203112" progId="Equation.DSMT4">
                  <p:embed/>
                </p:oleObj>
              </mc:Choice>
              <mc:Fallback>
                <p:oleObj name="Equation" r:id="rId2" imgW="1447172" imgH="203112" progId="Equation.DSMT4">
                  <p:embed/>
                  <p:pic>
                    <p:nvPicPr>
                      <p:cNvPr id="919562" name="Object 2">
                        <a:extLst>
                          <a:ext uri="{FF2B5EF4-FFF2-40B4-BE49-F238E27FC236}">
                            <a16:creationId xmlns:a16="http://schemas.microsoft.com/office/drawing/2014/main" id="{F9DBD87D-7363-34DD-3C9B-F8F70EE63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1" y="2209801"/>
                        <a:ext cx="4689475"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9563" name="Object 3">
            <a:extLst>
              <a:ext uri="{FF2B5EF4-FFF2-40B4-BE49-F238E27FC236}">
                <a16:creationId xmlns:a16="http://schemas.microsoft.com/office/drawing/2014/main" id="{4A004EFF-0B3B-EB96-42F5-9DCE97496A90}"/>
              </a:ext>
            </a:extLst>
          </p:cNvPr>
          <p:cNvGraphicFramePr>
            <a:graphicFrameLocks noChangeAspect="1"/>
          </p:cNvGraphicFramePr>
          <p:nvPr/>
        </p:nvGraphicFramePr>
        <p:xfrm>
          <a:off x="2667001" y="2667001"/>
          <a:ext cx="4202113" cy="976313"/>
        </p:xfrm>
        <a:graphic>
          <a:graphicData uri="http://schemas.openxmlformats.org/presentationml/2006/ole">
            <mc:AlternateContent xmlns:mc="http://schemas.openxmlformats.org/markup-compatibility/2006">
              <mc:Choice xmlns:v="urn:schemas-microsoft-com:vml" Requires="v">
                <p:oleObj name="Equation" r:id="rId4" imgW="1587500" imgH="368300" progId="Equation.DSMT4">
                  <p:embed/>
                </p:oleObj>
              </mc:Choice>
              <mc:Fallback>
                <p:oleObj name="Equation" r:id="rId4" imgW="1587500" imgH="368300" progId="Equation.DSMT4">
                  <p:embed/>
                  <p:pic>
                    <p:nvPicPr>
                      <p:cNvPr id="919563" name="Object 3">
                        <a:extLst>
                          <a:ext uri="{FF2B5EF4-FFF2-40B4-BE49-F238E27FC236}">
                            <a16:creationId xmlns:a16="http://schemas.microsoft.com/office/drawing/2014/main" id="{4A004EFF-0B3B-EB96-42F5-9DCE97496A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1" y="2667001"/>
                        <a:ext cx="4202113"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9564" name="Object 4">
            <a:extLst>
              <a:ext uri="{FF2B5EF4-FFF2-40B4-BE49-F238E27FC236}">
                <a16:creationId xmlns:a16="http://schemas.microsoft.com/office/drawing/2014/main" id="{785C91D9-9C3C-CD19-5AB7-BE4536F22C1A}"/>
              </a:ext>
            </a:extLst>
          </p:cNvPr>
          <p:cNvGraphicFramePr>
            <a:graphicFrameLocks noChangeAspect="1"/>
          </p:cNvGraphicFramePr>
          <p:nvPr/>
        </p:nvGraphicFramePr>
        <p:xfrm>
          <a:off x="6858001" y="2667000"/>
          <a:ext cx="2676525" cy="935038"/>
        </p:xfrm>
        <a:graphic>
          <a:graphicData uri="http://schemas.openxmlformats.org/presentationml/2006/ole">
            <mc:AlternateContent xmlns:mc="http://schemas.openxmlformats.org/markup-compatibility/2006">
              <mc:Choice xmlns:v="urn:schemas-microsoft-com:vml" Requires="v">
                <p:oleObj name="Equation" r:id="rId6" imgW="1054100" imgH="368300" progId="Equation.DSMT4">
                  <p:embed/>
                </p:oleObj>
              </mc:Choice>
              <mc:Fallback>
                <p:oleObj name="Equation" r:id="rId6" imgW="1054100" imgH="368300" progId="Equation.DSMT4">
                  <p:embed/>
                  <p:pic>
                    <p:nvPicPr>
                      <p:cNvPr id="919564" name="Object 4">
                        <a:extLst>
                          <a:ext uri="{FF2B5EF4-FFF2-40B4-BE49-F238E27FC236}">
                            <a16:creationId xmlns:a16="http://schemas.microsoft.com/office/drawing/2014/main" id="{785C91D9-9C3C-CD19-5AB7-BE4536F22C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1" y="2667000"/>
                        <a:ext cx="2676525"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22">
            <a:extLst>
              <a:ext uri="{FF2B5EF4-FFF2-40B4-BE49-F238E27FC236}">
                <a16:creationId xmlns:a16="http://schemas.microsoft.com/office/drawing/2014/main" id="{2FE7C002-A6E8-38D6-EAEA-BF5A9783CF73}"/>
              </a:ext>
            </a:extLst>
          </p:cNvPr>
          <p:cNvGrpSpPr>
            <a:grpSpLocks/>
          </p:cNvGrpSpPr>
          <p:nvPr/>
        </p:nvGrpSpPr>
        <p:grpSpPr bwMode="auto">
          <a:xfrm>
            <a:off x="4876801" y="1447801"/>
            <a:ext cx="4532313" cy="803275"/>
            <a:chOff x="2397" y="1189"/>
            <a:chExt cx="2270" cy="506"/>
          </a:xfrm>
        </p:grpSpPr>
        <p:graphicFrame>
          <p:nvGraphicFramePr>
            <p:cNvPr id="853010" name="Object 11">
              <a:extLst>
                <a:ext uri="{FF2B5EF4-FFF2-40B4-BE49-F238E27FC236}">
                  <a16:creationId xmlns:a16="http://schemas.microsoft.com/office/drawing/2014/main" id="{CE9F4469-70C3-FDC3-8C0B-5810B22815A5}"/>
                </a:ext>
              </a:extLst>
            </p:cNvPr>
            <p:cNvGraphicFramePr>
              <a:graphicFrameLocks noChangeAspect="1"/>
            </p:cNvGraphicFramePr>
            <p:nvPr/>
          </p:nvGraphicFramePr>
          <p:xfrm>
            <a:off x="2397" y="1189"/>
            <a:ext cx="1618" cy="506"/>
          </p:xfrm>
          <a:graphic>
            <a:graphicData uri="http://schemas.openxmlformats.org/presentationml/2006/ole">
              <mc:AlternateContent xmlns:mc="http://schemas.openxmlformats.org/markup-compatibility/2006">
                <mc:Choice xmlns:v="urn:schemas-microsoft-com:vml" Requires="v">
                  <p:oleObj name="Equation" r:id="rId8" imgW="1091726" imgH="342751" progId="Equation.DSMT4">
                    <p:embed/>
                  </p:oleObj>
                </mc:Choice>
                <mc:Fallback>
                  <p:oleObj name="Equation" r:id="rId8" imgW="1091726" imgH="342751" progId="Equation.DSMT4">
                    <p:embed/>
                    <p:pic>
                      <p:nvPicPr>
                        <p:cNvPr id="853010" name="Object 11">
                          <a:extLst>
                            <a:ext uri="{FF2B5EF4-FFF2-40B4-BE49-F238E27FC236}">
                              <a16:creationId xmlns:a16="http://schemas.microsoft.com/office/drawing/2014/main" id="{CE9F4469-70C3-FDC3-8C0B-5810B22815A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7" y="1189"/>
                          <a:ext cx="1618" cy="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3011" name="Text Box 15">
              <a:extLst>
                <a:ext uri="{FF2B5EF4-FFF2-40B4-BE49-F238E27FC236}">
                  <a16:creationId xmlns:a16="http://schemas.microsoft.com/office/drawing/2014/main" id="{09C56DFC-5BC0-B937-0E84-FE6406ABB702}"/>
                </a:ext>
              </a:extLst>
            </p:cNvPr>
            <p:cNvSpPr txBox="1">
              <a:spLocks noChangeArrowheads="1"/>
            </p:cNvSpPr>
            <p:nvPr/>
          </p:nvSpPr>
          <p:spPr bwMode="auto">
            <a:xfrm>
              <a:off x="4032" y="1296"/>
              <a:ext cx="63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1800" b="1">
                  <a:solidFill>
                    <a:srgbClr val="000000"/>
                  </a:solidFill>
                  <a:ea typeface="宋体" panose="02010600030101010101" pitchFamily="2" charset="-122"/>
                </a:rPr>
                <a:t>存在</a:t>
              </a:r>
              <a:r>
                <a:rPr lang="en-US" altLang="zh-CN" sz="1800" b="1">
                  <a:solidFill>
                    <a:srgbClr val="000000"/>
                  </a:solidFill>
                  <a:ea typeface="宋体" panose="02010600030101010101" pitchFamily="2" charset="-122"/>
                </a:rPr>
                <a:t>.</a:t>
              </a:r>
            </a:p>
          </p:txBody>
        </p:sp>
      </p:grpSp>
      <p:grpSp>
        <p:nvGrpSpPr>
          <p:cNvPr id="3" name="Group 20">
            <a:extLst>
              <a:ext uri="{FF2B5EF4-FFF2-40B4-BE49-F238E27FC236}">
                <a16:creationId xmlns:a16="http://schemas.microsoft.com/office/drawing/2014/main" id="{B0DB1B3D-909D-560E-5680-A904EC639EFE}"/>
              </a:ext>
            </a:extLst>
          </p:cNvPr>
          <p:cNvGrpSpPr>
            <a:grpSpLocks/>
          </p:cNvGrpSpPr>
          <p:nvPr/>
        </p:nvGrpSpPr>
        <p:grpSpPr bwMode="auto">
          <a:xfrm>
            <a:off x="2463801" y="685801"/>
            <a:ext cx="7521575" cy="803275"/>
            <a:chOff x="528" y="672"/>
            <a:chExt cx="3753" cy="506"/>
          </a:xfrm>
        </p:grpSpPr>
        <p:graphicFrame>
          <p:nvGraphicFramePr>
            <p:cNvPr id="853006" name="Object 10">
              <a:extLst>
                <a:ext uri="{FF2B5EF4-FFF2-40B4-BE49-F238E27FC236}">
                  <a16:creationId xmlns:a16="http://schemas.microsoft.com/office/drawing/2014/main" id="{68E3C56B-9580-AA7C-6EFC-A61F16156DF5}"/>
                </a:ext>
              </a:extLst>
            </p:cNvPr>
            <p:cNvGraphicFramePr>
              <a:graphicFrameLocks noChangeAspect="1"/>
            </p:cNvGraphicFramePr>
            <p:nvPr/>
          </p:nvGraphicFramePr>
          <p:xfrm>
            <a:off x="2905" y="767"/>
            <a:ext cx="1376" cy="339"/>
          </p:xfrm>
          <a:graphic>
            <a:graphicData uri="http://schemas.openxmlformats.org/presentationml/2006/ole">
              <mc:AlternateContent xmlns:mc="http://schemas.openxmlformats.org/markup-compatibility/2006">
                <mc:Choice xmlns:v="urn:schemas-microsoft-com:vml" Requires="v">
                  <p:oleObj name="Equation" r:id="rId10" imgW="825500" imgH="203200" progId="Equation.DSMT4">
                    <p:embed/>
                  </p:oleObj>
                </mc:Choice>
                <mc:Fallback>
                  <p:oleObj name="Equation" r:id="rId10" imgW="825500" imgH="203200" progId="Equation.DSMT4">
                    <p:embed/>
                    <p:pic>
                      <p:nvPicPr>
                        <p:cNvPr id="853006" name="Object 10">
                          <a:extLst>
                            <a:ext uri="{FF2B5EF4-FFF2-40B4-BE49-F238E27FC236}">
                              <a16:creationId xmlns:a16="http://schemas.microsoft.com/office/drawing/2014/main" id="{68E3C56B-9580-AA7C-6EFC-A61F16156DF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5" y="767"/>
                          <a:ext cx="1376"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3007" name="Text Box 6">
              <a:extLst>
                <a:ext uri="{FF2B5EF4-FFF2-40B4-BE49-F238E27FC236}">
                  <a16:creationId xmlns:a16="http://schemas.microsoft.com/office/drawing/2014/main" id="{8C488298-D428-28A0-A47A-1B23F0E22E8C}"/>
                </a:ext>
              </a:extLst>
            </p:cNvPr>
            <p:cNvSpPr txBox="1">
              <a:spLocks noChangeArrowheads="1"/>
            </p:cNvSpPr>
            <p:nvPr/>
          </p:nvSpPr>
          <p:spPr bwMode="auto">
            <a:xfrm>
              <a:off x="2664" y="767"/>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b="1">
                  <a:solidFill>
                    <a:srgbClr val="000000"/>
                  </a:solidFill>
                  <a:ea typeface="宋体" panose="02010600030101010101" pitchFamily="2" charset="-122"/>
                </a:rPr>
                <a:t>求</a:t>
              </a:r>
            </a:p>
          </p:txBody>
        </p:sp>
        <p:graphicFrame>
          <p:nvGraphicFramePr>
            <p:cNvPr id="853008" name="Object 9">
              <a:extLst>
                <a:ext uri="{FF2B5EF4-FFF2-40B4-BE49-F238E27FC236}">
                  <a16:creationId xmlns:a16="http://schemas.microsoft.com/office/drawing/2014/main" id="{0EACB482-7ECF-510C-4BF5-639EC53273C5}"/>
                </a:ext>
              </a:extLst>
            </p:cNvPr>
            <p:cNvGraphicFramePr>
              <a:graphicFrameLocks noChangeAspect="1"/>
            </p:cNvGraphicFramePr>
            <p:nvPr/>
          </p:nvGraphicFramePr>
          <p:xfrm>
            <a:off x="1945" y="672"/>
            <a:ext cx="677" cy="506"/>
          </p:xfrm>
          <a:graphic>
            <a:graphicData uri="http://schemas.openxmlformats.org/presentationml/2006/ole">
              <mc:AlternateContent xmlns:mc="http://schemas.openxmlformats.org/markup-compatibility/2006">
                <mc:Choice xmlns:v="urn:schemas-microsoft-com:vml" Requires="v">
                  <p:oleObj name="Equation" r:id="rId12" imgW="457002" imgH="342751" progId="Equation.DSMT4">
                    <p:embed/>
                  </p:oleObj>
                </mc:Choice>
                <mc:Fallback>
                  <p:oleObj name="Equation" r:id="rId12" imgW="457002" imgH="342751" progId="Equation.DSMT4">
                    <p:embed/>
                    <p:pic>
                      <p:nvPicPr>
                        <p:cNvPr id="853008" name="Object 9">
                          <a:extLst>
                            <a:ext uri="{FF2B5EF4-FFF2-40B4-BE49-F238E27FC236}">
                              <a16:creationId xmlns:a16="http://schemas.microsoft.com/office/drawing/2014/main" id="{0EACB482-7ECF-510C-4BF5-639EC53273C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45" y="672"/>
                          <a:ext cx="677" cy="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9571" name="Rectangle 19">
              <a:extLst>
                <a:ext uri="{FF2B5EF4-FFF2-40B4-BE49-F238E27FC236}">
                  <a16:creationId xmlns:a16="http://schemas.microsoft.com/office/drawing/2014/main" id="{2720B186-453E-6D41-0010-CAE16D5D586C}"/>
                </a:ext>
              </a:extLst>
            </p:cNvPr>
            <p:cNvSpPr>
              <a:spLocks noChangeArrowheads="1"/>
            </p:cNvSpPr>
            <p:nvPr/>
          </p:nvSpPr>
          <p:spPr bwMode="auto">
            <a:xfrm>
              <a:off x="528" y="765"/>
              <a:ext cx="1559" cy="291"/>
            </a:xfrm>
            <a:prstGeom prst="rect">
              <a:avLst/>
            </a:prstGeom>
            <a:noFill/>
            <a:ln w="9525">
              <a:noFill/>
              <a:miter lim="800000"/>
              <a:headEnd/>
              <a:tailEnd/>
            </a:ln>
            <a:effectLst/>
          </p:spPr>
          <p:txBody>
            <a:bodyPr anchor="ctr">
              <a:spAutoFit/>
            </a:bodyPr>
            <a:lstStyle/>
            <a:p>
              <a:pPr fontAlgn="base">
                <a:spcBef>
                  <a:spcPct val="0"/>
                </a:spcBef>
                <a:spcAft>
                  <a:spcPct val="0"/>
                </a:spcAft>
                <a:defRPr/>
              </a:pPr>
              <a:r>
                <a:rPr lang="zh-CN" altLang="en-US" sz="2400" b="1" dirty="0">
                  <a:solidFill>
                    <a:srgbClr val="CACAFF">
                      <a:lumMod val="50000"/>
                    </a:srgbClr>
                  </a:solidFill>
                  <a:latin typeface="Arial" charset="0"/>
                  <a:ea typeface="宋体" pitchFamily="2" charset="-122"/>
                </a:rPr>
                <a:t>例</a:t>
              </a:r>
              <a:r>
                <a:rPr lang="en-US" altLang="zh-CN" sz="2400" b="1" dirty="0">
                  <a:solidFill>
                    <a:srgbClr val="CACAFF">
                      <a:lumMod val="50000"/>
                    </a:srgbClr>
                  </a:solidFill>
                  <a:latin typeface="Arial" charset="0"/>
                  <a:ea typeface="宋体" pitchFamily="2" charset="-122"/>
                </a:rPr>
                <a:t>3 </a:t>
              </a:r>
              <a:r>
                <a:rPr lang="zh-CN" altLang="en-US" sz="2400" b="1" dirty="0">
                  <a:solidFill>
                    <a:srgbClr val="000000"/>
                  </a:solidFill>
                  <a:latin typeface="Arial" charset="0"/>
                  <a:ea typeface="宋体" pitchFamily="2" charset="-122"/>
                  <a:sym typeface="Symbol" pitchFamily="18" charset="2"/>
                </a:rPr>
                <a:t>设</a:t>
              </a:r>
              <a:r>
                <a:rPr lang="en-US" altLang="zh-CN" sz="2400" b="1" i="1" dirty="0">
                  <a:solidFill>
                    <a:srgbClr val="000000"/>
                  </a:solidFill>
                  <a:latin typeface="Times New Roman"/>
                  <a:ea typeface="宋体" pitchFamily="2" charset="-122"/>
                  <a:sym typeface="Symbol" pitchFamily="18" charset="2"/>
                </a:rPr>
                <a:t>A</a:t>
              </a:r>
              <a:r>
                <a:rPr lang="zh-CN" altLang="en-US" sz="2400" b="1" dirty="0">
                  <a:solidFill>
                    <a:srgbClr val="000000"/>
                  </a:solidFill>
                  <a:latin typeface="Arial" charset="0"/>
                  <a:ea typeface="宋体" pitchFamily="2" charset="-122"/>
                  <a:sym typeface="Symbol" pitchFamily="18" charset="2"/>
                </a:rPr>
                <a:t>为</a:t>
              </a:r>
              <a:r>
                <a:rPr lang="en-US" altLang="zh-CN" sz="2400" b="1" dirty="0">
                  <a:solidFill>
                    <a:srgbClr val="000000"/>
                  </a:solidFill>
                  <a:latin typeface="Arial" charset="0"/>
                  <a:ea typeface="宋体" pitchFamily="2" charset="-122"/>
                  <a:sym typeface="Symbol" pitchFamily="18" charset="2"/>
                </a:rPr>
                <a:t>3</a:t>
              </a:r>
              <a:r>
                <a:rPr lang="zh-CN" altLang="en-US" sz="2400" b="1" dirty="0">
                  <a:solidFill>
                    <a:srgbClr val="000000"/>
                  </a:solidFill>
                  <a:latin typeface="Arial" charset="0"/>
                  <a:ea typeface="宋体" pitchFamily="2" charset="-122"/>
                  <a:sym typeface="Symbol" pitchFamily="18" charset="2"/>
                </a:rPr>
                <a:t>阶矩阵</a:t>
              </a:r>
              <a:r>
                <a:rPr lang="zh-CN" altLang="en-US" b="1" dirty="0">
                  <a:solidFill>
                    <a:srgbClr val="000000"/>
                  </a:solidFill>
                  <a:latin typeface="Arial" charset="0"/>
                  <a:ea typeface="宋体" pitchFamily="2" charset="-122"/>
                  <a:sym typeface="Symbol" pitchFamily="18" charset="2"/>
                </a:rPr>
                <a:t></a:t>
              </a:r>
              <a:r>
                <a:rPr lang="zh-CN" altLang="en-US" b="1" dirty="0">
                  <a:solidFill>
                    <a:srgbClr val="000000"/>
                  </a:solidFill>
                  <a:latin typeface="Arial" charset="0"/>
                  <a:ea typeface="宋体" pitchFamily="2" charset="-122"/>
                </a:rPr>
                <a:t> </a:t>
              </a:r>
            </a:p>
          </p:txBody>
        </p:sp>
      </p:grpSp>
      <p:sp>
        <p:nvSpPr>
          <p:cNvPr id="919573" name="Rectangle 21">
            <a:extLst>
              <a:ext uri="{FF2B5EF4-FFF2-40B4-BE49-F238E27FC236}">
                <a16:creationId xmlns:a16="http://schemas.microsoft.com/office/drawing/2014/main" id="{26A5805D-D036-5D46-06EE-AEAFD8A3AB44}"/>
              </a:ext>
            </a:extLst>
          </p:cNvPr>
          <p:cNvSpPr>
            <a:spLocks noChangeArrowheads="1"/>
          </p:cNvSpPr>
          <p:nvPr/>
        </p:nvSpPr>
        <p:spPr bwMode="auto">
          <a:xfrm>
            <a:off x="2495551" y="1628776"/>
            <a:ext cx="646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a:solidFill>
                  <a:srgbClr val="0000FF"/>
                </a:solidFill>
                <a:latin typeface="黑体" panose="02010609060101010101" pitchFamily="49" charset="-122"/>
                <a:ea typeface="黑体" panose="02010609060101010101" pitchFamily="49" charset="-122"/>
              </a:rPr>
              <a:t>解</a:t>
            </a:r>
            <a:r>
              <a:rPr lang="en-US" altLang="zh-CN">
                <a:solidFill>
                  <a:srgbClr val="0000FF"/>
                </a:solidFill>
                <a:latin typeface="黑体" panose="02010609060101010101" pitchFamily="49" charset="-122"/>
                <a:ea typeface="黑体" panose="02010609060101010101" pitchFamily="49" charset="-122"/>
              </a:rPr>
              <a:t>:</a:t>
            </a:r>
            <a:endParaRPr lang="zh-CN" altLang="en-US">
              <a:solidFill>
                <a:srgbClr val="000000"/>
              </a:solidFill>
              <a:latin typeface="黑体" panose="02010609060101010101" pitchFamily="49" charset="-122"/>
              <a:ea typeface="黑体" panose="02010609060101010101" pitchFamily="49" charset="-122"/>
            </a:endParaRPr>
          </a:p>
        </p:txBody>
      </p:sp>
      <p:sp>
        <p:nvSpPr>
          <p:cNvPr id="919575" name="Text Box 23">
            <a:extLst>
              <a:ext uri="{FF2B5EF4-FFF2-40B4-BE49-F238E27FC236}">
                <a16:creationId xmlns:a16="http://schemas.microsoft.com/office/drawing/2014/main" id="{7B8042F6-4BE6-5D29-A6DF-328EA76BB750}"/>
              </a:ext>
            </a:extLst>
          </p:cNvPr>
          <p:cNvSpPr txBox="1">
            <a:spLocks noChangeArrowheads="1"/>
          </p:cNvSpPr>
          <p:nvPr/>
        </p:nvSpPr>
        <p:spPr bwMode="auto">
          <a:xfrm>
            <a:off x="2590800" y="2286000"/>
            <a:ext cx="91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1800" b="1">
                <a:solidFill>
                  <a:srgbClr val="000000"/>
                </a:solidFill>
                <a:ea typeface="宋体" panose="02010600030101010101" pitchFamily="2" charset="-122"/>
              </a:rPr>
              <a:t>由于</a:t>
            </a:r>
          </a:p>
        </p:txBody>
      </p:sp>
      <p:graphicFrame>
        <p:nvGraphicFramePr>
          <p:cNvPr id="919576" name="Object 5">
            <a:extLst>
              <a:ext uri="{FF2B5EF4-FFF2-40B4-BE49-F238E27FC236}">
                <a16:creationId xmlns:a16="http://schemas.microsoft.com/office/drawing/2014/main" id="{CE985FBD-521D-F1C0-B747-12D279879E79}"/>
              </a:ext>
            </a:extLst>
          </p:cNvPr>
          <p:cNvGraphicFramePr>
            <a:graphicFrameLocks noChangeAspect="1"/>
          </p:cNvGraphicFramePr>
          <p:nvPr/>
        </p:nvGraphicFramePr>
        <p:xfrm>
          <a:off x="4800601" y="3657600"/>
          <a:ext cx="3997325" cy="935038"/>
        </p:xfrm>
        <a:graphic>
          <a:graphicData uri="http://schemas.openxmlformats.org/presentationml/2006/ole">
            <mc:AlternateContent xmlns:mc="http://schemas.openxmlformats.org/markup-compatibility/2006">
              <mc:Choice xmlns:v="urn:schemas-microsoft-com:vml" Requires="v">
                <p:oleObj name="Equation" r:id="rId14" imgW="1574800" imgH="368300" progId="Equation.DSMT4">
                  <p:embed/>
                </p:oleObj>
              </mc:Choice>
              <mc:Fallback>
                <p:oleObj name="Equation" r:id="rId14" imgW="1574800" imgH="368300" progId="Equation.DSMT4">
                  <p:embed/>
                  <p:pic>
                    <p:nvPicPr>
                      <p:cNvPr id="919576" name="Object 5">
                        <a:extLst>
                          <a:ext uri="{FF2B5EF4-FFF2-40B4-BE49-F238E27FC236}">
                            <a16:creationId xmlns:a16="http://schemas.microsoft.com/office/drawing/2014/main" id="{CE985FBD-521D-F1C0-B747-12D279879E7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0601" y="3657600"/>
                        <a:ext cx="3997325"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9577" name="Object 6">
            <a:extLst>
              <a:ext uri="{FF2B5EF4-FFF2-40B4-BE49-F238E27FC236}">
                <a16:creationId xmlns:a16="http://schemas.microsoft.com/office/drawing/2014/main" id="{71950562-DF75-3604-7783-05DFAF6881FA}"/>
              </a:ext>
            </a:extLst>
          </p:cNvPr>
          <p:cNvGraphicFramePr>
            <a:graphicFrameLocks noChangeAspect="1"/>
          </p:cNvGraphicFramePr>
          <p:nvPr/>
        </p:nvGraphicFramePr>
        <p:xfrm>
          <a:off x="4800601" y="4648200"/>
          <a:ext cx="1503363" cy="609600"/>
        </p:xfrm>
        <a:graphic>
          <a:graphicData uri="http://schemas.openxmlformats.org/presentationml/2006/ole">
            <mc:AlternateContent xmlns:mc="http://schemas.openxmlformats.org/markup-compatibility/2006">
              <mc:Choice xmlns:v="urn:schemas-microsoft-com:vml" Requires="v">
                <p:oleObj name="Equation" r:id="rId16" imgW="596900" imgH="241300" progId="Equation.DSMT4">
                  <p:embed/>
                </p:oleObj>
              </mc:Choice>
              <mc:Fallback>
                <p:oleObj name="Equation" r:id="rId16" imgW="596900" imgH="241300" progId="Equation.DSMT4">
                  <p:embed/>
                  <p:pic>
                    <p:nvPicPr>
                      <p:cNvPr id="919577" name="Object 6">
                        <a:extLst>
                          <a:ext uri="{FF2B5EF4-FFF2-40B4-BE49-F238E27FC236}">
                            <a16:creationId xmlns:a16="http://schemas.microsoft.com/office/drawing/2014/main" id="{71950562-DF75-3604-7783-05DFAF6881F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00601" y="4648200"/>
                        <a:ext cx="15033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9580" name="Object 7">
            <a:extLst>
              <a:ext uri="{FF2B5EF4-FFF2-40B4-BE49-F238E27FC236}">
                <a16:creationId xmlns:a16="http://schemas.microsoft.com/office/drawing/2014/main" id="{E8FBC694-1994-DE66-5597-51DBA582444B}"/>
              </a:ext>
            </a:extLst>
          </p:cNvPr>
          <p:cNvGraphicFramePr>
            <a:graphicFrameLocks noChangeAspect="1"/>
          </p:cNvGraphicFramePr>
          <p:nvPr/>
        </p:nvGraphicFramePr>
        <p:xfrm>
          <a:off x="6324600" y="4648200"/>
          <a:ext cx="1828800" cy="527050"/>
        </p:xfrm>
        <a:graphic>
          <a:graphicData uri="http://schemas.openxmlformats.org/presentationml/2006/ole">
            <mc:AlternateContent xmlns:mc="http://schemas.openxmlformats.org/markup-compatibility/2006">
              <mc:Choice xmlns:v="urn:schemas-microsoft-com:vml" Requires="v">
                <p:oleObj name="公式" r:id="rId18" imgW="838200" imgH="241300" progId="Equation.3">
                  <p:embed/>
                </p:oleObj>
              </mc:Choice>
              <mc:Fallback>
                <p:oleObj name="公式" r:id="rId18" imgW="838200" imgH="241300" progId="Equation.3">
                  <p:embed/>
                  <p:pic>
                    <p:nvPicPr>
                      <p:cNvPr id="919580" name="Object 7">
                        <a:extLst>
                          <a:ext uri="{FF2B5EF4-FFF2-40B4-BE49-F238E27FC236}">
                            <a16:creationId xmlns:a16="http://schemas.microsoft.com/office/drawing/2014/main" id="{E8FBC694-1994-DE66-5597-51DBA582444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24600" y="4648200"/>
                        <a:ext cx="182880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9581" name="Object 8">
            <a:extLst>
              <a:ext uri="{FF2B5EF4-FFF2-40B4-BE49-F238E27FC236}">
                <a16:creationId xmlns:a16="http://schemas.microsoft.com/office/drawing/2014/main" id="{601508D3-6E86-8C5A-026A-D7BFCA39EB75}"/>
              </a:ext>
            </a:extLst>
          </p:cNvPr>
          <p:cNvGraphicFramePr>
            <a:graphicFrameLocks noChangeAspect="1"/>
          </p:cNvGraphicFramePr>
          <p:nvPr/>
        </p:nvGraphicFramePr>
        <p:xfrm>
          <a:off x="4800601" y="5334000"/>
          <a:ext cx="3713163" cy="915988"/>
        </p:xfrm>
        <a:graphic>
          <a:graphicData uri="http://schemas.openxmlformats.org/presentationml/2006/ole">
            <mc:AlternateContent xmlns:mc="http://schemas.openxmlformats.org/markup-compatibility/2006">
              <mc:Choice xmlns:v="urn:schemas-microsoft-com:vml" Requires="v">
                <p:oleObj name="公式" r:id="rId20" imgW="1701800" imgH="419100" progId="Equation.3">
                  <p:embed/>
                </p:oleObj>
              </mc:Choice>
              <mc:Fallback>
                <p:oleObj name="公式" r:id="rId20" imgW="1701800" imgH="419100" progId="Equation.3">
                  <p:embed/>
                  <p:pic>
                    <p:nvPicPr>
                      <p:cNvPr id="919581" name="Object 8">
                        <a:extLst>
                          <a:ext uri="{FF2B5EF4-FFF2-40B4-BE49-F238E27FC236}">
                            <a16:creationId xmlns:a16="http://schemas.microsoft.com/office/drawing/2014/main" id="{601508D3-6E86-8C5A-026A-D7BFCA39EB7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00601" y="5334000"/>
                        <a:ext cx="3713163"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9573"/>
                                        </p:tgtEl>
                                        <p:attrNameLst>
                                          <p:attrName>style.visibility</p:attrName>
                                        </p:attrNameLst>
                                      </p:cBhvr>
                                      <p:to>
                                        <p:strVal val="visible"/>
                                      </p:to>
                                    </p:set>
                                    <p:animEffect transition="in" filter="wipe(left)">
                                      <p:cBhvr>
                                        <p:cTn id="12" dur="500"/>
                                        <p:tgtEl>
                                          <p:spTgt spid="91957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919561">
                                            <p:txEl>
                                              <p:pRg st="0" end="0"/>
                                            </p:txEl>
                                          </p:spTgt>
                                        </p:tgtEl>
                                        <p:attrNameLst>
                                          <p:attrName>style.visibility</p:attrName>
                                        </p:attrNameLst>
                                      </p:cBhvr>
                                      <p:to>
                                        <p:strVal val="visible"/>
                                      </p:to>
                                    </p:set>
                                    <p:animEffect transition="in" filter="wipe(left)">
                                      <p:cBhvr>
                                        <p:cTn id="16" dur="500"/>
                                        <p:tgtEl>
                                          <p:spTgt spid="919561">
                                            <p:txEl>
                                              <p:pRg st="0" end="0"/>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919575">
                                            <p:txEl>
                                              <p:pRg st="0" end="0"/>
                                            </p:txEl>
                                          </p:spTgt>
                                        </p:tgtEl>
                                        <p:attrNameLst>
                                          <p:attrName>style.visibility</p:attrName>
                                        </p:attrNameLst>
                                      </p:cBhvr>
                                      <p:to>
                                        <p:strVal val="visible"/>
                                      </p:to>
                                    </p:set>
                                    <p:animEffect transition="in" filter="wipe(left)">
                                      <p:cBhvr>
                                        <p:cTn id="25" dur="500"/>
                                        <p:tgtEl>
                                          <p:spTgt spid="919575">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919562"/>
                                        </p:tgtEl>
                                        <p:attrNameLst>
                                          <p:attrName>style.visibility</p:attrName>
                                        </p:attrNameLst>
                                      </p:cBhvr>
                                      <p:to>
                                        <p:strVal val="visible"/>
                                      </p:to>
                                    </p:set>
                                    <p:animEffect transition="in" filter="wipe(left)">
                                      <p:cBhvr>
                                        <p:cTn id="30" dur="2000"/>
                                        <p:tgtEl>
                                          <p:spTgt spid="91956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19563"/>
                                        </p:tgtEl>
                                        <p:attrNameLst>
                                          <p:attrName>style.visibility</p:attrName>
                                        </p:attrNameLst>
                                      </p:cBhvr>
                                      <p:to>
                                        <p:strVal val="visible"/>
                                      </p:to>
                                    </p:set>
                                    <p:animEffect transition="in" filter="wipe(left)">
                                      <p:cBhvr>
                                        <p:cTn id="35" dur="2000"/>
                                        <p:tgtEl>
                                          <p:spTgt spid="91956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19564"/>
                                        </p:tgtEl>
                                        <p:attrNameLst>
                                          <p:attrName>style.visibility</p:attrName>
                                        </p:attrNameLst>
                                      </p:cBhvr>
                                      <p:to>
                                        <p:strVal val="visible"/>
                                      </p:to>
                                    </p:set>
                                    <p:animEffect transition="in" filter="wipe(left)">
                                      <p:cBhvr>
                                        <p:cTn id="40" dur="2000"/>
                                        <p:tgtEl>
                                          <p:spTgt spid="919564"/>
                                        </p:tgtEl>
                                      </p:cBhvr>
                                    </p:animEffect>
                                  </p:childTnLst>
                                </p:cTn>
                              </p:par>
                            </p:childTnLst>
                          </p:cTn>
                        </p:par>
                        <p:par>
                          <p:cTn id="41" fill="hold" nodeType="afterGroup">
                            <p:stCondLst>
                              <p:cond delay="2000"/>
                            </p:stCondLst>
                            <p:childTnLst>
                              <p:par>
                                <p:cTn id="42" presetID="22" presetClass="entr" presetSubtype="8" fill="hold" nodeType="afterEffect">
                                  <p:stCondLst>
                                    <p:cond delay="0"/>
                                  </p:stCondLst>
                                  <p:childTnLst>
                                    <p:set>
                                      <p:cBhvr>
                                        <p:cTn id="43" dur="1" fill="hold">
                                          <p:stCondLst>
                                            <p:cond delay="0"/>
                                          </p:stCondLst>
                                        </p:cTn>
                                        <p:tgtEl>
                                          <p:spTgt spid="919576"/>
                                        </p:tgtEl>
                                        <p:attrNameLst>
                                          <p:attrName>style.visibility</p:attrName>
                                        </p:attrNameLst>
                                      </p:cBhvr>
                                      <p:to>
                                        <p:strVal val="visible"/>
                                      </p:to>
                                    </p:set>
                                    <p:animEffect transition="in" filter="wipe(left)">
                                      <p:cBhvr>
                                        <p:cTn id="44" dur="2000"/>
                                        <p:tgtEl>
                                          <p:spTgt spid="91957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919577"/>
                                        </p:tgtEl>
                                        <p:attrNameLst>
                                          <p:attrName>style.visibility</p:attrName>
                                        </p:attrNameLst>
                                      </p:cBhvr>
                                      <p:to>
                                        <p:strVal val="visible"/>
                                      </p:to>
                                    </p:set>
                                    <p:animEffect transition="in" filter="wipe(left)">
                                      <p:cBhvr>
                                        <p:cTn id="49" dur="2000"/>
                                        <p:tgtEl>
                                          <p:spTgt spid="91957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919580"/>
                                        </p:tgtEl>
                                        <p:attrNameLst>
                                          <p:attrName>style.visibility</p:attrName>
                                        </p:attrNameLst>
                                      </p:cBhvr>
                                      <p:to>
                                        <p:strVal val="visible"/>
                                      </p:to>
                                    </p:set>
                                    <p:animEffect transition="in" filter="wipe(left)">
                                      <p:cBhvr>
                                        <p:cTn id="54" dur="500"/>
                                        <p:tgtEl>
                                          <p:spTgt spid="91958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919581"/>
                                        </p:tgtEl>
                                        <p:attrNameLst>
                                          <p:attrName>style.visibility</p:attrName>
                                        </p:attrNameLst>
                                      </p:cBhvr>
                                      <p:to>
                                        <p:strVal val="visible"/>
                                      </p:to>
                                    </p:set>
                                    <p:animEffect transition="in" filter="wipe(left)">
                                      <p:cBhvr>
                                        <p:cTn id="59" dur="500"/>
                                        <p:tgtEl>
                                          <p:spTgt spid="919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73" grpId="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02" name="Rectangle 2">
            <a:extLst>
              <a:ext uri="{FF2B5EF4-FFF2-40B4-BE49-F238E27FC236}">
                <a16:creationId xmlns:a16="http://schemas.microsoft.com/office/drawing/2014/main" id="{AF2E0F78-470D-D07A-F63D-1EB27B94F57C}"/>
              </a:ext>
            </a:extLst>
          </p:cNvPr>
          <p:cNvSpPr>
            <a:spLocks noChangeArrowheads="1"/>
          </p:cNvSpPr>
          <p:nvPr/>
        </p:nvSpPr>
        <p:spPr bwMode="auto">
          <a:xfrm>
            <a:off x="3429000" y="1143000"/>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1800" b="1">
                <a:solidFill>
                  <a:srgbClr val="FF3300"/>
                </a:solidFill>
                <a:ea typeface="宋体" panose="02010600030101010101" pitchFamily="2" charset="-122"/>
              </a:rPr>
              <a:t>方法二</a:t>
            </a:r>
          </a:p>
        </p:txBody>
      </p:sp>
      <p:graphicFrame>
        <p:nvGraphicFramePr>
          <p:cNvPr id="921606" name="Object 2">
            <a:extLst>
              <a:ext uri="{FF2B5EF4-FFF2-40B4-BE49-F238E27FC236}">
                <a16:creationId xmlns:a16="http://schemas.microsoft.com/office/drawing/2014/main" id="{5D569A62-062F-A7CA-9889-B6A9DD7E6F2B}"/>
              </a:ext>
            </a:extLst>
          </p:cNvPr>
          <p:cNvGraphicFramePr>
            <a:graphicFrameLocks noChangeAspect="1"/>
          </p:cNvGraphicFramePr>
          <p:nvPr/>
        </p:nvGraphicFramePr>
        <p:xfrm>
          <a:off x="4800601" y="1600201"/>
          <a:ext cx="3014663" cy="993775"/>
        </p:xfrm>
        <a:graphic>
          <a:graphicData uri="http://schemas.openxmlformats.org/presentationml/2006/ole">
            <mc:AlternateContent xmlns:mc="http://schemas.openxmlformats.org/markup-compatibility/2006">
              <mc:Choice xmlns:v="urn:schemas-microsoft-com:vml" Requires="v">
                <p:oleObj name="Equation" r:id="rId2" imgW="1117600" imgH="368300" progId="Equation.DSMT4">
                  <p:embed/>
                </p:oleObj>
              </mc:Choice>
              <mc:Fallback>
                <p:oleObj name="Equation" r:id="rId2" imgW="1117600" imgH="368300" progId="Equation.DSMT4">
                  <p:embed/>
                  <p:pic>
                    <p:nvPicPr>
                      <p:cNvPr id="921606" name="Object 2">
                        <a:extLst>
                          <a:ext uri="{FF2B5EF4-FFF2-40B4-BE49-F238E27FC236}">
                            <a16:creationId xmlns:a16="http://schemas.microsoft.com/office/drawing/2014/main" id="{5D569A62-062F-A7CA-9889-B6A9DD7E6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1" y="1600201"/>
                        <a:ext cx="3014663"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12" name="Object 3">
            <a:extLst>
              <a:ext uri="{FF2B5EF4-FFF2-40B4-BE49-F238E27FC236}">
                <a16:creationId xmlns:a16="http://schemas.microsoft.com/office/drawing/2014/main" id="{86F7F9D2-70A0-0BA1-739C-C3070CA3CEB3}"/>
              </a:ext>
            </a:extLst>
          </p:cNvPr>
          <p:cNvGraphicFramePr>
            <a:graphicFrameLocks noChangeAspect="1"/>
          </p:cNvGraphicFramePr>
          <p:nvPr/>
        </p:nvGraphicFramePr>
        <p:xfrm>
          <a:off x="3352801" y="2590801"/>
          <a:ext cx="4200525" cy="974725"/>
        </p:xfrm>
        <a:graphic>
          <a:graphicData uri="http://schemas.openxmlformats.org/presentationml/2006/ole">
            <mc:AlternateContent xmlns:mc="http://schemas.openxmlformats.org/markup-compatibility/2006">
              <mc:Choice xmlns:v="urn:schemas-microsoft-com:vml" Requires="v">
                <p:oleObj name="Equation" r:id="rId4" imgW="1587500" imgH="368300" progId="Equation.DSMT4">
                  <p:embed/>
                </p:oleObj>
              </mc:Choice>
              <mc:Fallback>
                <p:oleObj name="Equation" r:id="rId4" imgW="1587500" imgH="368300" progId="Equation.DSMT4">
                  <p:embed/>
                  <p:pic>
                    <p:nvPicPr>
                      <p:cNvPr id="921612" name="Object 3">
                        <a:extLst>
                          <a:ext uri="{FF2B5EF4-FFF2-40B4-BE49-F238E27FC236}">
                            <a16:creationId xmlns:a16="http://schemas.microsoft.com/office/drawing/2014/main" id="{86F7F9D2-70A0-0BA1-739C-C3070CA3CE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1" y="2590801"/>
                        <a:ext cx="420052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5">
            <a:extLst>
              <a:ext uri="{FF2B5EF4-FFF2-40B4-BE49-F238E27FC236}">
                <a16:creationId xmlns:a16="http://schemas.microsoft.com/office/drawing/2014/main" id="{9E489C5A-8F77-620A-69C3-EF0D6EF59116}"/>
              </a:ext>
            </a:extLst>
          </p:cNvPr>
          <p:cNvGrpSpPr>
            <a:grpSpLocks/>
          </p:cNvGrpSpPr>
          <p:nvPr/>
        </p:nvGrpSpPr>
        <p:grpSpPr bwMode="auto">
          <a:xfrm>
            <a:off x="3276601" y="3810001"/>
            <a:ext cx="1655763" cy="504825"/>
            <a:chOff x="912" y="3024"/>
            <a:chExt cx="1043" cy="318"/>
          </a:xfrm>
        </p:grpSpPr>
        <p:sp>
          <p:nvSpPr>
            <p:cNvPr id="854033" name="AutoShape 14">
              <a:extLst>
                <a:ext uri="{FF2B5EF4-FFF2-40B4-BE49-F238E27FC236}">
                  <a16:creationId xmlns:a16="http://schemas.microsoft.com/office/drawing/2014/main" id="{99FD7828-3241-CA53-25ED-44AF5FB9F951}"/>
                </a:ext>
              </a:extLst>
            </p:cNvPr>
            <p:cNvSpPr>
              <a:spLocks noChangeArrowheads="1"/>
            </p:cNvSpPr>
            <p:nvPr/>
          </p:nvSpPr>
          <p:spPr bwMode="auto">
            <a:xfrm rot="21580764" flipV="1">
              <a:off x="912" y="3024"/>
              <a:ext cx="1043" cy="318"/>
            </a:xfrm>
            <a:prstGeom prst="wedgeRoundRectCallout">
              <a:avLst>
                <a:gd name="adj1" fmla="val 121162"/>
                <a:gd name="adj2" fmla="val 158440"/>
                <a:gd name="adj3" fmla="val 16667"/>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0"/>
                </a:spcBef>
                <a:spcAft>
                  <a:spcPct val="0"/>
                </a:spcAft>
              </a:pPr>
              <a:endParaRPr kumimoji="1" lang="zh-CN" altLang="en-US" sz="1800" b="1">
                <a:solidFill>
                  <a:srgbClr val="0000FF"/>
                </a:solidFill>
                <a:ea typeface="宋体" panose="02010600030101010101" pitchFamily="2" charset="-122"/>
              </a:endParaRPr>
            </a:p>
          </p:txBody>
        </p:sp>
        <p:graphicFrame>
          <p:nvGraphicFramePr>
            <p:cNvPr id="854034" name="Object 10">
              <a:extLst>
                <a:ext uri="{FF2B5EF4-FFF2-40B4-BE49-F238E27FC236}">
                  <a16:creationId xmlns:a16="http://schemas.microsoft.com/office/drawing/2014/main" id="{5C9B69BE-8690-FBE2-E0D8-F315FD72FC5B}"/>
                </a:ext>
              </a:extLst>
            </p:cNvPr>
            <p:cNvGraphicFramePr>
              <a:graphicFrameLocks noChangeAspect="1"/>
            </p:cNvGraphicFramePr>
            <p:nvPr/>
          </p:nvGraphicFramePr>
          <p:xfrm>
            <a:off x="960" y="3024"/>
            <a:ext cx="940" cy="281"/>
          </p:xfrm>
          <a:graphic>
            <a:graphicData uri="http://schemas.openxmlformats.org/presentationml/2006/ole">
              <mc:AlternateContent xmlns:mc="http://schemas.openxmlformats.org/markup-compatibility/2006">
                <mc:Choice xmlns:v="urn:schemas-microsoft-com:vml" Requires="v">
                  <p:oleObj name="Equation" r:id="rId6" imgW="634725" imgH="190417" progId="Equation.DSMT4">
                    <p:embed/>
                  </p:oleObj>
                </mc:Choice>
                <mc:Fallback>
                  <p:oleObj name="Equation" r:id="rId6" imgW="634725" imgH="190417" progId="Equation.DSMT4">
                    <p:embed/>
                    <p:pic>
                      <p:nvPicPr>
                        <p:cNvPr id="854034" name="Object 10">
                          <a:extLst>
                            <a:ext uri="{FF2B5EF4-FFF2-40B4-BE49-F238E27FC236}">
                              <a16:creationId xmlns:a16="http://schemas.microsoft.com/office/drawing/2014/main" id="{5C9B69BE-8690-FBE2-E0D8-F315FD72FC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3024"/>
                          <a:ext cx="940"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1616" name="Object 4">
            <a:extLst>
              <a:ext uri="{FF2B5EF4-FFF2-40B4-BE49-F238E27FC236}">
                <a16:creationId xmlns:a16="http://schemas.microsoft.com/office/drawing/2014/main" id="{8AFD884E-5040-8FBA-E9CF-ED508A196E49}"/>
              </a:ext>
            </a:extLst>
          </p:cNvPr>
          <p:cNvGraphicFramePr>
            <a:graphicFrameLocks noChangeAspect="1"/>
          </p:cNvGraphicFramePr>
          <p:nvPr/>
        </p:nvGraphicFramePr>
        <p:xfrm>
          <a:off x="5562601" y="3581401"/>
          <a:ext cx="1833563" cy="695325"/>
        </p:xfrm>
        <a:graphic>
          <a:graphicData uri="http://schemas.openxmlformats.org/presentationml/2006/ole">
            <mc:AlternateContent xmlns:mc="http://schemas.openxmlformats.org/markup-compatibility/2006">
              <mc:Choice xmlns:v="urn:schemas-microsoft-com:vml" Requires="v">
                <p:oleObj name="Equation" r:id="rId8" imgW="634725" imgH="241195" progId="Equation.DSMT4">
                  <p:embed/>
                </p:oleObj>
              </mc:Choice>
              <mc:Fallback>
                <p:oleObj name="Equation" r:id="rId8" imgW="634725" imgH="241195" progId="Equation.DSMT4">
                  <p:embed/>
                  <p:pic>
                    <p:nvPicPr>
                      <p:cNvPr id="921616" name="Object 4">
                        <a:extLst>
                          <a:ext uri="{FF2B5EF4-FFF2-40B4-BE49-F238E27FC236}">
                            <a16:creationId xmlns:a16="http://schemas.microsoft.com/office/drawing/2014/main" id="{8AFD884E-5040-8FBA-E9CF-ED508A196E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1" y="3581401"/>
                        <a:ext cx="1833563"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20" name="Rectangle 20">
            <a:extLst>
              <a:ext uri="{FF2B5EF4-FFF2-40B4-BE49-F238E27FC236}">
                <a16:creationId xmlns:a16="http://schemas.microsoft.com/office/drawing/2014/main" id="{6B527A04-A40C-E4B6-3244-9C453D15A679}"/>
              </a:ext>
            </a:extLst>
          </p:cNvPr>
          <p:cNvSpPr>
            <a:spLocks noChangeArrowheads="1"/>
          </p:cNvSpPr>
          <p:nvPr/>
        </p:nvSpPr>
        <p:spPr bwMode="auto">
          <a:xfrm>
            <a:off x="2667000" y="1066801"/>
            <a:ext cx="541338" cy="519113"/>
          </a:xfrm>
          <a:prstGeom prst="rect">
            <a:avLst/>
          </a:prstGeom>
          <a:noFill/>
          <a:ln w="9525">
            <a:noFill/>
            <a:miter lim="800000"/>
            <a:headEnd/>
            <a:tailEnd/>
          </a:ln>
          <a:effectLst/>
        </p:spPr>
        <p:txBody>
          <a:bodyPr wrap="none" anchor="ctr">
            <a:spAutoFit/>
          </a:bodyPr>
          <a:lstStyle/>
          <a:p>
            <a:pPr fontAlgn="base">
              <a:spcBef>
                <a:spcPct val="0"/>
              </a:spcBef>
              <a:spcAft>
                <a:spcPct val="0"/>
              </a:spcAft>
              <a:defRPr/>
            </a:pPr>
            <a:r>
              <a:rPr lang="zh-CN" altLang="en-US" sz="2800" b="1">
                <a:solidFill>
                  <a:srgbClr val="0000FF"/>
                </a:solidFill>
                <a:effectLst>
                  <a:outerShdw blurRad="38100" dist="38100" dir="2700000" algn="tl">
                    <a:srgbClr val="000000"/>
                  </a:outerShdw>
                </a:effectLst>
                <a:latin typeface="黑体" pitchFamily="2" charset="-122"/>
                <a:ea typeface="黑体" pitchFamily="2" charset="-122"/>
              </a:rPr>
              <a:t>解</a:t>
            </a:r>
            <a:endParaRPr lang="zh-CN" altLang="en-US" sz="2800" b="1">
              <a:solidFill>
                <a:srgbClr val="000000"/>
              </a:solidFill>
              <a:effectLst>
                <a:outerShdw blurRad="38100" dist="38100" dir="2700000" algn="tl">
                  <a:srgbClr val="FFFFFF"/>
                </a:outerShdw>
              </a:effectLst>
              <a:latin typeface="黑体" pitchFamily="2" charset="-122"/>
              <a:ea typeface="黑体" pitchFamily="2" charset="-122"/>
            </a:endParaRPr>
          </a:p>
        </p:txBody>
      </p:sp>
      <p:grpSp>
        <p:nvGrpSpPr>
          <p:cNvPr id="3" name="Group 21">
            <a:extLst>
              <a:ext uri="{FF2B5EF4-FFF2-40B4-BE49-F238E27FC236}">
                <a16:creationId xmlns:a16="http://schemas.microsoft.com/office/drawing/2014/main" id="{6C17186C-C7E0-5921-D9A2-C380D353BA83}"/>
              </a:ext>
            </a:extLst>
          </p:cNvPr>
          <p:cNvGrpSpPr>
            <a:grpSpLocks/>
          </p:cNvGrpSpPr>
          <p:nvPr/>
        </p:nvGrpSpPr>
        <p:grpSpPr bwMode="auto">
          <a:xfrm>
            <a:off x="4800601" y="914401"/>
            <a:ext cx="3603625" cy="803275"/>
            <a:chOff x="2397" y="1189"/>
            <a:chExt cx="2270" cy="506"/>
          </a:xfrm>
        </p:grpSpPr>
        <p:graphicFrame>
          <p:nvGraphicFramePr>
            <p:cNvPr id="854031" name="Object 9">
              <a:extLst>
                <a:ext uri="{FF2B5EF4-FFF2-40B4-BE49-F238E27FC236}">
                  <a16:creationId xmlns:a16="http://schemas.microsoft.com/office/drawing/2014/main" id="{204A3F05-3DBD-F05A-A843-86EB151C7731}"/>
                </a:ext>
              </a:extLst>
            </p:cNvPr>
            <p:cNvGraphicFramePr>
              <a:graphicFrameLocks noChangeAspect="1"/>
            </p:cNvGraphicFramePr>
            <p:nvPr/>
          </p:nvGraphicFramePr>
          <p:xfrm>
            <a:off x="2397" y="1189"/>
            <a:ext cx="1618" cy="506"/>
          </p:xfrm>
          <a:graphic>
            <a:graphicData uri="http://schemas.openxmlformats.org/presentationml/2006/ole">
              <mc:AlternateContent xmlns:mc="http://schemas.openxmlformats.org/markup-compatibility/2006">
                <mc:Choice xmlns:v="urn:schemas-microsoft-com:vml" Requires="v">
                  <p:oleObj name="Equation" r:id="rId10" imgW="1091726" imgH="342751" progId="Equation.DSMT4">
                    <p:embed/>
                  </p:oleObj>
                </mc:Choice>
                <mc:Fallback>
                  <p:oleObj name="Equation" r:id="rId10" imgW="1091726" imgH="342751" progId="Equation.DSMT4">
                    <p:embed/>
                    <p:pic>
                      <p:nvPicPr>
                        <p:cNvPr id="854031" name="Object 9">
                          <a:extLst>
                            <a:ext uri="{FF2B5EF4-FFF2-40B4-BE49-F238E27FC236}">
                              <a16:creationId xmlns:a16="http://schemas.microsoft.com/office/drawing/2014/main" id="{204A3F05-3DBD-F05A-A843-86EB151C773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97" y="1189"/>
                          <a:ext cx="1618" cy="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4032" name="Text Box 23">
              <a:extLst>
                <a:ext uri="{FF2B5EF4-FFF2-40B4-BE49-F238E27FC236}">
                  <a16:creationId xmlns:a16="http://schemas.microsoft.com/office/drawing/2014/main" id="{77B3F90B-922C-9790-EAA2-9D8D07ED1D47}"/>
                </a:ext>
              </a:extLst>
            </p:cNvPr>
            <p:cNvSpPr txBox="1">
              <a:spLocks noChangeArrowheads="1"/>
            </p:cNvSpPr>
            <p:nvPr/>
          </p:nvSpPr>
          <p:spPr bwMode="auto">
            <a:xfrm>
              <a:off x="4032" y="1296"/>
              <a:ext cx="63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1800" b="1">
                  <a:solidFill>
                    <a:srgbClr val="000000"/>
                  </a:solidFill>
                  <a:ea typeface="宋体" panose="02010600030101010101" pitchFamily="2" charset="-122"/>
                </a:rPr>
                <a:t>存在</a:t>
              </a:r>
              <a:r>
                <a:rPr lang="en-US" altLang="zh-CN" sz="1800" b="1">
                  <a:solidFill>
                    <a:srgbClr val="000000"/>
                  </a:solidFill>
                  <a:ea typeface="宋体" panose="02010600030101010101" pitchFamily="2" charset="-122"/>
                </a:rPr>
                <a:t>.</a:t>
              </a:r>
            </a:p>
          </p:txBody>
        </p:sp>
      </p:grpSp>
      <p:graphicFrame>
        <p:nvGraphicFramePr>
          <p:cNvPr id="921624" name="Object 5">
            <a:extLst>
              <a:ext uri="{FF2B5EF4-FFF2-40B4-BE49-F238E27FC236}">
                <a16:creationId xmlns:a16="http://schemas.microsoft.com/office/drawing/2014/main" id="{6FE72610-1A4C-4C56-4B73-AFE018B99356}"/>
              </a:ext>
            </a:extLst>
          </p:cNvPr>
          <p:cNvGraphicFramePr>
            <a:graphicFrameLocks noChangeAspect="1"/>
          </p:cNvGraphicFramePr>
          <p:nvPr/>
        </p:nvGraphicFramePr>
        <p:xfrm>
          <a:off x="5562601" y="4191001"/>
          <a:ext cx="3260725" cy="703263"/>
        </p:xfrm>
        <a:graphic>
          <a:graphicData uri="http://schemas.openxmlformats.org/presentationml/2006/ole">
            <mc:AlternateContent xmlns:mc="http://schemas.openxmlformats.org/markup-compatibility/2006">
              <mc:Choice xmlns:v="urn:schemas-microsoft-com:vml" Requires="v">
                <p:oleObj name="Equation" r:id="rId12" imgW="1117600" imgH="241300" progId="Equation.DSMT4">
                  <p:embed/>
                </p:oleObj>
              </mc:Choice>
              <mc:Fallback>
                <p:oleObj name="Equation" r:id="rId12" imgW="1117600" imgH="241300" progId="Equation.DSMT4">
                  <p:embed/>
                  <p:pic>
                    <p:nvPicPr>
                      <p:cNvPr id="921624" name="Object 5">
                        <a:extLst>
                          <a:ext uri="{FF2B5EF4-FFF2-40B4-BE49-F238E27FC236}">
                            <a16:creationId xmlns:a16="http://schemas.microsoft.com/office/drawing/2014/main" id="{6FE72610-1A4C-4C56-4B73-AFE018B9935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62601" y="4191001"/>
                        <a:ext cx="3260725"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626" name="Object 6">
            <a:extLst>
              <a:ext uri="{FF2B5EF4-FFF2-40B4-BE49-F238E27FC236}">
                <a16:creationId xmlns:a16="http://schemas.microsoft.com/office/drawing/2014/main" id="{89480BE4-CFFB-6509-146B-B3CF291A31E5}"/>
              </a:ext>
            </a:extLst>
          </p:cNvPr>
          <p:cNvGraphicFramePr>
            <a:graphicFrameLocks noChangeAspect="1"/>
          </p:cNvGraphicFramePr>
          <p:nvPr/>
        </p:nvGraphicFramePr>
        <p:xfrm>
          <a:off x="5638801" y="4953001"/>
          <a:ext cx="2009775" cy="561975"/>
        </p:xfrm>
        <a:graphic>
          <a:graphicData uri="http://schemas.openxmlformats.org/presentationml/2006/ole">
            <mc:AlternateContent xmlns:mc="http://schemas.openxmlformats.org/markup-compatibility/2006">
              <mc:Choice xmlns:v="urn:schemas-microsoft-com:vml" Requires="v">
                <p:oleObj name="Equation" r:id="rId14" imgW="723586" imgH="203112" progId="Equation.DSMT4">
                  <p:embed/>
                </p:oleObj>
              </mc:Choice>
              <mc:Fallback>
                <p:oleObj name="Equation" r:id="rId14" imgW="723586" imgH="203112" progId="Equation.DSMT4">
                  <p:embed/>
                  <p:pic>
                    <p:nvPicPr>
                      <p:cNvPr id="921626" name="Object 6">
                        <a:extLst>
                          <a:ext uri="{FF2B5EF4-FFF2-40B4-BE49-F238E27FC236}">
                            <a16:creationId xmlns:a16="http://schemas.microsoft.com/office/drawing/2014/main" id="{89480BE4-CFFB-6509-146B-B3CF291A31E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8801" y="4953001"/>
                        <a:ext cx="20097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31">
            <a:extLst>
              <a:ext uri="{FF2B5EF4-FFF2-40B4-BE49-F238E27FC236}">
                <a16:creationId xmlns:a16="http://schemas.microsoft.com/office/drawing/2014/main" id="{15659E91-EC69-4AD8-1380-3FA2385C7BF4}"/>
              </a:ext>
            </a:extLst>
          </p:cNvPr>
          <p:cNvGrpSpPr>
            <a:grpSpLocks/>
          </p:cNvGrpSpPr>
          <p:nvPr/>
        </p:nvGrpSpPr>
        <p:grpSpPr bwMode="auto">
          <a:xfrm>
            <a:off x="8153401" y="3124201"/>
            <a:ext cx="1884363" cy="722313"/>
            <a:chOff x="4176" y="1968"/>
            <a:chExt cx="1187" cy="455"/>
          </a:xfrm>
        </p:grpSpPr>
        <p:sp>
          <p:nvSpPr>
            <p:cNvPr id="854029" name="AutoShape 28">
              <a:extLst>
                <a:ext uri="{FF2B5EF4-FFF2-40B4-BE49-F238E27FC236}">
                  <a16:creationId xmlns:a16="http://schemas.microsoft.com/office/drawing/2014/main" id="{15484CC6-6356-9F5F-3B0A-EF1C01D33AD4}"/>
                </a:ext>
              </a:extLst>
            </p:cNvPr>
            <p:cNvSpPr>
              <a:spLocks noChangeArrowheads="1"/>
            </p:cNvSpPr>
            <p:nvPr/>
          </p:nvSpPr>
          <p:spPr bwMode="auto">
            <a:xfrm rot="21580764" flipV="1">
              <a:off x="4176" y="1968"/>
              <a:ext cx="1179" cy="455"/>
            </a:xfrm>
            <a:prstGeom prst="wedgeRoundRectCallout">
              <a:avLst>
                <a:gd name="adj1" fmla="val -44894"/>
                <a:gd name="adj2" fmla="val -117884"/>
                <a:gd name="adj3" fmla="val 16667"/>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0"/>
                </a:spcBef>
                <a:spcAft>
                  <a:spcPct val="0"/>
                </a:spcAft>
              </a:pPr>
              <a:endParaRPr kumimoji="1" lang="zh-CN" altLang="en-US" sz="1800" b="1">
                <a:solidFill>
                  <a:srgbClr val="0000FF"/>
                </a:solidFill>
                <a:ea typeface="宋体" panose="02010600030101010101" pitchFamily="2" charset="-122"/>
              </a:endParaRPr>
            </a:p>
          </p:txBody>
        </p:sp>
        <p:graphicFrame>
          <p:nvGraphicFramePr>
            <p:cNvPr id="854030" name="Object 8">
              <a:extLst>
                <a:ext uri="{FF2B5EF4-FFF2-40B4-BE49-F238E27FC236}">
                  <a16:creationId xmlns:a16="http://schemas.microsoft.com/office/drawing/2014/main" id="{3D5FB4BD-9246-3FFB-D629-5B64D707A0D7}"/>
                </a:ext>
              </a:extLst>
            </p:cNvPr>
            <p:cNvGraphicFramePr>
              <a:graphicFrameLocks noChangeAspect="1"/>
            </p:cNvGraphicFramePr>
            <p:nvPr/>
          </p:nvGraphicFramePr>
          <p:xfrm>
            <a:off x="4272" y="2016"/>
            <a:ext cx="1091" cy="337"/>
          </p:xfrm>
          <a:graphic>
            <a:graphicData uri="http://schemas.openxmlformats.org/presentationml/2006/ole">
              <mc:AlternateContent xmlns:mc="http://schemas.openxmlformats.org/markup-compatibility/2006">
                <mc:Choice xmlns:v="urn:schemas-microsoft-com:vml" Requires="v">
                  <p:oleObj name="Equation" r:id="rId16" imgW="736600" imgH="228600" progId="Equation.DSMT4">
                    <p:embed/>
                  </p:oleObj>
                </mc:Choice>
                <mc:Fallback>
                  <p:oleObj name="Equation" r:id="rId16" imgW="736600" imgH="228600" progId="Equation.DSMT4">
                    <p:embed/>
                    <p:pic>
                      <p:nvPicPr>
                        <p:cNvPr id="854030" name="Object 8">
                          <a:extLst>
                            <a:ext uri="{FF2B5EF4-FFF2-40B4-BE49-F238E27FC236}">
                              <a16:creationId xmlns:a16="http://schemas.microsoft.com/office/drawing/2014/main" id="{3D5FB4BD-9246-3FFB-D629-5B64D707A0D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72" y="2016"/>
                          <a:ext cx="1091"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1632" name="Object 7">
            <a:extLst>
              <a:ext uri="{FF2B5EF4-FFF2-40B4-BE49-F238E27FC236}">
                <a16:creationId xmlns:a16="http://schemas.microsoft.com/office/drawing/2014/main" id="{437638FF-FFEF-9045-3D4D-4DE476CA9915}"/>
              </a:ext>
            </a:extLst>
          </p:cNvPr>
          <p:cNvGraphicFramePr>
            <a:graphicFrameLocks noChangeAspect="1"/>
          </p:cNvGraphicFramePr>
          <p:nvPr/>
        </p:nvGraphicFramePr>
        <p:xfrm>
          <a:off x="5638800" y="5410200"/>
          <a:ext cx="2489200" cy="960438"/>
        </p:xfrm>
        <a:graphic>
          <a:graphicData uri="http://schemas.openxmlformats.org/presentationml/2006/ole">
            <mc:AlternateContent xmlns:mc="http://schemas.openxmlformats.org/markup-compatibility/2006">
              <mc:Choice xmlns:v="urn:schemas-microsoft-com:vml" Requires="v">
                <p:oleObj name="Equation" r:id="rId18" imgW="888614" imgH="342751" progId="Equation.DSMT4">
                  <p:embed/>
                </p:oleObj>
              </mc:Choice>
              <mc:Fallback>
                <p:oleObj name="Equation" r:id="rId18" imgW="888614" imgH="342751" progId="Equation.DSMT4">
                  <p:embed/>
                  <p:pic>
                    <p:nvPicPr>
                      <p:cNvPr id="921632" name="Object 7">
                        <a:extLst>
                          <a:ext uri="{FF2B5EF4-FFF2-40B4-BE49-F238E27FC236}">
                            <a16:creationId xmlns:a16="http://schemas.microsoft.com/office/drawing/2014/main" id="{437638FF-FFEF-9045-3D4D-4DE476CA991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38800" y="5410200"/>
                        <a:ext cx="2489200" cy="96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620"/>
                                        </p:tgtEl>
                                        <p:attrNameLst>
                                          <p:attrName>style.visibility</p:attrName>
                                        </p:attrNameLst>
                                      </p:cBhvr>
                                      <p:to>
                                        <p:strVal val="visible"/>
                                      </p:to>
                                    </p:set>
                                    <p:animEffect transition="in" filter="wipe(left)">
                                      <p:cBhvr>
                                        <p:cTn id="7" dur="500"/>
                                        <p:tgtEl>
                                          <p:spTgt spid="92162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1602"/>
                                        </p:tgtEl>
                                        <p:attrNameLst>
                                          <p:attrName>style.visibility</p:attrName>
                                        </p:attrNameLst>
                                      </p:cBhvr>
                                      <p:to>
                                        <p:strVal val="visible"/>
                                      </p:to>
                                    </p:set>
                                    <p:animEffect transition="in" filter="wipe(left)">
                                      <p:cBhvr>
                                        <p:cTn id="11" dur="500"/>
                                        <p:tgtEl>
                                          <p:spTgt spid="92160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21606"/>
                                        </p:tgtEl>
                                        <p:attrNameLst>
                                          <p:attrName>style.visibility</p:attrName>
                                        </p:attrNameLst>
                                      </p:cBhvr>
                                      <p:to>
                                        <p:strVal val="visible"/>
                                      </p:to>
                                    </p:set>
                                    <p:animEffect transition="in" filter="wipe(left)">
                                      <p:cBhvr>
                                        <p:cTn id="21" dur="2000"/>
                                        <p:tgtEl>
                                          <p:spTgt spid="92160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21612"/>
                                        </p:tgtEl>
                                        <p:attrNameLst>
                                          <p:attrName>style.visibility</p:attrName>
                                        </p:attrNameLst>
                                      </p:cBhvr>
                                      <p:to>
                                        <p:strVal val="visible"/>
                                      </p:to>
                                    </p:set>
                                    <p:animEffect transition="in" filter="wipe(left)">
                                      <p:cBhvr>
                                        <p:cTn id="26" dur="2000"/>
                                        <p:tgtEl>
                                          <p:spTgt spid="9216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slide(fromLeft)">
                                      <p:cBhvr>
                                        <p:cTn id="31" dur="500"/>
                                        <p:tgtEl>
                                          <p:spTgt spid="2"/>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921616"/>
                                        </p:tgtEl>
                                        <p:attrNameLst>
                                          <p:attrName>style.visibility</p:attrName>
                                        </p:attrNameLst>
                                      </p:cBhvr>
                                      <p:to>
                                        <p:strVal val="visible"/>
                                      </p:to>
                                    </p:set>
                                    <p:animEffect transition="in" filter="wipe(left)">
                                      <p:cBhvr>
                                        <p:cTn id="35" dur="2000"/>
                                        <p:tgtEl>
                                          <p:spTgt spid="92161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21624"/>
                                        </p:tgtEl>
                                        <p:attrNameLst>
                                          <p:attrName>style.visibility</p:attrName>
                                        </p:attrNameLst>
                                      </p:cBhvr>
                                      <p:to>
                                        <p:strVal val="visible"/>
                                      </p:to>
                                    </p:set>
                                    <p:animEffect transition="in" filter="wipe(left)">
                                      <p:cBhvr>
                                        <p:cTn id="40" dur="2000"/>
                                        <p:tgtEl>
                                          <p:spTgt spid="92162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2"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slide(fromRight)">
                                      <p:cBhvr>
                                        <p:cTn id="45" dur="500"/>
                                        <p:tgtEl>
                                          <p:spTgt spid="4"/>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921626"/>
                                        </p:tgtEl>
                                        <p:attrNameLst>
                                          <p:attrName>style.visibility</p:attrName>
                                        </p:attrNameLst>
                                      </p:cBhvr>
                                      <p:to>
                                        <p:strVal val="visible"/>
                                      </p:to>
                                    </p:set>
                                    <p:animEffect transition="in" filter="wipe(left)">
                                      <p:cBhvr>
                                        <p:cTn id="49" dur="2000"/>
                                        <p:tgtEl>
                                          <p:spTgt spid="92162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921632"/>
                                        </p:tgtEl>
                                        <p:attrNameLst>
                                          <p:attrName>style.visibility</p:attrName>
                                        </p:attrNameLst>
                                      </p:cBhvr>
                                      <p:to>
                                        <p:strVal val="visible"/>
                                      </p:to>
                                    </p:set>
                                    <p:animEffect transition="in" filter="wipe(left)">
                                      <p:cBhvr>
                                        <p:cTn id="54" dur="2000"/>
                                        <p:tgtEl>
                                          <p:spTgt spid="921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02" grpId="0"/>
      <p:bldP spid="921620" grpId="0"/>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3650" name="Rectangle 2">
            <a:extLst>
              <a:ext uri="{FF2B5EF4-FFF2-40B4-BE49-F238E27FC236}">
                <a16:creationId xmlns:a16="http://schemas.microsoft.com/office/drawing/2014/main" id="{8ECEAF7C-C00F-CCC5-3AD5-09D3D786A96C}"/>
              </a:ext>
            </a:extLst>
          </p:cNvPr>
          <p:cNvSpPr>
            <a:spLocks noChangeArrowheads="1"/>
          </p:cNvSpPr>
          <p:nvPr/>
        </p:nvSpPr>
        <p:spPr bwMode="auto">
          <a:xfrm>
            <a:off x="3352800" y="1066800"/>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lang="zh-CN" altLang="en-US" sz="1800" b="1">
                <a:solidFill>
                  <a:srgbClr val="FF3300"/>
                </a:solidFill>
                <a:ea typeface="宋体" panose="02010600030101010101" pitchFamily="2" charset="-122"/>
              </a:rPr>
              <a:t>解法三</a:t>
            </a:r>
          </a:p>
        </p:txBody>
      </p:sp>
      <p:graphicFrame>
        <p:nvGraphicFramePr>
          <p:cNvPr id="923651" name="Object 2">
            <a:extLst>
              <a:ext uri="{FF2B5EF4-FFF2-40B4-BE49-F238E27FC236}">
                <a16:creationId xmlns:a16="http://schemas.microsoft.com/office/drawing/2014/main" id="{CEF6FFC6-5801-DD60-6157-5426B1042C95}"/>
              </a:ext>
            </a:extLst>
          </p:cNvPr>
          <p:cNvGraphicFramePr>
            <a:graphicFrameLocks noChangeAspect="1"/>
          </p:cNvGraphicFramePr>
          <p:nvPr/>
        </p:nvGraphicFramePr>
        <p:xfrm>
          <a:off x="2286001" y="1752601"/>
          <a:ext cx="6175375" cy="588963"/>
        </p:xfrm>
        <a:graphic>
          <a:graphicData uri="http://schemas.openxmlformats.org/presentationml/2006/ole">
            <mc:AlternateContent xmlns:mc="http://schemas.openxmlformats.org/markup-compatibility/2006">
              <mc:Choice xmlns:v="urn:schemas-microsoft-com:vml" Requires="v">
                <p:oleObj name="Equation" r:id="rId2" imgW="2120900" imgH="203200" progId="Equation.DSMT4">
                  <p:embed/>
                </p:oleObj>
              </mc:Choice>
              <mc:Fallback>
                <p:oleObj name="Equation" r:id="rId2" imgW="2120900" imgH="203200" progId="Equation.DSMT4">
                  <p:embed/>
                  <p:pic>
                    <p:nvPicPr>
                      <p:cNvPr id="923651" name="Object 2">
                        <a:extLst>
                          <a:ext uri="{FF2B5EF4-FFF2-40B4-BE49-F238E27FC236}">
                            <a16:creationId xmlns:a16="http://schemas.microsoft.com/office/drawing/2014/main" id="{CEF6FFC6-5801-DD60-6157-5426B1042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752601"/>
                        <a:ext cx="617537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652" name="Text Box 4">
            <a:extLst>
              <a:ext uri="{FF2B5EF4-FFF2-40B4-BE49-F238E27FC236}">
                <a16:creationId xmlns:a16="http://schemas.microsoft.com/office/drawing/2014/main" id="{5FAF50A3-7E66-BACF-9C5C-E2189BAECECD}"/>
              </a:ext>
            </a:extLst>
          </p:cNvPr>
          <p:cNvSpPr txBox="1">
            <a:spLocks noChangeArrowheads="1"/>
          </p:cNvSpPr>
          <p:nvPr/>
        </p:nvSpPr>
        <p:spPr bwMode="auto">
          <a:xfrm>
            <a:off x="4495800" y="1066800"/>
            <a:ext cx="3276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50000"/>
              </a:spcBef>
              <a:spcAft>
                <a:spcPct val="0"/>
              </a:spcAft>
            </a:pPr>
            <a:r>
              <a:rPr lang="zh-CN" altLang="en-US" sz="1800" b="1">
                <a:solidFill>
                  <a:srgbClr val="000000"/>
                </a:solidFill>
                <a:ea typeface="宋体" panose="02010600030101010101" pitchFamily="2" charset="-122"/>
              </a:rPr>
              <a:t>先左乘</a:t>
            </a:r>
            <a:r>
              <a:rPr lang="en-US" altLang="zh-CN" sz="1800" b="1" i="1">
                <a:solidFill>
                  <a:srgbClr val="000000"/>
                </a:solidFill>
                <a:ea typeface="宋体" panose="02010600030101010101" pitchFamily="2" charset="-122"/>
              </a:rPr>
              <a:t>A</a:t>
            </a:r>
            <a:r>
              <a:rPr lang="zh-CN" altLang="en-US" sz="1800" b="1">
                <a:solidFill>
                  <a:srgbClr val="000000"/>
                </a:solidFill>
                <a:ea typeface="宋体" panose="02010600030101010101" pitchFamily="2" charset="-122"/>
              </a:rPr>
              <a:t>的行列式</a:t>
            </a:r>
          </a:p>
        </p:txBody>
      </p:sp>
      <p:grpSp>
        <p:nvGrpSpPr>
          <p:cNvPr id="2" name="Group 21">
            <a:extLst>
              <a:ext uri="{FF2B5EF4-FFF2-40B4-BE49-F238E27FC236}">
                <a16:creationId xmlns:a16="http://schemas.microsoft.com/office/drawing/2014/main" id="{09128235-47E3-D51C-4D9E-F4FD7ACE682A}"/>
              </a:ext>
            </a:extLst>
          </p:cNvPr>
          <p:cNvGrpSpPr>
            <a:grpSpLocks/>
          </p:cNvGrpSpPr>
          <p:nvPr/>
        </p:nvGrpSpPr>
        <p:grpSpPr bwMode="auto">
          <a:xfrm>
            <a:off x="2743200" y="2438401"/>
            <a:ext cx="1873250" cy="576263"/>
            <a:chOff x="768" y="1536"/>
            <a:chExt cx="1180" cy="363"/>
          </a:xfrm>
        </p:grpSpPr>
        <p:sp>
          <p:nvSpPr>
            <p:cNvPr id="855058" name="AutoShape 6">
              <a:extLst>
                <a:ext uri="{FF2B5EF4-FFF2-40B4-BE49-F238E27FC236}">
                  <a16:creationId xmlns:a16="http://schemas.microsoft.com/office/drawing/2014/main" id="{5C820699-9DCD-B3A5-C17E-1A9855A0FDB4}"/>
                </a:ext>
              </a:extLst>
            </p:cNvPr>
            <p:cNvSpPr>
              <a:spLocks noChangeArrowheads="1"/>
            </p:cNvSpPr>
            <p:nvPr/>
          </p:nvSpPr>
          <p:spPr bwMode="auto">
            <a:xfrm rot="21580764" flipV="1">
              <a:off x="768" y="1536"/>
              <a:ext cx="1180" cy="363"/>
            </a:xfrm>
            <a:prstGeom prst="wedgeRoundRectCallout">
              <a:avLst>
                <a:gd name="adj1" fmla="val 86847"/>
                <a:gd name="adj2" fmla="val 73204"/>
                <a:gd name="adj3" fmla="val 16667"/>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0"/>
                </a:spcBef>
                <a:spcAft>
                  <a:spcPct val="0"/>
                </a:spcAft>
              </a:pPr>
              <a:endParaRPr kumimoji="1" lang="zh-CN" altLang="en-US" sz="1800" b="1">
                <a:solidFill>
                  <a:srgbClr val="0000FF"/>
                </a:solidFill>
                <a:ea typeface="宋体" panose="02010600030101010101" pitchFamily="2" charset="-122"/>
              </a:endParaRPr>
            </a:p>
          </p:txBody>
        </p:sp>
        <p:graphicFrame>
          <p:nvGraphicFramePr>
            <p:cNvPr id="855059" name="Object 10">
              <a:extLst>
                <a:ext uri="{FF2B5EF4-FFF2-40B4-BE49-F238E27FC236}">
                  <a16:creationId xmlns:a16="http://schemas.microsoft.com/office/drawing/2014/main" id="{F56036EE-A451-2CC6-3684-F99FFC10D103}"/>
                </a:ext>
              </a:extLst>
            </p:cNvPr>
            <p:cNvGraphicFramePr>
              <a:graphicFrameLocks noChangeAspect="1"/>
            </p:cNvGraphicFramePr>
            <p:nvPr/>
          </p:nvGraphicFramePr>
          <p:xfrm>
            <a:off x="816" y="1584"/>
            <a:ext cx="1086" cy="255"/>
          </p:xfrm>
          <a:graphic>
            <a:graphicData uri="http://schemas.openxmlformats.org/presentationml/2006/ole">
              <mc:AlternateContent xmlns:mc="http://schemas.openxmlformats.org/markup-compatibility/2006">
                <mc:Choice xmlns:v="urn:schemas-microsoft-com:vml" Requires="v">
                  <p:oleObj name="Equation" r:id="rId4" imgW="863225" imgH="203112" progId="Equation.DSMT4">
                    <p:embed/>
                  </p:oleObj>
                </mc:Choice>
                <mc:Fallback>
                  <p:oleObj name="Equation" r:id="rId4" imgW="863225" imgH="203112" progId="Equation.DSMT4">
                    <p:embed/>
                    <p:pic>
                      <p:nvPicPr>
                        <p:cNvPr id="855059" name="Object 10">
                          <a:extLst>
                            <a:ext uri="{FF2B5EF4-FFF2-40B4-BE49-F238E27FC236}">
                              <a16:creationId xmlns:a16="http://schemas.microsoft.com/office/drawing/2014/main" id="{F56036EE-A451-2CC6-3684-F99FFC10D1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 y="1584"/>
                          <a:ext cx="108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4">
            <a:extLst>
              <a:ext uri="{FF2B5EF4-FFF2-40B4-BE49-F238E27FC236}">
                <a16:creationId xmlns:a16="http://schemas.microsoft.com/office/drawing/2014/main" id="{A32DB893-7982-68C9-D297-E80C35687E0C}"/>
              </a:ext>
            </a:extLst>
          </p:cNvPr>
          <p:cNvGrpSpPr>
            <a:grpSpLocks/>
          </p:cNvGrpSpPr>
          <p:nvPr/>
        </p:nvGrpSpPr>
        <p:grpSpPr bwMode="auto">
          <a:xfrm>
            <a:off x="8001001" y="762000"/>
            <a:ext cx="2257425" cy="495300"/>
            <a:chOff x="4080" y="480"/>
            <a:chExt cx="1422" cy="312"/>
          </a:xfrm>
        </p:grpSpPr>
        <p:sp>
          <p:nvSpPr>
            <p:cNvPr id="855056" name="AutoShape 9">
              <a:extLst>
                <a:ext uri="{FF2B5EF4-FFF2-40B4-BE49-F238E27FC236}">
                  <a16:creationId xmlns:a16="http://schemas.microsoft.com/office/drawing/2014/main" id="{D3DF1660-3DAF-BA8C-6B16-CFFA31251589}"/>
                </a:ext>
              </a:extLst>
            </p:cNvPr>
            <p:cNvSpPr>
              <a:spLocks noChangeArrowheads="1"/>
            </p:cNvSpPr>
            <p:nvPr/>
          </p:nvSpPr>
          <p:spPr bwMode="auto">
            <a:xfrm rot="21580764" flipV="1">
              <a:off x="4080" y="480"/>
              <a:ext cx="1422" cy="312"/>
            </a:xfrm>
            <a:prstGeom prst="wedgeRoundRectCallout">
              <a:avLst>
                <a:gd name="adj1" fmla="val -60278"/>
                <a:gd name="adj2" fmla="val -164731"/>
                <a:gd name="adj3" fmla="val 16667"/>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0"/>
                </a:spcBef>
                <a:spcAft>
                  <a:spcPct val="0"/>
                </a:spcAft>
              </a:pPr>
              <a:endParaRPr kumimoji="1" lang="zh-CN" altLang="en-US" sz="1800" b="1">
                <a:solidFill>
                  <a:srgbClr val="0000FF"/>
                </a:solidFill>
                <a:ea typeface="宋体" panose="02010600030101010101" pitchFamily="2" charset="-122"/>
              </a:endParaRPr>
            </a:p>
          </p:txBody>
        </p:sp>
        <p:graphicFrame>
          <p:nvGraphicFramePr>
            <p:cNvPr id="855057" name="Object 9">
              <a:extLst>
                <a:ext uri="{FF2B5EF4-FFF2-40B4-BE49-F238E27FC236}">
                  <a16:creationId xmlns:a16="http://schemas.microsoft.com/office/drawing/2014/main" id="{ADCE9E1B-B155-7AB3-608E-FD65770E323D}"/>
                </a:ext>
              </a:extLst>
            </p:cNvPr>
            <p:cNvGraphicFramePr>
              <a:graphicFrameLocks noChangeAspect="1"/>
            </p:cNvGraphicFramePr>
            <p:nvPr/>
          </p:nvGraphicFramePr>
          <p:xfrm>
            <a:off x="4272" y="480"/>
            <a:ext cx="1088" cy="298"/>
          </p:xfrm>
          <a:graphic>
            <a:graphicData uri="http://schemas.openxmlformats.org/presentationml/2006/ole">
              <mc:AlternateContent xmlns:mc="http://schemas.openxmlformats.org/markup-compatibility/2006">
                <mc:Choice xmlns:v="urn:schemas-microsoft-com:vml" Requires="v">
                  <p:oleObj name="Equation" r:id="rId6" imgW="761669" imgH="228501" progId="Equation.DSMT4">
                    <p:embed/>
                  </p:oleObj>
                </mc:Choice>
                <mc:Fallback>
                  <p:oleObj name="Equation" r:id="rId6" imgW="761669" imgH="228501" progId="Equation.DSMT4">
                    <p:embed/>
                    <p:pic>
                      <p:nvPicPr>
                        <p:cNvPr id="855057" name="Object 9">
                          <a:extLst>
                            <a:ext uri="{FF2B5EF4-FFF2-40B4-BE49-F238E27FC236}">
                              <a16:creationId xmlns:a16="http://schemas.microsoft.com/office/drawing/2014/main" id="{ADCE9E1B-B155-7AB3-608E-FD65770E32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2" y="480"/>
                          <a:ext cx="1088"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7">
            <a:extLst>
              <a:ext uri="{FF2B5EF4-FFF2-40B4-BE49-F238E27FC236}">
                <a16:creationId xmlns:a16="http://schemas.microsoft.com/office/drawing/2014/main" id="{54369E17-C563-20B0-BEFA-A242B5F37574}"/>
              </a:ext>
            </a:extLst>
          </p:cNvPr>
          <p:cNvGrpSpPr>
            <a:grpSpLocks/>
          </p:cNvGrpSpPr>
          <p:nvPr/>
        </p:nvGrpSpPr>
        <p:grpSpPr bwMode="auto">
          <a:xfrm>
            <a:off x="2514600" y="3429001"/>
            <a:ext cx="2089150" cy="815975"/>
            <a:chOff x="624" y="2160"/>
            <a:chExt cx="1316" cy="514"/>
          </a:xfrm>
        </p:grpSpPr>
        <p:graphicFrame>
          <p:nvGraphicFramePr>
            <p:cNvPr id="855054" name="Object 8">
              <a:extLst>
                <a:ext uri="{FF2B5EF4-FFF2-40B4-BE49-F238E27FC236}">
                  <a16:creationId xmlns:a16="http://schemas.microsoft.com/office/drawing/2014/main" id="{FF0EE6DB-9F65-B727-447A-115C76339147}"/>
                </a:ext>
              </a:extLst>
            </p:cNvPr>
            <p:cNvGraphicFramePr>
              <a:graphicFrameLocks noChangeAspect="1"/>
            </p:cNvGraphicFramePr>
            <p:nvPr/>
          </p:nvGraphicFramePr>
          <p:xfrm>
            <a:off x="672" y="2160"/>
            <a:ext cx="1179" cy="514"/>
          </p:xfrm>
          <a:graphic>
            <a:graphicData uri="http://schemas.openxmlformats.org/presentationml/2006/ole">
              <mc:AlternateContent xmlns:mc="http://schemas.openxmlformats.org/markup-compatibility/2006">
                <mc:Choice xmlns:v="urn:schemas-microsoft-com:vml" Requires="v">
                  <p:oleObj name="Equation" r:id="rId8" imgW="901309" imgH="393529" progId="Equation.DSMT4">
                    <p:embed/>
                  </p:oleObj>
                </mc:Choice>
                <mc:Fallback>
                  <p:oleObj name="Equation" r:id="rId8" imgW="901309" imgH="393529" progId="Equation.DSMT4">
                    <p:embed/>
                    <p:pic>
                      <p:nvPicPr>
                        <p:cNvPr id="855054" name="Object 8">
                          <a:extLst>
                            <a:ext uri="{FF2B5EF4-FFF2-40B4-BE49-F238E27FC236}">
                              <a16:creationId xmlns:a16="http://schemas.microsoft.com/office/drawing/2014/main" id="{FF0EE6DB-9F65-B727-447A-115C763391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 y="2160"/>
                          <a:ext cx="1179" cy="5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5055" name="AutoShape 13">
              <a:extLst>
                <a:ext uri="{FF2B5EF4-FFF2-40B4-BE49-F238E27FC236}">
                  <a16:creationId xmlns:a16="http://schemas.microsoft.com/office/drawing/2014/main" id="{B1BF7D4E-08AB-46E0-7ED0-020C0567255D}"/>
                </a:ext>
              </a:extLst>
            </p:cNvPr>
            <p:cNvSpPr>
              <a:spLocks noChangeArrowheads="1"/>
            </p:cNvSpPr>
            <p:nvPr/>
          </p:nvSpPr>
          <p:spPr bwMode="auto">
            <a:xfrm rot="21580764" flipV="1">
              <a:off x="624" y="2160"/>
              <a:ext cx="1316" cy="454"/>
            </a:xfrm>
            <a:prstGeom prst="wedgeRoundRectCallout">
              <a:avLst>
                <a:gd name="adj1" fmla="val 113171"/>
                <a:gd name="adj2" fmla="val 208181"/>
                <a:gd name="adj3" fmla="val 16667"/>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fontAlgn="base" hangingPunct="1">
                <a:spcBef>
                  <a:spcPct val="0"/>
                </a:spcBef>
                <a:spcAft>
                  <a:spcPct val="0"/>
                </a:spcAft>
              </a:pPr>
              <a:endParaRPr kumimoji="1" lang="zh-CN" altLang="en-US" sz="1800" b="1">
                <a:solidFill>
                  <a:srgbClr val="0000FF"/>
                </a:solidFill>
                <a:ea typeface="宋体" panose="02010600030101010101" pitchFamily="2" charset="-122"/>
              </a:endParaRPr>
            </a:p>
          </p:txBody>
        </p:sp>
      </p:grpSp>
      <p:graphicFrame>
        <p:nvGraphicFramePr>
          <p:cNvPr id="923662" name="Object 3">
            <a:extLst>
              <a:ext uri="{FF2B5EF4-FFF2-40B4-BE49-F238E27FC236}">
                <a16:creationId xmlns:a16="http://schemas.microsoft.com/office/drawing/2014/main" id="{8449E5AA-CF90-7C61-3643-B2B22E11570D}"/>
              </a:ext>
            </a:extLst>
          </p:cNvPr>
          <p:cNvGraphicFramePr>
            <a:graphicFrameLocks noChangeAspect="1"/>
          </p:cNvGraphicFramePr>
          <p:nvPr/>
        </p:nvGraphicFramePr>
        <p:xfrm>
          <a:off x="5029201" y="2362201"/>
          <a:ext cx="3032125" cy="1069975"/>
        </p:xfrm>
        <a:graphic>
          <a:graphicData uri="http://schemas.openxmlformats.org/presentationml/2006/ole">
            <mc:AlternateContent xmlns:mc="http://schemas.openxmlformats.org/markup-compatibility/2006">
              <mc:Choice xmlns:v="urn:schemas-microsoft-com:vml" Requires="v">
                <p:oleObj name="Equation" r:id="rId10" imgW="1041400" imgH="368300" progId="Equation.DSMT4">
                  <p:embed/>
                </p:oleObj>
              </mc:Choice>
              <mc:Fallback>
                <p:oleObj name="Equation" r:id="rId10" imgW="1041400" imgH="368300" progId="Equation.DSMT4">
                  <p:embed/>
                  <p:pic>
                    <p:nvPicPr>
                      <p:cNvPr id="923662" name="Object 3">
                        <a:extLst>
                          <a:ext uri="{FF2B5EF4-FFF2-40B4-BE49-F238E27FC236}">
                            <a16:creationId xmlns:a16="http://schemas.microsoft.com/office/drawing/2014/main" id="{8449E5AA-CF90-7C61-3643-B2B22E11570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9201" y="2362201"/>
                        <a:ext cx="3032125"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663" name="Object 4">
            <a:extLst>
              <a:ext uri="{FF2B5EF4-FFF2-40B4-BE49-F238E27FC236}">
                <a16:creationId xmlns:a16="http://schemas.microsoft.com/office/drawing/2014/main" id="{39281BC9-3645-6B3E-C038-527A3689D2D0}"/>
              </a:ext>
            </a:extLst>
          </p:cNvPr>
          <p:cNvGraphicFramePr>
            <a:graphicFrameLocks noChangeAspect="1"/>
          </p:cNvGraphicFramePr>
          <p:nvPr/>
        </p:nvGraphicFramePr>
        <p:xfrm>
          <a:off x="5029200" y="3429000"/>
          <a:ext cx="3657600" cy="914400"/>
        </p:xfrm>
        <a:graphic>
          <a:graphicData uri="http://schemas.openxmlformats.org/presentationml/2006/ole">
            <mc:AlternateContent xmlns:mc="http://schemas.openxmlformats.org/markup-compatibility/2006">
              <mc:Choice xmlns:v="urn:schemas-microsoft-com:vml" Requires="v">
                <p:oleObj name="Equation" r:id="rId12" imgW="1473200" imgH="368300" progId="Equation.DSMT4">
                  <p:embed/>
                </p:oleObj>
              </mc:Choice>
              <mc:Fallback>
                <p:oleObj name="Equation" r:id="rId12" imgW="1473200" imgH="368300" progId="Equation.DSMT4">
                  <p:embed/>
                  <p:pic>
                    <p:nvPicPr>
                      <p:cNvPr id="923663" name="Object 4">
                        <a:extLst>
                          <a:ext uri="{FF2B5EF4-FFF2-40B4-BE49-F238E27FC236}">
                            <a16:creationId xmlns:a16="http://schemas.microsoft.com/office/drawing/2014/main" id="{39281BC9-3645-6B3E-C038-527A3689D2D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9200" y="3429000"/>
                        <a:ext cx="3657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667" name="Rectangle 19">
            <a:extLst>
              <a:ext uri="{FF2B5EF4-FFF2-40B4-BE49-F238E27FC236}">
                <a16:creationId xmlns:a16="http://schemas.microsoft.com/office/drawing/2014/main" id="{22B1650F-FF78-B571-8B45-14A84BBD4234}"/>
              </a:ext>
            </a:extLst>
          </p:cNvPr>
          <p:cNvSpPr>
            <a:spLocks noChangeArrowheads="1"/>
          </p:cNvSpPr>
          <p:nvPr/>
        </p:nvSpPr>
        <p:spPr bwMode="auto">
          <a:xfrm>
            <a:off x="2667000" y="990601"/>
            <a:ext cx="541338" cy="519113"/>
          </a:xfrm>
          <a:prstGeom prst="rect">
            <a:avLst/>
          </a:prstGeom>
          <a:noFill/>
          <a:ln w="9525">
            <a:noFill/>
            <a:miter lim="800000"/>
            <a:headEnd/>
            <a:tailEnd/>
          </a:ln>
          <a:effectLst/>
        </p:spPr>
        <p:txBody>
          <a:bodyPr wrap="none" anchor="ctr">
            <a:spAutoFit/>
          </a:bodyPr>
          <a:lstStyle/>
          <a:p>
            <a:pPr fontAlgn="base">
              <a:spcBef>
                <a:spcPct val="0"/>
              </a:spcBef>
              <a:spcAft>
                <a:spcPct val="0"/>
              </a:spcAft>
              <a:defRPr/>
            </a:pPr>
            <a:r>
              <a:rPr lang="zh-CN" altLang="en-US" sz="2800" b="1">
                <a:solidFill>
                  <a:srgbClr val="0000FF"/>
                </a:solidFill>
                <a:effectLst>
                  <a:outerShdw blurRad="38100" dist="38100" dir="2700000" algn="tl">
                    <a:srgbClr val="000000"/>
                  </a:outerShdw>
                </a:effectLst>
                <a:latin typeface="黑体" pitchFamily="2" charset="-122"/>
                <a:ea typeface="黑体" pitchFamily="2" charset="-122"/>
              </a:rPr>
              <a:t>解</a:t>
            </a:r>
            <a:endParaRPr lang="zh-CN" altLang="en-US" sz="2800" b="1">
              <a:solidFill>
                <a:srgbClr val="000000"/>
              </a:solidFill>
              <a:effectLst>
                <a:outerShdw blurRad="38100" dist="38100" dir="2700000" algn="tl">
                  <a:srgbClr val="FFFFFF"/>
                </a:outerShdw>
              </a:effectLst>
              <a:latin typeface="黑体" pitchFamily="2" charset="-122"/>
              <a:ea typeface="黑体" pitchFamily="2" charset="-122"/>
            </a:endParaRPr>
          </a:p>
        </p:txBody>
      </p:sp>
      <p:graphicFrame>
        <p:nvGraphicFramePr>
          <p:cNvPr id="923668" name="Object 5">
            <a:extLst>
              <a:ext uri="{FF2B5EF4-FFF2-40B4-BE49-F238E27FC236}">
                <a16:creationId xmlns:a16="http://schemas.microsoft.com/office/drawing/2014/main" id="{D6EB851C-5620-A602-3261-3632E74A5CAB}"/>
              </a:ext>
            </a:extLst>
          </p:cNvPr>
          <p:cNvGraphicFramePr>
            <a:graphicFrameLocks noChangeAspect="1"/>
          </p:cNvGraphicFramePr>
          <p:nvPr/>
        </p:nvGraphicFramePr>
        <p:xfrm>
          <a:off x="4953001" y="4419600"/>
          <a:ext cx="4360863" cy="623888"/>
        </p:xfrm>
        <a:graphic>
          <a:graphicData uri="http://schemas.openxmlformats.org/presentationml/2006/ole">
            <mc:AlternateContent xmlns:mc="http://schemas.openxmlformats.org/markup-compatibility/2006">
              <mc:Choice xmlns:v="urn:schemas-microsoft-com:vml" Requires="v">
                <p:oleObj name="Equation" r:id="rId14" imgW="1511300" imgH="215900" progId="Equation.DSMT4">
                  <p:embed/>
                </p:oleObj>
              </mc:Choice>
              <mc:Fallback>
                <p:oleObj name="Equation" r:id="rId14" imgW="1511300" imgH="215900" progId="Equation.DSMT4">
                  <p:embed/>
                  <p:pic>
                    <p:nvPicPr>
                      <p:cNvPr id="923668" name="Object 5">
                        <a:extLst>
                          <a:ext uri="{FF2B5EF4-FFF2-40B4-BE49-F238E27FC236}">
                            <a16:creationId xmlns:a16="http://schemas.microsoft.com/office/drawing/2014/main" id="{D6EB851C-5620-A602-3261-3632E74A5CA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53001" y="4419600"/>
                        <a:ext cx="4360863"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676" name="Object 6">
            <a:extLst>
              <a:ext uri="{FF2B5EF4-FFF2-40B4-BE49-F238E27FC236}">
                <a16:creationId xmlns:a16="http://schemas.microsoft.com/office/drawing/2014/main" id="{F9F899E1-2A09-6C9D-82E1-642B66D3FA40}"/>
              </a:ext>
            </a:extLst>
          </p:cNvPr>
          <p:cNvGraphicFramePr>
            <a:graphicFrameLocks noChangeAspect="1"/>
          </p:cNvGraphicFramePr>
          <p:nvPr/>
        </p:nvGraphicFramePr>
        <p:xfrm>
          <a:off x="2514601" y="5105400"/>
          <a:ext cx="3624263" cy="1106488"/>
        </p:xfrm>
        <a:graphic>
          <a:graphicData uri="http://schemas.openxmlformats.org/presentationml/2006/ole">
            <mc:AlternateContent xmlns:mc="http://schemas.openxmlformats.org/markup-compatibility/2006">
              <mc:Choice xmlns:v="urn:schemas-microsoft-com:vml" Requires="v">
                <p:oleObj name="Equation" r:id="rId16" imgW="1244600" imgH="381000" progId="Equation.DSMT4">
                  <p:embed/>
                </p:oleObj>
              </mc:Choice>
              <mc:Fallback>
                <p:oleObj name="Equation" r:id="rId16" imgW="1244600" imgH="381000" progId="Equation.DSMT4">
                  <p:embed/>
                  <p:pic>
                    <p:nvPicPr>
                      <p:cNvPr id="923676" name="Object 6">
                        <a:extLst>
                          <a:ext uri="{FF2B5EF4-FFF2-40B4-BE49-F238E27FC236}">
                            <a16:creationId xmlns:a16="http://schemas.microsoft.com/office/drawing/2014/main" id="{F9F899E1-2A09-6C9D-82E1-642B66D3FA4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14601" y="5105400"/>
                        <a:ext cx="3624263"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677" name="Object 7">
            <a:extLst>
              <a:ext uri="{FF2B5EF4-FFF2-40B4-BE49-F238E27FC236}">
                <a16:creationId xmlns:a16="http://schemas.microsoft.com/office/drawing/2014/main" id="{CF53E0A8-0C1F-54CD-6374-7D745B753759}"/>
              </a:ext>
            </a:extLst>
          </p:cNvPr>
          <p:cNvGraphicFramePr>
            <a:graphicFrameLocks noChangeAspect="1"/>
          </p:cNvGraphicFramePr>
          <p:nvPr/>
        </p:nvGraphicFramePr>
        <p:xfrm>
          <a:off x="6096001" y="5410200"/>
          <a:ext cx="2506663" cy="541338"/>
        </p:xfrm>
        <a:graphic>
          <a:graphicData uri="http://schemas.openxmlformats.org/presentationml/2006/ole">
            <mc:AlternateContent xmlns:mc="http://schemas.openxmlformats.org/markup-compatibility/2006">
              <mc:Choice xmlns:v="urn:schemas-microsoft-com:vml" Requires="v">
                <p:oleObj name="Equation" r:id="rId18" imgW="939392" imgH="203112" progId="Equation.DSMT4">
                  <p:embed/>
                </p:oleObj>
              </mc:Choice>
              <mc:Fallback>
                <p:oleObj name="Equation" r:id="rId18" imgW="939392" imgH="203112" progId="Equation.DSMT4">
                  <p:embed/>
                  <p:pic>
                    <p:nvPicPr>
                      <p:cNvPr id="923677" name="Object 7">
                        <a:extLst>
                          <a:ext uri="{FF2B5EF4-FFF2-40B4-BE49-F238E27FC236}">
                            <a16:creationId xmlns:a16="http://schemas.microsoft.com/office/drawing/2014/main" id="{CF53E0A8-0C1F-54CD-6374-7D745B75375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96001" y="5410200"/>
                        <a:ext cx="2506663"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3667"/>
                                        </p:tgtEl>
                                        <p:attrNameLst>
                                          <p:attrName>style.visibility</p:attrName>
                                        </p:attrNameLst>
                                      </p:cBhvr>
                                      <p:to>
                                        <p:strVal val="visible"/>
                                      </p:to>
                                    </p:set>
                                    <p:animEffect transition="in" filter="wipe(left)">
                                      <p:cBhvr>
                                        <p:cTn id="7" dur="500"/>
                                        <p:tgtEl>
                                          <p:spTgt spid="92366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3650"/>
                                        </p:tgtEl>
                                        <p:attrNameLst>
                                          <p:attrName>style.visibility</p:attrName>
                                        </p:attrNameLst>
                                      </p:cBhvr>
                                      <p:to>
                                        <p:strVal val="visible"/>
                                      </p:to>
                                    </p:set>
                                    <p:animEffect transition="in" filter="wipe(left)">
                                      <p:cBhvr>
                                        <p:cTn id="11" dur="500"/>
                                        <p:tgtEl>
                                          <p:spTgt spid="92365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923652">
                                            <p:txEl>
                                              <p:pRg st="0" end="0"/>
                                            </p:txEl>
                                          </p:spTgt>
                                        </p:tgtEl>
                                        <p:attrNameLst>
                                          <p:attrName>style.visibility</p:attrName>
                                        </p:attrNameLst>
                                      </p:cBhvr>
                                      <p:to>
                                        <p:strVal val="visible"/>
                                      </p:to>
                                    </p:set>
                                    <p:animEffect transition="in" filter="wipe(left)">
                                      <p:cBhvr>
                                        <p:cTn id="15" dur="2000"/>
                                        <p:tgtEl>
                                          <p:spTgt spid="923652">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923651"/>
                                        </p:tgtEl>
                                        <p:attrNameLst>
                                          <p:attrName>style.visibility</p:attrName>
                                        </p:attrNameLst>
                                      </p:cBhvr>
                                      <p:to>
                                        <p:strVal val="visible"/>
                                      </p:to>
                                    </p:set>
                                    <p:animEffect transition="in" filter="wipe(left)">
                                      <p:cBhvr>
                                        <p:cTn id="20" dur="2000"/>
                                        <p:tgtEl>
                                          <p:spTgt spid="923651"/>
                                        </p:tgtEl>
                                      </p:cBhvr>
                                    </p:animEffect>
                                  </p:childTnLst>
                                </p:cTn>
                              </p:par>
                            </p:childTnLst>
                          </p:cTn>
                        </p:par>
                        <p:par>
                          <p:cTn id="21" fill="hold" nodeType="afterGroup">
                            <p:stCondLst>
                              <p:cond delay="2000"/>
                            </p:stCondLst>
                            <p:childTnLst>
                              <p:par>
                                <p:cTn id="22" presetID="12" presetClass="entr" presetSubtype="4"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slide(fromBottom)">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slide(fromBottom)">
                                      <p:cBhvr>
                                        <p:cTn id="29" dur="500"/>
                                        <p:tgtEl>
                                          <p:spTgt spid="4"/>
                                        </p:tgtEl>
                                      </p:cBhvr>
                                    </p:animEffect>
                                  </p:childTnLst>
                                </p:cTn>
                              </p:par>
                              <p:par>
                                <p:cTn id="30" presetID="12" presetClass="entr" presetSubtype="1"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slide(fromTop)">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23662"/>
                                        </p:tgtEl>
                                        <p:attrNameLst>
                                          <p:attrName>style.visibility</p:attrName>
                                        </p:attrNameLst>
                                      </p:cBhvr>
                                      <p:to>
                                        <p:strVal val="visible"/>
                                      </p:to>
                                    </p:set>
                                    <p:animEffect transition="in" filter="wipe(left)">
                                      <p:cBhvr>
                                        <p:cTn id="37" dur="2000"/>
                                        <p:tgtEl>
                                          <p:spTgt spid="9236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23663"/>
                                        </p:tgtEl>
                                        <p:attrNameLst>
                                          <p:attrName>style.visibility</p:attrName>
                                        </p:attrNameLst>
                                      </p:cBhvr>
                                      <p:to>
                                        <p:strVal val="visible"/>
                                      </p:to>
                                    </p:set>
                                    <p:animEffect transition="in" filter="wipe(left)">
                                      <p:cBhvr>
                                        <p:cTn id="42" dur="2000"/>
                                        <p:tgtEl>
                                          <p:spTgt spid="923663"/>
                                        </p:tgtEl>
                                      </p:cBhvr>
                                    </p:animEffect>
                                  </p:childTnLst>
                                </p:cTn>
                              </p:par>
                            </p:childTnLst>
                          </p:cTn>
                        </p:par>
                        <p:par>
                          <p:cTn id="43" fill="hold" nodeType="afterGroup">
                            <p:stCondLst>
                              <p:cond delay="2000"/>
                            </p:stCondLst>
                            <p:childTnLst>
                              <p:par>
                                <p:cTn id="44" presetID="22" presetClass="entr" presetSubtype="8" fill="hold" nodeType="afterEffect">
                                  <p:stCondLst>
                                    <p:cond delay="0"/>
                                  </p:stCondLst>
                                  <p:childTnLst>
                                    <p:set>
                                      <p:cBhvr>
                                        <p:cTn id="45" dur="1" fill="hold">
                                          <p:stCondLst>
                                            <p:cond delay="0"/>
                                          </p:stCondLst>
                                        </p:cTn>
                                        <p:tgtEl>
                                          <p:spTgt spid="923668"/>
                                        </p:tgtEl>
                                        <p:attrNameLst>
                                          <p:attrName>style.visibility</p:attrName>
                                        </p:attrNameLst>
                                      </p:cBhvr>
                                      <p:to>
                                        <p:strVal val="visible"/>
                                      </p:to>
                                    </p:set>
                                    <p:animEffect transition="in" filter="wipe(left)">
                                      <p:cBhvr>
                                        <p:cTn id="46" dur="2000"/>
                                        <p:tgtEl>
                                          <p:spTgt spid="92366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923676"/>
                                        </p:tgtEl>
                                        <p:attrNameLst>
                                          <p:attrName>style.visibility</p:attrName>
                                        </p:attrNameLst>
                                      </p:cBhvr>
                                      <p:to>
                                        <p:strVal val="visible"/>
                                      </p:to>
                                    </p:set>
                                    <p:animEffect transition="in" filter="wipe(left)">
                                      <p:cBhvr>
                                        <p:cTn id="51" dur="2000"/>
                                        <p:tgtEl>
                                          <p:spTgt spid="92367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923677"/>
                                        </p:tgtEl>
                                        <p:attrNameLst>
                                          <p:attrName>style.visibility</p:attrName>
                                        </p:attrNameLst>
                                      </p:cBhvr>
                                      <p:to>
                                        <p:strVal val="visible"/>
                                      </p:to>
                                    </p:set>
                                    <p:animEffect transition="in" filter="wipe(left)">
                                      <p:cBhvr>
                                        <p:cTn id="56" dur="2000"/>
                                        <p:tgtEl>
                                          <p:spTgt spid="923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0" grpId="0"/>
      <p:bldP spid="923667" grpId="0"/>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6066" name="Text Box 2">
            <a:extLst>
              <a:ext uri="{FF2B5EF4-FFF2-40B4-BE49-F238E27FC236}">
                <a16:creationId xmlns:a16="http://schemas.microsoft.com/office/drawing/2014/main" id="{643917B7-9530-9915-C602-559B95DA9157}"/>
              </a:ext>
            </a:extLst>
          </p:cNvPr>
          <p:cNvSpPr txBox="1">
            <a:spLocks noChangeArrowheads="1"/>
          </p:cNvSpPr>
          <p:nvPr/>
        </p:nvSpPr>
        <p:spPr bwMode="auto">
          <a:xfrm>
            <a:off x="2301875" y="923926"/>
            <a:ext cx="2425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楷体_GB2312" pitchFamily="49" charset="-122"/>
              </a:defRPr>
            </a:lvl1pPr>
            <a:lvl2pPr marL="742950" indent="-285750" eaLnBrk="0" hangingPunct="0">
              <a:defRPr sz="2400">
                <a:solidFill>
                  <a:schemeClr val="tx1"/>
                </a:solidFill>
                <a:latin typeface="Arial" panose="020B0604020202020204" pitchFamily="34" charset="0"/>
                <a:ea typeface="楷体_GB2312" pitchFamily="49" charset="-122"/>
              </a:defRPr>
            </a:lvl2pPr>
            <a:lvl3pPr marL="1143000" indent="-228600" eaLnBrk="0" hangingPunct="0">
              <a:defRPr sz="2400">
                <a:solidFill>
                  <a:schemeClr val="tx1"/>
                </a:solidFill>
                <a:latin typeface="Arial" panose="020B0604020202020204" pitchFamily="34" charset="0"/>
                <a:ea typeface="楷体_GB2312" pitchFamily="49" charset="-122"/>
              </a:defRPr>
            </a:lvl3pPr>
            <a:lvl4pPr marL="1600200" indent="-228600" eaLnBrk="0" hangingPunct="0">
              <a:defRPr sz="2400">
                <a:solidFill>
                  <a:schemeClr val="tx1"/>
                </a:solidFill>
                <a:latin typeface="Arial" panose="020B0604020202020204" pitchFamily="34" charset="0"/>
                <a:ea typeface="楷体_GB2312" pitchFamily="49" charset="-122"/>
              </a:defRPr>
            </a:lvl4pPr>
            <a:lvl5pPr marL="2057400" indent="-228600" eaLnBrk="0" hangingPunct="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fontAlgn="base" hangingPunct="1">
              <a:spcBef>
                <a:spcPct val="0"/>
              </a:spcBef>
              <a:spcAft>
                <a:spcPct val="0"/>
              </a:spcAft>
            </a:pPr>
            <a:r>
              <a:rPr kumimoji="1" lang="zh-CN" altLang="en-US" b="1">
                <a:solidFill>
                  <a:srgbClr val="0000FF"/>
                </a:solidFill>
                <a:latin typeface="Times New Roman" panose="02020603050405020304" pitchFamily="18" charset="0"/>
              </a:rPr>
              <a:t>例</a:t>
            </a:r>
            <a:r>
              <a:rPr kumimoji="1" lang="en-US" altLang="zh-CN" b="1">
                <a:solidFill>
                  <a:srgbClr val="0000FF"/>
                </a:solidFill>
                <a:latin typeface="Times New Roman" panose="02020603050405020304" pitchFamily="18" charset="0"/>
              </a:rPr>
              <a:t>4  </a:t>
            </a:r>
            <a:r>
              <a:rPr kumimoji="1" lang="zh-CN" altLang="en-US" b="1">
                <a:solidFill>
                  <a:srgbClr val="000000"/>
                </a:solidFill>
                <a:latin typeface="Times New Roman" panose="02020603050405020304" pitchFamily="18" charset="0"/>
              </a:rPr>
              <a:t>解矩阵方程 </a:t>
            </a:r>
          </a:p>
        </p:txBody>
      </p:sp>
      <p:graphicFrame>
        <p:nvGraphicFramePr>
          <p:cNvPr id="856067" name="Object 2">
            <a:extLst>
              <a:ext uri="{FF2B5EF4-FFF2-40B4-BE49-F238E27FC236}">
                <a16:creationId xmlns:a16="http://schemas.microsoft.com/office/drawing/2014/main" id="{4B20EEBE-A7C2-87F3-4165-73860A0A831A}"/>
              </a:ext>
            </a:extLst>
          </p:cNvPr>
          <p:cNvGraphicFramePr>
            <a:graphicFrameLocks noChangeAspect="1"/>
          </p:cNvGraphicFramePr>
          <p:nvPr/>
        </p:nvGraphicFramePr>
        <p:xfrm>
          <a:off x="3503614" y="1628775"/>
          <a:ext cx="5329237" cy="1951038"/>
        </p:xfrm>
        <a:graphic>
          <a:graphicData uri="http://schemas.openxmlformats.org/presentationml/2006/ole">
            <mc:AlternateContent xmlns:mc="http://schemas.openxmlformats.org/markup-compatibility/2006">
              <mc:Choice xmlns:v="urn:schemas-microsoft-com:vml" Requires="v">
                <p:oleObj name="公式" r:id="rId2" imgW="1943100" imgH="711200" progId="Equation.3">
                  <p:embed/>
                </p:oleObj>
              </mc:Choice>
              <mc:Fallback>
                <p:oleObj name="公式" r:id="rId2" imgW="1943100" imgH="711200" progId="Equation.3">
                  <p:embed/>
                  <p:pic>
                    <p:nvPicPr>
                      <p:cNvPr id="856067" name="Object 2">
                        <a:extLst>
                          <a:ext uri="{FF2B5EF4-FFF2-40B4-BE49-F238E27FC236}">
                            <a16:creationId xmlns:a16="http://schemas.microsoft.com/office/drawing/2014/main" id="{4B20EEBE-A7C2-87F3-4165-73860A0A8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614" y="1628775"/>
                        <a:ext cx="5329237"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0711" name="Text Box 2">
            <a:extLst>
              <a:ext uri="{FF2B5EF4-FFF2-40B4-BE49-F238E27FC236}">
                <a16:creationId xmlns:a16="http://schemas.microsoft.com/office/drawing/2014/main" id="{F490CE87-3EBD-06DF-E4FE-A89746994FDB}"/>
              </a:ext>
            </a:extLst>
          </p:cNvPr>
          <p:cNvSpPr txBox="1">
            <a:spLocks noChangeArrowheads="1"/>
          </p:cNvSpPr>
          <p:nvPr/>
        </p:nvSpPr>
        <p:spPr bwMode="auto">
          <a:xfrm>
            <a:off x="2279650" y="3644901"/>
            <a:ext cx="1189038" cy="461963"/>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zh-CN" altLang="en-US" sz="2400" b="1" dirty="0">
                <a:solidFill>
                  <a:srgbClr val="CACAFF">
                    <a:lumMod val="50000"/>
                  </a:srgbClr>
                </a:solidFill>
                <a:latin typeface="Times New Roman" pitchFamily="18" charset="0"/>
                <a:ea typeface="楷体_GB2312" pitchFamily="49" charset="-122"/>
              </a:rPr>
              <a:t>解：</a:t>
            </a:r>
            <a:r>
              <a:rPr kumimoji="1" lang="zh-CN" altLang="en-US" sz="2400" b="1" dirty="0">
                <a:solidFill>
                  <a:srgbClr val="000000"/>
                </a:solidFill>
                <a:latin typeface="Times New Roman" pitchFamily="18" charset="0"/>
                <a:ea typeface="楷体_GB2312" pitchFamily="49" charset="-122"/>
              </a:rPr>
              <a:t>设 </a:t>
            </a:r>
          </a:p>
        </p:txBody>
      </p:sp>
      <p:graphicFrame>
        <p:nvGraphicFramePr>
          <p:cNvPr id="5985283" name="Object 3">
            <a:extLst>
              <a:ext uri="{FF2B5EF4-FFF2-40B4-BE49-F238E27FC236}">
                <a16:creationId xmlns:a16="http://schemas.microsoft.com/office/drawing/2014/main" id="{4E6E0C01-3F6B-77C0-CFA7-274F0B1D43D4}"/>
              </a:ext>
            </a:extLst>
          </p:cNvPr>
          <p:cNvGraphicFramePr>
            <a:graphicFrameLocks noChangeAspect="1"/>
          </p:cNvGraphicFramePr>
          <p:nvPr/>
        </p:nvGraphicFramePr>
        <p:xfrm>
          <a:off x="2659063" y="3990975"/>
          <a:ext cx="2855912" cy="1951038"/>
        </p:xfrm>
        <a:graphic>
          <a:graphicData uri="http://schemas.openxmlformats.org/presentationml/2006/ole">
            <mc:AlternateContent xmlns:mc="http://schemas.openxmlformats.org/markup-compatibility/2006">
              <mc:Choice xmlns:v="urn:schemas-microsoft-com:vml" Requires="v">
                <p:oleObj name="公式" r:id="rId4" imgW="1040948" imgH="710891" progId="Equation.3">
                  <p:embed/>
                </p:oleObj>
              </mc:Choice>
              <mc:Fallback>
                <p:oleObj name="公式" r:id="rId4" imgW="1040948" imgH="710891" progId="Equation.3">
                  <p:embed/>
                  <p:pic>
                    <p:nvPicPr>
                      <p:cNvPr id="5985283" name="Object 3">
                        <a:extLst>
                          <a:ext uri="{FF2B5EF4-FFF2-40B4-BE49-F238E27FC236}">
                            <a16:creationId xmlns:a16="http://schemas.microsoft.com/office/drawing/2014/main" id="{4E6E0C01-3F6B-77C0-CFA7-274F0B1D43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9063" y="3990975"/>
                        <a:ext cx="2855912"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85284" name="Object 4">
            <a:extLst>
              <a:ext uri="{FF2B5EF4-FFF2-40B4-BE49-F238E27FC236}">
                <a16:creationId xmlns:a16="http://schemas.microsoft.com/office/drawing/2014/main" id="{EE2A8AA2-6EF2-8B2D-9461-003E9C751A57}"/>
              </a:ext>
            </a:extLst>
          </p:cNvPr>
          <p:cNvGraphicFramePr>
            <a:graphicFrameLocks noChangeAspect="1"/>
          </p:cNvGraphicFramePr>
          <p:nvPr/>
        </p:nvGraphicFramePr>
        <p:xfrm>
          <a:off x="5611814" y="4327526"/>
          <a:ext cx="2090737" cy="1254125"/>
        </p:xfrm>
        <a:graphic>
          <a:graphicData uri="http://schemas.openxmlformats.org/presentationml/2006/ole">
            <mc:AlternateContent xmlns:mc="http://schemas.openxmlformats.org/markup-compatibility/2006">
              <mc:Choice xmlns:v="urn:schemas-microsoft-com:vml" Requires="v">
                <p:oleObj name="公式" r:id="rId6" imgW="762000" imgH="457200" progId="Equation.3">
                  <p:embed/>
                </p:oleObj>
              </mc:Choice>
              <mc:Fallback>
                <p:oleObj name="公式" r:id="rId6" imgW="762000" imgH="457200" progId="Equation.3">
                  <p:embed/>
                  <p:pic>
                    <p:nvPicPr>
                      <p:cNvPr id="5985284" name="Object 4">
                        <a:extLst>
                          <a:ext uri="{FF2B5EF4-FFF2-40B4-BE49-F238E27FC236}">
                            <a16:creationId xmlns:a16="http://schemas.microsoft.com/office/drawing/2014/main" id="{EE2A8AA2-6EF2-8B2D-9461-003E9C751A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1814" y="4327526"/>
                        <a:ext cx="2090737"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85285" name="Object 5">
            <a:extLst>
              <a:ext uri="{FF2B5EF4-FFF2-40B4-BE49-F238E27FC236}">
                <a16:creationId xmlns:a16="http://schemas.microsoft.com/office/drawing/2014/main" id="{13B41A0E-67D9-37FA-613B-D24E769C2BFB}"/>
              </a:ext>
            </a:extLst>
          </p:cNvPr>
          <p:cNvGraphicFramePr>
            <a:graphicFrameLocks noChangeAspect="1"/>
          </p:cNvGraphicFramePr>
          <p:nvPr/>
        </p:nvGraphicFramePr>
        <p:xfrm>
          <a:off x="7896225" y="3998914"/>
          <a:ext cx="2159000" cy="1951037"/>
        </p:xfrm>
        <a:graphic>
          <a:graphicData uri="http://schemas.openxmlformats.org/presentationml/2006/ole">
            <mc:AlternateContent xmlns:mc="http://schemas.openxmlformats.org/markup-compatibility/2006">
              <mc:Choice xmlns:v="urn:schemas-microsoft-com:vml" Requires="v">
                <p:oleObj name="公式" r:id="rId8" imgW="787400" imgH="711200" progId="Equation.3">
                  <p:embed/>
                </p:oleObj>
              </mc:Choice>
              <mc:Fallback>
                <p:oleObj name="公式" r:id="rId8" imgW="787400" imgH="711200" progId="Equation.3">
                  <p:embed/>
                  <p:pic>
                    <p:nvPicPr>
                      <p:cNvPr id="5985285" name="Object 5">
                        <a:extLst>
                          <a:ext uri="{FF2B5EF4-FFF2-40B4-BE49-F238E27FC236}">
                            <a16:creationId xmlns:a16="http://schemas.microsoft.com/office/drawing/2014/main" id="{13B41A0E-67D9-37FA-613B-D24E769C2B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96225" y="3998914"/>
                        <a:ext cx="2159000"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852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852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85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7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9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楷体_GB2312"/>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themeOverride>
</file>

<file path=ppt/theme/themeOverride2.xml><?xml version="1.0" encoding="utf-8"?>
<a:themeOverride xmlns:a="http://schemas.openxmlformats.org/drawingml/2006/main">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themeOverride>
</file>

<file path=ppt/theme/themeOverride3.xml><?xml version="1.0" encoding="utf-8"?>
<a:themeOverride xmlns:a="http://schemas.openxmlformats.org/drawingml/2006/main">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themeOverride>
</file>

<file path=ppt/theme/themeOverride4.xml><?xml version="1.0" encoding="utf-8"?>
<a:themeOverride xmlns:a="http://schemas.openxmlformats.org/drawingml/2006/main">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themeOverride>
</file>

<file path=docProps/app.xml><?xml version="1.0" encoding="utf-8"?>
<Properties xmlns="http://schemas.openxmlformats.org/officeDocument/2006/extended-properties" xmlns:vt="http://schemas.openxmlformats.org/officeDocument/2006/docPropsVTypes">
  <TotalTime>12</TotalTime>
  <Words>5048</Words>
  <Application>Microsoft Office PowerPoint</Application>
  <PresentationFormat>宽屏</PresentationFormat>
  <Paragraphs>747</Paragraphs>
  <Slides>175</Slides>
  <Notes>0</Notes>
  <HiddenSlides>6</HiddenSlides>
  <MMClips>0</MMClips>
  <ScaleCrop>false</ScaleCrop>
  <HeadingPairs>
    <vt:vector size="8" baseType="variant">
      <vt:variant>
        <vt:lpstr>已用的字体</vt:lpstr>
      </vt:variant>
      <vt:variant>
        <vt:i4>10</vt:i4>
      </vt:variant>
      <vt:variant>
        <vt:lpstr>主题</vt:lpstr>
      </vt:variant>
      <vt:variant>
        <vt:i4>9</vt:i4>
      </vt:variant>
      <vt:variant>
        <vt:lpstr>嵌入 OLE 服务器</vt:lpstr>
      </vt:variant>
      <vt:variant>
        <vt:i4>5</vt:i4>
      </vt:variant>
      <vt:variant>
        <vt:lpstr>幻灯片标题</vt:lpstr>
      </vt:variant>
      <vt:variant>
        <vt:i4>175</vt:i4>
      </vt:variant>
    </vt:vector>
  </HeadingPairs>
  <TitlesOfParts>
    <vt:vector size="199" baseType="lpstr">
      <vt:lpstr>黑体</vt:lpstr>
      <vt:lpstr>楷体_GB2312</vt:lpstr>
      <vt:lpstr>宋体</vt:lpstr>
      <vt:lpstr>Arial</vt:lpstr>
      <vt:lpstr>Arial Black</vt:lpstr>
      <vt:lpstr>Calibri</vt:lpstr>
      <vt:lpstr>Symbol</vt:lpstr>
      <vt:lpstr>Tahoma</vt:lpstr>
      <vt:lpstr>Times New Roman</vt:lpstr>
      <vt:lpstr>Wingdings</vt:lpstr>
      <vt:lpstr>7_Pixel</vt:lpstr>
      <vt:lpstr>7_Blends</vt:lpstr>
      <vt:lpstr>8_Blends</vt:lpstr>
      <vt:lpstr>8_Pixel</vt:lpstr>
      <vt:lpstr>默认设计模板</vt:lpstr>
      <vt:lpstr>9_Blends</vt:lpstr>
      <vt:lpstr>9_Pixel</vt:lpstr>
      <vt:lpstr>10_Blends</vt:lpstr>
      <vt:lpstr>10_Pixel</vt:lpstr>
      <vt:lpstr>Equation</vt:lpstr>
      <vt:lpstr>公式</vt:lpstr>
      <vt:lpstr>Microsoft 公式 3.0</vt:lpstr>
      <vt:lpstr>MathType 6.0 Equation</vt:lpstr>
      <vt:lpstr>MathType 5.0 Equation</vt:lpstr>
      <vt:lpstr>第二章  矩阵及其运算</vt:lpstr>
      <vt:lpstr>2.1  线性方程组和矩阵</vt:lpstr>
      <vt:lpstr>§1  线性方程组和矩阵</vt:lpstr>
      <vt:lpstr>PowerPoint 演示文稿</vt:lpstr>
      <vt:lpstr>PowerPoint 演示文稿</vt:lpstr>
      <vt:lpstr>非齐次方程组可能有解可能无解.</vt:lpstr>
      <vt:lpstr>PowerPoint 演示文稿</vt:lpstr>
      <vt:lpstr>PowerPoint 演示文稿</vt:lpstr>
      <vt:lpstr>二、矩阵(Matrix)的定义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四、应用举例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矩阵的运算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逆矩阵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定义</vt:lpstr>
      <vt:lpstr>性质</vt:lpstr>
      <vt:lpstr>PowerPoint 演示文稿</vt:lpstr>
      <vt:lpstr>PowerPoint 演示文稿</vt:lpstr>
      <vt:lpstr>PowerPoint 演示文稿</vt:lpstr>
      <vt:lpstr>PowerPoint 演示文稿</vt:lpstr>
      <vt:lpstr>§4  克拉默法则</vt:lpstr>
      <vt:lpstr>简介</vt:lpstr>
      <vt:lpstr>PowerPoint 演示文稿</vt:lpstr>
      <vt:lpstr>一、克拉默法则（Gramer’s Rule）</vt:lpstr>
      <vt:lpstr>PowerPoint 演示文稿</vt:lpstr>
      <vt:lpstr>PowerPoint 演示文稿</vt:lpstr>
      <vt:lpstr>二、克拉默法则的等价命题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§4  矩阵分块法</vt:lpstr>
      <vt:lpstr>前言</vt:lpstr>
      <vt:lpstr>问题一：什么是矩阵分块法？</vt:lpstr>
      <vt:lpstr>思考题</vt:lpstr>
      <vt:lpstr>问题二：为什么提出矩阵分块法？</vt:lpstr>
      <vt:lpstr>1、分块矩阵的加法</vt:lpstr>
      <vt:lpstr>PowerPoint 演示文稿</vt:lpstr>
      <vt:lpstr>2、分块矩阵的数乘</vt:lpstr>
      <vt:lpstr>PowerPoint 演示文稿</vt:lpstr>
      <vt:lpstr>3、分块矩阵的乘法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三、按行分块以及按列分块</vt:lpstr>
      <vt:lpstr>PowerPoint 演示文稿</vt:lpstr>
      <vt:lpstr>PowerPoint 演示文稿</vt:lpstr>
      <vt:lpstr>四、分块矩阵的转置</vt:lpstr>
      <vt:lpstr>五、分块对角矩阵</vt:lpstr>
      <vt:lpstr>2、分块对角矩阵的性质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cp:revision>
  <dcterms:created xsi:type="dcterms:W3CDTF">2022-09-06T08:58:31Z</dcterms:created>
  <dcterms:modified xsi:type="dcterms:W3CDTF">2022-09-06T09:11:11Z</dcterms:modified>
</cp:coreProperties>
</file>