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33"/>
  </p:notesMasterIdLst>
  <p:sldIdLst>
    <p:sldId id="288" r:id="rId2"/>
    <p:sldId id="289" r:id="rId3"/>
    <p:sldId id="290" r:id="rId4"/>
    <p:sldId id="325" r:id="rId5"/>
    <p:sldId id="326" r:id="rId6"/>
    <p:sldId id="341" r:id="rId7"/>
    <p:sldId id="327" r:id="rId8"/>
    <p:sldId id="329" r:id="rId9"/>
    <p:sldId id="323" r:id="rId10"/>
    <p:sldId id="342" r:id="rId11"/>
    <p:sldId id="331" r:id="rId12"/>
    <p:sldId id="332" r:id="rId13"/>
    <p:sldId id="333" r:id="rId14"/>
    <p:sldId id="334" r:id="rId15"/>
    <p:sldId id="343" r:id="rId16"/>
    <p:sldId id="336" r:id="rId17"/>
    <p:sldId id="337" r:id="rId18"/>
    <p:sldId id="339" r:id="rId19"/>
    <p:sldId id="338" r:id="rId20"/>
    <p:sldId id="344" r:id="rId21"/>
    <p:sldId id="345" r:id="rId22"/>
    <p:sldId id="351" r:id="rId23"/>
    <p:sldId id="348" r:id="rId24"/>
    <p:sldId id="350" r:id="rId25"/>
    <p:sldId id="349" r:id="rId26"/>
    <p:sldId id="352" r:id="rId27"/>
    <p:sldId id="353" r:id="rId28"/>
    <p:sldId id="354" r:id="rId29"/>
    <p:sldId id="355" r:id="rId30"/>
    <p:sldId id="364" r:id="rId31"/>
    <p:sldId id="363" r:id="rId32"/>
  </p:sldIdLst>
  <p:sldSz cx="6858000" cy="5143500"/>
  <p:notesSz cx="6858000" cy="9144000"/>
  <p:custDataLst>
    <p:tags r:id="rId34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8CFE"/>
    <a:srgbClr val="55375F"/>
    <a:srgbClr val="442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0" y="30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4A1251-5E6A-41B6-A509-48CDBF93C468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2C77C918-7DC3-466B-9C99-3CA2DD0CEEE2}">
      <dgm:prSet phldrT="[文本]" custT="1"/>
      <dgm:spPr/>
      <dgm:t>
        <a:bodyPr/>
        <a:lstStyle/>
        <a:p>
          <a:r>
            <a:rPr lang="zh-CN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查看高级系统设置</a:t>
          </a:r>
        </a:p>
      </dgm:t>
    </dgm:pt>
    <dgm:pt modelId="{24C054E0-8E89-42D6-A4B7-A089816E0724}" type="parTrans" cxnId="{9C4ED407-96E5-45E3-8883-987A74ED874F}">
      <dgm:prSet/>
      <dgm:spPr/>
      <dgm:t>
        <a:bodyPr/>
        <a:lstStyle/>
        <a:p>
          <a:endParaRPr lang="zh-CN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AAFE5F-BE96-4C68-B1D7-E4550414DBAE}" type="sibTrans" cxnId="{9C4ED407-96E5-45E3-8883-987A74ED874F}">
      <dgm:prSet/>
      <dgm:spPr/>
      <dgm:t>
        <a:bodyPr/>
        <a:lstStyle/>
        <a:p>
          <a:endParaRPr lang="zh-CN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E5159A-DF78-465C-A0CA-5897FB409F39}">
      <dgm:prSet phldrT="[文本]" custT="1"/>
      <dgm:spPr/>
      <dgm:t>
        <a:bodyPr/>
        <a:lstStyle/>
        <a:p>
          <a:r>
            <a:rPr lang="zh-CN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系统属性</a:t>
          </a:r>
          <a:br>
            <a:rPr lang="en-US" altLang="zh-CN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</a:br>
          <a:r>
            <a:rPr lang="en-US" altLang="zh-CN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(</a:t>
          </a:r>
          <a:r>
            <a:rPr lang="zh-CN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环境变量</a:t>
          </a:r>
          <a:r>
            <a:rPr lang="en-US" altLang="zh-CN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)</a:t>
          </a:r>
          <a:endParaRPr lang="zh-CN" altLang="en-US" sz="1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1A9FF4-6647-4BE1-AEE4-564E95B17739}" type="parTrans" cxnId="{B828884B-4E26-4F22-8DCC-3FAE53CEC704}">
      <dgm:prSet/>
      <dgm:spPr/>
      <dgm:t>
        <a:bodyPr/>
        <a:lstStyle/>
        <a:p>
          <a:endParaRPr lang="zh-CN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7ADDD4-FEDB-48F6-93C5-FB64A01CDE96}" type="sibTrans" cxnId="{B828884B-4E26-4F22-8DCC-3FAE53CEC704}">
      <dgm:prSet/>
      <dgm:spPr/>
      <dgm:t>
        <a:bodyPr/>
        <a:lstStyle/>
        <a:p>
          <a:endParaRPr lang="zh-CN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5A15BB-2BE7-4F11-B4B5-883E0C39524A}">
      <dgm:prSet phldrT="[文本]" custT="1"/>
      <dgm:spPr/>
      <dgm:t>
        <a:bodyPr/>
        <a:lstStyle/>
        <a:p>
          <a:r>
            <a:rPr lang="en-US" altLang="zh-CN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Path</a:t>
          </a:r>
          <a:r>
            <a:rPr lang="zh-CN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，编辑</a:t>
          </a:r>
          <a:endParaRPr lang="zh-CN" altLang="en-US" sz="1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F71CCA-5A17-4F6D-91BD-3119CA8C870B}" type="parTrans" cxnId="{29AB1466-416F-4F90-8F44-F4AB7DC21EBE}">
      <dgm:prSet/>
      <dgm:spPr/>
      <dgm:t>
        <a:bodyPr/>
        <a:lstStyle/>
        <a:p>
          <a:endParaRPr lang="zh-CN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A3ACB2-69EE-46AC-A0EE-E1AFD5852E1D}" type="sibTrans" cxnId="{29AB1466-416F-4F90-8F44-F4AB7DC21EBE}">
      <dgm:prSet/>
      <dgm:spPr/>
      <dgm:t>
        <a:bodyPr/>
        <a:lstStyle/>
        <a:p>
          <a:endParaRPr lang="zh-CN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D8A033-ECBF-4C06-BF86-C2B1668D712A}">
      <dgm:prSet phldrT="[文本]" custT="1"/>
      <dgm:spPr/>
      <dgm:t>
        <a:bodyPr/>
        <a:lstStyle/>
        <a:p>
          <a:r>
            <a:rPr lang="zh-CN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新建，输入</a:t>
          </a:r>
          <a:r>
            <a:rPr lang="en-US" altLang="zh-CN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Flex</a:t>
          </a:r>
          <a:r>
            <a:rPr lang="zh-CN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安装路径</a:t>
          </a:r>
          <a:endParaRPr lang="zh-CN" altLang="en-US" sz="1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5A8DFF-43D3-491C-90CF-631CD1418795}" type="parTrans" cxnId="{53C8CB7B-A34D-48E3-A7DF-194F3EE095C1}">
      <dgm:prSet/>
      <dgm:spPr/>
      <dgm:t>
        <a:bodyPr/>
        <a:lstStyle/>
        <a:p>
          <a:endParaRPr lang="zh-CN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694036-5EF1-49CB-96A0-3C814BA707F7}" type="sibTrans" cxnId="{53C8CB7B-A34D-48E3-A7DF-194F3EE095C1}">
      <dgm:prSet/>
      <dgm:spPr/>
      <dgm:t>
        <a:bodyPr/>
        <a:lstStyle/>
        <a:p>
          <a:endParaRPr lang="zh-CN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8DC294-3422-43D8-8642-9333506C160F}" type="pres">
      <dgm:prSet presAssocID="{2C4A1251-5E6A-41B6-A509-48CDBF93C468}" presName="Name0" presStyleCnt="0">
        <dgm:presLayoutVars>
          <dgm:dir/>
          <dgm:animLvl val="lvl"/>
          <dgm:resizeHandles val="exact"/>
        </dgm:presLayoutVars>
      </dgm:prSet>
      <dgm:spPr/>
    </dgm:pt>
    <dgm:pt modelId="{22E05884-0098-48F6-86AE-8D812B68A031}" type="pres">
      <dgm:prSet presAssocID="{2C77C918-7DC3-466B-9C99-3CA2DD0CEEE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3FC959-2307-4166-A7BA-4A0142A48057}" type="pres">
      <dgm:prSet presAssocID="{37AAFE5F-BE96-4C68-B1D7-E4550414DBAE}" presName="parTxOnlySpace" presStyleCnt="0"/>
      <dgm:spPr/>
    </dgm:pt>
    <dgm:pt modelId="{5AEBDD22-1F29-47CD-87A6-A1CB82341984}" type="pres">
      <dgm:prSet presAssocID="{3EE5159A-DF78-465C-A0CA-5897FB409F3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4514505-6346-4B0C-ACDF-E566F40F19D7}" type="pres">
      <dgm:prSet presAssocID="{867ADDD4-FEDB-48F6-93C5-FB64A01CDE96}" presName="parTxOnlySpace" presStyleCnt="0"/>
      <dgm:spPr/>
    </dgm:pt>
    <dgm:pt modelId="{1B6D2611-B1BA-42AC-98F3-139C13007C46}" type="pres">
      <dgm:prSet presAssocID="{A45A15BB-2BE7-4F11-B4B5-883E0C39524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5E95644-77CB-4CC7-AAB5-A6321966BE7F}" type="pres">
      <dgm:prSet presAssocID="{2CA3ACB2-69EE-46AC-A0EE-E1AFD5852E1D}" presName="parTxOnlySpace" presStyleCnt="0"/>
      <dgm:spPr/>
    </dgm:pt>
    <dgm:pt modelId="{96CF1676-16E2-48A8-A91F-60181D717F90}" type="pres">
      <dgm:prSet presAssocID="{B4D8A033-ECBF-4C06-BF86-C2B1668D712A}" presName="parTxOnly" presStyleLbl="node1" presStyleIdx="3" presStyleCnt="4" custLinFactNeighborX="4839">
        <dgm:presLayoutVars>
          <dgm:chMax val="0"/>
          <dgm:chPref val="0"/>
          <dgm:bulletEnabled val="1"/>
        </dgm:presLayoutVars>
      </dgm:prSet>
      <dgm:spPr/>
    </dgm:pt>
  </dgm:ptLst>
  <dgm:cxnLst>
    <dgm:cxn modelId="{E5B39206-F18C-4C6D-B5F3-B7C723A9D035}" type="presOf" srcId="{3EE5159A-DF78-465C-A0CA-5897FB409F39}" destId="{5AEBDD22-1F29-47CD-87A6-A1CB82341984}" srcOrd="0" destOrd="0" presId="urn:microsoft.com/office/officeart/2005/8/layout/chevron1"/>
    <dgm:cxn modelId="{9C4ED407-96E5-45E3-8883-987A74ED874F}" srcId="{2C4A1251-5E6A-41B6-A509-48CDBF93C468}" destId="{2C77C918-7DC3-466B-9C99-3CA2DD0CEEE2}" srcOrd="0" destOrd="0" parTransId="{24C054E0-8E89-42D6-A4B7-A089816E0724}" sibTransId="{37AAFE5F-BE96-4C68-B1D7-E4550414DBAE}"/>
    <dgm:cxn modelId="{F130211A-A84A-4062-BF24-D5C9EEE6B956}" type="presOf" srcId="{B4D8A033-ECBF-4C06-BF86-C2B1668D712A}" destId="{96CF1676-16E2-48A8-A91F-60181D717F90}" srcOrd="0" destOrd="0" presId="urn:microsoft.com/office/officeart/2005/8/layout/chevron1"/>
    <dgm:cxn modelId="{DA7E3F65-5C20-417E-BC44-D82D7BD20385}" type="presOf" srcId="{2C4A1251-5E6A-41B6-A509-48CDBF93C468}" destId="{F38DC294-3422-43D8-8642-9333506C160F}" srcOrd="0" destOrd="0" presId="urn:microsoft.com/office/officeart/2005/8/layout/chevron1"/>
    <dgm:cxn modelId="{29AB1466-416F-4F90-8F44-F4AB7DC21EBE}" srcId="{2C4A1251-5E6A-41B6-A509-48CDBF93C468}" destId="{A45A15BB-2BE7-4F11-B4B5-883E0C39524A}" srcOrd="2" destOrd="0" parTransId="{BAF71CCA-5A17-4F6D-91BD-3119CA8C870B}" sibTransId="{2CA3ACB2-69EE-46AC-A0EE-E1AFD5852E1D}"/>
    <dgm:cxn modelId="{B828884B-4E26-4F22-8DCC-3FAE53CEC704}" srcId="{2C4A1251-5E6A-41B6-A509-48CDBF93C468}" destId="{3EE5159A-DF78-465C-A0CA-5897FB409F39}" srcOrd="1" destOrd="0" parTransId="{FB1A9FF4-6647-4BE1-AEE4-564E95B17739}" sibTransId="{867ADDD4-FEDB-48F6-93C5-FB64A01CDE96}"/>
    <dgm:cxn modelId="{519F0A53-41D3-465C-A7F7-87AFBA4A35A8}" type="presOf" srcId="{A45A15BB-2BE7-4F11-B4B5-883E0C39524A}" destId="{1B6D2611-B1BA-42AC-98F3-139C13007C46}" srcOrd="0" destOrd="0" presId="urn:microsoft.com/office/officeart/2005/8/layout/chevron1"/>
    <dgm:cxn modelId="{53C8CB7B-A34D-48E3-A7DF-194F3EE095C1}" srcId="{2C4A1251-5E6A-41B6-A509-48CDBF93C468}" destId="{B4D8A033-ECBF-4C06-BF86-C2B1668D712A}" srcOrd="3" destOrd="0" parTransId="{445A8DFF-43D3-491C-90CF-631CD1418795}" sibTransId="{F1694036-5EF1-49CB-96A0-3C814BA707F7}"/>
    <dgm:cxn modelId="{DC6671D1-FDDB-4F6A-8EF4-F59F9B323779}" type="presOf" srcId="{2C77C918-7DC3-466B-9C99-3CA2DD0CEEE2}" destId="{22E05884-0098-48F6-86AE-8D812B68A031}" srcOrd="0" destOrd="0" presId="urn:microsoft.com/office/officeart/2005/8/layout/chevron1"/>
    <dgm:cxn modelId="{406C46ED-123D-4102-ACE8-4FCD2EBE1897}" type="presParOf" srcId="{F38DC294-3422-43D8-8642-9333506C160F}" destId="{22E05884-0098-48F6-86AE-8D812B68A031}" srcOrd="0" destOrd="0" presId="urn:microsoft.com/office/officeart/2005/8/layout/chevron1"/>
    <dgm:cxn modelId="{16CFF993-DF29-4802-AFA0-E174BEF33A52}" type="presParOf" srcId="{F38DC294-3422-43D8-8642-9333506C160F}" destId="{103FC959-2307-4166-A7BA-4A0142A48057}" srcOrd="1" destOrd="0" presId="urn:microsoft.com/office/officeart/2005/8/layout/chevron1"/>
    <dgm:cxn modelId="{093E2309-6954-4E57-9A59-C978DE3221D7}" type="presParOf" srcId="{F38DC294-3422-43D8-8642-9333506C160F}" destId="{5AEBDD22-1F29-47CD-87A6-A1CB82341984}" srcOrd="2" destOrd="0" presId="urn:microsoft.com/office/officeart/2005/8/layout/chevron1"/>
    <dgm:cxn modelId="{0B486ABE-7B8E-4E7D-BA04-4458D0AFA29B}" type="presParOf" srcId="{F38DC294-3422-43D8-8642-9333506C160F}" destId="{E4514505-6346-4B0C-ACDF-E566F40F19D7}" srcOrd="3" destOrd="0" presId="urn:microsoft.com/office/officeart/2005/8/layout/chevron1"/>
    <dgm:cxn modelId="{44D6A797-B6B1-4CF6-9D0A-6A4551A4B254}" type="presParOf" srcId="{F38DC294-3422-43D8-8642-9333506C160F}" destId="{1B6D2611-B1BA-42AC-98F3-139C13007C46}" srcOrd="4" destOrd="0" presId="urn:microsoft.com/office/officeart/2005/8/layout/chevron1"/>
    <dgm:cxn modelId="{7FBA71C2-3F1B-4E7F-879B-FC75DECE5D5D}" type="presParOf" srcId="{F38DC294-3422-43D8-8642-9333506C160F}" destId="{85E95644-77CB-4CC7-AAB5-A6321966BE7F}" srcOrd="5" destOrd="0" presId="urn:microsoft.com/office/officeart/2005/8/layout/chevron1"/>
    <dgm:cxn modelId="{8D2C961F-E6DF-478B-B5F1-C62DDCE45707}" type="presParOf" srcId="{F38DC294-3422-43D8-8642-9333506C160F}" destId="{96CF1676-16E2-48A8-A91F-60181D717F9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BBD69-FD82-403A-8C7C-EFADC037538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CBF5A57-2D18-431F-9936-A55F3F3115BE}">
      <dgm:prSet phldrT="[文本]" custT="1"/>
      <dgm:spPr/>
      <dgm:t>
        <a:bodyPr/>
        <a:lstStyle/>
        <a:p>
          <a:r>
            <a: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编译链接</a:t>
          </a:r>
          <a:r>
            <a:rPr lang="en-US" altLang="zh-CN" sz="14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lex.yy.c</a:t>
          </a:r>
          <a:r>
            <a: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生成可执行文件</a:t>
          </a:r>
        </a:p>
      </dgm:t>
    </dgm:pt>
    <dgm:pt modelId="{0CEC209B-E716-47AA-B4B7-AEF457134D04}" type="parTrans" cxnId="{352D55C2-9ACA-46F4-B13D-C7586AB7B53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8B572D-C354-4A9E-881A-A52A46458687}" type="sibTrans" cxnId="{352D55C2-9ACA-46F4-B13D-C7586AB7B53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15B188-848D-4F71-9BB5-7162331D8113}">
      <dgm:prSet custT="1"/>
      <dgm:spPr/>
      <dgm:t>
        <a:bodyPr/>
        <a:lstStyle/>
        <a:p>
          <a:r>
            <a:rPr lang="en-US" altLang="zh-CN" sz="14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Build|Rebuild</a:t>
          </a:r>
          <a:endParaRPr lang="en-US" altLang="zh-CN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EF5C3-D3DB-4A85-BA88-89F84979D51F}" type="parTrans" cxnId="{DD1056FB-7248-453C-B71B-06E4FCD9BE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E03598-1E15-4EE9-8079-B3EB50728306}" type="sibTrans" cxnId="{DD1056FB-7248-453C-B71B-06E4FCD9BE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84D65D-3F9E-47C2-8A77-BBF913D0270B}">
      <dgm:prSet custT="1"/>
      <dgm:spPr/>
      <dgm:t>
        <a:bodyPr/>
        <a:lstStyle/>
        <a:p>
          <a:r>
            <a: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运行</a:t>
          </a:r>
          <a:endParaRPr lang="en-US" altLang="zh-CN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5C703F-E383-4DED-9133-ECDF9D244780}" type="parTrans" cxnId="{A4906DD7-7D5D-4F54-B32F-DD84C3F407A9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9B45E0-C630-4F95-8202-62E5625232BC}" type="sibTrans" cxnId="{A4906DD7-7D5D-4F54-B32F-DD84C3F407A9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54F26F-C6BA-44AB-B8A8-41C14C090AAF}">
      <dgm:prSet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输入：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int a=10, b=20, c=30;</a:t>
          </a:r>
        </a:p>
      </dgm:t>
    </dgm:pt>
    <dgm:pt modelId="{73B4EFC2-1974-4377-B070-9EC07A051D63}" type="parTrans" cxnId="{0F0630A1-FC17-4E59-A111-E3542D7999AC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53037C-77BF-4A72-90C4-010864E7FF4B}" type="sibTrans" cxnId="{0F0630A1-FC17-4E59-A111-E3542D7999AC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841B5C-DE1A-4CEB-8461-6870016EBDFF}">
      <dgm:prSet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输出：如图所示</a:t>
          </a:r>
          <a:endParaRPr lang="en-US" altLang="zh-CN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5B2A05-5A91-4325-994F-FEDD3443532E}" type="parTrans" cxnId="{FC6A3C0B-34D3-4FAE-B485-86CF21EBB93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006892-A169-4645-98DC-A2E234E7FD7C}" type="sibTrans" cxnId="{FC6A3C0B-34D3-4FAE-B485-86CF21EBB93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5B5B9D-BB4A-4158-8CC1-DEB0BE65D496}">
      <dgm:prSet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输入：</a:t>
          </a:r>
          <a:r>
            <a:rPr lang="en-US" altLang="zh-CN" sz="1400">
              <a:latin typeface="微软雅黑" panose="020B0503020204020204" pitchFamily="34" charset="-122"/>
              <a:ea typeface="微软雅黑" panose="020B0503020204020204" pitchFamily="34" charset="-122"/>
            </a:rPr>
            <a:t>a = b+c;</a:t>
          </a:r>
          <a:endParaRPr lang="en-US" altLang="zh-CN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5AF6B8-5C22-4167-BC57-2C6BE0FB29EC}" type="parTrans" cxnId="{6A111064-D61E-4200-8DFD-415C384E52B8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965005-E968-407A-AEA6-3895C7E1CB42}" type="sibTrans" cxnId="{6A111064-D61E-4200-8DFD-415C384E52B8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F2AEAA-5249-45F5-B928-7599419E27A2}">
      <dgm:prSet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输出：如图所示</a:t>
          </a:r>
        </a:p>
      </dgm:t>
    </dgm:pt>
    <dgm:pt modelId="{7BE749CF-293E-4B06-9BE5-4F26C322B4AB}" type="parTrans" cxnId="{928DB26B-ABB8-4485-B60F-D1BB0618278D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8C3B2F-F50C-456A-924C-C145BE2665FA}" type="sibTrans" cxnId="{928DB26B-ABB8-4485-B60F-D1BB0618278D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DC84FD-D3A3-4B04-B050-BF867AA0073A}">
      <dgm:prSet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可执行文件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lex.exe</a:t>
          </a:r>
        </a:p>
      </dgm:t>
    </dgm:pt>
    <dgm:pt modelId="{B485D235-B06B-4E34-9298-838861DDB700}" type="parTrans" cxnId="{E0A95CC6-62B7-486D-B2D9-25DC206B2C8F}">
      <dgm:prSet/>
      <dgm:spPr/>
      <dgm:t>
        <a:bodyPr/>
        <a:lstStyle/>
        <a:p>
          <a:endParaRPr lang="zh-CN" altLang="en-US"/>
        </a:p>
      </dgm:t>
    </dgm:pt>
    <dgm:pt modelId="{91F47BD0-A579-4C6D-B9D1-EA074983C875}" type="sibTrans" cxnId="{E0A95CC6-62B7-486D-B2D9-25DC206B2C8F}">
      <dgm:prSet/>
      <dgm:spPr/>
      <dgm:t>
        <a:bodyPr/>
        <a:lstStyle/>
        <a:p>
          <a:endParaRPr lang="zh-CN" altLang="en-US"/>
        </a:p>
      </dgm:t>
    </dgm:pt>
    <dgm:pt modelId="{92BCC792-B0E0-4D68-809B-FE92231D81BF}" type="pres">
      <dgm:prSet presAssocID="{661BBD69-FD82-403A-8C7C-EFADC0375385}" presName="linear" presStyleCnt="0">
        <dgm:presLayoutVars>
          <dgm:dir/>
          <dgm:animLvl val="lvl"/>
          <dgm:resizeHandles val="exact"/>
        </dgm:presLayoutVars>
      </dgm:prSet>
      <dgm:spPr/>
    </dgm:pt>
    <dgm:pt modelId="{525C642D-FF72-4346-9DF3-EE1B9D424182}" type="pres">
      <dgm:prSet presAssocID="{2CBF5A57-2D18-431F-9936-A55F3F3115BE}" presName="parentLin" presStyleCnt="0"/>
      <dgm:spPr/>
    </dgm:pt>
    <dgm:pt modelId="{3021BE57-D3D4-4CBE-924E-8DD9F9D37880}" type="pres">
      <dgm:prSet presAssocID="{2CBF5A57-2D18-431F-9936-A55F3F3115BE}" presName="parentLeftMargin" presStyleLbl="node1" presStyleIdx="0" presStyleCnt="2"/>
      <dgm:spPr/>
    </dgm:pt>
    <dgm:pt modelId="{3633A98B-29A5-4767-9FA4-069AD63B6710}" type="pres">
      <dgm:prSet presAssocID="{2CBF5A57-2D18-431F-9936-A55F3F3115B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8CD729-AD1F-40C1-A302-79852205D831}" type="pres">
      <dgm:prSet presAssocID="{2CBF5A57-2D18-431F-9936-A55F3F3115BE}" presName="negativeSpace" presStyleCnt="0"/>
      <dgm:spPr/>
    </dgm:pt>
    <dgm:pt modelId="{C1A08372-325D-4FB2-A782-51702ACF0D6B}" type="pres">
      <dgm:prSet presAssocID="{2CBF5A57-2D18-431F-9936-A55F3F3115BE}" presName="childText" presStyleLbl="conFgAcc1" presStyleIdx="0" presStyleCnt="2">
        <dgm:presLayoutVars>
          <dgm:bulletEnabled val="1"/>
        </dgm:presLayoutVars>
      </dgm:prSet>
      <dgm:spPr/>
    </dgm:pt>
    <dgm:pt modelId="{6FCC282E-FDB2-4617-B252-43D31FD132A3}" type="pres">
      <dgm:prSet presAssocID="{738B572D-C354-4A9E-881A-A52A46458687}" presName="spaceBetweenRectangles" presStyleCnt="0"/>
      <dgm:spPr/>
    </dgm:pt>
    <dgm:pt modelId="{60EE4D53-8AB6-4CE0-B8F3-340D07324A97}" type="pres">
      <dgm:prSet presAssocID="{8084D65D-3F9E-47C2-8A77-BBF913D0270B}" presName="parentLin" presStyleCnt="0"/>
      <dgm:spPr/>
    </dgm:pt>
    <dgm:pt modelId="{CA3F2436-EA9F-4322-AF8E-B96CC682B5C0}" type="pres">
      <dgm:prSet presAssocID="{8084D65D-3F9E-47C2-8A77-BBF913D0270B}" presName="parentLeftMargin" presStyleLbl="node1" presStyleIdx="0" presStyleCnt="2"/>
      <dgm:spPr/>
    </dgm:pt>
    <dgm:pt modelId="{E6C8F4A8-33AF-41AD-9B90-B3E3E973F601}" type="pres">
      <dgm:prSet presAssocID="{8084D65D-3F9E-47C2-8A77-BBF913D0270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8D093F6-468D-4FE2-A61F-E74B28CF5AB1}" type="pres">
      <dgm:prSet presAssocID="{8084D65D-3F9E-47C2-8A77-BBF913D0270B}" presName="negativeSpace" presStyleCnt="0"/>
      <dgm:spPr/>
    </dgm:pt>
    <dgm:pt modelId="{4F14C7A2-EC82-4E25-88CE-D2EEB05FDAAC}" type="pres">
      <dgm:prSet presAssocID="{8084D65D-3F9E-47C2-8A77-BBF913D0270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C6A3C0B-34D3-4FAE-B485-86CF21EBB937}" srcId="{8084D65D-3F9E-47C2-8A77-BBF913D0270B}" destId="{B0841B5C-DE1A-4CEB-8461-6870016EBDFF}" srcOrd="1" destOrd="0" parTransId="{E35B2A05-5A91-4325-994F-FEDD3443532E}" sibTransId="{EB006892-A169-4645-98DC-A2E234E7FD7C}"/>
    <dgm:cxn modelId="{3DB6720D-1195-4D24-A524-34B2991D43D0}" type="presOf" srcId="{2CBF5A57-2D18-431F-9936-A55F3F3115BE}" destId="{3021BE57-D3D4-4CBE-924E-8DD9F9D37880}" srcOrd="0" destOrd="0" presId="urn:microsoft.com/office/officeart/2005/8/layout/list1"/>
    <dgm:cxn modelId="{19CB3312-9F67-425E-BCB9-ACC452BCB73F}" type="presOf" srcId="{A154F26F-C6BA-44AB-B8A8-41C14C090AAF}" destId="{4F14C7A2-EC82-4E25-88CE-D2EEB05FDAAC}" srcOrd="0" destOrd="0" presId="urn:microsoft.com/office/officeart/2005/8/layout/list1"/>
    <dgm:cxn modelId="{C1B26924-5B27-4B1E-BEF8-A4B7E368DB54}" type="presOf" srcId="{2CBF5A57-2D18-431F-9936-A55F3F3115BE}" destId="{3633A98B-29A5-4767-9FA4-069AD63B6710}" srcOrd="1" destOrd="0" presId="urn:microsoft.com/office/officeart/2005/8/layout/list1"/>
    <dgm:cxn modelId="{3F078730-1F9E-4DDE-8BB7-453E3C85F8C5}" type="presOf" srcId="{8084D65D-3F9E-47C2-8A77-BBF913D0270B}" destId="{E6C8F4A8-33AF-41AD-9B90-B3E3E973F601}" srcOrd="1" destOrd="0" presId="urn:microsoft.com/office/officeart/2005/8/layout/list1"/>
    <dgm:cxn modelId="{ACF0E131-54FF-4B02-8C03-DFEF60EEC7C9}" type="presOf" srcId="{77F2AEAA-5249-45F5-B928-7599419E27A2}" destId="{4F14C7A2-EC82-4E25-88CE-D2EEB05FDAAC}" srcOrd="0" destOrd="3" presId="urn:microsoft.com/office/officeart/2005/8/layout/list1"/>
    <dgm:cxn modelId="{6A111064-D61E-4200-8DFD-415C384E52B8}" srcId="{8084D65D-3F9E-47C2-8A77-BBF913D0270B}" destId="{175B5B9D-BB4A-4158-8CC1-DEB0BE65D496}" srcOrd="2" destOrd="0" parTransId="{405AF6B8-5C22-4167-BC57-2C6BE0FB29EC}" sibTransId="{44965005-E968-407A-AEA6-3895C7E1CB42}"/>
    <dgm:cxn modelId="{928DB26B-ABB8-4485-B60F-D1BB0618278D}" srcId="{8084D65D-3F9E-47C2-8A77-BBF913D0270B}" destId="{77F2AEAA-5249-45F5-B928-7599419E27A2}" srcOrd="3" destOrd="0" parTransId="{7BE749CF-293E-4B06-9BE5-4F26C322B4AB}" sibTransId="{448C3B2F-F50C-456A-924C-C145BE2665FA}"/>
    <dgm:cxn modelId="{E5F42871-C02B-42EB-88DC-B7D371EDCE37}" type="presOf" srcId="{44DC84FD-D3A3-4B04-B050-BF867AA0073A}" destId="{C1A08372-325D-4FB2-A782-51702ACF0D6B}" srcOrd="0" destOrd="1" presId="urn:microsoft.com/office/officeart/2005/8/layout/list1"/>
    <dgm:cxn modelId="{B7760580-1F71-4FBA-8944-9F3642B3FC07}" type="presOf" srcId="{8F15B188-848D-4F71-9BB5-7162331D8113}" destId="{C1A08372-325D-4FB2-A782-51702ACF0D6B}" srcOrd="0" destOrd="0" presId="urn:microsoft.com/office/officeart/2005/8/layout/list1"/>
    <dgm:cxn modelId="{5FCEC594-FC55-46C1-B2AD-2174434B8585}" type="presOf" srcId="{661BBD69-FD82-403A-8C7C-EFADC0375385}" destId="{92BCC792-B0E0-4D68-809B-FE92231D81BF}" srcOrd="0" destOrd="0" presId="urn:microsoft.com/office/officeart/2005/8/layout/list1"/>
    <dgm:cxn modelId="{0F0630A1-FC17-4E59-A111-E3542D7999AC}" srcId="{8084D65D-3F9E-47C2-8A77-BBF913D0270B}" destId="{A154F26F-C6BA-44AB-B8A8-41C14C090AAF}" srcOrd="0" destOrd="0" parTransId="{73B4EFC2-1974-4377-B070-9EC07A051D63}" sibTransId="{F153037C-77BF-4A72-90C4-010864E7FF4B}"/>
    <dgm:cxn modelId="{F0C5CAB9-736A-4EB6-B52B-E08D63129DBA}" type="presOf" srcId="{8084D65D-3F9E-47C2-8A77-BBF913D0270B}" destId="{CA3F2436-EA9F-4322-AF8E-B96CC682B5C0}" srcOrd="0" destOrd="0" presId="urn:microsoft.com/office/officeart/2005/8/layout/list1"/>
    <dgm:cxn modelId="{8D23DBBF-7C80-4140-80A8-06EF2C53B121}" type="presOf" srcId="{B0841B5C-DE1A-4CEB-8461-6870016EBDFF}" destId="{4F14C7A2-EC82-4E25-88CE-D2EEB05FDAAC}" srcOrd="0" destOrd="1" presId="urn:microsoft.com/office/officeart/2005/8/layout/list1"/>
    <dgm:cxn modelId="{352D55C2-9ACA-46F4-B13D-C7586AB7B53F}" srcId="{661BBD69-FD82-403A-8C7C-EFADC0375385}" destId="{2CBF5A57-2D18-431F-9936-A55F3F3115BE}" srcOrd="0" destOrd="0" parTransId="{0CEC209B-E716-47AA-B4B7-AEF457134D04}" sibTransId="{738B572D-C354-4A9E-881A-A52A46458687}"/>
    <dgm:cxn modelId="{E0A95CC6-62B7-486D-B2D9-25DC206B2C8F}" srcId="{2CBF5A57-2D18-431F-9936-A55F3F3115BE}" destId="{44DC84FD-D3A3-4B04-B050-BF867AA0073A}" srcOrd="1" destOrd="0" parTransId="{B485D235-B06B-4E34-9298-838861DDB700}" sibTransId="{91F47BD0-A579-4C6D-B9D1-EA074983C875}"/>
    <dgm:cxn modelId="{A4906DD7-7D5D-4F54-B32F-DD84C3F407A9}" srcId="{661BBD69-FD82-403A-8C7C-EFADC0375385}" destId="{8084D65D-3F9E-47C2-8A77-BBF913D0270B}" srcOrd="1" destOrd="0" parTransId="{555C703F-E383-4DED-9133-ECDF9D244780}" sibTransId="{859B45E0-C630-4F95-8202-62E5625232BC}"/>
    <dgm:cxn modelId="{8412D0E9-44D8-440C-9B1C-24FAEA47669A}" type="presOf" srcId="{175B5B9D-BB4A-4158-8CC1-DEB0BE65D496}" destId="{4F14C7A2-EC82-4E25-88CE-D2EEB05FDAAC}" srcOrd="0" destOrd="2" presId="urn:microsoft.com/office/officeart/2005/8/layout/list1"/>
    <dgm:cxn modelId="{DD1056FB-7248-453C-B71B-06E4FCD9BE71}" srcId="{2CBF5A57-2D18-431F-9936-A55F3F3115BE}" destId="{8F15B188-848D-4F71-9BB5-7162331D8113}" srcOrd="0" destOrd="0" parTransId="{09AEF5C3-D3DB-4A85-BA88-89F84979D51F}" sibTransId="{87E03598-1E15-4EE9-8079-B3EB50728306}"/>
    <dgm:cxn modelId="{B7D1F76A-24E1-431D-80BE-22E14EBA9C63}" type="presParOf" srcId="{92BCC792-B0E0-4D68-809B-FE92231D81BF}" destId="{525C642D-FF72-4346-9DF3-EE1B9D424182}" srcOrd="0" destOrd="0" presId="urn:microsoft.com/office/officeart/2005/8/layout/list1"/>
    <dgm:cxn modelId="{83DA6AD0-B269-483B-935D-CD935B1F37F5}" type="presParOf" srcId="{525C642D-FF72-4346-9DF3-EE1B9D424182}" destId="{3021BE57-D3D4-4CBE-924E-8DD9F9D37880}" srcOrd="0" destOrd="0" presId="urn:microsoft.com/office/officeart/2005/8/layout/list1"/>
    <dgm:cxn modelId="{A22E8F7A-FBE8-43C3-8510-BB1BEE03E4B8}" type="presParOf" srcId="{525C642D-FF72-4346-9DF3-EE1B9D424182}" destId="{3633A98B-29A5-4767-9FA4-069AD63B6710}" srcOrd="1" destOrd="0" presId="urn:microsoft.com/office/officeart/2005/8/layout/list1"/>
    <dgm:cxn modelId="{78030EF4-8956-42B1-A02C-B80EB6F9E323}" type="presParOf" srcId="{92BCC792-B0E0-4D68-809B-FE92231D81BF}" destId="{418CD729-AD1F-40C1-A302-79852205D831}" srcOrd="1" destOrd="0" presId="urn:microsoft.com/office/officeart/2005/8/layout/list1"/>
    <dgm:cxn modelId="{99B9432B-EC58-4036-8CB2-969470DC5D58}" type="presParOf" srcId="{92BCC792-B0E0-4D68-809B-FE92231D81BF}" destId="{C1A08372-325D-4FB2-A782-51702ACF0D6B}" srcOrd="2" destOrd="0" presId="urn:microsoft.com/office/officeart/2005/8/layout/list1"/>
    <dgm:cxn modelId="{46AF9E1C-AEF6-4467-9229-5E22B259250A}" type="presParOf" srcId="{92BCC792-B0E0-4D68-809B-FE92231D81BF}" destId="{6FCC282E-FDB2-4617-B252-43D31FD132A3}" srcOrd="3" destOrd="0" presId="urn:microsoft.com/office/officeart/2005/8/layout/list1"/>
    <dgm:cxn modelId="{9065EC9C-B05E-47F4-8694-D23184A56A98}" type="presParOf" srcId="{92BCC792-B0E0-4D68-809B-FE92231D81BF}" destId="{60EE4D53-8AB6-4CE0-B8F3-340D07324A97}" srcOrd="4" destOrd="0" presId="urn:microsoft.com/office/officeart/2005/8/layout/list1"/>
    <dgm:cxn modelId="{9331FC39-101D-4F95-A6C9-30871718C8D7}" type="presParOf" srcId="{60EE4D53-8AB6-4CE0-B8F3-340D07324A97}" destId="{CA3F2436-EA9F-4322-AF8E-B96CC682B5C0}" srcOrd="0" destOrd="0" presId="urn:microsoft.com/office/officeart/2005/8/layout/list1"/>
    <dgm:cxn modelId="{C7C8E5C5-D80B-4518-8A28-FB04EC692335}" type="presParOf" srcId="{60EE4D53-8AB6-4CE0-B8F3-340D07324A97}" destId="{E6C8F4A8-33AF-41AD-9B90-B3E3E973F601}" srcOrd="1" destOrd="0" presId="urn:microsoft.com/office/officeart/2005/8/layout/list1"/>
    <dgm:cxn modelId="{964D79FD-8FF5-455C-806E-6005CD9A646C}" type="presParOf" srcId="{92BCC792-B0E0-4D68-809B-FE92231D81BF}" destId="{48D093F6-468D-4FE2-A61F-E74B28CF5AB1}" srcOrd="5" destOrd="0" presId="urn:microsoft.com/office/officeart/2005/8/layout/list1"/>
    <dgm:cxn modelId="{51B3DC3B-D355-467B-8FDC-11596F769E48}" type="presParOf" srcId="{92BCC792-B0E0-4D68-809B-FE92231D81BF}" destId="{4F14C7A2-EC82-4E25-88CE-D2EEB05FDAA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1BBD69-FD82-403A-8C7C-EFADC037538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CBF5A57-2D18-431F-9936-A55F3F3115BE}">
      <dgm:prSet phldrT="[文本]" custT="1"/>
      <dgm:spPr/>
      <dgm:t>
        <a:bodyPr/>
        <a:lstStyle/>
        <a:p>
          <a:r>
            <a: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编译链接</a:t>
          </a:r>
          <a:r>
            <a:rPr lang="en-US" altLang="zh-CN" sz="14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lex.yy.c</a:t>
          </a:r>
          <a:endParaRPr lang="zh-CN" alt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EC209B-E716-47AA-B4B7-AEF457134D04}" type="parTrans" cxnId="{352D55C2-9ACA-46F4-B13D-C7586AB7B53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8B572D-C354-4A9E-881A-A52A46458687}" type="sibTrans" cxnId="{352D55C2-9ACA-46F4-B13D-C7586AB7B53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15B188-848D-4F71-9BB5-7162331D8113}">
      <dgm:prSet custT="1"/>
      <dgm:spPr/>
      <dgm:t>
        <a:bodyPr/>
        <a:lstStyle/>
        <a:p>
          <a:r>
            <a:rPr lang="en-US" altLang="zh-CN" sz="14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Build|Rebuild</a:t>
          </a:r>
          <a:endParaRPr lang="en-US" altLang="zh-CN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EF5C3-D3DB-4A85-BA88-89F84979D51F}" type="parTrans" cxnId="{DD1056FB-7248-453C-B71B-06E4FCD9BE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E03598-1E15-4EE9-8079-B3EB50728306}" type="sibTrans" cxnId="{DD1056FB-7248-453C-B71B-06E4FCD9BE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DC84FD-D3A3-4B04-B050-BF867AA0073A}">
      <dgm:prSet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生成可执行文件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lex.exe</a:t>
          </a:r>
        </a:p>
      </dgm:t>
    </dgm:pt>
    <dgm:pt modelId="{B485D235-B06B-4E34-9298-838861DDB700}" type="parTrans" cxnId="{E0A95CC6-62B7-486D-B2D9-25DC206B2C8F}">
      <dgm:prSet/>
      <dgm:spPr/>
      <dgm:t>
        <a:bodyPr/>
        <a:lstStyle/>
        <a:p>
          <a:endParaRPr lang="zh-CN" altLang="en-US"/>
        </a:p>
      </dgm:t>
    </dgm:pt>
    <dgm:pt modelId="{91F47BD0-A579-4C6D-B9D1-EA074983C875}" type="sibTrans" cxnId="{E0A95CC6-62B7-486D-B2D9-25DC206B2C8F}">
      <dgm:prSet/>
      <dgm:spPr/>
      <dgm:t>
        <a:bodyPr/>
        <a:lstStyle/>
        <a:p>
          <a:endParaRPr lang="zh-CN" altLang="en-US"/>
        </a:p>
      </dgm:t>
    </dgm:pt>
    <dgm:pt modelId="{158A0AA9-B86A-4C54-8E05-A86AF8B6CDD3}">
      <dgm:prSet custT="1"/>
      <dgm:spPr/>
      <dgm:t>
        <a:bodyPr/>
        <a:lstStyle/>
        <a:p>
          <a:r>
            <a: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重新</a:t>
          </a:r>
          <a:r>
            <a:rPr lang="en-US" altLang="zh-CN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Rebuild</a:t>
          </a:r>
          <a:endParaRPr lang="en-US" altLang="zh-CN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635C7B-A805-49B9-9C06-55F05617437E}" type="parTrans" cxnId="{B7A2F926-C5B6-4DBE-AE85-DAE6A6610F4A}">
      <dgm:prSet/>
      <dgm:spPr/>
      <dgm:t>
        <a:bodyPr/>
        <a:lstStyle/>
        <a:p>
          <a:endParaRPr lang="zh-CN" altLang="en-US"/>
        </a:p>
      </dgm:t>
    </dgm:pt>
    <dgm:pt modelId="{44B44ABB-1B96-434B-8C28-EA416F652476}" type="sibTrans" cxnId="{B7A2F926-C5B6-4DBE-AE85-DAE6A6610F4A}">
      <dgm:prSet/>
      <dgm:spPr/>
      <dgm:t>
        <a:bodyPr/>
        <a:lstStyle/>
        <a:p>
          <a:endParaRPr lang="zh-CN" altLang="en-US"/>
        </a:p>
      </dgm:t>
    </dgm:pt>
    <dgm:pt modelId="{81F984FD-C2C6-4B68-B653-29B526023740}">
      <dgm:prSet custT="1"/>
      <dgm:spPr/>
      <dgm:t>
        <a:bodyPr/>
        <a:lstStyle/>
        <a:p>
          <a:r>
            <a: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发现错误</a:t>
          </a:r>
          <a:endParaRPr lang="en-US" altLang="zh-CN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B2FF18-BCEB-419D-98D2-88EAFD136EF4}" type="parTrans" cxnId="{FA8F0347-D2DA-4911-8DD3-EBF08D3BD97C}">
      <dgm:prSet/>
      <dgm:spPr/>
      <dgm:t>
        <a:bodyPr/>
        <a:lstStyle/>
        <a:p>
          <a:endParaRPr lang="zh-CN" altLang="en-US"/>
        </a:p>
      </dgm:t>
    </dgm:pt>
    <dgm:pt modelId="{2B7EED25-E724-4586-8CC2-D7708DA44B60}" type="sibTrans" cxnId="{FA8F0347-D2DA-4911-8DD3-EBF08D3BD97C}">
      <dgm:prSet/>
      <dgm:spPr/>
      <dgm:t>
        <a:bodyPr/>
        <a:lstStyle/>
        <a:p>
          <a:endParaRPr lang="zh-CN" altLang="en-US"/>
        </a:p>
      </dgm:t>
    </dgm:pt>
    <dgm:pt modelId="{F9204742-B718-4F4F-BD22-DE4D16386121}">
      <dgm:prSet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如图</a:t>
          </a:r>
          <a:endParaRPr lang="en-US" altLang="zh-CN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7CB88F-C535-4211-B6A3-E1BEFD66C5E5}" type="parTrans" cxnId="{6F1D23A6-A2D7-4DFF-8FCE-1C97ABB92395}">
      <dgm:prSet/>
      <dgm:spPr/>
      <dgm:t>
        <a:bodyPr/>
        <a:lstStyle/>
        <a:p>
          <a:endParaRPr lang="zh-CN" altLang="en-US"/>
        </a:p>
      </dgm:t>
    </dgm:pt>
    <dgm:pt modelId="{D416727E-8767-4E94-8ADB-4CCE1FEBF62C}" type="sibTrans" cxnId="{6F1D23A6-A2D7-4DFF-8FCE-1C97ABB92395}">
      <dgm:prSet/>
      <dgm:spPr/>
      <dgm:t>
        <a:bodyPr/>
        <a:lstStyle/>
        <a:p>
          <a:endParaRPr lang="zh-CN" altLang="en-US"/>
        </a:p>
      </dgm:t>
    </dgm:pt>
    <dgm:pt modelId="{A1292CED-015A-4A4D-A87B-9730D8F49159}">
      <dgm:prSet custT="1"/>
      <dgm:spPr/>
      <dgm:t>
        <a:bodyPr/>
        <a:lstStyle/>
        <a:p>
          <a:r>
            <a: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修改</a:t>
          </a:r>
          <a:r>
            <a:rPr lang="en-US" altLang="zh-CN" sz="14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lex.yy.c</a:t>
          </a:r>
          <a:r>
            <a: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文件</a:t>
          </a:r>
          <a:endParaRPr lang="en-US" altLang="zh-CN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978DEE-0307-4206-92E6-F0CC726D9C99}" type="parTrans" cxnId="{007DAFAA-2FF0-4D2C-8221-EA1A068D9746}">
      <dgm:prSet/>
      <dgm:spPr/>
      <dgm:t>
        <a:bodyPr/>
        <a:lstStyle/>
        <a:p>
          <a:endParaRPr lang="zh-CN" altLang="en-US"/>
        </a:p>
      </dgm:t>
    </dgm:pt>
    <dgm:pt modelId="{787BD232-ACAF-45AB-AC36-44D3A622BEB6}" type="sibTrans" cxnId="{007DAFAA-2FF0-4D2C-8221-EA1A068D9746}">
      <dgm:prSet/>
      <dgm:spPr/>
      <dgm:t>
        <a:bodyPr/>
        <a:lstStyle/>
        <a:p>
          <a:endParaRPr lang="zh-CN" altLang="en-US"/>
        </a:p>
      </dgm:t>
    </dgm:pt>
    <dgm:pt modelId="{B283C9D8-1FA6-4F44-82B3-B88496A8A7FA}">
      <dgm:prSet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增加：</a:t>
          </a:r>
          <a:r>
            <a:rPr lang="en-US" altLang="en-US" sz="700" dirty="0">
              <a:latin typeface="微软雅黑" panose="020B0503020204020204" pitchFamily="34" charset="-122"/>
              <a:ea typeface="微软雅黑" panose="020B0503020204020204" pitchFamily="34" charset="-122"/>
            </a:rPr>
            <a:t>#define _CRT_SECURE_NO_WARNINGS</a:t>
          </a:r>
          <a:endParaRPr lang="en-US" altLang="zh-CN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318AD4-6D73-4E08-AA56-617837345209}" type="parTrans" cxnId="{A68BBC6B-0DDA-4127-B3F9-667B15D608A4}">
      <dgm:prSet/>
      <dgm:spPr/>
      <dgm:t>
        <a:bodyPr/>
        <a:lstStyle/>
        <a:p>
          <a:endParaRPr lang="zh-CN" altLang="en-US"/>
        </a:p>
      </dgm:t>
    </dgm:pt>
    <dgm:pt modelId="{189F1225-85A4-479D-95E5-085B505A3E34}" type="sibTrans" cxnId="{A68BBC6B-0DDA-4127-B3F9-667B15D608A4}">
      <dgm:prSet/>
      <dgm:spPr/>
      <dgm:t>
        <a:bodyPr/>
        <a:lstStyle/>
        <a:p>
          <a:endParaRPr lang="zh-CN" altLang="en-US"/>
        </a:p>
      </dgm:t>
    </dgm:pt>
    <dgm:pt modelId="{92BCC792-B0E0-4D68-809B-FE92231D81BF}" type="pres">
      <dgm:prSet presAssocID="{661BBD69-FD82-403A-8C7C-EFADC0375385}" presName="linear" presStyleCnt="0">
        <dgm:presLayoutVars>
          <dgm:dir/>
          <dgm:animLvl val="lvl"/>
          <dgm:resizeHandles val="exact"/>
        </dgm:presLayoutVars>
      </dgm:prSet>
      <dgm:spPr/>
    </dgm:pt>
    <dgm:pt modelId="{525C642D-FF72-4346-9DF3-EE1B9D424182}" type="pres">
      <dgm:prSet presAssocID="{2CBF5A57-2D18-431F-9936-A55F3F3115BE}" presName="parentLin" presStyleCnt="0"/>
      <dgm:spPr/>
    </dgm:pt>
    <dgm:pt modelId="{3021BE57-D3D4-4CBE-924E-8DD9F9D37880}" type="pres">
      <dgm:prSet presAssocID="{2CBF5A57-2D18-431F-9936-A55F3F3115BE}" presName="parentLeftMargin" presStyleLbl="node1" presStyleIdx="0" presStyleCnt="4"/>
      <dgm:spPr/>
    </dgm:pt>
    <dgm:pt modelId="{3633A98B-29A5-4767-9FA4-069AD63B6710}" type="pres">
      <dgm:prSet presAssocID="{2CBF5A57-2D18-431F-9936-A55F3F3115B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18CD729-AD1F-40C1-A302-79852205D831}" type="pres">
      <dgm:prSet presAssocID="{2CBF5A57-2D18-431F-9936-A55F3F3115BE}" presName="negativeSpace" presStyleCnt="0"/>
      <dgm:spPr/>
    </dgm:pt>
    <dgm:pt modelId="{C1A08372-325D-4FB2-A782-51702ACF0D6B}" type="pres">
      <dgm:prSet presAssocID="{2CBF5A57-2D18-431F-9936-A55F3F3115BE}" presName="childText" presStyleLbl="conFgAcc1" presStyleIdx="0" presStyleCnt="4">
        <dgm:presLayoutVars>
          <dgm:bulletEnabled val="1"/>
        </dgm:presLayoutVars>
      </dgm:prSet>
      <dgm:spPr/>
    </dgm:pt>
    <dgm:pt modelId="{6FCC282E-FDB2-4617-B252-43D31FD132A3}" type="pres">
      <dgm:prSet presAssocID="{738B572D-C354-4A9E-881A-A52A46458687}" presName="spaceBetweenRectangles" presStyleCnt="0"/>
      <dgm:spPr/>
    </dgm:pt>
    <dgm:pt modelId="{3FE99BDD-F0F6-4C59-B192-2CA034F43E40}" type="pres">
      <dgm:prSet presAssocID="{81F984FD-C2C6-4B68-B653-29B526023740}" presName="parentLin" presStyleCnt="0"/>
      <dgm:spPr/>
    </dgm:pt>
    <dgm:pt modelId="{854BBFF7-7E99-4606-B33F-0839BDDEF103}" type="pres">
      <dgm:prSet presAssocID="{81F984FD-C2C6-4B68-B653-29B526023740}" presName="parentLeftMargin" presStyleLbl="node1" presStyleIdx="0" presStyleCnt="4"/>
      <dgm:spPr/>
    </dgm:pt>
    <dgm:pt modelId="{B8D60FE9-B955-4A38-9D7B-A483F656B8E2}" type="pres">
      <dgm:prSet presAssocID="{81F984FD-C2C6-4B68-B653-29B52602374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61955B6-829B-49B5-B33F-61D600763B8C}" type="pres">
      <dgm:prSet presAssocID="{81F984FD-C2C6-4B68-B653-29B526023740}" presName="negativeSpace" presStyleCnt="0"/>
      <dgm:spPr/>
    </dgm:pt>
    <dgm:pt modelId="{AF9E11AC-FC8C-424E-9579-4B5A5DBC1E45}" type="pres">
      <dgm:prSet presAssocID="{81F984FD-C2C6-4B68-B653-29B526023740}" presName="childText" presStyleLbl="conFgAcc1" presStyleIdx="1" presStyleCnt="4">
        <dgm:presLayoutVars>
          <dgm:bulletEnabled val="1"/>
        </dgm:presLayoutVars>
      </dgm:prSet>
      <dgm:spPr/>
    </dgm:pt>
    <dgm:pt modelId="{0EE28961-DC55-4731-A877-25DAE3B320FB}" type="pres">
      <dgm:prSet presAssocID="{2B7EED25-E724-4586-8CC2-D7708DA44B60}" presName="spaceBetweenRectangles" presStyleCnt="0"/>
      <dgm:spPr/>
    </dgm:pt>
    <dgm:pt modelId="{34946629-299B-415D-B4D7-C93730DBA5FC}" type="pres">
      <dgm:prSet presAssocID="{A1292CED-015A-4A4D-A87B-9730D8F49159}" presName="parentLin" presStyleCnt="0"/>
      <dgm:spPr/>
    </dgm:pt>
    <dgm:pt modelId="{E7C1185C-9ADD-4B96-8237-329ACE424753}" type="pres">
      <dgm:prSet presAssocID="{A1292CED-015A-4A4D-A87B-9730D8F49159}" presName="parentLeftMargin" presStyleLbl="node1" presStyleIdx="1" presStyleCnt="4"/>
      <dgm:spPr/>
    </dgm:pt>
    <dgm:pt modelId="{E5EB7CC9-30DA-44B8-B49F-B2B8B50EF835}" type="pres">
      <dgm:prSet presAssocID="{A1292CED-015A-4A4D-A87B-9730D8F4915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C035EAE-2989-434E-959E-EB1219D802A0}" type="pres">
      <dgm:prSet presAssocID="{A1292CED-015A-4A4D-A87B-9730D8F49159}" presName="negativeSpace" presStyleCnt="0"/>
      <dgm:spPr/>
    </dgm:pt>
    <dgm:pt modelId="{69A809F6-51CB-451D-9544-4D830D0E1859}" type="pres">
      <dgm:prSet presAssocID="{A1292CED-015A-4A4D-A87B-9730D8F49159}" presName="childText" presStyleLbl="conFgAcc1" presStyleIdx="2" presStyleCnt="4">
        <dgm:presLayoutVars>
          <dgm:bulletEnabled val="1"/>
        </dgm:presLayoutVars>
      </dgm:prSet>
      <dgm:spPr/>
    </dgm:pt>
    <dgm:pt modelId="{803FD5EB-F5E3-4A10-80C3-9C40A725DA7F}" type="pres">
      <dgm:prSet presAssocID="{787BD232-ACAF-45AB-AC36-44D3A622BEB6}" presName="spaceBetweenRectangles" presStyleCnt="0"/>
      <dgm:spPr/>
    </dgm:pt>
    <dgm:pt modelId="{872344F5-1036-4BEA-9949-ED5CE50DCE3F}" type="pres">
      <dgm:prSet presAssocID="{158A0AA9-B86A-4C54-8E05-A86AF8B6CDD3}" presName="parentLin" presStyleCnt="0"/>
      <dgm:spPr/>
    </dgm:pt>
    <dgm:pt modelId="{B7D57FE7-56AB-46F1-9B5D-0DC48E185F31}" type="pres">
      <dgm:prSet presAssocID="{158A0AA9-B86A-4C54-8E05-A86AF8B6CDD3}" presName="parentLeftMargin" presStyleLbl="node1" presStyleIdx="2" presStyleCnt="4"/>
      <dgm:spPr/>
    </dgm:pt>
    <dgm:pt modelId="{F0515165-DD12-4D1E-91A2-B4405BA68FB1}" type="pres">
      <dgm:prSet presAssocID="{158A0AA9-B86A-4C54-8E05-A86AF8B6CDD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5143AE1-F7E7-4168-9B04-F190BBD058EA}" type="pres">
      <dgm:prSet presAssocID="{158A0AA9-B86A-4C54-8E05-A86AF8B6CDD3}" presName="negativeSpace" presStyleCnt="0"/>
      <dgm:spPr/>
    </dgm:pt>
    <dgm:pt modelId="{44BEBC79-E915-4886-9A96-CA52227ABB86}" type="pres">
      <dgm:prSet presAssocID="{158A0AA9-B86A-4C54-8E05-A86AF8B6CDD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793E705-8882-4FCA-B187-30FFE04292CB}" type="presOf" srcId="{158A0AA9-B86A-4C54-8E05-A86AF8B6CDD3}" destId="{B7D57FE7-56AB-46F1-9B5D-0DC48E185F31}" srcOrd="0" destOrd="0" presId="urn:microsoft.com/office/officeart/2005/8/layout/list1"/>
    <dgm:cxn modelId="{3DB6720D-1195-4D24-A524-34B2991D43D0}" type="presOf" srcId="{2CBF5A57-2D18-431F-9936-A55F3F3115BE}" destId="{3021BE57-D3D4-4CBE-924E-8DD9F9D37880}" srcOrd="0" destOrd="0" presId="urn:microsoft.com/office/officeart/2005/8/layout/list1"/>
    <dgm:cxn modelId="{C1B26924-5B27-4B1E-BEF8-A4B7E368DB54}" type="presOf" srcId="{2CBF5A57-2D18-431F-9936-A55F3F3115BE}" destId="{3633A98B-29A5-4767-9FA4-069AD63B6710}" srcOrd="1" destOrd="0" presId="urn:microsoft.com/office/officeart/2005/8/layout/list1"/>
    <dgm:cxn modelId="{B7A2F926-C5B6-4DBE-AE85-DAE6A6610F4A}" srcId="{661BBD69-FD82-403A-8C7C-EFADC0375385}" destId="{158A0AA9-B86A-4C54-8E05-A86AF8B6CDD3}" srcOrd="3" destOrd="0" parTransId="{63635C7B-A805-49B9-9C06-55F05617437E}" sibTransId="{44B44ABB-1B96-434B-8C28-EA416F652476}"/>
    <dgm:cxn modelId="{6438B637-B948-450E-BE09-5FB57835F79E}" type="presOf" srcId="{B283C9D8-1FA6-4F44-82B3-B88496A8A7FA}" destId="{69A809F6-51CB-451D-9544-4D830D0E1859}" srcOrd="0" destOrd="0" presId="urn:microsoft.com/office/officeart/2005/8/layout/list1"/>
    <dgm:cxn modelId="{FA8F0347-D2DA-4911-8DD3-EBF08D3BD97C}" srcId="{661BBD69-FD82-403A-8C7C-EFADC0375385}" destId="{81F984FD-C2C6-4B68-B653-29B526023740}" srcOrd="1" destOrd="0" parTransId="{A3B2FF18-BCEB-419D-98D2-88EAFD136EF4}" sibTransId="{2B7EED25-E724-4586-8CC2-D7708DA44B60}"/>
    <dgm:cxn modelId="{A68BBC6B-0DDA-4127-B3F9-667B15D608A4}" srcId="{A1292CED-015A-4A4D-A87B-9730D8F49159}" destId="{B283C9D8-1FA6-4F44-82B3-B88496A8A7FA}" srcOrd="0" destOrd="0" parTransId="{26318AD4-6D73-4E08-AA56-617837345209}" sibTransId="{189F1225-85A4-479D-95E5-085B505A3E34}"/>
    <dgm:cxn modelId="{0EA22173-DEBC-43F8-AA3A-8F1435C11681}" type="presOf" srcId="{A1292CED-015A-4A4D-A87B-9730D8F49159}" destId="{E7C1185C-9ADD-4B96-8237-329ACE424753}" srcOrd="0" destOrd="0" presId="urn:microsoft.com/office/officeart/2005/8/layout/list1"/>
    <dgm:cxn modelId="{B7760580-1F71-4FBA-8944-9F3642B3FC07}" type="presOf" srcId="{8F15B188-848D-4F71-9BB5-7162331D8113}" destId="{C1A08372-325D-4FB2-A782-51702ACF0D6B}" srcOrd="0" destOrd="0" presId="urn:microsoft.com/office/officeart/2005/8/layout/list1"/>
    <dgm:cxn modelId="{5FCEC594-FC55-46C1-B2AD-2174434B8585}" type="presOf" srcId="{661BBD69-FD82-403A-8C7C-EFADC0375385}" destId="{92BCC792-B0E0-4D68-809B-FE92231D81BF}" srcOrd="0" destOrd="0" presId="urn:microsoft.com/office/officeart/2005/8/layout/list1"/>
    <dgm:cxn modelId="{BE4B80A3-DBD4-45D3-888A-CBB8C3868AAC}" type="presOf" srcId="{158A0AA9-B86A-4C54-8E05-A86AF8B6CDD3}" destId="{F0515165-DD12-4D1E-91A2-B4405BA68FB1}" srcOrd="1" destOrd="0" presId="urn:microsoft.com/office/officeart/2005/8/layout/list1"/>
    <dgm:cxn modelId="{4178D4A3-2EBA-4BF0-A5AE-6A51BB44CE64}" type="presOf" srcId="{44DC84FD-D3A3-4B04-B050-BF867AA0073A}" destId="{44BEBC79-E915-4886-9A96-CA52227ABB86}" srcOrd="0" destOrd="0" presId="urn:microsoft.com/office/officeart/2005/8/layout/list1"/>
    <dgm:cxn modelId="{6F1D23A6-A2D7-4DFF-8FCE-1C97ABB92395}" srcId="{81F984FD-C2C6-4B68-B653-29B526023740}" destId="{F9204742-B718-4F4F-BD22-DE4D16386121}" srcOrd="0" destOrd="0" parTransId="{317CB88F-C535-4211-B6A3-E1BEFD66C5E5}" sibTransId="{D416727E-8767-4E94-8ADB-4CCE1FEBF62C}"/>
    <dgm:cxn modelId="{007DAFAA-2FF0-4D2C-8221-EA1A068D9746}" srcId="{661BBD69-FD82-403A-8C7C-EFADC0375385}" destId="{A1292CED-015A-4A4D-A87B-9730D8F49159}" srcOrd="2" destOrd="0" parTransId="{CD978DEE-0307-4206-92E6-F0CC726D9C99}" sibTransId="{787BD232-ACAF-45AB-AC36-44D3A622BEB6}"/>
    <dgm:cxn modelId="{263379BA-CDCA-4EDC-8865-20178E8CF68E}" type="presOf" srcId="{81F984FD-C2C6-4B68-B653-29B526023740}" destId="{854BBFF7-7E99-4606-B33F-0839BDDEF103}" srcOrd="0" destOrd="0" presId="urn:microsoft.com/office/officeart/2005/8/layout/list1"/>
    <dgm:cxn modelId="{352D55C2-9ACA-46F4-B13D-C7586AB7B53F}" srcId="{661BBD69-FD82-403A-8C7C-EFADC0375385}" destId="{2CBF5A57-2D18-431F-9936-A55F3F3115BE}" srcOrd="0" destOrd="0" parTransId="{0CEC209B-E716-47AA-B4B7-AEF457134D04}" sibTransId="{738B572D-C354-4A9E-881A-A52A46458687}"/>
    <dgm:cxn modelId="{16F821C5-ABF1-44C8-9936-FDE46CF4DD92}" type="presOf" srcId="{A1292CED-015A-4A4D-A87B-9730D8F49159}" destId="{E5EB7CC9-30DA-44B8-B49F-B2B8B50EF835}" srcOrd="1" destOrd="0" presId="urn:microsoft.com/office/officeart/2005/8/layout/list1"/>
    <dgm:cxn modelId="{E0A95CC6-62B7-486D-B2D9-25DC206B2C8F}" srcId="{158A0AA9-B86A-4C54-8E05-A86AF8B6CDD3}" destId="{44DC84FD-D3A3-4B04-B050-BF867AA0073A}" srcOrd="0" destOrd="0" parTransId="{B485D235-B06B-4E34-9298-838861DDB700}" sibTransId="{91F47BD0-A579-4C6D-B9D1-EA074983C875}"/>
    <dgm:cxn modelId="{B10236E1-6699-4408-9CB3-A9D8AE558002}" type="presOf" srcId="{81F984FD-C2C6-4B68-B653-29B526023740}" destId="{B8D60FE9-B955-4A38-9D7B-A483F656B8E2}" srcOrd="1" destOrd="0" presId="urn:microsoft.com/office/officeart/2005/8/layout/list1"/>
    <dgm:cxn modelId="{5917AAE3-7AAE-40D4-91E8-F75E38A50E24}" type="presOf" srcId="{F9204742-B718-4F4F-BD22-DE4D16386121}" destId="{AF9E11AC-FC8C-424E-9579-4B5A5DBC1E45}" srcOrd="0" destOrd="0" presId="urn:microsoft.com/office/officeart/2005/8/layout/list1"/>
    <dgm:cxn modelId="{DD1056FB-7248-453C-B71B-06E4FCD9BE71}" srcId="{2CBF5A57-2D18-431F-9936-A55F3F3115BE}" destId="{8F15B188-848D-4F71-9BB5-7162331D8113}" srcOrd="0" destOrd="0" parTransId="{09AEF5C3-D3DB-4A85-BA88-89F84979D51F}" sibTransId="{87E03598-1E15-4EE9-8079-B3EB50728306}"/>
    <dgm:cxn modelId="{B7D1F76A-24E1-431D-80BE-22E14EBA9C63}" type="presParOf" srcId="{92BCC792-B0E0-4D68-809B-FE92231D81BF}" destId="{525C642D-FF72-4346-9DF3-EE1B9D424182}" srcOrd="0" destOrd="0" presId="urn:microsoft.com/office/officeart/2005/8/layout/list1"/>
    <dgm:cxn modelId="{83DA6AD0-B269-483B-935D-CD935B1F37F5}" type="presParOf" srcId="{525C642D-FF72-4346-9DF3-EE1B9D424182}" destId="{3021BE57-D3D4-4CBE-924E-8DD9F9D37880}" srcOrd="0" destOrd="0" presId="urn:microsoft.com/office/officeart/2005/8/layout/list1"/>
    <dgm:cxn modelId="{A22E8F7A-FBE8-43C3-8510-BB1BEE03E4B8}" type="presParOf" srcId="{525C642D-FF72-4346-9DF3-EE1B9D424182}" destId="{3633A98B-29A5-4767-9FA4-069AD63B6710}" srcOrd="1" destOrd="0" presId="urn:microsoft.com/office/officeart/2005/8/layout/list1"/>
    <dgm:cxn modelId="{78030EF4-8956-42B1-A02C-B80EB6F9E323}" type="presParOf" srcId="{92BCC792-B0E0-4D68-809B-FE92231D81BF}" destId="{418CD729-AD1F-40C1-A302-79852205D831}" srcOrd="1" destOrd="0" presId="urn:microsoft.com/office/officeart/2005/8/layout/list1"/>
    <dgm:cxn modelId="{99B9432B-EC58-4036-8CB2-969470DC5D58}" type="presParOf" srcId="{92BCC792-B0E0-4D68-809B-FE92231D81BF}" destId="{C1A08372-325D-4FB2-A782-51702ACF0D6B}" srcOrd="2" destOrd="0" presId="urn:microsoft.com/office/officeart/2005/8/layout/list1"/>
    <dgm:cxn modelId="{46AF9E1C-AEF6-4467-9229-5E22B259250A}" type="presParOf" srcId="{92BCC792-B0E0-4D68-809B-FE92231D81BF}" destId="{6FCC282E-FDB2-4617-B252-43D31FD132A3}" srcOrd="3" destOrd="0" presId="urn:microsoft.com/office/officeart/2005/8/layout/list1"/>
    <dgm:cxn modelId="{2F70E27D-4BC2-4E81-AD99-2FC4F51DD574}" type="presParOf" srcId="{92BCC792-B0E0-4D68-809B-FE92231D81BF}" destId="{3FE99BDD-F0F6-4C59-B192-2CA034F43E40}" srcOrd="4" destOrd="0" presId="urn:microsoft.com/office/officeart/2005/8/layout/list1"/>
    <dgm:cxn modelId="{3BC17A51-ED99-4269-B78E-CD102993C5A6}" type="presParOf" srcId="{3FE99BDD-F0F6-4C59-B192-2CA034F43E40}" destId="{854BBFF7-7E99-4606-B33F-0839BDDEF103}" srcOrd="0" destOrd="0" presId="urn:microsoft.com/office/officeart/2005/8/layout/list1"/>
    <dgm:cxn modelId="{E3261A05-EFD2-4EC2-9230-C4C537A365BE}" type="presParOf" srcId="{3FE99BDD-F0F6-4C59-B192-2CA034F43E40}" destId="{B8D60FE9-B955-4A38-9D7B-A483F656B8E2}" srcOrd="1" destOrd="0" presId="urn:microsoft.com/office/officeart/2005/8/layout/list1"/>
    <dgm:cxn modelId="{A07AF363-0B18-4793-9485-06768B5DFAAC}" type="presParOf" srcId="{92BCC792-B0E0-4D68-809B-FE92231D81BF}" destId="{F61955B6-829B-49B5-B33F-61D600763B8C}" srcOrd="5" destOrd="0" presId="urn:microsoft.com/office/officeart/2005/8/layout/list1"/>
    <dgm:cxn modelId="{0E3692A5-99A6-4FAC-85E4-DE3CB11F3BFD}" type="presParOf" srcId="{92BCC792-B0E0-4D68-809B-FE92231D81BF}" destId="{AF9E11AC-FC8C-424E-9579-4B5A5DBC1E45}" srcOrd="6" destOrd="0" presId="urn:microsoft.com/office/officeart/2005/8/layout/list1"/>
    <dgm:cxn modelId="{4FD7E45A-9364-4534-A30A-63BCE69A8EB7}" type="presParOf" srcId="{92BCC792-B0E0-4D68-809B-FE92231D81BF}" destId="{0EE28961-DC55-4731-A877-25DAE3B320FB}" srcOrd="7" destOrd="0" presId="urn:microsoft.com/office/officeart/2005/8/layout/list1"/>
    <dgm:cxn modelId="{EFC9D840-B87C-4D5E-9ABD-2E21C864EB23}" type="presParOf" srcId="{92BCC792-B0E0-4D68-809B-FE92231D81BF}" destId="{34946629-299B-415D-B4D7-C93730DBA5FC}" srcOrd="8" destOrd="0" presId="urn:microsoft.com/office/officeart/2005/8/layout/list1"/>
    <dgm:cxn modelId="{FE5FB803-09A9-49E2-877D-3F1A05A78472}" type="presParOf" srcId="{34946629-299B-415D-B4D7-C93730DBA5FC}" destId="{E7C1185C-9ADD-4B96-8237-329ACE424753}" srcOrd="0" destOrd="0" presId="urn:microsoft.com/office/officeart/2005/8/layout/list1"/>
    <dgm:cxn modelId="{35C37323-4CBB-4458-BAFB-4D7BAE0121B7}" type="presParOf" srcId="{34946629-299B-415D-B4D7-C93730DBA5FC}" destId="{E5EB7CC9-30DA-44B8-B49F-B2B8B50EF835}" srcOrd="1" destOrd="0" presId="urn:microsoft.com/office/officeart/2005/8/layout/list1"/>
    <dgm:cxn modelId="{BC1F6A18-D30E-47F3-9B75-B58B155E3287}" type="presParOf" srcId="{92BCC792-B0E0-4D68-809B-FE92231D81BF}" destId="{7C035EAE-2989-434E-959E-EB1219D802A0}" srcOrd="9" destOrd="0" presId="urn:microsoft.com/office/officeart/2005/8/layout/list1"/>
    <dgm:cxn modelId="{AF3DE3DF-C692-4B3B-9625-189BBC6E240A}" type="presParOf" srcId="{92BCC792-B0E0-4D68-809B-FE92231D81BF}" destId="{69A809F6-51CB-451D-9544-4D830D0E1859}" srcOrd="10" destOrd="0" presId="urn:microsoft.com/office/officeart/2005/8/layout/list1"/>
    <dgm:cxn modelId="{16DD1FF9-E017-49F6-BCA3-76E4AB742F4E}" type="presParOf" srcId="{92BCC792-B0E0-4D68-809B-FE92231D81BF}" destId="{803FD5EB-F5E3-4A10-80C3-9C40A725DA7F}" srcOrd="11" destOrd="0" presId="urn:microsoft.com/office/officeart/2005/8/layout/list1"/>
    <dgm:cxn modelId="{B842A4DD-ABA9-4FB2-AB6B-D9E5826B254B}" type="presParOf" srcId="{92BCC792-B0E0-4D68-809B-FE92231D81BF}" destId="{872344F5-1036-4BEA-9949-ED5CE50DCE3F}" srcOrd="12" destOrd="0" presId="urn:microsoft.com/office/officeart/2005/8/layout/list1"/>
    <dgm:cxn modelId="{C75688AB-D836-4E01-A002-263DCF40BC38}" type="presParOf" srcId="{872344F5-1036-4BEA-9949-ED5CE50DCE3F}" destId="{B7D57FE7-56AB-46F1-9B5D-0DC48E185F31}" srcOrd="0" destOrd="0" presId="urn:microsoft.com/office/officeart/2005/8/layout/list1"/>
    <dgm:cxn modelId="{B275D72F-6611-4A99-AC0A-6434C731BF6F}" type="presParOf" srcId="{872344F5-1036-4BEA-9949-ED5CE50DCE3F}" destId="{F0515165-DD12-4D1E-91A2-B4405BA68FB1}" srcOrd="1" destOrd="0" presId="urn:microsoft.com/office/officeart/2005/8/layout/list1"/>
    <dgm:cxn modelId="{5BE9E588-A486-4805-922E-3A411A8837A5}" type="presParOf" srcId="{92BCC792-B0E0-4D68-809B-FE92231D81BF}" destId="{65143AE1-F7E7-4168-9B04-F190BBD058EA}" srcOrd="13" destOrd="0" presId="urn:microsoft.com/office/officeart/2005/8/layout/list1"/>
    <dgm:cxn modelId="{BE9328E9-43D2-43EC-A156-C8C284C4955C}" type="presParOf" srcId="{92BCC792-B0E0-4D68-809B-FE92231D81BF}" destId="{44BEBC79-E915-4886-9A96-CA52227ABB8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D6BD3F-3965-4FD7-8E3C-8BCB9B7186C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144CF6-3018-4507-8AB9-0502E1204663}">
      <dgm:prSet phldrT="[文本]" custT="1"/>
      <dgm:spPr/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方法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：在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visual studio</a:t>
          </a: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中设置参数运行</a:t>
          </a:r>
        </a:p>
      </dgm:t>
    </dgm:pt>
    <dgm:pt modelId="{3205FD20-A077-4C0B-B18D-50E8D6A932B5}" type="parTrans" cxnId="{DB3F7575-9DCC-4DD9-8315-94CD68276EA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088533-F3EF-47AD-82D9-938066E88E19}" type="sibTrans" cxnId="{DB3F7575-9DCC-4DD9-8315-94CD68276EA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867EE8-1AF4-462F-B087-8B4EC20CD4FC}">
      <dgm:prSet custT="1"/>
      <dgm:spPr/>
      <dgm:t>
        <a:bodyPr lIns="180000" rIns="180000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选择菜单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【Debug| … Properties】 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打开对话框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0B4468-F868-407C-BFE0-26AC05AE74A8}" type="parTrans" cxnId="{689AF337-4503-4FF7-BAA9-DA0F4ECBBC5E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3483B5-C5A3-454D-879B-10263FBC7A84}" type="sibTrans" cxnId="{689AF337-4503-4FF7-BAA9-DA0F4ECBBC5E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820EFE-4C9F-41EA-B642-B36D156D9772}">
      <dgm:prSet custT="1"/>
      <dgm:spPr/>
      <dgm:t>
        <a:bodyPr lIns="180000" rIns="180000"/>
        <a:lstStyle/>
        <a:p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73FAE1-E816-4513-865C-E7D1CFE4F003}" type="parTrans" cxnId="{6F50E1F7-D0C4-414B-9D91-EB56DC2DBFF0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C3D9FD-F47D-4851-9936-418BE6971943}" type="sibTrans" cxnId="{6F50E1F7-D0C4-414B-9D91-EB56DC2DBFF0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3C7A97-2173-4BB6-B3C9-88FF8E31B1E6}">
      <dgm:prSet custT="1"/>
      <dgm:spPr/>
      <dgm:t>
        <a:bodyPr lIns="180000" rIns="180000"/>
        <a:lstStyle/>
        <a:p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53C4F7-630A-4AD0-BA6D-F3D0DA2E283C}" type="parTrans" cxnId="{FF7CF68D-DC62-4588-97A6-28A87B829CF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702F9E-4433-435E-B823-85730671DA8C}" type="sibTrans" cxnId="{FF7CF68D-DC62-4588-97A6-28A87B829CF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3D31EE-3972-4DFE-9DC5-034CD1EAC5CE}">
      <dgm:prSet custT="1"/>
      <dgm:spPr/>
      <dgm:t>
        <a:bodyPr lIns="180000" rIns="180000"/>
        <a:lstStyle/>
        <a:p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B2EE4B-A305-427E-B0A3-FAD0119440D9}" type="parTrans" cxnId="{53EAA990-A198-45AC-BC34-9B341BE1B3CF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71E361-BEB9-4B29-B57C-211F03B67F08}" type="sibTrans" cxnId="{53EAA990-A198-45AC-BC34-9B341BE1B3CF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DAF3B-14B8-4E0F-B879-CC205E0CA6B8}">
      <dgm:prSet custT="1"/>
      <dgm:spPr/>
      <dgm:t>
        <a:bodyPr lIns="180000" rIns="180000"/>
        <a:lstStyle/>
        <a:p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0E42B0-7FF9-4FC2-844F-7DAF3FB7B03A}" type="parTrans" cxnId="{C9321CBF-C1DD-4355-9933-D5B8256C6AC0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66F5B8-77EC-4496-BA6E-0305F947C469}" type="sibTrans" cxnId="{C9321CBF-C1DD-4355-9933-D5B8256C6AC0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78EA59-47C7-427A-B4C1-FD659C26062A}">
      <dgm:prSet custT="1"/>
      <dgm:spPr/>
      <dgm:t>
        <a:bodyPr lIns="180000" rIns="180000"/>
        <a:lstStyle/>
        <a:p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D714BD-7FAF-437E-8392-5DF7C27D9C75}" type="parTrans" cxnId="{FA48FC0F-1A49-4776-B767-A76C7A6DACEB}">
      <dgm:prSet/>
      <dgm:spPr/>
      <dgm:t>
        <a:bodyPr/>
        <a:lstStyle/>
        <a:p>
          <a:endParaRPr lang="zh-CN" altLang="en-US"/>
        </a:p>
      </dgm:t>
    </dgm:pt>
    <dgm:pt modelId="{12C826EB-DBDD-49F2-A7B9-AEFF87BE0C1F}" type="sibTrans" cxnId="{FA48FC0F-1A49-4776-B767-A76C7A6DACEB}">
      <dgm:prSet/>
      <dgm:spPr/>
      <dgm:t>
        <a:bodyPr/>
        <a:lstStyle/>
        <a:p>
          <a:endParaRPr lang="zh-CN" altLang="en-US"/>
        </a:p>
      </dgm:t>
    </dgm:pt>
    <dgm:pt modelId="{47EADF31-D503-4E9A-9924-6E4484822016}">
      <dgm:prSet custT="1"/>
      <dgm:spPr/>
      <dgm:t>
        <a:bodyPr lIns="180000" rIns="180000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在对话框中设置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【Command Argument】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为待进行词法分析的文件，如：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book.pl0</a:t>
          </a:r>
        </a:p>
      </dgm:t>
    </dgm:pt>
    <dgm:pt modelId="{43A6354D-9F17-44A2-BCA2-ED2C065B12A0}" type="parTrans" cxnId="{70A3CB8B-20E6-4277-80D7-2D4F795958FD}">
      <dgm:prSet/>
      <dgm:spPr/>
      <dgm:t>
        <a:bodyPr/>
        <a:lstStyle/>
        <a:p>
          <a:endParaRPr lang="zh-CN" altLang="en-US"/>
        </a:p>
      </dgm:t>
    </dgm:pt>
    <dgm:pt modelId="{0F4850E1-1BC8-446E-9658-FEF7B0B8DA6E}" type="sibTrans" cxnId="{70A3CB8B-20E6-4277-80D7-2D4F795958FD}">
      <dgm:prSet/>
      <dgm:spPr/>
      <dgm:t>
        <a:bodyPr/>
        <a:lstStyle/>
        <a:p>
          <a:endParaRPr lang="zh-CN" altLang="en-US"/>
        </a:p>
      </dgm:t>
    </dgm:pt>
    <dgm:pt modelId="{138A88E2-3178-495B-B3A5-EDA78E0D8CC0}" type="pres">
      <dgm:prSet presAssocID="{2CD6BD3F-3965-4FD7-8E3C-8BCB9B7186C0}" presName="linear" presStyleCnt="0">
        <dgm:presLayoutVars>
          <dgm:dir/>
          <dgm:animLvl val="lvl"/>
          <dgm:resizeHandles val="exact"/>
        </dgm:presLayoutVars>
      </dgm:prSet>
      <dgm:spPr/>
    </dgm:pt>
    <dgm:pt modelId="{0DCC1431-CF29-4824-9A05-A0C1A46462E3}" type="pres">
      <dgm:prSet presAssocID="{EC144CF6-3018-4507-8AB9-0502E1204663}" presName="parentLin" presStyleCnt="0"/>
      <dgm:spPr/>
    </dgm:pt>
    <dgm:pt modelId="{FC5743D5-2917-4A2E-B20C-821BD92E3A92}" type="pres">
      <dgm:prSet presAssocID="{EC144CF6-3018-4507-8AB9-0502E1204663}" presName="parentLeftMargin" presStyleLbl="node1" presStyleIdx="0" presStyleCnt="1"/>
      <dgm:spPr/>
    </dgm:pt>
    <dgm:pt modelId="{77D356A0-1ECD-4D0E-97D8-329A4EB9B044}" type="pres">
      <dgm:prSet presAssocID="{EC144CF6-3018-4507-8AB9-0502E120466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7AB12FE-6B70-4E91-AB92-BF377B0588DE}" type="pres">
      <dgm:prSet presAssocID="{EC144CF6-3018-4507-8AB9-0502E1204663}" presName="negativeSpace" presStyleCnt="0"/>
      <dgm:spPr/>
    </dgm:pt>
    <dgm:pt modelId="{1B2C6194-3957-4AB5-9887-7DD01F411095}" type="pres">
      <dgm:prSet presAssocID="{EC144CF6-3018-4507-8AB9-0502E120466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A48FC0F-1A49-4776-B767-A76C7A6DACEB}" srcId="{EC144CF6-3018-4507-8AB9-0502E1204663}" destId="{5578EA59-47C7-427A-B4C1-FD659C26062A}" srcOrd="3" destOrd="0" parTransId="{B4D714BD-7FAF-437E-8392-5DF7C27D9C75}" sibTransId="{12C826EB-DBDD-49F2-A7B9-AEFF87BE0C1F}"/>
    <dgm:cxn modelId="{9196A42E-8E40-4C84-ACA3-2662132D6466}" type="presOf" srcId="{5578EA59-47C7-427A-B4C1-FD659C26062A}" destId="{1B2C6194-3957-4AB5-9887-7DD01F411095}" srcOrd="0" destOrd="3" presId="urn:microsoft.com/office/officeart/2005/8/layout/list1"/>
    <dgm:cxn modelId="{689AF337-4503-4FF7-BAA9-DA0F4ECBBC5E}" srcId="{EC144CF6-3018-4507-8AB9-0502E1204663}" destId="{6D867EE8-1AF4-462F-B087-8B4EC20CD4FC}" srcOrd="0" destOrd="0" parTransId="{5E0B4468-F868-407C-BFE0-26AC05AE74A8}" sibTransId="{B03483B5-C5A3-454D-879B-10263FBC7A84}"/>
    <dgm:cxn modelId="{F8AABA39-6CC1-40BC-95BE-09BD23D4C1DA}" type="presOf" srcId="{D83C7A97-2173-4BB6-B3C9-88FF8E31B1E6}" destId="{1B2C6194-3957-4AB5-9887-7DD01F411095}" srcOrd="0" destOrd="2" presId="urn:microsoft.com/office/officeart/2005/8/layout/list1"/>
    <dgm:cxn modelId="{2CF2663E-E0C5-46D6-BFD1-21F9FC2E668B}" type="presOf" srcId="{6D867EE8-1AF4-462F-B087-8B4EC20CD4FC}" destId="{1B2C6194-3957-4AB5-9887-7DD01F411095}" srcOrd="0" destOrd="0" presId="urn:microsoft.com/office/officeart/2005/8/layout/list1"/>
    <dgm:cxn modelId="{2CAA8B72-B88B-4156-9A12-E866116B33B3}" type="presOf" srcId="{8F3D31EE-3972-4DFE-9DC5-034CD1EAC5CE}" destId="{1B2C6194-3957-4AB5-9887-7DD01F411095}" srcOrd="0" destOrd="4" presId="urn:microsoft.com/office/officeart/2005/8/layout/list1"/>
    <dgm:cxn modelId="{DB3F7575-9DCC-4DD9-8315-94CD68276EA5}" srcId="{2CD6BD3F-3965-4FD7-8E3C-8BCB9B7186C0}" destId="{EC144CF6-3018-4507-8AB9-0502E1204663}" srcOrd="0" destOrd="0" parTransId="{3205FD20-A077-4C0B-B18D-50E8D6A932B5}" sibTransId="{1C088533-F3EF-47AD-82D9-938066E88E19}"/>
    <dgm:cxn modelId="{F0B7887B-29FA-4977-AAD4-F2B4FFEE264C}" type="presOf" srcId="{FB820EFE-4C9F-41EA-B642-B36D156D9772}" destId="{1B2C6194-3957-4AB5-9887-7DD01F411095}" srcOrd="0" destOrd="6" presId="urn:microsoft.com/office/officeart/2005/8/layout/list1"/>
    <dgm:cxn modelId="{1A4F6F8B-1FCB-4876-902F-990DCC01060E}" type="presOf" srcId="{EC144CF6-3018-4507-8AB9-0502E1204663}" destId="{FC5743D5-2917-4A2E-B20C-821BD92E3A92}" srcOrd="0" destOrd="0" presId="urn:microsoft.com/office/officeart/2005/8/layout/list1"/>
    <dgm:cxn modelId="{70A3CB8B-20E6-4277-80D7-2D4F795958FD}" srcId="{EC144CF6-3018-4507-8AB9-0502E1204663}" destId="{47EADF31-D503-4E9A-9924-6E4484822016}" srcOrd="1" destOrd="0" parTransId="{43A6354D-9F17-44A2-BCA2-ED2C065B12A0}" sibTransId="{0F4850E1-1BC8-446E-9658-FEF7B0B8DA6E}"/>
    <dgm:cxn modelId="{FF7CF68D-DC62-4588-97A6-28A87B829CF5}" srcId="{EC144CF6-3018-4507-8AB9-0502E1204663}" destId="{D83C7A97-2173-4BB6-B3C9-88FF8E31B1E6}" srcOrd="2" destOrd="0" parTransId="{4453C4F7-630A-4AD0-BA6D-F3D0DA2E283C}" sibTransId="{FC702F9E-4433-435E-B823-85730671DA8C}"/>
    <dgm:cxn modelId="{53EAA990-A198-45AC-BC34-9B341BE1B3CF}" srcId="{EC144CF6-3018-4507-8AB9-0502E1204663}" destId="{8F3D31EE-3972-4DFE-9DC5-034CD1EAC5CE}" srcOrd="4" destOrd="0" parTransId="{85B2EE4B-A305-427E-B0A3-FAD0119440D9}" sibTransId="{B271E361-BEB9-4B29-B57C-211F03B67F08}"/>
    <dgm:cxn modelId="{51F7C691-69B2-4FBE-B2D8-E4D23F43202C}" type="presOf" srcId="{C43DAF3B-14B8-4E0F-B879-CC205E0CA6B8}" destId="{1B2C6194-3957-4AB5-9887-7DD01F411095}" srcOrd="0" destOrd="5" presId="urn:microsoft.com/office/officeart/2005/8/layout/list1"/>
    <dgm:cxn modelId="{0AAD3AA8-105A-422B-92BB-1092B027819A}" type="presOf" srcId="{EC144CF6-3018-4507-8AB9-0502E1204663}" destId="{77D356A0-1ECD-4D0E-97D8-329A4EB9B044}" srcOrd="1" destOrd="0" presId="urn:microsoft.com/office/officeart/2005/8/layout/list1"/>
    <dgm:cxn modelId="{C9321CBF-C1DD-4355-9933-D5B8256C6AC0}" srcId="{EC144CF6-3018-4507-8AB9-0502E1204663}" destId="{C43DAF3B-14B8-4E0F-B879-CC205E0CA6B8}" srcOrd="5" destOrd="0" parTransId="{2C0E42B0-7FF9-4FC2-844F-7DAF3FB7B03A}" sibTransId="{B166F5B8-77EC-4496-BA6E-0305F947C469}"/>
    <dgm:cxn modelId="{6F3CF6F1-959B-47B6-B02C-0C3DFE4BA1BF}" type="presOf" srcId="{47EADF31-D503-4E9A-9924-6E4484822016}" destId="{1B2C6194-3957-4AB5-9887-7DD01F411095}" srcOrd="0" destOrd="1" presId="urn:microsoft.com/office/officeart/2005/8/layout/list1"/>
    <dgm:cxn modelId="{15A3F4F3-D5AC-44D9-9A35-90D513497B0D}" type="presOf" srcId="{2CD6BD3F-3965-4FD7-8E3C-8BCB9B7186C0}" destId="{138A88E2-3178-495B-B3A5-EDA78E0D8CC0}" srcOrd="0" destOrd="0" presId="urn:microsoft.com/office/officeart/2005/8/layout/list1"/>
    <dgm:cxn modelId="{6F50E1F7-D0C4-414B-9D91-EB56DC2DBFF0}" srcId="{EC144CF6-3018-4507-8AB9-0502E1204663}" destId="{FB820EFE-4C9F-41EA-B642-B36D156D9772}" srcOrd="6" destOrd="0" parTransId="{4573FAE1-E816-4513-865C-E7D1CFE4F003}" sibTransId="{C5C3D9FD-F47D-4851-9936-418BE6971943}"/>
    <dgm:cxn modelId="{771951C5-BD07-44E6-BC8A-FF9C8255E99F}" type="presParOf" srcId="{138A88E2-3178-495B-B3A5-EDA78E0D8CC0}" destId="{0DCC1431-CF29-4824-9A05-A0C1A46462E3}" srcOrd="0" destOrd="0" presId="urn:microsoft.com/office/officeart/2005/8/layout/list1"/>
    <dgm:cxn modelId="{17CDDA40-7178-477E-AEBB-B55A3078C7FD}" type="presParOf" srcId="{0DCC1431-CF29-4824-9A05-A0C1A46462E3}" destId="{FC5743D5-2917-4A2E-B20C-821BD92E3A92}" srcOrd="0" destOrd="0" presId="urn:microsoft.com/office/officeart/2005/8/layout/list1"/>
    <dgm:cxn modelId="{6BFA9799-39D3-480E-9B7E-95519BC5FF8D}" type="presParOf" srcId="{0DCC1431-CF29-4824-9A05-A0C1A46462E3}" destId="{77D356A0-1ECD-4D0E-97D8-329A4EB9B044}" srcOrd="1" destOrd="0" presId="urn:microsoft.com/office/officeart/2005/8/layout/list1"/>
    <dgm:cxn modelId="{94A344A9-77CA-4D7B-8C43-BADBA6044B99}" type="presParOf" srcId="{138A88E2-3178-495B-B3A5-EDA78E0D8CC0}" destId="{47AB12FE-6B70-4E91-AB92-BF377B0588DE}" srcOrd="1" destOrd="0" presId="urn:microsoft.com/office/officeart/2005/8/layout/list1"/>
    <dgm:cxn modelId="{12B423F7-74EB-4E4A-B364-254A4DE9EB6A}" type="presParOf" srcId="{138A88E2-3178-495B-B3A5-EDA78E0D8CC0}" destId="{1B2C6194-3957-4AB5-9887-7DD01F41109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05884-0098-48F6-86AE-8D812B68A031}">
      <dsp:nvSpPr>
        <dsp:cNvPr id="0" name=""/>
        <dsp:cNvSpPr/>
      </dsp:nvSpPr>
      <dsp:spPr>
        <a:xfrm>
          <a:off x="2796" y="0"/>
          <a:ext cx="1627670" cy="50272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查看高级系统设置</a:t>
          </a:r>
        </a:p>
      </dsp:txBody>
      <dsp:txXfrm>
        <a:off x="254158" y="0"/>
        <a:ext cx="1124947" cy="502723"/>
      </dsp:txXfrm>
    </dsp:sp>
    <dsp:sp modelId="{5AEBDD22-1F29-47CD-87A6-A1CB82341984}">
      <dsp:nvSpPr>
        <dsp:cNvPr id="0" name=""/>
        <dsp:cNvSpPr/>
      </dsp:nvSpPr>
      <dsp:spPr>
        <a:xfrm>
          <a:off x="1467700" y="0"/>
          <a:ext cx="1627670" cy="50272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系统属性</a:t>
          </a:r>
          <a:br>
            <a:rPr lang="en-US" altLang="zh-CN" sz="1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</a:br>
          <a:r>
            <a:rPr lang="en-US" altLang="zh-CN" sz="1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(</a:t>
          </a:r>
          <a:r>
            <a:rPr lang="zh-CN" altLang="en-US" sz="1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环境变量</a:t>
          </a:r>
          <a:r>
            <a:rPr lang="en-US" altLang="zh-CN" sz="1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)</a:t>
          </a:r>
          <a:endParaRPr lang="zh-CN" altLang="en-US" sz="1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9062" y="0"/>
        <a:ext cx="1124947" cy="502723"/>
      </dsp:txXfrm>
    </dsp:sp>
    <dsp:sp modelId="{1B6D2611-B1BA-42AC-98F3-139C13007C46}">
      <dsp:nvSpPr>
        <dsp:cNvPr id="0" name=""/>
        <dsp:cNvSpPr/>
      </dsp:nvSpPr>
      <dsp:spPr>
        <a:xfrm>
          <a:off x="2932603" y="0"/>
          <a:ext cx="1627670" cy="50272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Path</a:t>
          </a:r>
          <a:r>
            <a:rPr lang="zh-CN" altLang="en-US" sz="1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，编辑</a:t>
          </a:r>
          <a:endParaRPr lang="zh-CN" altLang="en-US" sz="1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3965" y="0"/>
        <a:ext cx="1124947" cy="502723"/>
      </dsp:txXfrm>
    </dsp:sp>
    <dsp:sp modelId="{96CF1676-16E2-48A8-A91F-60181D717F90}">
      <dsp:nvSpPr>
        <dsp:cNvPr id="0" name=""/>
        <dsp:cNvSpPr/>
      </dsp:nvSpPr>
      <dsp:spPr>
        <a:xfrm>
          <a:off x="4400304" y="0"/>
          <a:ext cx="1627670" cy="50272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新建，输入</a:t>
          </a:r>
          <a:r>
            <a:rPr lang="en-US" altLang="zh-CN" sz="1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Flex</a:t>
          </a:r>
          <a:r>
            <a:rPr lang="zh-CN" altLang="en-US" sz="1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rPr>
            <a:t>安装路径</a:t>
          </a:r>
          <a:endParaRPr lang="zh-CN" altLang="en-US" sz="1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51666" y="0"/>
        <a:ext cx="1124947" cy="502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08372-325D-4FB2-A782-51702ACF0D6B}">
      <dsp:nvSpPr>
        <dsp:cNvPr id="0" name=""/>
        <dsp:cNvSpPr/>
      </dsp:nvSpPr>
      <dsp:spPr>
        <a:xfrm>
          <a:off x="0" y="295277"/>
          <a:ext cx="2914650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209" tIns="374904" rIns="22620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Build|Rebuild</a:t>
          </a:r>
          <a:endParaRPr lang="en-US" altLang="zh-CN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可执行文件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lex.exe</a:t>
          </a:r>
        </a:p>
      </dsp:txBody>
      <dsp:txXfrm>
        <a:off x="0" y="295277"/>
        <a:ext cx="2914650" cy="1077300"/>
      </dsp:txXfrm>
    </dsp:sp>
    <dsp:sp modelId="{3633A98B-29A5-4767-9FA4-069AD63B6710}">
      <dsp:nvSpPr>
        <dsp:cNvPr id="0" name=""/>
        <dsp:cNvSpPr/>
      </dsp:nvSpPr>
      <dsp:spPr>
        <a:xfrm>
          <a:off x="145732" y="29597"/>
          <a:ext cx="2040255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17" tIns="0" rIns="7711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编译链接</a:t>
          </a:r>
          <a:r>
            <a:rPr lang="en-US" altLang="zh-CN" sz="14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lex.yy.c</a:t>
          </a:r>
          <a:r>
            <a:rPr lang="zh-CN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生成可执行文件</a:t>
          </a:r>
        </a:p>
      </dsp:txBody>
      <dsp:txXfrm>
        <a:off x="171671" y="55536"/>
        <a:ext cx="1988377" cy="479482"/>
      </dsp:txXfrm>
    </dsp:sp>
    <dsp:sp modelId="{4F14C7A2-EC82-4E25-88CE-D2EEB05FDAAC}">
      <dsp:nvSpPr>
        <dsp:cNvPr id="0" name=""/>
        <dsp:cNvSpPr/>
      </dsp:nvSpPr>
      <dsp:spPr>
        <a:xfrm>
          <a:off x="0" y="1735457"/>
          <a:ext cx="2914650" cy="1729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209" tIns="374904" rIns="22620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输入：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int a=10, b=20, c=30;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输出：如图所示</a:t>
          </a:r>
          <a:endParaRPr lang="en-US" altLang="zh-CN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输入：</a:t>
          </a:r>
          <a:r>
            <a:rPr lang="en-US" altLang="zh-CN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a = b+c;</a:t>
          </a:r>
          <a:endParaRPr lang="en-US" altLang="zh-CN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输出：如图所示</a:t>
          </a:r>
        </a:p>
      </dsp:txBody>
      <dsp:txXfrm>
        <a:off x="0" y="1735457"/>
        <a:ext cx="2914650" cy="1729350"/>
      </dsp:txXfrm>
    </dsp:sp>
    <dsp:sp modelId="{E6C8F4A8-33AF-41AD-9B90-B3E3E973F601}">
      <dsp:nvSpPr>
        <dsp:cNvPr id="0" name=""/>
        <dsp:cNvSpPr/>
      </dsp:nvSpPr>
      <dsp:spPr>
        <a:xfrm>
          <a:off x="145732" y="1469777"/>
          <a:ext cx="2040255" cy="5313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17" tIns="0" rIns="7711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运行</a:t>
          </a:r>
          <a:endParaRPr lang="en-US" altLang="zh-CN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671" y="1495716"/>
        <a:ext cx="1988377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08372-325D-4FB2-A782-51702ACF0D6B}">
      <dsp:nvSpPr>
        <dsp:cNvPr id="0" name=""/>
        <dsp:cNvSpPr/>
      </dsp:nvSpPr>
      <dsp:spPr>
        <a:xfrm>
          <a:off x="0" y="187682"/>
          <a:ext cx="2914650" cy="642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209" tIns="249936" rIns="22620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Build|Rebuild</a:t>
          </a:r>
          <a:endParaRPr lang="en-US" altLang="zh-CN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87682"/>
        <a:ext cx="2914650" cy="642600"/>
      </dsp:txXfrm>
    </dsp:sp>
    <dsp:sp modelId="{3633A98B-29A5-4767-9FA4-069AD63B6710}">
      <dsp:nvSpPr>
        <dsp:cNvPr id="0" name=""/>
        <dsp:cNvSpPr/>
      </dsp:nvSpPr>
      <dsp:spPr>
        <a:xfrm>
          <a:off x="145732" y="10562"/>
          <a:ext cx="2040255" cy="354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17" tIns="0" rIns="7711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编译链接</a:t>
          </a:r>
          <a:r>
            <a:rPr lang="en-US" altLang="zh-CN" sz="14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lex.yy.c</a:t>
          </a:r>
          <a:endParaRPr lang="zh-CN" alt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3025" y="27855"/>
        <a:ext cx="2005669" cy="319654"/>
      </dsp:txXfrm>
    </dsp:sp>
    <dsp:sp modelId="{AF9E11AC-FC8C-424E-9579-4B5A5DBC1E45}">
      <dsp:nvSpPr>
        <dsp:cNvPr id="0" name=""/>
        <dsp:cNvSpPr/>
      </dsp:nvSpPr>
      <dsp:spPr>
        <a:xfrm>
          <a:off x="0" y="1072202"/>
          <a:ext cx="2914650" cy="642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209" tIns="249936" rIns="22620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如图</a:t>
          </a:r>
          <a:endParaRPr lang="en-US" altLang="zh-CN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072202"/>
        <a:ext cx="2914650" cy="642600"/>
      </dsp:txXfrm>
    </dsp:sp>
    <dsp:sp modelId="{B8D60FE9-B955-4A38-9D7B-A483F656B8E2}">
      <dsp:nvSpPr>
        <dsp:cNvPr id="0" name=""/>
        <dsp:cNvSpPr/>
      </dsp:nvSpPr>
      <dsp:spPr>
        <a:xfrm>
          <a:off x="145732" y="895082"/>
          <a:ext cx="2040255" cy="35424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17" tIns="0" rIns="7711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发现错误</a:t>
          </a:r>
          <a:endParaRPr lang="en-US" altLang="zh-CN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3025" y="912375"/>
        <a:ext cx="2005669" cy="319654"/>
      </dsp:txXfrm>
    </dsp:sp>
    <dsp:sp modelId="{69A809F6-51CB-451D-9544-4D830D0E1859}">
      <dsp:nvSpPr>
        <dsp:cNvPr id="0" name=""/>
        <dsp:cNvSpPr/>
      </dsp:nvSpPr>
      <dsp:spPr>
        <a:xfrm>
          <a:off x="0" y="1956722"/>
          <a:ext cx="2914650" cy="642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209" tIns="249936" rIns="22620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增加：</a:t>
          </a:r>
          <a:r>
            <a:rPr lang="en-US" altLang="en-US" sz="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#define _CRT_SECURE_NO_WARNINGS</a:t>
          </a:r>
          <a:endParaRPr lang="en-US" altLang="zh-CN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56722"/>
        <a:ext cx="2914650" cy="642600"/>
      </dsp:txXfrm>
    </dsp:sp>
    <dsp:sp modelId="{E5EB7CC9-30DA-44B8-B49F-B2B8B50EF835}">
      <dsp:nvSpPr>
        <dsp:cNvPr id="0" name=""/>
        <dsp:cNvSpPr/>
      </dsp:nvSpPr>
      <dsp:spPr>
        <a:xfrm>
          <a:off x="145732" y="1779602"/>
          <a:ext cx="2040255" cy="35424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17" tIns="0" rIns="7711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修改</a:t>
          </a:r>
          <a:r>
            <a:rPr lang="en-US" altLang="zh-CN" sz="14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lex.yy.c</a:t>
          </a:r>
          <a:r>
            <a:rPr lang="zh-CN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文件</a:t>
          </a:r>
          <a:endParaRPr lang="en-US" altLang="zh-CN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3025" y="1796895"/>
        <a:ext cx="2005669" cy="319654"/>
      </dsp:txXfrm>
    </dsp:sp>
    <dsp:sp modelId="{44BEBC79-E915-4886-9A96-CA52227ABB86}">
      <dsp:nvSpPr>
        <dsp:cNvPr id="0" name=""/>
        <dsp:cNvSpPr/>
      </dsp:nvSpPr>
      <dsp:spPr>
        <a:xfrm>
          <a:off x="0" y="2841242"/>
          <a:ext cx="2914650" cy="642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209" tIns="249936" rIns="22620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生成可执行文件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lex.exe</a:t>
          </a:r>
        </a:p>
      </dsp:txBody>
      <dsp:txXfrm>
        <a:off x="0" y="2841242"/>
        <a:ext cx="2914650" cy="642600"/>
      </dsp:txXfrm>
    </dsp:sp>
    <dsp:sp modelId="{F0515165-DD12-4D1E-91A2-B4405BA68FB1}">
      <dsp:nvSpPr>
        <dsp:cNvPr id="0" name=""/>
        <dsp:cNvSpPr/>
      </dsp:nvSpPr>
      <dsp:spPr>
        <a:xfrm>
          <a:off x="145732" y="2664122"/>
          <a:ext cx="2040255" cy="3542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17" tIns="0" rIns="7711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重新</a:t>
          </a:r>
          <a:r>
            <a:rPr lang="en-US" altLang="zh-CN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Rebuild</a:t>
          </a:r>
          <a:endParaRPr lang="en-US" altLang="zh-CN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3025" y="2681415"/>
        <a:ext cx="2005669" cy="319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C6194-3957-4AB5-9887-7DD01F411095}">
      <dsp:nvSpPr>
        <dsp:cNvPr id="0" name=""/>
        <dsp:cNvSpPr/>
      </dsp:nvSpPr>
      <dsp:spPr>
        <a:xfrm>
          <a:off x="0" y="309323"/>
          <a:ext cx="6093501" cy="340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00" tIns="416560" rIns="1800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选择菜单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【Debug| … Properties】 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打开对话框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在对话框中设置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【Command Argument】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为待进行词法分析的文件，如：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book.pl0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09323"/>
        <a:ext cx="6093501" cy="3402000"/>
      </dsp:txXfrm>
    </dsp:sp>
    <dsp:sp modelId="{77D356A0-1ECD-4D0E-97D8-329A4EB9B044}">
      <dsp:nvSpPr>
        <dsp:cNvPr id="0" name=""/>
        <dsp:cNvSpPr/>
      </dsp:nvSpPr>
      <dsp:spPr>
        <a:xfrm>
          <a:off x="304675" y="14123"/>
          <a:ext cx="426545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24" tIns="0" rIns="16122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方法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：在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visual studio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中设置参数运行</a:t>
          </a:r>
        </a:p>
      </dsp:txBody>
      <dsp:txXfrm>
        <a:off x="333496" y="42944"/>
        <a:ext cx="420780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04E8BE76-29C8-41AB-8544-889D89FA4F96}" type="datetimeFigureOut">
              <a:rPr lang="zh-CN" altLang="en-US" smtClean="0"/>
              <a:pPr/>
              <a:t>2022/9/7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793AD677-048F-409F-AACD-0A0B5EF61C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236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印品黑体" panose="00000500000000000000" pitchFamily="2" charset="-122"/>
                <a:ea typeface="宋体" panose="02010600030101010101" pitchFamily="2" charset="-122"/>
              </a:rPr>
              <a:pPr/>
              <a:t>1</a:t>
            </a:fld>
            <a:endParaRPr lang="zh-CN" altLang="en-US" sz="1200" dirty="0">
              <a:latin typeface="印品黑体" panose="00000500000000000000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991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146B2E-EEDB-4B9E-92E6-FBFE84A6CB90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>
              <a:ea typeface="宋体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印品黑体" panose="00000500000000000000" pitchFamily="2" charset="-122"/>
                <a:ea typeface="宋体" panose="02010600030101010101" pitchFamily="2" charset="-122"/>
              </a:rPr>
              <a:pPr/>
              <a:t>2</a:t>
            </a:fld>
            <a:endParaRPr lang="zh-CN" altLang="en-US" sz="1200" dirty="0">
              <a:latin typeface="印品黑体" panose="00000500000000000000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30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印品黑体" panose="00000500000000000000" pitchFamily="2" charset="-122"/>
                <a:ea typeface="宋体" panose="02010600030101010101" pitchFamily="2" charset="-122"/>
              </a:rPr>
              <a:pPr/>
              <a:t>3</a:t>
            </a:fld>
            <a:endParaRPr lang="zh-CN" altLang="en-US" sz="1200" dirty="0">
              <a:latin typeface="印品黑体" panose="00000500000000000000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292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印品黑体" panose="00000500000000000000" pitchFamily="2" charset="-122"/>
                <a:ea typeface="宋体" panose="02010600030101010101" pitchFamily="2" charset="-122"/>
              </a:rPr>
              <a:pPr/>
              <a:t>6</a:t>
            </a:fld>
            <a:endParaRPr lang="zh-CN" altLang="en-US" sz="1200" dirty="0">
              <a:latin typeface="印品黑体" panose="00000500000000000000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901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印品黑体" panose="00000500000000000000" pitchFamily="2" charset="-122"/>
                <a:ea typeface="宋体" panose="02010600030101010101" pitchFamily="2" charset="-122"/>
              </a:rPr>
              <a:pPr/>
              <a:t>10</a:t>
            </a:fld>
            <a:endParaRPr lang="zh-CN" altLang="en-US" sz="1200" dirty="0">
              <a:latin typeface="印品黑体" panose="00000500000000000000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594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02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AD677-048F-409F-AACD-0A0B5EF61C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071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印品黑体" panose="00000500000000000000" pitchFamily="2" charset="-122"/>
                <a:ea typeface="宋体" panose="02010600030101010101" pitchFamily="2" charset="-122"/>
              </a:rPr>
              <a:pPr/>
              <a:t>15</a:t>
            </a:fld>
            <a:endParaRPr lang="zh-CN" altLang="en-US" sz="1200" dirty="0">
              <a:latin typeface="印品黑体" panose="00000500000000000000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332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3DB91D-87C1-413E-8E20-0B9A4EF62044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>
              <a:ea typeface="宋体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7122EC6-3CBF-BE16-2EE7-38C6DC04AC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950575"/>
            <a:ext cx="4098044" cy="3192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38838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9354" y="2701528"/>
            <a:ext cx="3621395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86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/>
          <a:lstStyle/>
          <a:p>
            <a:fld id="{808B4E33-73BE-4C60-91CA-21D10420C93C}" type="datetime1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7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/>
          <a:lstStyle/>
          <a:p>
            <a:fld id="{C0650DD3-813C-464D-A964-C401FE481F99}" type="datetime1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01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64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1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47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62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5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01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32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02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DFE951D-C154-5790-EF25-CABB44BB5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8118"/>
          <a:stretch/>
        </p:blipFill>
        <p:spPr>
          <a:xfrm>
            <a:off x="1" y="0"/>
            <a:ext cx="4179429" cy="4212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40000" cy="720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278245"/>
            <a:ext cx="5915025" cy="335447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华北电力大学 控制与计算机工程学院 王红 制作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23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01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22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08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25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197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418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1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70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EE0C6FA-7A37-149C-E121-85B1BE28C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3" y="2384652"/>
            <a:ext cx="2724453" cy="2122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824" y="1546341"/>
            <a:ext cx="4487117" cy="187551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3568" y="3442099"/>
            <a:ext cx="3669373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43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02E9B12-C41B-B99F-A31D-CF0B8C2FE7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8118"/>
          <a:stretch/>
        </p:blipFill>
        <p:spPr>
          <a:xfrm>
            <a:off x="1" y="0"/>
            <a:ext cx="4179429" cy="4212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720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/>
          <a:lstStyle/>
          <a:p>
            <a:fld id="{0288A6F6-35B1-4914-AE08-096DE85B8F72}" type="datetime1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BD24981-AF23-0DBC-F576-095B21E59B82}"/>
              </a:ext>
            </a:extLst>
          </p:cNvPr>
          <p:cNvSpPr txBox="1">
            <a:spLocks/>
          </p:cNvSpPr>
          <p:nvPr userDrawn="1"/>
        </p:nvSpPr>
        <p:spPr>
          <a:xfrm>
            <a:off x="471488" y="273845"/>
            <a:ext cx="594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6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86DDA70-E6AB-F330-C02A-63BB8437F6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8118"/>
          <a:stretch/>
        </p:blipFill>
        <p:spPr>
          <a:xfrm>
            <a:off x="1" y="0"/>
            <a:ext cx="4179429" cy="4212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273846"/>
            <a:ext cx="5915025" cy="720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/>
          <a:lstStyle/>
          <a:p>
            <a:fld id="{1B74BB69-E397-4894-A203-DBF1327EE7E8}" type="datetime1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5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00516F4-729D-E318-122F-66A66ABF1B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8118"/>
          <a:stretch/>
        </p:blipFill>
        <p:spPr>
          <a:xfrm>
            <a:off x="1" y="0"/>
            <a:ext cx="4179429" cy="4212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731516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/>
          <a:lstStyle/>
          <a:p>
            <a:fld id="{E53D4510-7C93-4B71-91ED-3ECE0B87C71B}" type="datetime1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62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/>
          <a:lstStyle/>
          <a:p>
            <a:fld id="{1E8802BC-EE83-4113-A7CA-EF7CA33A3B4E}" type="datetime1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/>
          <a:lstStyle/>
          <a:p>
            <a:fld id="{3A5E84B9-8FDD-4B8C-9754-1CA1A114691C}" type="datetime1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0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/>
          <a:lstStyle/>
          <a:p>
            <a:fld id="{D99577B9-09F5-4516-A26F-00A95A401EC4}" type="datetime1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48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华北电力大学 控制与计算机工程学院 王红 制作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87A4-0198-42B4-AAAE-EDBADA4485A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46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672" r:id="rId12"/>
    <p:sldLayoutId id="2147483675" r:id="rId13"/>
    <p:sldLayoutId id="2147483676" r:id="rId14"/>
    <p:sldLayoutId id="2147483678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6" r:id="rId21"/>
    <p:sldLayoutId id="2147483687" r:id="rId22"/>
    <p:sldLayoutId id="2147483688" r:id="rId23"/>
    <p:sldLayoutId id="2147483689" r:id="rId24"/>
    <p:sldLayoutId id="2147483691" r:id="rId25"/>
    <p:sldLayoutId id="2147483692" r:id="rId26"/>
    <p:sldLayoutId id="2147483693" r:id="rId2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10" Type="http://schemas.openxmlformats.org/officeDocument/2006/relationships/image" Target="../media/image3.jpeg"/><Relationship Id="rId4" Type="http://schemas.openxmlformats.org/officeDocument/2006/relationships/tags" Target="../tags/tag35.xml"/><Relationship Id="rId9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10" Type="http://schemas.openxmlformats.org/officeDocument/2006/relationships/image" Target="../media/image3.jpeg"/><Relationship Id="rId4" Type="http://schemas.openxmlformats.org/officeDocument/2006/relationships/tags" Target="../tags/tag42.xml"/><Relationship Id="rId9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image" Target="../media/image3.jpe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10" Type="http://schemas.openxmlformats.org/officeDocument/2006/relationships/image" Target="../media/image3.jpeg"/><Relationship Id="rId4" Type="http://schemas.openxmlformats.org/officeDocument/2006/relationships/tags" Target="../tags/tag21.xml"/><Relationship Id="rId9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m944256098a/article/details/10499288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10" Type="http://schemas.openxmlformats.org/officeDocument/2006/relationships/image" Target="../media/image3.jpeg"/><Relationship Id="rId4" Type="http://schemas.openxmlformats.org/officeDocument/2006/relationships/tags" Target="../tags/tag28.xml"/><Relationship Id="rId9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738119"/>
            <a:ext cx="3088264" cy="240617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90746" y="1139022"/>
            <a:ext cx="27029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North China Electric Power University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38963" y="3437583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endParaRPr lang="zh-CN" altLang="en-US" sz="1200" dirty="0">
              <a:solidFill>
                <a:srgbClr val="2E8CFE"/>
              </a:solidFill>
              <a:cs typeface="+mn-ea"/>
              <a:sym typeface="+mn-lt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B41425D-9F47-65B8-7396-84566C182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FLEX </a:t>
            </a:r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简要介绍</a:t>
            </a:r>
            <a:endParaRPr lang="zh-CN" altLang="en-US" dirty="0"/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EE3C3F74-F978-0354-A5BE-C26135231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3007360"/>
            <a:ext cx="5143500" cy="935990"/>
          </a:xfrm>
        </p:spPr>
        <p:txBody>
          <a:bodyPr/>
          <a:lstStyle/>
          <a:p>
            <a:r>
              <a:rPr lang="zh-CN" altLang="en-US" dirty="0"/>
              <a:t>编译技术 教学组 王红</a:t>
            </a:r>
          </a:p>
        </p:txBody>
      </p:sp>
    </p:spTree>
    <p:extLst>
      <p:ext uri="{BB962C8B-B14F-4D97-AF65-F5344CB8AC3E}">
        <p14:creationId xmlns:p14="http://schemas.microsoft.com/office/powerpoint/2010/main" val="241263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885" y="2384652"/>
            <a:ext cx="2724453" cy="2122714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2713568" y="642936"/>
            <a:ext cx="0" cy="3852000"/>
          </a:xfrm>
          <a:prstGeom prst="line">
            <a:avLst/>
          </a:prstGeom>
          <a:ln>
            <a:solidFill>
              <a:srgbClr val="0099EE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3517631" y="2108569"/>
            <a:ext cx="2601542" cy="552167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ctr"/>
            <a:r>
              <a:rPr lang="zh-CN" altLang="en-US" sz="2475" b="1" dirty="0">
                <a:gradFill flip="none" rotWithShape="1">
                  <a:gsLst>
                    <a:gs pos="0">
                      <a:srgbClr val="0070C0"/>
                    </a:gs>
                    <a:gs pos="50000">
                      <a:srgbClr val="00B0F0"/>
                    </a:gs>
                    <a:gs pos="55000">
                      <a:srgbClr val="00B0F0"/>
                    </a:gs>
                    <a:gs pos="100000">
                      <a:srgbClr val="0070C0"/>
                    </a:gs>
                  </a:gsLst>
                  <a:lin ang="5400000" scaled="1"/>
                  <a:tileRect/>
                </a:gradFill>
                <a:cs typeface="+mn-ea"/>
                <a:sym typeface="+mn-lt"/>
              </a:rPr>
              <a:t>第三部分</a:t>
            </a:r>
          </a:p>
        </p:txBody>
      </p:sp>
      <p:sp>
        <p:nvSpPr>
          <p:cNvPr id="28" name="文本框 27"/>
          <p:cNvSpPr txBox="1"/>
          <p:nvPr>
            <p:custDataLst>
              <p:tags r:id="rId3"/>
            </p:custDataLst>
          </p:nvPr>
        </p:nvSpPr>
        <p:spPr>
          <a:xfrm>
            <a:off x="3574781" y="2792198"/>
            <a:ext cx="2480667" cy="35283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800" b="1" dirty="0">
                <a:solidFill>
                  <a:srgbClr val="0081C8"/>
                </a:solidFill>
                <a:cs typeface="+mn-ea"/>
                <a:sym typeface="+mn-lt"/>
              </a:rPr>
              <a:t>Flex</a:t>
            </a:r>
            <a:r>
              <a:rPr lang="zh-CN" altLang="en-US" sz="1800" b="1" dirty="0">
                <a:solidFill>
                  <a:srgbClr val="0081C8"/>
                </a:solidFill>
                <a:cs typeface="+mn-ea"/>
              </a:rPr>
              <a:t>源文件基本格式</a:t>
            </a:r>
            <a:endParaRPr lang="zh-CN" altLang="en-US" sz="1800" b="1" dirty="0">
              <a:solidFill>
                <a:srgbClr val="0081C8"/>
              </a:solidFill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4"/>
            </p:custDataLst>
          </p:nvPr>
        </p:nvCxnSpPr>
        <p:spPr>
          <a:xfrm>
            <a:off x="3574780" y="3145036"/>
            <a:ext cx="2480667" cy="0"/>
          </a:xfrm>
          <a:prstGeom prst="line">
            <a:avLst/>
          </a:prstGeom>
          <a:noFill/>
          <a:ln w="19050" cap="flat" cmpd="sng" algn="ctr">
            <a:solidFill>
              <a:srgbClr val="2E8CFE"/>
            </a:solidFill>
            <a:prstDash val="solid"/>
            <a:miter lim="800000"/>
          </a:ln>
          <a:effectLst/>
        </p:spPr>
      </p:cxnSp>
      <p:cxnSp>
        <p:nvCxnSpPr>
          <p:cNvPr id="30" name="直接连接符 29"/>
          <p:cNvCxnSpPr/>
          <p:nvPr>
            <p:custDataLst>
              <p:tags r:id="rId5"/>
            </p:custDataLst>
          </p:nvPr>
        </p:nvCxnSpPr>
        <p:spPr>
          <a:xfrm>
            <a:off x="3574779" y="2797557"/>
            <a:ext cx="1113750" cy="0"/>
          </a:xfrm>
          <a:prstGeom prst="line">
            <a:avLst/>
          </a:prstGeom>
          <a:noFill/>
          <a:ln w="19050" cap="flat" cmpd="sng" algn="ctr">
            <a:solidFill>
              <a:srgbClr val="2E8CFE"/>
            </a:solidFill>
            <a:prstDash val="solid"/>
            <a:miter lim="800000"/>
          </a:ln>
          <a:effectLst/>
        </p:spPr>
      </p:cxnSp>
      <p:cxnSp>
        <p:nvCxnSpPr>
          <p:cNvPr id="31" name="直接连接符 30"/>
          <p:cNvCxnSpPr/>
          <p:nvPr>
            <p:custDataLst>
              <p:tags r:id="rId6"/>
            </p:custDataLst>
          </p:nvPr>
        </p:nvCxnSpPr>
        <p:spPr>
          <a:xfrm>
            <a:off x="4941697" y="2797557"/>
            <a:ext cx="1113750" cy="0"/>
          </a:xfrm>
          <a:prstGeom prst="line">
            <a:avLst/>
          </a:prstGeom>
          <a:noFill/>
          <a:ln w="19050" cap="flat" cmpd="sng" algn="ctr">
            <a:solidFill>
              <a:srgbClr val="2E8CFE"/>
            </a:solidFill>
            <a:prstDash val="solid"/>
            <a:miter lim="800000"/>
          </a:ln>
          <a:effectLst/>
        </p:spPr>
      </p:cxnSp>
      <p:sp>
        <p:nvSpPr>
          <p:cNvPr id="32" name="菱形 31"/>
          <p:cNvSpPr/>
          <p:nvPr>
            <p:custDataLst>
              <p:tags r:id="rId7"/>
            </p:custDataLst>
          </p:nvPr>
        </p:nvSpPr>
        <p:spPr>
          <a:xfrm>
            <a:off x="4740104" y="2722548"/>
            <a:ext cx="150019" cy="150019"/>
          </a:xfrm>
          <a:prstGeom prst="diamond">
            <a:avLst/>
          </a:prstGeom>
          <a:solidFill>
            <a:srgbClr val="2E8C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13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816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5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A8F4D-B0B8-473C-9AB5-8A1F6E91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Lex</a:t>
            </a:r>
            <a:r>
              <a:rPr lang="zh-CN" altLang="en-US" dirty="0"/>
              <a:t>源文件</a:t>
            </a:r>
            <a:r>
              <a:rPr lang="en-US" altLang="zh-CN" dirty="0"/>
              <a:t>——</a:t>
            </a:r>
            <a:r>
              <a:rPr lang="zh-CN" altLang="en-US" dirty="0"/>
              <a:t>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03760-D612-9108-4695-7E2CC1E22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Lex</a:t>
            </a:r>
            <a:r>
              <a:rPr lang="zh-CN" altLang="en-US" dirty="0"/>
              <a:t>源文件由三个部分构成，每个部分之间用</a:t>
            </a:r>
            <a:r>
              <a:rPr lang="en-US" altLang="zh-CN" dirty="0"/>
              <a:t>%%</a:t>
            </a:r>
            <a:r>
              <a:rPr lang="zh-CN" altLang="en-US" dirty="0"/>
              <a:t>进行分割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72E3EA-053E-51D1-3170-A3302173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3B9E95-4959-3148-DEB0-D2C49107C3D6}"/>
              </a:ext>
            </a:extLst>
          </p:cNvPr>
          <p:cNvSpPr txBox="1"/>
          <p:nvPr/>
        </p:nvSpPr>
        <p:spPr>
          <a:xfrm>
            <a:off x="710990" y="2083111"/>
            <a:ext cx="504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定义部分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74939B-ECD5-C49F-E8F2-F1D39182F302}"/>
              </a:ext>
            </a:extLst>
          </p:cNvPr>
          <p:cNvSpPr txBox="1"/>
          <p:nvPr/>
        </p:nvSpPr>
        <p:spPr>
          <a:xfrm>
            <a:off x="710990" y="3016767"/>
            <a:ext cx="504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规则部分</a:t>
            </a:r>
            <a:endParaRPr lang="en-US" altLang="zh-CN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DC3EF1-14CB-E7A8-A190-A04A3537B12A}"/>
              </a:ext>
            </a:extLst>
          </p:cNvPr>
          <p:cNvSpPr txBox="1"/>
          <p:nvPr/>
        </p:nvSpPr>
        <p:spPr>
          <a:xfrm>
            <a:off x="710990" y="3950423"/>
            <a:ext cx="504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用户附加</a:t>
            </a:r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语言部分</a:t>
            </a:r>
            <a:endParaRPr lang="en-US" altLang="zh-CN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5AE1B6-2D7F-B383-7C7C-DEC3C5223B2A}"/>
              </a:ext>
            </a:extLst>
          </p:cNvPr>
          <p:cNvSpPr txBox="1"/>
          <p:nvPr/>
        </p:nvSpPr>
        <p:spPr>
          <a:xfrm>
            <a:off x="710990" y="2549939"/>
            <a:ext cx="504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59191B-9E6C-EEFB-4D24-9928C9EFB478}"/>
              </a:ext>
            </a:extLst>
          </p:cNvPr>
          <p:cNvSpPr txBox="1"/>
          <p:nvPr/>
        </p:nvSpPr>
        <p:spPr>
          <a:xfrm>
            <a:off x="710990" y="3483595"/>
            <a:ext cx="504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</p:txBody>
      </p:sp>
    </p:spTree>
    <p:extLst>
      <p:ext uri="{BB962C8B-B14F-4D97-AF65-F5344CB8AC3E}">
        <p14:creationId xmlns:p14="http://schemas.microsoft.com/office/powerpoint/2010/main" val="79432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588515BE-ED32-457A-64D9-DE1BD6FE726E}"/>
              </a:ext>
            </a:extLst>
          </p:cNvPr>
          <p:cNvSpPr txBox="1">
            <a:spLocks noChangeAspect="1"/>
          </p:cNvSpPr>
          <p:nvPr/>
        </p:nvSpPr>
        <p:spPr>
          <a:xfrm>
            <a:off x="647428" y="2471859"/>
            <a:ext cx="2692414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noAutofit/>
          </a:bodyPr>
          <a:lstStyle/>
          <a:p>
            <a:pPr lvl="0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BA8F4D-B0B8-473C-9AB5-8A1F6E91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Lex</a:t>
            </a:r>
            <a:r>
              <a:rPr lang="zh-CN" altLang="en-US" sz="2800" dirty="0"/>
              <a:t>源文件</a:t>
            </a:r>
            <a:r>
              <a:rPr lang="en-US" altLang="zh-CN" sz="2800" dirty="0"/>
              <a:t>——</a:t>
            </a:r>
            <a:r>
              <a:rPr lang="zh-CN" altLang="en-US" sz="2800" dirty="0"/>
              <a:t>定义部分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03760-D612-9108-4695-7E2CC1E22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包括：</a:t>
            </a:r>
            <a:r>
              <a:rPr lang="en-US" altLang="zh-CN" dirty="0"/>
              <a:t>C</a:t>
            </a:r>
            <a:r>
              <a:rPr lang="zh-CN" altLang="en-US" dirty="0"/>
              <a:t>语言代码，模式的宏定义组成</a:t>
            </a:r>
            <a:endParaRPr lang="en-US" altLang="zh-CN" dirty="0"/>
          </a:p>
          <a:p>
            <a:r>
              <a:rPr lang="zh-CN" altLang="en-US" dirty="0"/>
              <a:t>除宏定义外，定义的其余部分必须使用</a:t>
            </a:r>
            <a:r>
              <a:rPr lang="en-US" altLang="zh-CN" dirty="0"/>
              <a:t>%{</a:t>
            </a:r>
            <a:r>
              <a:rPr lang="zh-CN" altLang="en-US" dirty="0"/>
              <a:t>和</a:t>
            </a:r>
            <a:r>
              <a:rPr lang="en-US" altLang="zh-CN" dirty="0"/>
              <a:t>%}</a:t>
            </a:r>
            <a:r>
              <a:rPr lang="zh-CN" altLang="en-US" dirty="0"/>
              <a:t>括起来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72E3EA-053E-51D1-3170-A3302173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99789F-5CE9-CD28-E841-3AB4B5B731A9}"/>
              </a:ext>
            </a:extLst>
          </p:cNvPr>
          <p:cNvSpPr txBox="1"/>
          <p:nvPr/>
        </p:nvSpPr>
        <p:spPr>
          <a:xfrm>
            <a:off x="710990" y="2979585"/>
            <a:ext cx="2481915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语言代码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FBBAE-54D8-1CC2-8303-602199B35F77}"/>
              </a:ext>
            </a:extLst>
          </p:cNvPr>
          <p:cNvSpPr txBox="1"/>
          <p:nvPr/>
        </p:nvSpPr>
        <p:spPr>
          <a:xfrm>
            <a:off x="710990" y="3913241"/>
            <a:ext cx="2481915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模式的宏定义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68D042-1D04-A9F3-0FE0-57A15B9A4E9D}"/>
              </a:ext>
            </a:extLst>
          </p:cNvPr>
          <p:cNvSpPr txBox="1"/>
          <p:nvPr/>
        </p:nvSpPr>
        <p:spPr>
          <a:xfrm>
            <a:off x="710990" y="3446413"/>
            <a:ext cx="24819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%}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621E88-5FD5-D244-8A93-F4660A43D619}"/>
              </a:ext>
            </a:extLst>
          </p:cNvPr>
          <p:cNvSpPr txBox="1"/>
          <p:nvPr/>
        </p:nvSpPr>
        <p:spPr>
          <a:xfrm>
            <a:off x="710990" y="2512205"/>
            <a:ext cx="24819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%{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1993CD9-10FB-CCFA-CE99-667C9E332270}"/>
              </a:ext>
            </a:extLst>
          </p:cNvPr>
          <p:cNvSpPr txBox="1"/>
          <p:nvPr/>
        </p:nvSpPr>
        <p:spPr>
          <a:xfrm>
            <a:off x="144394" y="3048742"/>
            <a:ext cx="461665" cy="1264609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定义部分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A4C7E8B-BFE0-2439-92AC-26D1D2F3DA41}"/>
              </a:ext>
            </a:extLst>
          </p:cNvPr>
          <p:cNvSpPr txBox="1">
            <a:spLocks noChangeAspect="1"/>
          </p:cNvSpPr>
          <p:nvPr/>
        </p:nvSpPr>
        <p:spPr>
          <a:xfrm>
            <a:off x="3441488" y="2471859"/>
            <a:ext cx="3244384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noAutofit/>
          </a:bodyPr>
          <a:lstStyle/>
          <a:p>
            <a:pPr lvl="0"/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%{</a:t>
            </a:r>
          </a:p>
          <a:p>
            <a:pPr lvl="0"/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#include &lt;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stdio.h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</a:p>
          <a:p>
            <a:pPr lvl="0"/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 num = 0;</a:t>
            </a:r>
          </a:p>
          <a:p>
            <a:pPr lvl="0"/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%}</a:t>
            </a:r>
          </a:p>
          <a:p>
            <a:pPr lvl="0"/>
            <a:endParaRPr lang="en-US" altLang="zh-CN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/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DIGIT	  [0-9]</a:t>
            </a:r>
          </a:p>
          <a:p>
            <a:pPr lvl="0"/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ID	  [a-</a:t>
            </a:r>
            <a:r>
              <a:rPr lang="en-US" altLang="zh-CN" sz="14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zA</a:t>
            </a: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-Z][a-zA-Z0-9]*</a:t>
            </a:r>
          </a:p>
        </p:txBody>
      </p:sp>
    </p:spTree>
    <p:extLst>
      <p:ext uri="{BB962C8B-B14F-4D97-AF65-F5344CB8AC3E}">
        <p14:creationId xmlns:p14="http://schemas.microsoft.com/office/powerpoint/2010/main" val="363969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588515BE-ED32-457A-64D9-DE1BD6FE726E}"/>
              </a:ext>
            </a:extLst>
          </p:cNvPr>
          <p:cNvSpPr txBox="1">
            <a:spLocks noChangeAspect="1"/>
          </p:cNvSpPr>
          <p:nvPr/>
        </p:nvSpPr>
        <p:spPr>
          <a:xfrm>
            <a:off x="647428" y="2409109"/>
            <a:ext cx="2692414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noAutofit/>
          </a:bodyPr>
          <a:lstStyle/>
          <a:p>
            <a:pPr lvl="0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BA8F4D-B0B8-473C-9AB5-8A1F6E91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Lex</a:t>
            </a:r>
            <a:r>
              <a:rPr lang="zh-CN" altLang="en-US" sz="2800" dirty="0"/>
              <a:t>源文件</a:t>
            </a:r>
            <a:r>
              <a:rPr lang="en-US" altLang="zh-CN" sz="2800" dirty="0"/>
              <a:t>——</a:t>
            </a:r>
            <a:r>
              <a:rPr lang="zh-CN" altLang="en-US" sz="2800" dirty="0"/>
              <a:t>规则部分</a:t>
            </a:r>
            <a:r>
              <a:rPr lang="en-US" altLang="zh-CN" sz="2800" dirty="0"/>
              <a:t>(</a:t>
            </a:r>
            <a:r>
              <a:rPr lang="zh-CN" altLang="en-US" sz="2800" dirty="0"/>
              <a:t>模式定义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03760-D612-9108-4695-7E2CC1E22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包括：一组模式和生成分析器识别相应模式后的处理动作</a:t>
            </a:r>
            <a:r>
              <a:rPr lang="en-US" altLang="zh-CN" dirty="0"/>
              <a:t>(C</a:t>
            </a:r>
            <a:r>
              <a:rPr lang="zh-CN" altLang="en-US" dirty="0"/>
              <a:t>语言</a:t>
            </a:r>
            <a:r>
              <a:rPr lang="en-US" altLang="zh-CN" dirty="0"/>
              <a:t>)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72E3EA-053E-51D1-3170-A3302173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99789F-5CE9-CD28-E841-3AB4B5B731A9}"/>
              </a:ext>
            </a:extLst>
          </p:cNvPr>
          <p:cNvSpPr txBox="1"/>
          <p:nvPr/>
        </p:nvSpPr>
        <p:spPr>
          <a:xfrm>
            <a:off x="1721760" y="2567169"/>
            <a:ext cx="146740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语言动作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FBBAE-54D8-1CC2-8303-602199B35F77}"/>
              </a:ext>
            </a:extLst>
          </p:cNvPr>
          <p:cNvSpPr txBox="1"/>
          <p:nvPr/>
        </p:nvSpPr>
        <p:spPr>
          <a:xfrm>
            <a:off x="725982" y="2568539"/>
            <a:ext cx="80186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模式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1993CD9-10FB-CCFA-CE99-667C9E332270}"/>
              </a:ext>
            </a:extLst>
          </p:cNvPr>
          <p:cNvSpPr txBox="1"/>
          <p:nvPr/>
        </p:nvSpPr>
        <p:spPr>
          <a:xfrm>
            <a:off x="144394" y="2985992"/>
            <a:ext cx="461665" cy="1264609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规则部分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BBD663-7349-CD6C-BD88-A0050A3529B7}"/>
              </a:ext>
            </a:extLst>
          </p:cNvPr>
          <p:cNvSpPr txBox="1"/>
          <p:nvPr/>
        </p:nvSpPr>
        <p:spPr>
          <a:xfrm>
            <a:off x="1721760" y="3071434"/>
            <a:ext cx="146740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语言动作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B0DC5A-F129-DB99-D0DF-768706B98EA4}"/>
              </a:ext>
            </a:extLst>
          </p:cNvPr>
          <p:cNvSpPr txBox="1"/>
          <p:nvPr/>
        </p:nvSpPr>
        <p:spPr>
          <a:xfrm>
            <a:off x="725982" y="3072804"/>
            <a:ext cx="80186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模式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F3C460-EAE9-12C5-A2D7-8EE8AF526AED}"/>
              </a:ext>
            </a:extLst>
          </p:cNvPr>
          <p:cNvSpPr txBox="1"/>
          <p:nvPr/>
        </p:nvSpPr>
        <p:spPr>
          <a:xfrm>
            <a:off x="1721760" y="3849269"/>
            <a:ext cx="146740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语言动作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BD56EA-D17C-8FCE-7BBF-DC422F89AEAF}"/>
              </a:ext>
            </a:extLst>
          </p:cNvPr>
          <p:cNvSpPr txBox="1"/>
          <p:nvPr/>
        </p:nvSpPr>
        <p:spPr>
          <a:xfrm>
            <a:off x="725982" y="3850639"/>
            <a:ext cx="80186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模式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F7F8A2-588E-BC4D-6B88-58942AA103D0}"/>
              </a:ext>
            </a:extLst>
          </p:cNvPr>
          <p:cNvSpPr txBox="1"/>
          <p:nvPr/>
        </p:nvSpPr>
        <p:spPr>
          <a:xfrm>
            <a:off x="786332" y="3418241"/>
            <a:ext cx="206544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…        …</a:t>
            </a:r>
          </a:p>
        </p:txBody>
      </p:sp>
    </p:spTree>
    <p:extLst>
      <p:ext uri="{BB962C8B-B14F-4D97-AF65-F5344CB8AC3E}">
        <p14:creationId xmlns:p14="http://schemas.microsoft.com/office/powerpoint/2010/main" val="227687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A8F4D-B0B8-473C-9AB5-8A1F6E91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Lex</a:t>
            </a:r>
            <a:r>
              <a:rPr lang="zh-CN" altLang="en-US" sz="2800" dirty="0"/>
              <a:t>源文件</a:t>
            </a:r>
            <a:r>
              <a:rPr lang="en-US" altLang="zh-CN" sz="2800" dirty="0"/>
              <a:t>——</a:t>
            </a:r>
            <a:r>
              <a:rPr lang="zh-CN" altLang="en-US" sz="2800" dirty="0"/>
              <a:t>用户附加部分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03760-D612-9108-4695-7E2CC1E22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支持规则动作部分所需的处理过程，对规则部分中动作的补充</a:t>
            </a:r>
            <a:endParaRPr lang="en-US" altLang="zh-CN" dirty="0"/>
          </a:p>
          <a:p>
            <a:r>
              <a:rPr lang="en-US" altLang="zh-CN" dirty="0"/>
              <a:t>Flex</a:t>
            </a:r>
            <a:r>
              <a:rPr lang="zh-CN" altLang="en-US" dirty="0"/>
              <a:t>对此部分不做任何处理，仅仅将其</a:t>
            </a:r>
            <a:r>
              <a:rPr lang="en-US" altLang="zh-CN" dirty="0"/>
              <a:t>copy</a:t>
            </a:r>
            <a:r>
              <a:rPr lang="zh-CN" altLang="en-US" dirty="0"/>
              <a:t>到输出文件</a:t>
            </a:r>
            <a:r>
              <a:rPr lang="en-US" altLang="zh-CN" dirty="0" err="1"/>
              <a:t>lex.yy.c</a:t>
            </a:r>
            <a:r>
              <a:rPr lang="zh-CN" altLang="en-US" dirty="0"/>
              <a:t>的尾部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72E3EA-053E-51D1-3170-A3302173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9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885" y="2384652"/>
            <a:ext cx="2724453" cy="2122714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2713568" y="642936"/>
            <a:ext cx="0" cy="3852000"/>
          </a:xfrm>
          <a:prstGeom prst="line">
            <a:avLst/>
          </a:prstGeom>
          <a:ln>
            <a:solidFill>
              <a:srgbClr val="0099EE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3517631" y="2108569"/>
            <a:ext cx="2601542" cy="552167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ctr"/>
            <a:r>
              <a:rPr lang="zh-CN" altLang="en-US" sz="2475" b="1" dirty="0">
                <a:gradFill flip="none" rotWithShape="1">
                  <a:gsLst>
                    <a:gs pos="0">
                      <a:srgbClr val="0070C0"/>
                    </a:gs>
                    <a:gs pos="50000">
                      <a:srgbClr val="00B0F0"/>
                    </a:gs>
                    <a:gs pos="55000">
                      <a:srgbClr val="00B0F0"/>
                    </a:gs>
                    <a:gs pos="100000">
                      <a:srgbClr val="0070C0"/>
                    </a:gs>
                  </a:gsLst>
                  <a:lin ang="5400000" scaled="1"/>
                  <a:tileRect/>
                </a:gradFill>
                <a:cs typeface="+mn-ea"/>
                <a:sym typeface="+mn-lt"/>
              </a:rPr>
              <a:t>第四部分</a:t>
            </a:r>
          </a:p>
        </p:txBody>
      </p:sp>
      <p:sp>
        <p:nvSpPr>
          <p:cNvPr id="28" name="文本框 27"/>
          <p:cNvSpPr txBox="1"/>
          <p:nvPr>
            <p:custDataLst>
              <p:tags r:id="rId3"/>
            </p:custDataLst>
          </p:nvPr>
        </p:nvSpPr>
        <p:spPr>
          <a:xfrm>
            <a:off x="3574781" y="2792198"/>
            <a:ext cx="2480667" cy="35283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800" b="1" dirty="0">
                <a:solidFill>
                  <a:srgbClr val="0081C8"/>
                </a:solidFill>
                <a:cs typeface="+mn-ea"/>
                <a:sym typeface="+mn-lt"/>
              </a:rPr>
              <a:t>Flex</a:t>
            </a:r>
            <a:r>
              <a:rPr lang="zh-CN" altLang="en-US" sz="1800" b="1" dirty="0">
                <a:solidFill>
                  <a:srgbClr val="0081C8"/>
                </a:solidFill>
                <a:cs typeface="+mn-ea"/>
                <a:sym typeface="+mn-lt"/>
              </a:rPr>
              <a:t>模式定义</a:t>
            </a:r>
          </a:p>
        </p:txBody>
      </p:sp>
      <p:cxnSp>
        <p:nvCxnSpPr>
          <p:cNvPr id="29" name="直接连接符 28"/>
          <p:cNvCxnSpPr/>
          <p:nvPr>
            <p:custDataLst>
              <p:tags r:id="rId4"/>
            </p:custDataLst>
          </p:nvPr>
        </p:nvCxnSpPr>
        <p:spPr>
          <a:xfrm>
            <a:off x="3574780" y="3145036"/>
            <a:ext cx="2480667" cy="0"/>
          </a:xfrm>
          <a:prstGeom prst="line">
            <a:avLst/>
          </a:prstGeom>
          <a:noFill/>
          <a:ln w="19050" cap="flat" cmpd="sng" algn="ctr">
            <a:solidFill>
              <a:srgbClr val="2E8CFE"/>
            </a:solidFill>
            <a:prstDash val="solid"/>
            <a:miter lim="800000"/>
          </a:ln>
          <a:effectLst/>
        </p:spPr>
      </p:cxnSp>
      <p:cxnSp>
        <p:nvCxnSpPr>
          <p:cNvPr id="30" name="直接连接符 29"/>
          <p:cNvCxnSpPr/>
          <p:nvPr>
            <p:custDataLst>
              <p:tags r:id="rId5"/>
            </p:custDataLst>
          </p:nvPr>
        </p:nvCxnSpPr>
        <p:spPr>
          <a:xfrm>
            <a:off x="3574779" y="2797557"/>
            <a:ext cx="1113750" cy="0"/>
          </a:xfrm>
          <a:prstGeom prst="line">
            <a:avLst/>
          </a:prstGeom>
          <a:noFill/>
          <a:ln w="19050" cap="flat" cmpd="sng" algn="ctr">
            <a:solidFill>
              <a:srgbClr val="2E8CFE"/>
            </a:solidFill>
            <a:prstDash val="solid"/>
            <a:miter lim="800000"/>
          </a:ln>
          <a:effectLst/>
        </p:spPr>
      </p:cxnSp>
      <p:cxnSp>
        <p:nvCxnSpPr>
          <p:cNvPr id="31" name="直接连接符 30"/>
          <p:cNvCxnSpPr/>
          <p:nvPr>
            <p:custDataLst>
              <p:tags r:id="rId6"/>
            </p:custDataLst>
          </p:nvPr>
        </p:nvCxnSpPr>
        <p:spPr>
          <a:xfrm>
            <a:off x="4941697" y="2797557"/>
            <a:ext cx="1113750" cy="0"/>
          </a:xfrm>
          <a:prstGeom prst="line">
            <a:avLst/>
          </a:prstGeom>
          <a:noFill/>
          <a:ln w="19050" cap="flat" cmpd="sng" algn="ctr">
            <a:solidFill>
              <a:srgbClr val="2E8CFE"/>
            </a:solidFill>
            <a:prstDash val="solid"/>
            <a:miter lim="800000"/>
          </a:ln>
          <a:effectLst/>
        </p:spPr>
      </p:cxnSp>
      <p:sp>
        <p:nvSpPr>
          <p:cNvPr id="32" name="菱形 31"/>
          <p:cNvSpPr/>
          <p:nvPr>
            <p:custDataLst>
              <p:tags r:id="rId7"/>
            </p:custDataLst>
          </p:nvPr>
        </p:nvSpPr>
        <p:spPr>
          <a:xfrm>
            <a:off x="4740104" y="2722548"/>
            <a:ext cx="150019" cy="150019"/>
          </a:xfrm>
          <a:prstGeom prst="diamond">
            <a:avLst/>
          </a:prstGeom>
          <a:solidFill>
            <a:srgbClr val="2E8C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13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56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5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32044-ECBF-F43D-4737-BE172083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语言部分模式定义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A5DCB-33CB-32F2-D065-92858562D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digit	[0-9]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	("-"|"+")?{digit}+</a:t>
            </a:r>
          </a:p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Hexnum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"0x"({digit}|[a-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-F]+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letter	[a-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-Z]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identifier [{letter}|_)({letter}|{digit}|_)*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newline	[\n]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whitespace	[ \t]</a:t>
            </a: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BBBB47-4625-6E3B-5ED9-C8AF845B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26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32044-ECBF-F43D-4737-BE172083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PL/0</a:t>
            </a:r>
            <a:r>
              <a:rPr lang="zh-CN" altLang="en-US" dirty="0"/>
              <a:t>语言模式定义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A5DCB-33CB-32F2-D065-92858562D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digit		[0-9]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		("-"|"+")?{digit}+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letter		[a-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-Z]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identifier 	[{letter})({letter}|{digit})*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newline		[\n]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whitespace	[ \t]+</a:t>
            </a: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BBBB47-4625-6E3B-5ED9-C8AF845B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93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54766-14B5-58C0-2CB9-1F46C569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Lex.yy.c</a:t>
            </a:r>
            <a:r>
              <a:rPr lang="zh-CN" altLang="en-US" dirty="0"/>
              <a:t>中的全局变量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9218BDA-3179-4B8C-9194-A304E19DC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250129"/>
              </p:ext>
            </p:extLst>
          </p:nvPr>
        </p:nvGraphicFramePr>
        <p:xfrm>
          <a:off x="471488" y="1277936"/>
          <a:ext cx="5915024" cy="340163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16971">
                  <a:extLst>
                    <a:ext uri="{9D8B030D-6E8A-4147-A177-3AD203B41FA5}">
                      <a16:colId xmlns:a16="http://schemas.microsoft.com/office/drawing/2014/main" val="1805496529"/>
                    </a:ext>
                  </a:extLst>
                </a:gridCol>
                <a:gridCol w="4598053">
                  <a:extLst>
                    <a:ext uri="{9D8B030D-6E8A-4147-A177-3AD203B41FA5}">
                      <a16:colId xmlns:a16="http://schemas.microsoft.com/office/drawing/2014/main" val="1926540794"/>
                    </a:ext>
                  </a:extLst>
                </a:gridCol>
              </a:tblGrid>
              <a:tr h="392911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全局变量</a:t>
                      </a:r>
                      <a:endParaRPr lang="zh-CN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功能</a:t>
                      </a:r>
                      <a:endParaRPr lang="zh-CN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654212"/>
                  </a:ext>
                </a:extLst>
              </a:tr>
              <a:tr h="113029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File *</a:t>
                      </a:r>
                      <a:r>
                        <a:rPr lang="en-US" altLang="zh-CN" sz="1600" dirty="0" err="1"/>
                        <a:t>yyin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文件指针，指向待分析的</a:t>
                      </a:r>
                      <a:r>
                        <a:rPr lang="en-US" altLang="zh-CN" sz="1600" dirty="0"/>
                        <a:t>Lex</a:t>
                      </a:r>
                      <a:r>
                        <a:rPr lang="zh-CN" altLang="en-US" sz="1600" dirty="0"/>
                        <a:t>文件。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如果不指定则默认指向标准输入终端</a:t>
                      </a:r>
                      <a:r>
                        <a:rPr lang="en-US" altLang="zh-CN" sz="1600" dirty="0"/>
                        <a:t>(</a:t>
                      </a:r>
                      <a:r>
                        <a:rPr lang="zh-CN" altLang="en-US" sz="1600" dirty="0"/>
                        <a:t>键盘</a:t>
                      </a:r>
                      <a:r>
                        <a:rPr lang="en-US" altLang="zh-CN" sz="1600" dirty="0"/>
                        <a:t>)</a:t>
                      </a:r>
                    </a:p>
                    <a:p>
                      <a:r>
                        <a:rPr lang="zh-CN" altLang="en-US" sz="1600" dirty="0"/>
                        <a:t>若待分析的程序是文件形式，可以将这个指针指向该文件的地址指针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62628"/>
                  </a:ext>
                </a:extLst>
              </a:tr>
              <a:tr h="87193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File *</a:t>
                      </a:r>
                      <a:r>
                        <a:rPr lang="en-US" altLang="zh-CN" sz="1600" dirty="0" err="1"/>
                        <a:t>yyout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文件指针，唯一不同的是该指针指向输出文件。默认指向标准输出终端（屏幕）。可以通过重定向该指针改变输出流方向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693231"/>
                  </a:ext>
                </a:extLst>
              </a:tr>
              <a:tr h="613587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File *</a:t>
                      </a:r>
                      <a:r>
                        <a:rPr lang="en-US" altLang="zh-CN" sz="1600" dirty="0" err="1"/>
                        <a:t>yytext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识别单词地址，用来保存一次匹配的字符串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96250"/>
                  </a:ext>
                </a:extLst>
              </a:tr>
              <a:tr h="39291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Int </a:t>
                      </a:r>
                      <a:r>
                        <a:rPr lang="en-US" altLang="zh-CN" sz="1600" dirty="0" err="1"/>
                        <a:t>yyleng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匹配字符串的字符个数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980898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37A675-22B9-7FFF-EC04-39B517A6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50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54766-14B5-58C0-2CB9-1F46C569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Lex.yy.c</a:t>
            </a:r>
            <a:r>
              <a:rPr lang="zh-CN" altLang="en-US" dirty="0"/>
              <a:t>中的函数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9218BDA-3179-4B8C-9194-A304E19DC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258860"/>
              </p:ext>
            </p:extLst>
          </p:nvPr>
        </p:nvGraphicFramePr>
        <p:xfrm>
          <a:off x="471488" y="1277936"/>
          <a:ext cx="5915024" cy="278805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16971">
                  <a:extLst>
                    <a:ext uri="{9D8B030D-6E8A-4147-A177-3AD203B41FA5}">
                      <a16:colId xmlns:a16="http://schemas.microsoft.com/office/drawing/2014/main" val="1805496529"/>
                    </a:ext>
                  </a:extLst>
                </a:gridCol>
                <a:gridCol w="4598053">
                  <a:extLst>
                    <a:ext uri="{9D8B030D-6E8A-4147-A177-3AD203B41FA5}">
                      <a16:colId xmlns:a16="http://schemas.microsoft.com/office/drawing/2014/main" val="1926540794"/>
                    </a:ext>
                  </a:extLst>
                </a:gridCol>
              </a:tblGrid>
              <a:tr h="392911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函数</a:t>
                      </a:r>
                      <a:endParaRPr lang="zh-CN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功能</a:t>
                      </a:r>
                      <a:endParaRPr lang="zh-CN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654212"/>
                  </a:ext>
                </a:extLst>
              </a:tr>
              <a:tr h="113029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echo()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Flex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的默认动作，一般来说是输出字符串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62628"/>
                  </a:ext>
                </a:extLst>
              </a:tr>
              <a:tr h="871939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yywrap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扫描一次完成后要调用的函数，返回一个值，当这个值为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flex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就不再继续扫描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693231"/>
                  </a:ext>
                </a:extLst>
              </a:tr>
              <a:tr h="392911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yyrestart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重新定向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flex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的输入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980898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37A675-22B9-7FFF-EC04-39B517A6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90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885" y="2384652"/>
            <a:ext cx="2724453" cy="2122714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057237" y="2005608"/>
            <a:ext cx="1312664" cy="1132285"/>
            <a:chOff x="2742982" y="1816894"/>
            <a:chExt cx="1750219" cy="1509713"/>
          </a:xfrm>
        </p:grpSpPr>
        <p:sp>
          <p:nvSpPr>
            <p:cNvPr id="8" name="等腰三角形 7"/>
            <p:cNvSpPr/>
            <p:nvPr>
              <p:custDataLst>
                <p:tags r:id="rId15"/>
              </p:custDataLst>
            </p:nvPr>
          </p:nvSpPr>
          <p:spPr>
            <a:xfrm>
              <a:off x="2907289" y="2010966"/>
              <a:ext cx="1421606" cy="1226344"/>
            </a:xfrm>
            <a:prstGeom prst="triangle">
              <a:avLst/>
            </a:prstGeom>
            <a:solidFill>
              <a:srgbClr val="0081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81000" anchor="ctr"/>
            <a:lstStyle/>
            <a:p>
              <a:pPr algn="ctr">
                <a:defRPr/>
              </a:pPr>
              <a:r>
                <a:rPr lang="zh-CN" altLang="en-US" sz="2025" b="1" dirty="0">
                  <a:solidFill>
                    <a:srgbClr val="FFFFFF"/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9" name="等腰三角形 8"/>
            <p:cNvSpPr/>
            <p:nvPr>
              <p:custDataLst>
                <p:tags r:id="rId16"/>
              </p:custDataLst>
            </p:nvPr>
          </p:nvSpPr>
          <p:spPr>
            <a:xfrm>
              <a:off x="2742982" y="1816894"/>
              <a:ext cx="1750219" cy="1509713"/>
            </a:xfrm>
            <a:prstGeom prst="triangle">
              <a:avLst/>
            </a:prstGeom>
            <a:noFill/>
            <a:ln>
              <a:solidFill>
                <a:srgbClr val="0099EE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76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0" name="直接连接符 9"/>
          <p:cNvCxnSpPr>
            <a:endCxn id="9" idx="0"/>
          </p:cNvCxnSpPr>
          <p:nvPr>
            <p:custDataLst>
              <p:tags r:id="rId1"/>
            </p:custDataLst>
          </p:nvPr>
        </p:nvCxnSpPr>
        <p:spPr>
          <a:xfrm>
            <a:off x="2713568" y="642937"/>
            <a:ext cx="0" cy="1362671"/>
          </a:xfrm>
          <a:prstGeom prst="line">
            <a:avLst/>
          </a:prstGeom>
          <a:ln>
            <a:solidFill>
              <a:srgbClr val="0099EE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 flipH="1">
            <a:off x="2713568" y="3145036"/>
            <a:ext cx="0" cy="1357313"/>
          </a:xfrm>
          <a:prstGeom prst="line">
            <a:avLst/>
          </a:prstGeom>
          <a:ln>
            <a:solidFill>
              <a:srgbClr val="0099EE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764593" y="1381423"/>
            <a:ext cx="2385836" cy="527745"/>
            <a:chOff x="5019457" y="984647"/>
            <a:chExt cx="3181114" cy="703660"/>
          </a:xfrm>
        </p:grpSpPr>
        <p:sp>
          <p:nvSpPr>
            <p:cNvPr id="12" name="文本框 1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450463" y="1201342"/>
              <a:ext cx="2750108" cy="440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 b="1" dirty="0">
                  <a:solidFill>
                    <a:srgbClr val="0081C8"/>
                  </a:solidFill>
                  <a:latin typeface="+mn-lt"/>
                  <a:ea typeface="+mn-ea"/>
                  <a:cs typeface="+mn-ea"/>
                  <a:sym typeface="+mn-lt"/>
                </a:rPr>
                <a:t>Flex</a:t>
              </a:r>
              <a:r>
                <a:rPr lang="zh-CN" altLang="en-US" sz="1500" b="1" dirty="0">
                  <a:solidFill>
                    <a:srgbClr val="0081C8"/>
                  </a:solidFill>
                  <a:latin typeface="+mn-lt"/>
                  <a:ea typeface="+mn-ea"/>
                  <a:cs typeface="+mn-ea"/>
                  <a:sym typeface="+mn-lt"/>
                </a:rPr>
                <a:t>安装</a:t>
              </a:r>
            </a:p>
          </p:txBody>
        </p:sp>
        <p:cxnSp>
          <p:nvCxnSpPr>
            <p:cNvPr id="13" name="直接连接符 12"/>
            <p:cNvCxnSpPr/>
            <p:nvPr>
              <p:custDataLst>
                <p:tags r:id="rId13"/>
              </p:custDataLst>
            </p:nvPr>
          </p:nvCxnSpPr>
          <p:spPr>
            <a:xfrm flipH="1">
              <a:off x="5168285" y="1201342"/>
              <a:ext cx="373856" cy="486965"/>
            </a:xfrm>
            <a:prstGeom prst="line">
              <a:avLst/>
            </a:prstGeom>
            <a:ln>
              <a:solidFill>
                <a:srgbClr val="0099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019457" y="984647"/>
              <a:ext cx="2893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50" b="1" dirty="0">
                  <a:solidFill>
                    <a:srgbClr val="006196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 sz="2250" b="1" dirty="0">
                <a:solidFill>
                  <a:srgbClr val="00619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764593" y="1998464"/>
            <a:ext cx="2648546" cy="528638"/>
            <a:chOff x="5019457" y="1807369"/>
            <a:chExt cx="3531394" cy="704850"/>
          </a:xfrm>
        </p:grpSpPr>
        <p:sp>
          <p:nvSpPr>
            <p:cNvPr id="15" name="文本框 15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450463" y="2165747"/>
              <a:ext cx="3100388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/>
              <a:r>
                <a:rPr lang="en-US" altLang="zh-CN" sz="1500" b="1" dirty="0">
                  <a:solidFill>
                    <a:srgbClr val="0081C8"/>
                  </a:solidFill>
                  <a:latin typeface="+mn-lt"/>
                  <a:ea typeface="+mn-ea"/>
                  <a:cs typeface="+mn-ea"/>
                  <a:sym typeface="+mn-lt"/>
                </a:rPr>
                <a:t>Flex</a:t>
              </a:r>
              <a:r>
                <a:rPr lang="zh-CN" altLang="en-US" sz="1500" b="1" dirty="0">
                  <a:solidFill>
                    <a:srgbClr val="0081C8"/>
                  </a:solidFill>
                  <a:latin typeface="+mn-lt"/>
                  <a:ea typeface="+mn-ea"/>
                  <a:cs typeface="+mn-ea"/>
                  <a:sym typeface="+mn-lt"/>
                </a:rPr>
                <a:t>使用</a:t>
              </a:r>
            </a:p>
          </p:txBody>
        </p:sp>
        <p:cxnSp>
          <p:nvCxnSpPr>
            <p:cNvPr id="16" name="直接连接符 15"/>
            <p:cNvCxnSpPr/>
            <p:nvPr>
              <p:custDataLst>
                <p:tags r:id="rId10"/>
              </p:custDataLst>
            </p:nvPr>
          </p:nvCxnSpPr>
          <p:spPr>
            <a:xfrm flipH="1">
              <a:off x="5168285" y="2024063"/>
              <a:ext cx="373856" cy="488156"/>
            </a:xfrm>
            <a:prstGeom prst="line">
              <a:avLst/>
            </a:prstGeom>
            <a:ln>
              <a:solidFill>
                <a:srgbClr val="0099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7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019457" y="1807369"/>
              <a:ext cx="2893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50" b="1" dirty="0">
                  <a:solidFill>
                    <a:srgbClr val="006196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zh-CN" altLang="en-US" sz="2250" b="1" dirty="0">
                <a:solidFill>
                  <a:srgbClr val="00619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764593" y="2616399"/>
            <a:ext cx="2648546" cy="528638"/>
            <a:chOff x="5019457" y="2631281"/>
            <a:chExt cx="3531394" cy="704851"/>
          </a:xfrm>
        </p:grpSpPr>
        <p:sp>
          <p:nvSpPr>
            <p:cNvPr id="18" name="文本框 19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450463" y="2989660"/>
              <a:ext cx="3100388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/>
              <a:r>
                <a:rPr lang="en-US" altLang="zh-CN" sz="1500" b="1" dirty="0">
                  <a:solidFill>
                    <a:srgbClr val="0081C8"/>
                  </a:solidFill>
                  <a:latin typeface="+mn-lt"/>
                  <a:ea typeface="+mn-ea"/>
                  <a:cs typeface="+mn-ea"/>
                  <a:sym typeface="+mn-lt"/>
                </a:rPr>
                <a:t>Flex</a:t>
              </a:r>
              <a:r>
                <a:rPr lang="zh-CN" altLang="en-US" sz="1500" b="1" dirty="0">
                  <a:solidFill>
                    <a:srgbClr val="0081C8"/>
                  </a:solidFill>
                  <a:latin typeface="+mn-lt"/>
                  <a:ea typeface="+mn-ea"/>
                  <a:cs typeface="+mn-ea"/>
                  <a:sym typeface="+mn-lt"/>
                </a:rPr>
                <a:t>源文件格式</a:t>
              </a:r>
            </a:p>
          </p:txBody>
        </p:sp>
        <p:cxnSp>
          <p:nvCxnSpPr>
            <p:cNvPr id="19" name="直接连接符 18"/>
            <p:cNvCxnSpPr/>
            <p:nvPr>
              <p:custDataLst>
                <p:tags r:id="rId7"/>
              </p:custDataLst>
            </p:nvPr>
          </p:nvCxnSpPr>
          <p:spPr>
            <a:xfrm flipH="1">
              <a:off x="5168285" y="2847976"/>
              <a:ext cx="373856" cy="488156"/>
            </a:xfrm>
            <a:prstGeom prst="line">
              <a:avLst/>
            </a:prstGeom>
            <a:ln>
              <a:solidFill>
                <a:srgbClr val="0099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2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019457" y="2631281"/>
              <a:ext cx="2893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50" b="1" dirty="0">
                  <a:solidFill>
                    <a:srgbClr val="006196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zh-CN" altLang="en-US" sz="2250" b="1" dirty="0">
                <a:solidFill>
                  <a:srgbClr val="00619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764593" y="3234333"/>
            <a:ext cx="2648546" cy="527745"/>
            <a:chOff x="5019457" y="3455194"/>
            <a:chExt cx="3531394" cy="703660"/>
          </a:xfrm>
        </p:grpSpPr>
        <p:sp>
          <p:nvSpPr>
            <p:cNvPr id="21" name="文本框 23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450463" y="3813572"/>
              <a:ext cx="3100388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/>
              <a:r>
                <a:rPr lang="en-US" altLang="zh-CN" sz="1500" b="1" dirty="0">
                  <a:solidFill>
                    <a:srgbClr val="0081C8"/>
                  </a:solidFill>
                  <a:latin typeface="+mn-lt"/>
                  <a:ea typeface="+mn-ea"/>
                  <a:cs typeface="+mn-ea"/>
                  <a:sym typeface="+mn-lt"/>
                </a:rPr>
                <a:t>Flex</a:t>
              </a:r>
              <a:r>
                <a:rPr lang="zh-CN" altLang="en-US" sz="1500" b="1" dirty="0">
                  <a:solidFill>
                    <a:srgbClr val="0081C8"/>
                  </a:solidFill>
                  <a:latin typeface="+mn-lt"/>
                  <a:ea typeface="+mn-ea"/>
                  <a:cs typeface="+mn-ea"/>
                  <a:sym typeface="+mn-lt"/>
                </a:rPr>
                <a:t>模式定义</a:t>
              </a:r>
            </a:p>
          </p:txBody>
        </p:sp>
        <p:cxnSp>
          <p:nvCxnSpPr>
            <p:cNvPr id="22" name="直接连接符 21"/>
            <p:cNvCxnSpPr/>
            <p:nvPr>
              <p:custDataLst>
                <p:tags r:id="rId4"/>
              </p:custDataLst>
            </p:nvPr>
          </p:nvCxnSpPr>
          <p:spPr>
            <a:xfrm flipH="1">
              <a:off x="5168285" y="3671888"/>
              <a:ext cx="373856" cy="486966"/>
            </a:xfrm>
            <a:prstGeom prst="line">
              <a:avLst/>
            </a:prstGeom>
            <a:ln>
              <a:solidFill>
                <a:srgbClr val="0099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5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019457" y="3455194"/>
              <a:ext cx="2893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50" b="1" dirty="0">
                  <a:solidFill>
                    <a:srgbClr val="006196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zh-CN" altLang="en-US" sz="2250" b="1" dirty="0">
                <a:solidFill>
                  <a:srgbClr val="00619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053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82609-0B38-3531-B13A-E4C7B23A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Flex</a:t>
            </a:r>
            <a:r>
              <a:rPr lang="zh-CN" altLang="en-US" sz="2800" dirty="0"/>
              <a:t>示例</a:t>
            </a:r>
            <a:r>
              <a:rPr lang="en-US" altLang="zh-CN" sz="2800" dirty="0"/>
              <a:t>1——</a:t>
            </a:r>
            <a:r>
              <a:rPr lang="zh-CN" altLang="en-US" sz="2000" dirty="0"/>
              <a:t>根据键盘输入内容识别</a:t>
            </a:r>
            <a:r>
              <a:rPr lang="en-US" altLang="zh-CN" sz="2000" dirty="0"/>
              <a:t>C</a:t>
            </a:r>
            <a:r>
              <a:rPr lang="zh-CN" altLang="en-US" sz="2000" dirty="0"/>
              <a:t>语言标识符、有符号整数、赋值号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274B27-D871-C9AD-2958-AA93AAB7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3F0A9D6-E3B6-5516-7468-5DC1D185DC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1488" y="1277938"/>
            <a:ext cx="5915025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%{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1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[+-]?[0-9]+		{ </a:t>
            </a:r>
            <a:r>
              <a:rPr lang="en-US" altLang="zh-CN" sz="11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("%s is a number\n", </a:t>
            </a:r>
            <a:r>
              <a:rPr lang="en-US" altLang="zh-CN" sz="11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yytext</a:t>
            </a:r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[_a-</a:t>
            </a:r>
            <a:r>
              <a:rPr lang="en-US" altLang="zh-CN" sz="11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-Z][_0-9a-zA-Z]*	{ </a:t>
            </a:r>
            <a:r>
              <a:rPr lang="en-US" altLang="zh-CN" sz="11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("%s is an identify\n", </a:t>
            </a:r>
            <a:r>
              <a:rPr lang="en-US" altLang="zh-CN" sz="11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yytext</a:t>
            </a:r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\n			{}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.			{}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1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1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yywrap</a:t>
            </a:r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	return 1;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039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3106FC78-D93A-4F54-8D6C-69F72EB8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3DC14F7D-DB92-A083-71C5-621C9C943B0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16445828"/>
              </p:ext>
            </p:extLst>
          </p:nvPr>
        </p:nvGraphicFramePr>
        <p:xfrm>
          <a:off x="471488" y="1137920"/>
          <a:ext cx="2914650" cy="3494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2A36AF-C753-4983-03F5-2288C48C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zh-CN" altLang="en-US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CA3A2A72-C1F0-20C7-1EDB-C5282398E6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3471863" y="1950514"/>
            <a:ext cx="2914650" cy="210130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5E393C3-6C7C-513F-0686-B5A2557D13F0}"/>
              </a:ext>
            </a:extLst>
          </p:cNvPr>
          <p:cNvSpPr txBox="1"/>
          <p:nvPr/>
        </p:nvSpPr>
        <p:spPr>
          <a:xfrm>
            <a:off x="3468115" y="2094878"/>
            <a:ext cx="2700000" cy="1800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输入内容然后按回车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0D4B48-EC15-54D1-2642-D1357F6ACFC1}"/>
              </a:ext>
            </a:extLst>
          </p:cNvPr>
          <p:cNvSpPr txBox="1"/>
          <p:nvPr/>
        </p:nvSpPr>
        <p:spPr>
          <a:xfrm>
            <a:off x="3468115" y="3226871"/>
            <a:ext cx="2700000" cy="1800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输入内容然后按回车</a:t>
            </a:r>
          </a:p>
        </p:txBody>
      </p:sp>
    </p:spTree>
    <p:extLst>
      <p:ext uri="{BB962C8B-B14F-4D97-AF65-F5344CB8AC3E}">
        <p14:creationId xmlns:p14="http://schemas.microsoft.com/office/powerpoint/2010/main" val="106887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D9EF8-A390-5E17-90F5-E981FE53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  <a:r>
              <a:rPr lang="zh-CN" altLang="en-US" dirty="0"/>
              <a:t>：修改上述</a:t>
            </a:r>
            <a:r>
              <a:rPr lang="en-US" altLang="zh-CN" dirty="0"/>
              <a:t>flex</a:t>
            </a:r>
            <a:r>
              <a:rPr lang="zh-CN" altLang="en-US" dirty="0"/>
              <a:t>源文件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42BC0-6D44-9107-07F0-2FB0DD5E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使其可以识别如下内容：</a:t>
            </a:r>
            <a:endParaRPr lang="en-US" altLang="zh-CN" dirty="0"/>
          </a:p>
          <a:p>
            <a:pPr lvl="1"/>
            <a:r>
              <a:rPr lang="zh-CN" altLang="en-US" dirty="0"/>
              <a:t>算术运算符：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</a:t>
            </a:r>
            <a:r>
              <a:rPr lang="en-US" altLang="zh-CN" dirty="0"/>
              <a:t>*</a:t>
            </a:r>
            <a:r>
              <a:rPr lang="zh-CN" altLang="en-US" dirty="0"/>
              <a:t>、</a:t>
            </a:r>
            <a:r>
              <a:rPr lang="en-US" altLang="zh-CN" dirty="0"/>
              <a:t>/</a:t>
            </a:r>
            <a:r>
              <a:rPr lang="zh-CN" altLang="en-US" dirty="0"/>
              <a:t>、</a:t>
            </a:r>
            <a:r>
              <a:rPr lang="en-US" altLang="zh-CN" dirty="0"/>
              <a:t>%</a:t>
            </a:r>
          </a:p>
          <a:p>
            <a:pPr lvl="1"/>
            <a:r>
              <a:rPr lang="zh-CN" altLang="en-US" dirty="0"/>
              <a:t>逻辑运算符：</a:t>
            </a:r>
            <a:r>
              <a:rPr lang="en-US" altLang="zh-CN" dirty="0"/>
              <a:t>&amp;&amp;</a:t>
            </a:r>
            <a:r>
              <a:rPr lang="zh-CN" altLang="en-US" dirty="0"/>
              <a:t>、</a:t>
            </a:r>
            <a:r>
              <a:rPr lang="en-US" altLang="zh-CN" dirty="0"/>
              <a:t>||</a:t>
            </a:r>
            <a:r>
              <a:rPr lang="zh-CN" altLang="en-US" dirty="0"/>
              <a:t>、</a:t>
            </a:r>
            <a:r>
              <a:rPr lang="en-US" altLang="zh-CN" dirty="0"/>
              <a:t>~</a:t>
            </a:r>
          </a:p>
          <a:p>
            <a:pPr lvl="1"/>
            <a:r>
              <a:rPr lang="zh-CN" altLang="en-US" dirty="0"/>
              <a:t>关系运算符：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、</a:t>
            </a:r>
            <a:r>
              <a:rPr lang="en-US" altLang="zh-CN" dirty="0"/>
              <a:t>==</a:t>
            </a:r>
            <a:r>
              <a:rPr lang="zh-CN" altLang="en-US" dirty="0"/>
              <a:t>、</a:t>
            </a:r>
            <a:r>
              <a:rPr lang="en-US" altLang="zh-CN" dirty="0"/>
              <a:t>!=</a:t>
            </a:r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语言关键字</a:t>
            </a:r>
            <a:r>
              <a:rPr lang="en-US" altLang="zh-CN" dirty="0"/>
              <a:t>(</a:t>
            </a:r>
            <a:r>
              <a:rPr lang="zh-CN" altLang="en-US" dirty="0"/>
              <a:t>选作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4093CE-DA85-0D8E-FDFB-2C0D676F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zh-CN" altLang="en-US" dirty="0"/>
          </a:p>
        </p:txBody>
      </p:sp>
      <p:graphicFrame>
        <p:nvGraphicFramePr>
          <p:cNvPr id="5" name="Group 588">
            <a:extLst>
              <a:ext uri="{FF2B5EF4-FFF2-40B4-BE49-F238E27FC236}">
                <a16:creationId xmlns:a16="http://schemas.microsoft.com/office/drawing/2014/main" id="{ACBFB0B5-0EA5-D1E8-C961-FAC2A48258C8}"/>
              </a:ext>
            </a:extLst>
          </p:cNvPr>
          <p:cNvGraphicFramePr>
            <a:graphicFrameLocks/>
          </p:cNvGraphicFramePr>
          <p:nvPr/>
        </p:nvGraphicFramePr>
        <p:xfrm>
          <a:off x="895662" y="3020289"/>
          <a:ext cx="4850903" cy="174552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97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extern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goto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register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signed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sizeof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typedef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union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anose="02070309020205020404" pitchFamily="49" charset="0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marL="18002" marR="18002" marT="18000" marB="180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405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82609-0B38-3531-B13A-E4C7B23A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Flex</a:t>
            </a:r>
            <a:r>
              <a:rPr lang="zh-CN" altLang="en-US" sz="2800" dirty="0"/>
              <a:t>示例</a:t>
            </a:r>
            <a:r>
              <a:rPr lang="en-US" altLang="zh-CN" sz="2800" dirty="0"/>
              <a:t>2</a:t>
            </a:r>
            <a:r>
              <a:rPr lang="en-US" altLang="zh-CN" sz="2000" dirty="0"/>
              <a:t>——</a:t>
            </a:r>
            <a:r>
              <a:rPr lang="zh-CN" altLang="en-US" sz="2000" dirty="0"/>
              <a:t>输出简单类</a:t>
            </a:r>
            <a:r>
              <a:rPr lang="en-US" altLang="zh-CN" sz="2000" dirty="0"/>
              <a:t>PL/0</a:t>
            </a:r>
            <a:r>
              <a:rPr lang="zh-CN" altLang="en-US" sz="2000" dirty="0"/>
              <a:t>语言程序</a:t>
            </a:r>
            <a:r>
              <a:rPr lang="zh-CN" altLang="en-US" sz="2000" dirty="0">
                <a:solidFill>
                  <a:srgbClr val="FF0000"/>
                </a:solidFill>
              </a:rPr>
              <a:t>文件</a:t>
            </a:r>
            <a:r>
              <a:rPr lang="zh-CN" altLang="en-US" sz="2000" dirty="0"/>
              <a:t>的单词序列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274B27-D871-C9AD-2958-AA93AAB7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3F0A9D6-E3B6-5516-7468-5DC1D185DC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1488" y="1277938"/>
            <a:ext cx="5915025" cy="3303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/* scanner for a toy Pascal-like language */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%option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noyywrap</a:t>
            </a:r>
            <a:endParaRPr lang="en-US" altLang="zh-CN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%{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	/* need this for the call to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atof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() below */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	#include &lt;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math.h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%}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DIGIT [0-9]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ID [a-z][a-z0-9]*</a:t>
            </a:r>
          </a:p>
          <a:p>
            <a:pPr marL="0" indent="0">
              <a:buNone/>
            </a:pPr>
            <a:endParaRPr lang="zh-CN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%%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{DIGIT}+		{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( "An integer: %s (%d)\n",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yytext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atoi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yytext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) );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83442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82609-0B38-3531-B13A-E4C7B23A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Flex</a:t>
            </a:r>
            <a:r>
              <a:rPr lang="zh-CN" altLang="en-US" sz="2800" dirty="0"/>
              <a:t>示例</a:t>
            </a:r>
            <a:r>
              <a:rPr lang="en-US" altLang="zh-CN" sz="2800" dirty="0"/>
              <a:t>2——</a:t>
            </a:r>
            <a:r>
              <a:rPr lang="zh-CN" altLang="en-US" sz="2800" dirty="0"/>
              <a:t>续</a:t>
            </a:r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274B27-D871-C9AD-2958-AA93AAB7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3F0A9D6-E3B6-5516-7468-5DC1D185DC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1488" y="1277938"/>
            <a:ext cx="5915025" cy="3303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{DIGIT}+"."{DIGIT}*	{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( "A float: %s (%g)\n",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yytext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atof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yytext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) );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if|then|begin|end|procedure|function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( "A keyword: %s\n",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yytext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{ID}				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( "An identifier: %s\n",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yytext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"+"|"-"|"*"|"/" 			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( "An operator: %s\n",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yytext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"{"[^}\n]*"}"			/* eat up one-line comments */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[ \t\n]+				/* eat up whitespace */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.			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( "Unrecognized character: %s\n",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yytext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		/* other unrecognized character in last position*/</a:t>
            </a:r>
          </a:p>
        </p:txBody>
      </p:sp>
    </p:spTree>
    <p:extLst>
      <p:ext uri="{BB962C8B-B14F-4D97-AF65-F5344CB8AC3E}">
        <p14:creationId xmlns:p14="http://schemas.microsoft.com/office/powerpoint/2010/main" val="2032903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82609-0B38-3531-B13A-E4C7B23A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Flex</a:t>
            </a:r>
            <a:r>
              <a:rPr lang="zh-CN" altLang="en-US" sz="2800" dirty="0"/>
              <a:t>示例</a:t>
            </a:r>
            <a:r>
              <a:rPr lang="en-US" altLang="zh-CN" sz="2800" dirty="0"/>
              <a:t>2 ——</a:t>
            </a:r>
            <a:r>
              <a:rPr lang="zh-CN" altLang="en-US" sz="2800" dirty="0"/>
              <a:t>续</a:t>
            </a:r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274B27-D871-C9AD-2958-AA93AAB7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3F0A9D6-E3B6-5516-7468-5DC1D185DC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1488" y="1277938"/>
            <a:ext cx="5915025" cy="2543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%%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int main(int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, char **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	++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, --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; /* skip over program name */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	if (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&gt; 0 )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yyin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[0], "r" );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	else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yyin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= stdin;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yylex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033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3106FC78-D93A-4F54-8D6C-69F72EB8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Flex</a:t>
            </a:r>
            <a:r>
              <a:rPr lang="zh-CN" altLang="en-US" sz="3200" dirty="0"/>
              <a:t>示例</a:t>
            </a:r>
            <a:r>
              <a:rPr lang="en-US" altLang="zh-CN" sz="3200" dirty="0"/>
              <a:t>2——</a:t>
            </a:r>
            <a:r>
              <a:rPr lang="zh-CN" altLang="en-US" sz="3200" dirty="0"/>
              <a:t>编译链接</a:t>
            </a:r>
            <a:endParaRPr lang="zh-CN" altLang="en-US" dirty="0"/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3DC14F7D-DB92-A083-71C5-621C9C943B0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00070619"/>
              </p:ext>
            </p:extLst>
          </p:nvPr>
        </p:nvGraphicFramePr>
        <p:xfrm>
          <a:off x="471488" y="1137920"/>
          <a:ext cx="2914650" cy="3494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2A36AF-C753-4983-03F5-2288C48C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D45D657-0CAE-CD82-1019-650F2C921A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3471862" y="2051144"/>
            <a:ext cx="2914650" cy="8294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76051D-2306-71F2-5109-8C40A41E71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9000" y="3057238"/>
            <a:ext cx="2831784" cy="150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9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1E9D9-4BD0-77A6-8C9B-E490AA7F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Flex</a:t>
            </a:r>
            <a:r>
              <a:rPr lang="zh-CN" altLang="en-US" sz="3200" dirty="0"/>
              <a:t>示例</a:t>
            </a:r>
            <a:r>
              <a:rPr lang="en-US" altLang="zh-CN" sz="3200" dirty="0"/>
              <a:t>2——</a:t>
            </a:r>
            <a:r>
              <a:rPr lang="zh-CN" altLang="en-US" sz="3200" dirty="0"/>
              <a:t>运行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08A82-89BA-CE9E-0326-4545CFDD1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48EB05-AA3D-8972-9950-5DD92E1C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zh-CN" altLang="en-US" dirty="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82560BC1-BF81-A1F5-66C8-304C004C9207}"/>
              </a:ext>
            </a:extLst>
          </p:cNvPr>
          <p:cNvSpPr/>
          <p:nvPr/>
        </p:nvSpPr>
        <p:spPr>
          <a:xfrm>
            <a:off x="412229" y="1252009"/>
            <a:ext cx="6093501" cy="1043266"/>
          </a:xfrm>
          <a:custGeom>
            <a:avLst/>
            <a:gdLst>
              <a:gd name="connsiteX0" fmla="*/ 0 w 6093501"/>
              <a:gd name="connsiteY0" fmla="*/ 0 h 1636400"/>
              <a:gd name="connsiteX1" fmla="*/ 6093501 w 6093501"/>
              <a:gd name="connsiteY1" fmla="*/ 0 h 1636400"/>
              <a:gd name="connsiteX2" fmla="*/ 6093501 w 6093501"/>
              <a:gd name="connsiteY2" fmla="*/ 1636400 h 1636400"/>
              <a:gd name="connsiteX3" fmla="*/ 0 w 6093501"/>
              <a:gd name="connsiteY3" fmla="*/ 1636400 h 1636400"/>
              <a:gd name="connsiteX4" fmla="*/ 0 w 6093501"/>
              <a:gd name="connsiteY4" fmla="*/ 0 h 163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3501" h="1636400">
                <a:moveTo>
                  <a:pt x="0" y="0"/>
                </a:moveTo>
                <a:lnTo>
                  <a:pt x="6093501" y="0"/>
                </a:lnTo>
                <a:lnTo>
                  <a:pt x="6093501" y="1636400"/>
                </a:lnTo>
                <a:lnTo>
                  <a:pt x="0" y="16364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0000" tIns="138631" rIns="180000" bIns="113792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150000"/>
              </a:lnSpc>
              <a:spcBef>
                <a:spcPts val="2400"/>
              </a:spcBef>
              <a:spcAft>
                <a:spcPct val="15000"/>
              </a:spcAft>
              <a:buChar char="•"/>
            </a:pP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找到可执行文件</a:t>
            </a:r>
            <a:r>
              <a: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lex.exe</a:t>
            </a: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所在的路径</a:t>
            </a:r>
            <a:endPara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algn="l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将需要分析的</a:t>
            </a:r>
            <a:r>
              <a: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book.pl0</a:t>
            </a: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复制到同一个文件夹下</a:t>
            </a:r>
            <a:endPara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E3F65FA5-0981-2528-0BE6-1E89B600913B}"/>
              </a:ext>
            </a:extLst>
          </p:cNvPr>
          <p:cNvSpPr/>
          <p:nvPr/>
        </p:nvSpPr>
        <p:spPr>
          <a:xfrm>
            <a:off x="716904" y="1043864"/>
            <a:ext cx="4265450" cy="360000"/>
          </a:xfrm>
          <a:custGeom>
            <a:avLst/>
            <a:gdLst>
              <a:gd name="connsiteX0" fmla="*/ 0 w 4265450"/>
              <a:gd name="connsiteY0" fmla="*/ 19968 h 119807"/>
              <a:gd name="connsiteX1" fmla="*/ 19968 w 4265450"/>
              <a:gd name="connsiteY1" fmla="*/ 0 h 119807"/>
              <a:gd name="connsiteX2" fmla="*/ 4245482 w 4265450"/>
              <a:gd name="connsiteY2" fmla="*/ 0 h 119807"/>
              <a:gd name="connsiteX3" fmla="*/ 4265450 w 4265450"/>
              <a:gd name="connsiteY3" fmla="*/ 19968 h 119807"/>
              <a:gd name="connsiteX4" fmla="*/ 4265450 w 4265450"/>
              <a:gd name="connsiteY4" fmla="*/ 99839 h 119807"/>
              <a:gd name="connsiteX5" fmla="*/ 4245482 w 4265450"/>
              <a:gd name="connsiteY5" fmla="*/ 119807 h 119807"/>
              <a:gd name="connsiteX6" fmla="*/ 19968 w 4265450"/>
              <a:gd name="connsiteY6" fmla="*/ 119807 h 119807"/>
              <a:gd name="connsiteX7" fmla="*/ 0 w 4265450"/>
              <a:gd name="connsiteY7" fmla="*/ 99839 h 119807"/>
              <a:gd name="connsiteX8" fmla="*/ 0 w 4265450"/>
              <a:gd name="connsiteY8" fmla="*/ 19968 h 1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5450" h="119807">
                <a:moveTo>
                  <a:pt x="0" y="19968"/>
                </a:moveTo>
                <a:cubicBezTo>
                  <a:pt x="0" y="8940"/>
                  <a:pt x="8940" y="0"/>
                  <a:pt x="19968" y="0"/>
                </a:cubicBezTo>
                <a:lnTo>
                  <a:pt x="4245482" y="0"/>
                </a:lnTo>
                <a:cubicBezTo>
                  <a:pt x="4256510" y="0"/>
                  <a:pt x="4265450" y="8940"/>
                  <a:pt x="4265450" y="19968"/>
                </a:cubicBezTo>
                <a:lnTo>
                  <a:pt x="4265450" y="99839"/>
                </a:lnTo>
                <a:cubicBezTo>
                  <a:pt x="4265450" y="110867"/>
                  <a:pt x="4256510" y="119807"/>
                  <a:pt x="4245482" y="119807"/>
                </a:cubicBezTo>
                <a:lnTo>
                  <a:pt x="19968" y="119807"/>
                </a:lnTo>
                <a:cubicBezTo>
                  <a:pt x="8940" y="119807"/>
                  <a:pt x="0" y="110867"/>
                  <a:pt x="0" y="99839"/>
                </a:cubicBezTo>
                <a:lnTo>
                  <a:pt x="0" y="1996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072" tIns="5848" rIns="167072" bIns="5848" numCol="1" spcCol="1270" anchor="ctr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运行前准备</a:t>
            </a: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4E496AA5-340C-1159-571B-79B280967166}"/>
              </a:ext>
            </a:extLst>
          </p:cNvPr>
          <p:cNvSpPr/>
          <p:nvPr/>
        </p:nvSpPr>
        <p:spPr>
          <a:xfrm>
            <a:off x="412229" y="2571751"/>
            <a:ext cx="6093501" cy="2193464"/>
          </a:xfrm>
          <a:custGeom>
            <a:avLst/>
            <a:gdLst>
              <a:gd name="connsiteX0" fmla="*/ 0 w 6093501"/>
              <a:gd name="connsiteY0" fmla="*/ 0 h 1943225"/>
              <a:gd name="connsiteX1" fmla="*/ 6093501 w 6093501"/>
              <a:gd name="connsiteY1" fmla="*/ 0 h 1943225"/>
              <a:gd name="connsiteX2" fmla="*/ 6093501 w 6093501"/>
              <a:gd name="connsiteY2" fmla="*/ 1943225 h 1943225"/>
              <a:gd name="connsiteX3" fmla="*/ 0 w 6093501"/>
              <a:gd name="connsiteY3" fmla="*/ 1943225 h 1943225"/>
              <a:gd name="connsiteX4" fmla="*/ 0 w 6093501"/>
              <a:gd name="connsiteY4" fmla="*/ 0 h 194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3501" h="1943225">
                <a:moveTo>
                  <a:pt x="0" y="0"/>
                </a:moveTo>
                <a:lnTo>
                  <a:pt x="6093501" y="0"/>
                </a:lnTo>
                <a:lnTo>
                  <a:pt x="6093501" y="1943225"/>
                </a:lnTo>
                <a:lnTo>
                  <a:pt x="0" y="19432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6758543"/>
              <a:satOff val="-17419"/>
              <a:lumOff val="-11765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0000" tIns="138631" rIns="180000" bIns="113792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kern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命令打开命令窗口，到该路径下执行命令</a:t>
            </a:r>
            <a:r>
              <a:rPr lang="en-US" altLang="zh-CN" sz="14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lex book.pl0</a:t>
            </a:r>
          </a:p>
          <a:p>
            <a:pPr marL="171450" lvl="1" indent="-171450" algn="l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algn="l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algn="l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algn="l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algn="l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6C826CDB-7123-F564-CDE3-0B2E948DB84C}"/>
              </a:ext>
            </a:extLst>
          </p:cNvPr>
          <p:cNvSpPr/>
          <p:nvPr/>
        </p:nvSpPr>
        <p:spPr>
          <a:xfrm>
            <a:off x="716904" y="2387320"/>
            <a:ext cx="4265450" cy="360000"/>
          </a:xfrm>
          <a:custGeom>
            <a:avLst/>
            <a:gdLst>
              <a:gd name="connsiteX0" fmla="*/ 0 w 4265450"/>
              <a:gd name="connsiteY0" fmla="*/ 19968 h 119807"/>
              <a:gd name="connsiteX1" fmla="*/ 19968 w 4265450"/>
              <a:gd name="connsiteY1" fmla="*/ 0 h 119807"/>
              <a:gd name="connsiteX2" fmla="*/ 4245482 w 4265450"/>
              <a:gd name="connsiteY2" fmla="*/ 0 h 119807"/>
              <a:gd name="connsiteX3" fmla="*/ 4265450 w 4265450"/>
              <a:gd name="connsiteY3" fmla="*/ 19968 h 119807"/>
              <a:gd name="connsiteX4" fmla="*/ 4265450 w 4265450"/>
              <a:gd name="connsiteY4" fmla="*/ 99839 h 119807"/>
              <a:gd name="connsiteX5" fmla="*/ 4245482 w 4265450"/>
              <a:gd name="connsiteY5" fmla="*/ 119807 h 119807"/>
              <a:gd name="connsiteX6" fmla="*/ 19968 w 4265450"/>
              <a:gd name="connsiteY6" fmla="*/ 119807 h 119807"/>
              <a:gd name="connsiteX7" fmla="*/ 0 w 4265450"/>
              <a:gd name="connsiteY7" fmla="*/ 99839 h 119807"/>
              <a:gd name="connsiteX8" fmla="*/ 0 w 4265450"/>
              <a:gd name="connsiteY8" fmla="*/ 19968 h 1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5450" h="119807">
                <a:moveTo>
                  <a:pt x="0" y="19968"/>
                </a:moveTo>
                <a:cubicBezTo>
                  <a:pt x="0" y="8940"/>
                  <a:pt x="8940" y="0"/>
                  <a:pt x="19968" y="0"/>
                </a:cubicBezTo>
                <a:lnTo>
                  <a:pt x="4245482" y="0"/>
                </a:lnTo>
                <a:cubicBezTo>
                  <a:pt x="4256510" y="0"/>
                  <a:pt x="4265450" y="8940"/>
                  <a:pt x="4265450" y="19968"/>
                </a:cubicBezTo>
                <a:lnTo>
                  <a:pt x="4265450" y="99839"/>
                </a:lnTo>
                <a:cubicBezTo>
                  <a:pt x="4265450" y="110867"/>
                  <a:pt x="4256510" y="119807"/>
                  <a:pt x="4245482" y="119807"/>
                </a:cubicBezTo>
                <a:lnTo>
                  <a:pt x="19968" y="119807"/>
                </a:lnTo>
                <a:cubicBezTo>
                  <a:pt x="8940" y="119807"/>
                  <a:pt x="0" y="110867"/>
                  <a:pt x="0" y="99839"/>
                </a:cubicBezTo>
                <a:lnTo>
                  <a:pt x="0" y="1996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758543"/>
              <a:satOff val="-17419"/>
              <a:lumOff val="-11765"/>
              <a:alphaOff val="0"/>
            </a:schemeClr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072" tIns="5848" rIns="167072" bIns="5848" numCol="1" spcCol="1270" anchor="ctr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：使用带参数的命令行运行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A48F67-319B-424A-6C08-EE98348B5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514"/>
          <a:stretch/>
        </p:blipFill>
        <p:spPr>
          <a:xfrm>
            <a:off x="1191718" y="3107016"/>
            <a:ext cx="3608880" cy="146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0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1E9D9-4BD0-77A6-8C9B-E490AA7F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Flex</a:t>
            </a:r>
            <a:r>
              <a:rPr lang="zh-CN" altLang="en-US" sz="3200" dirty="0"/>
              <a:t>示例</a:t>
            </a:r>
            <a:r>
              <a:rPr lang="en-US" altLang="zh-CN" sz="3200" dirty="0"/>
              <a:t>2——</a:t>
            </a:r>
            <a:r>
              <a:rPr lang="zh-CN" altLang="en-US" sz="3200" dirty="0"/>
              <a:t>运行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08A82-89BA-CE9E-0326-4545CFDD1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48EB05-AA3D-8972-9950-5DD92E1C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zh-CN" altLang="en-US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F27833E3-72F2-48B7-A7E3-C7369D3518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4391789"/>
              </p:ext>
            </p:extLst>
          </p:nvPr>
        </p:nvGraphicFramePr>
        <p:xfrm>
          <a:off x="412229" y="1041816"/>
          <a:ext cx="6093501" cy="3725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B050FA6-DF4B-4889-9C41-3070BA922F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7844" y="2881859"/>
            <a:ext cx="2895932" cy="18181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ED87D13-FFA3-DED5-0FA2-EC84409DE5A5}"/>
              </a:ext>
            </a:extLst>
          </p:cNvPr>
          <p:cNvSpPr txBox="1"/>
          <p:nvPr/>
        </p:nvSpPr>
        <p:spPr>
          <a:xfrm>
            <a:off x="3711488" y="3556655"/>
            <a:ext cx="2700000" cy="21544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输入待进行词法分析的文件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E8A946-7D21-6C7A-80E9-53A38DB5DF16}"/>
              </a:ext>
            </a:extLst>
          </p:cNvPr>
          <p:cNvSpPr txBox="1"/>
          <p:nvPr/>
        </p:nvSpPr>
        <p:spPr>
          <a:xfrm>
            <a:off x="1514007" y="3448933"/>
            <a:ext cx="2167851" cy="21544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Debugging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956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D9EF8-A390-5E17-90F5-E981FE53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：修改</a:t>
            </a:r>
            <a:r>
              <a:rPr lang="en-US" altLang="zh-CN" dirty="0"/>
              <a:t>flex</a:t>
            </a:r>
            <a:r>
              <a:rPr lang="zh-CN" altLang="en-US" dirty="0"/>
              <a:t>源文件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42BC0-6D44-9107-07F0-2FB0DD5E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修改上述文件使其可以识别</a:t>
            </a:r>
            <a:r>
              <a:rPr lang="en-US" altLang="zh-CN" dirty="0"/>
              <a:t>Pl0</a:t>
            </a:r>
            <a:r>
              <a:rPr lang="zh-CN" altLang="en-US" dirty="0"/>
              <a:t>语言的单词：</a:t>
            </a:r>
            <a:endParaRPr lang="en-US" altLang="zh-CN" dirty="0"/>
          </a:p>
          <a:p>
            <a:pPr lvl="1"/>
            <a:r>
              <a:rPr lang="zh-CN" altLang="en-US" dirty="0"/>
              <a:t>保留字或关键字	如：</a:t>
            </a:r>
            <a:r>
              <a:rPr lang="en-US" altLang="zh-CN" dirty="0" err="1"/>
              <a:t>begin,end,if,then</a:t>
            </a:r>
            <a:r>
              <a:rPr lang="zh-CN" altLang="en-US" dirty="0"/>
              <a:t>等</a:t>
            </a:r>
          </a:p>
          <a:p>
            <a:pPr lvl="1"/>
            <a:r>
              <a:rPr lang="zh-CN" altLang="en-US" dirty="0"/>
              <a:t>运算符	如：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、*、</a:t>
            </a:r>
            <a:r>
              <a:rPr lang="en-US" altLang="zh-CN" dirty="0"/>
              <a:t>/</a:t>
            </a:r>
            <a:r>
              <a:rPr lang="zh-CN" altLang="en-US" dirty="0"/>
              <a:t>、</a:t>
            </a:r>
            <a:r>
              <a:rPr lang="en-US" altLang="zh-CN" dirty="0"/>
              <a:t>:=</a:t>
            </a:r>
            <a:r>
              <a:rPr lang="zh-CN" altLang="en-US" dirty="0"/>
              <a:t>、</a:t>
            </a:r>
            <a:r>
              <a:rPr lang="en-US" altLang="zh-CN" dirty="0"/>
              <a:t>#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等</a:t>
            </a:r>
          </a:p>
          <a:p>
            <a:pPr lvl="1"/>
            <a:r>
              <a:rPr lang="zh-CN" altLang="en-US" dirty="0"/>
              <a:t>标识符	用户定义的变量名、常数名、过程名</a:t>
            </a:r>
          </a:p>
          <a:p>
            <a:pPr lvl="1"/>
            <a:r>
              <a:rPr lang="zh-CN" altLang="en-US" dirty="0"/>
              <a:t>常数		如：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25</a:t>
            </a:r>
            <a:r>
              <a:rPr lang="zh-CN" altLang="en-US" dirty="0"/>
              <a:t>、</a:t>
            </a:r>
            <a:r>
              <a:rPr lang="en-US" altLang="zh-CN" dirty="0"/>
              <a:t>100</a:t>
            </a:r>
            <a:r>
              <a:rPr lang="zh-CN" altLang="en-US" dirty="0"/>
              <a:t>等整数</a:t>
            </a:r>
          </a:p>
          <a:p>
            <a:pPr lvl="1"/>
            <a:r>
              <a:rPr lang="zh-CN" altLang="en-US" dirty="0"/>
              <a:t>界符		如：‘</a:t>
            </a:r>
            <a:r>
              <a:rPr lang="en-US" altLang="zh-CN" dirty="0"/>
              <a:t>,’</a:t>
            </a:r>
            <a:r>
              <a:rPr lang="zh-CN" altLang="en-US" dirty="0"/>
              <a:t>、‘</a:t>
            </a:r>
            <a:r>
              <a:rPr lang="en-US" altLang="zh-CN" dirty="0"/>
              <a:t>.’ </a:t>
            </a:r>
            <a:r>
              <a:rPr lang="zh-CN" altLang="en-US" dirty="0"/>
              <a:t>、‘</a:t>
            </a:r>
            <a:r>
              <a:rPr lang="en-US" altLang="zh-CN" dirty="0"/>
              <a:t>;’ </a:t>
            </a:r>
            <a:r>
              <a:rPr lang="zh-CN" altLang="en-US" dirty="0"/>
              <a:t>、‘</a:t>
            </a:r>
            <a:r>
              <a:rPr lang="en-US" altLang="zh-CN" dirty="0"/>
              <a:t>(’ </a:t>
            </a:r>
            <a:r>
              <a:rPr lang="zh-CN" altLang="en-US" dirty="0"/>
              <a:t>等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4093CE-DA85-0D8E-FDFB-2C0D676F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107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885" y="2384652"/>
            <a:ext cx="2724453" cy="2122714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2713568" y="642936"/>
            <a:ext cx="0" cy="3852000"/>
          </a:xfrm>
          <a:prstGeom prst="line">
            <a:avLst/>
          </a:prstGeom>
          <a:ln>
            <a:solidFill>
              <a:srgbClr val="0099EE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3517631" y="2108569"/>
            <a:ext cx="2601542" cy="552167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ctr"/>
            <a:r>
              <a:rPr lang="zh-CN" altLang="en-US" sz="2475" b="1" dirty="0">
                <a:gradFill flip="none" rotWithShape="1">
                  <a:gsLst>
                    <a:gs pos="0">
                      <a:srgbClr val="0070C0"/>
                    </a:gs>
                    <a:gs pos="50000">
                      <a:srgbClr val="00B0F0"/>
                    </a:gs>
                    <a:gs pos="55000">
                      <a:srgbClr val="00B0F0"/>
                    </a:gs>
                    <a:gs pos="100000">
                      <a:srgbClr val="0070C0"/>
                    </a:gs>
                  </a:gsLst>
                  <a:lin ang="5400000" scaled="1"/>
                  <a:tileRect/>
                </a:gradFill>
                <a:cs typeface="+mn-ea"/>
                <a:sym typeface="+mn-lt"/>
              </a:rPr>
              <a:t>第一部分</a:t>
            </a:r>
          </a:p>
        </p:txBody>
      </p:sp>
      <p:sp>
        <p:nvSpPr>
          <p:cNvPr id="28" name="文本框 27"/>
          <p:cNvSpPr txBox="1"/>
          <p:nvPr>
            <p:custDataLst>
              <p:tags r:id="rId3"/>
            </p:custDataLst>
          </p:nvPr>
        </p:nvSpPr>
        <p:spPr>
          <a:xfrm>
            <a:off x="3574781" y="2792198"/>
            <a:ext cx="2480667" cy="35283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800" b="1" dirty="0">
                <a:solidFill>
                  <a:srgbClr val="0081C8"/>
                </a:solidFill>
                <a:cs typeface="+mn-ea"/>
                <a:sym typeface="+mn-lt"/>
              </a:rPr>
              <a:t>Flex</a:t>
            </a:r>
            <a:r>
              <a:rPr lang="zh-CN" altLang="en-US" sz="1800" b="1" dirty="0">
                <a:solidFill>
                  <a:srgbClr val="0081C8"/>
                </a:solidFill>
                <a:cs typeface="+mn-ea"/>
                <a:sym typeface="+mn-lt"/>
              </a:rPr>
              <a:t>安装</a:t>
            </a:r>
          </a:p>
        </p:txBody>
      </p:sp>
      <p:cxnSp>
        <p:nvCxnSpPr>
          <p:cNvPr id="29" name="直接连接符 28"/>
          <p:cNvCxnSpPr/>
          <p:nvPr>
            <p:custDataLst>
              <p:tags r:id="rId4"/>
            </p:custDataLst>
          </p:nvPr>
        </p:nvCxnSpPr>
        <p:spPr>
          <a:xfrm>
            <a:off x="3574780" y="3145036"/>
            <a:ext cx="2480667" cy="0"/>
          </a:xfrm>
          <a:prstGeom prst="line">
            <a:avLst/>
          </a:prstGeom>
          <a:noFill/>
          <a:ln w="19050" cap="flat" cmpd="sng" algn="ctr">
            <a:solidFill>
              <a:srgbClr val="2E8CFE"/>
            </a:solidFill>
            <a:prstDash val="solid"/>
            <a:miter lim="800000"/>
          </a:ln>
          <a:effectLst/>
        </p:spPr>
      </p:cxnSp>
      <p:cxnSp>
        <p:nvCxnSpPr>
          <p:cNvPr id="30" name="直接连接符 29"/>
          <p:cNvCxnSpPr/>
          <p:nvPr>
            <p:custDataLst>
              <p:tags r:id="rId5"/>
            </p:custDataLst>
          </p:nvPr>
        </p:nvCxnSpPr>
        <p:spPr>
          <a:xfrm>
            <a:off x="3574779" y="2797557"/>
            <a:ext cx="1113750" cy="0"/>
          </a:xfrm>
          <a:prstGeom prst="line">
            <a:avLst/>
          </a:prstGeom>
          <a:noFill/>
          <a:ln w="19050" cap="flat" cmpd="sng" algn="ctr">
            <a:solidFill>
              <a:srgbClr val="2E8CFE"/>
            </a:solidFill>
            <a:prstDash val="solid"/>
            <a:miter lim="800000"/>
          </a:ln>
          <a:effectLst/>
        </p:spPr>
      </p:cxnSp>
      <p:cxnSp>
        <p:nvCxnSpPr>
          <p:cNvPr id="31" name="直接连接符 30"/>
          <p:cNvCxnSpPr/>
          <p:nvPr>
            <p:custDataLst>
              <p:tags r:id="rId6"/>
            </p:custDataLst>
          </p:nvPr>
        </p:nvCxnSpPr>
        <p:spPr>
          <a:xfrm>
            <a:off x="4941697" y="2797557"/>
            <a:ext cx="1113750" cy="0"/>
          </a:xfrm>
          <a:prstGeom prst="line">
            <a:avLst/>
          </a:prstGeom>
          <a:noFill/>
          <a:ln w="19050" cap="flat" cmpd="sng" algn="ctr">
            <a:solidFill>
              <a:srgbClr val="2E8CFE"/>
            </a:solidFill>
            <a:prstDash val="solid"/>
            <a:miter lim="800000"/>
          </a:ln>
          <a:effectLst/>
        </p:spPr>
      </p:cxnSp>
      <p:sp>
        <p:nvSpPr>
          <p:cNvPr id="32" name="菱形 31"/>
          <p:cNvSpPr/>
          <p:nvPr>
            <p:custDataLst>
              <p:tags r:id="rId7"/>
            </p:custDataLst>
          </p:nvPr>
        </p:nvSpPr>
        <p:spPr>
          <a:xfrm>
            <a:off x="4740104" y="2722548"/>
            <a:ext cx="150019" cy="150019"/>
          </a:xfrm>
          <a:prstGeom prst="diamond">
            <a:avLst/>
          </a:prstGeom>
          <a:solidFill>
            <a:srgbClr val="2E8C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13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750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25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362EE9-F247-4209-8C0B-406E4BA9FA4B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>
              <a:ea typeface="宋体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altLang="zh-CN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235" y="627460"/>
            <a:ext cx="6318647" cy="393501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五类单词：基本字（保留字）、运算符、标识符、常数、界符。其中，基本字、运算符和界符为语言固有单词；标识符和常数为用户定义的单词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识别的单词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00FF00"/>
                </a:solidFill>
                <a:ea typeface="黑体" pitchFamily="2" charset="-122"/>
              </a:rPr>
              <a:t>保留字或关键字</a:t>
            </a:r>
            <a:r>
              <a:rPr lang="zh-CN" altLang="en-US" dirty="0">
                <a:solidFill>
                  <a:srgbClr val="FF3300"/>
                </a:solidFill>
              </a:rPr>
              <a:t>	</a:t>
            </a:r>
            <a:r>
              <a:rPr lang="zh-CN" altLang="en-US" dirty="0">
                <a:latin typeface="+mn-lt"/>
              </a:rPr>
              <a:t>如：</a:t>
            </a:r>
            <a:r>
              <a:rPr lang="en-US" altLang="zh-CN" dirty="0" err="1">
                <a:latin typeface="+mn-lt"/>
              </a:rPr>
              <a:t>begin,end,if,then</a:t>
            </a:r>
            <a:r>
              <a:rPr lang="zh-CN" altLang="en-US" dirty="0">
                <a:latin typeface="+mn-lt"/>
              </a:rPr>
              <a:t>等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00FF00"/>
                </a:solidFill>
                <a:latin typeface="+mn-lt"/>
                <a:ea typeface="黑体" pitchFamily="2" charset="-122"/>
              </a:rPr>
              <a:t>运算符	</a:t>
            </a:r>
            <a:r>
              <a:rPr lang="zh-CN" altLang="en-US" dirty="0">
                <a:latin typeface="+mn-lt"/>
              </a:rPr>
              <a:t>如：</a:t>
            </a:r>
            <a:r>
              <a:rPr lang="en-US" altLang="zh-CN" dirty="0">
                <a:latin typeface="+mn-lt"/>
              </a:rPr>
              <a:t>+</a:t>
            </a:r>
            <a:r>
              <a:rPr lang="zh-CN" altLang="en-US" dirty="0">
                <a:latin typeface="+mn-lt"/>
              </a:rPr>
              <a:t>、</a:t>
            </a:r>
            <a:r>
              <a:rPr lang="en-US" altLang="zh-CN" dirty="0">
                <a:latin typeface="+mn-lt"/>
              </a:rPr>
              <a:t>-</a:t>
            </a:r>
            <a:r>
              <a:rPr lang="zh-CN" altLang="en-US" dirty="0">
                <a:latin typeface="+mn-lt"/>
              </a:rPr>
              <a:t>、*、</a:t>
            </a:r>
            <a:r>
              <a:rPr lang="en-US" altLang="zh-CN" dirty="0">
                <a:latin typeface="+mn-lt"/>
              </a:rPr>
              <a:t>/</a:t>
            </a:r>
            <a:r>
              <a:rPr lang="zh-CN" altLang="en-US" dirty="0">
                <a:latin typeface="+mn-lt"/>
              </a:rPr>
              <a:t>、</a:t>
            </a:r>
            <a:r>
              <a:rPr lang="en-US" altLang="zh-CN" dirty="0">
                <a:latin typeface="+mn-lt"/>
              </a:rPr>
              <a:t>:=</a:t>
            </a:r>
            <a:r>
              <a:rPr lang="zh-CN" altLang="en-US" dirty="0">
                <a:latin typeface="+mn-lt"/>
              </a:rPr>
              <a:t>、</a:t>
            </a:r>
            <a:r>
              <a:rPr lang="en-US" altLang="zh-CN" dirty="0">
                <a:latin typeface="+mn-lt"/>
              </a:rPr>
              <a:t>#</a:t>
            </a:r>
            <a:r>
              <a:rPr lang="zh-CN" altLang="en-US" dirty="0">
                <a:latin typeface="+mn-lt"/>
              </a:rPr>
              <a:t>、</a:t>
            </a:r>
            <a:r>
              <a:rPr lang="en-US" altLang="zh-CN" dirty="0">
                <a:latin typeface="+mn-lt"/>
              </a:rPr>
              <a:t>&gt;=</a:t>
            </a:r>
            <a:r>
              <a:rPr lang="zh-CN" altLang="en-US" dirty="0">
                <a:latin typeface="+mn-lt"/>
              </a:rPr>
              <a:t>、</a:t>
            </a:r>
            <a:r>
              <a:rPr lang="en-US" altLang="zh-CN" dirty="0">
                <a:latin typeface="+mn-lt"/>
              </a:rPr>
              <a:t>&lt;=</a:t>
            </a:r>
            <a:r>
              <a:rPr lang="zh-CN" altLang="en-US" dirty="0">
                <a:latin typeface="+mn-lt"/>
              </a:rPr>
              <a:t>等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00FF00"/>
                </a:solidFill>
                <a:latin typeface="+mn-lt"/>
                <a:ea typeface="黑体" pitchFamily="2" charset="-122"/>
              </a:rPr>
              <a:t>标识符	</a:t>
            </a:r>
            <a:r>
              <a:rPr lang="zh-CN" altLang="en-US" dirty="0">
                <a:latin typeface="+mn-lt"/>
              </a:rPr>
              <a:t>用户定义的变量名、常数名、过程名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00FF00"/>
                </a:solidFill>
                <a:latin typeface="+mn-lt"/>
                <a:ea typeface="黑体" pitchFamily="2" charset="-122"/>
              </a:rPr>
              <a:t>常数		</a:t>
            </a:r>
            <a:r>
              <a:rPr lang="zh-CN" altLang="en-US" dirty="0">
                <a:latin typeface="+mn-lt"/>
              </a:rPr>
              <a:t>如：</a:t>
            </a:r>
            <a:r>
              <a:rPr lang="en-US" altLang="zh-CN" dirty="0">
                <a:latin typeface="+mn-lt"/>
              </a:rPr>
              <a:t>10</a:t>
            </a:r>
            <a:r>
              <a:rPr lang="zh-CN" altLang="en-US" dirty="0">
                <a:latin typeface="+mn-lt"/>
              </a:rPr>
              <a:t>、</a:t>
            </a:r>
            <a:r>
              <a:rPr lang="en-US" altLang="zh-CN" dirty="0">
                <a:latin typeface="+mn-lt"/>
              </a:rPr>
              <a:t>25</a:t>
            </a:r>
            <a:r>
              <a:rPr lang="zh-CN" altLang="en-US" dirty="0">
                <a:latin typeface="+mn-lt"/>
              </a:rPr>
              <a:t>、</a:t>
            </a:r>
            <a:r>
              <a:rPr lang="en-US" altLang="zh-CN" dirty="0">
                <a:latin typeface="+mn-lt"/>
              </a:rPr>
              <a:t>100</a:t>
            </a:r>
            <a:r>
              <a:rPr lang="zh-CN" altLang="en-US" dirty="0">
                <a:latin typeface="+mn-lt"/>
              </a:rPr>
              <a:t>等整数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00FF00"/>
                </a:solidFill>
                <a:latin typeface="+mn-lt"/>
                <a:ea typeface="黑体" pitchFamily="2" charset="-122"/>
              </a:rPr>
              <a:t>界符		</a:t>
            </a:r>
            <a:r>
              <a:rPr lang="zh-CN" altLang="en-US" dirty="0">
                <a:latin typeface="+mn-lt"/>
              </a:rPr>
              <a:t>如：‘</a:t>
            </a:r>
            <a:r>
              <a:rPr lang="en-US" altLang="zh-CN" dirty="0">
                <a:latin typeface="+mn-lt"/>
              </a:rPr>
              <a:t>,’</a:t>
            </a:r>
            <a:r>
              <a:rPr lang="zh-CN" altLang="en-US" dirty="0">
                <a:latin typeface="+mn-lt"/>
              </a:rPr>
              <a:t>、‘</a:t>
            </a:r>
            <a:r>
              <a:rPr lang="en-US" altLang="zh-CN" dirty="0">
                <a:latin typeface="+mn-lt"/>
              </a:rPr>
              <a:t>.’ </a:t>
            </a:r>
            <a:r>
              <a:rPr lang="zh-CN" altLang="en-US" dirty="0">
                <a:latin typeface="+mn-lt"/>
              </a:rPr>
              <a:t>、‘</a:t>
            </a:r>
            <a:r>
              <a:rPr lang="en-US" altLang="zh-CN" dirty="0">
                <a:latin typeface="+mn-lt"/>
              </a:rPr>
              <a:t>;’ </a:t>
            </a:r>
            <a:r>
              <a:rPr lang="zh-CN" altLang="en-US" dirty="0">
                <a:latin typeface="+mn-lt"/>
              </a:rPr>
              <a:t>、‘</a:t>
            </a:r>
            <a:r>
              <a:rPr lang="en-US" altLang="zh-CN" dirty="0">
                <a:latin typeface="+mn-lt"/>
              </a:rPr>
              <a:t>(’ </a:t>
            </a:r>
            <a:r>
              <a:rPr lang="zh-CN" altLang="en-US" dirty="0">
                <a:latin typeface="+mn-lt"/>
              </a:rPr>
              <a:t>等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+mn-lt"/>
              </a:rPr>
              <a:t>symbol</a:t>
            </a:r>
            <a:r>
              <a:rPr lang="zh-CN" altLang="en-US" dirty="0">
                <a:latin typeface="+mn-lt"/>
              </a:rPr>
              <a:t>为语法词汇表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5397170" y="66675"/>
            <a:ext cx="1396536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en-US" sz="750" dirty="0">
                <a:solidFill>
                  <a:schemeClr val="tx2"/>
                </a:solidFill>
                <a:latin typeface="Arial" charset="0"/>
              </a:rPr>
              <a:t>3　PL/0编译程序的词法分析</a:t>
            </a:r>
            <a:endParaRPr lang="zh-CN" altLang="en-US" sz="75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0A2CCC-686F-4383-A43F-4AE62F048154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>
              <a:ea typeface="宋体" charset="-122"/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altLang="zh-CN"/>
          </a:p>
        </p:txBody>
      </p:sp>
      <p:sp>
        <p:nvSpPr>
          <p:cNvPr id="187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altLang="zh-CN" dirty="0">
                <a:solidFill>
                  <a:schemeClr val="tx1"/>
                </a:solidFill>
              </a:rPr>
              <a:t>PL/0</a:t>
            </a:r>
            <a:r>
              <a:rPr kumimoji="1" lang="zh-CN" altLang="en-US" dirty="0">
                <a:solidFill>
                  <a:schemeClr val="tx1"/>
                </a:solidFill>
              </a:rPr>
              <a:t>所有单词的定义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542" y="1168003"/>
            <a:ext cx="6506765" cy="339447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1400" dirty="0"/>
              <a:t>enum symbol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1400" dirty="0"/>
              <a:t>{</a:t>
            </a:r>
            <a:br>
              <a:rPr lang="en-US" altLang="zh-CN" sz="1400" dirty="0"/>
            </a:br>
            <a:r>
              <a:rPr lang="en-US" altLang="zh-CN" sz="1400" dirty="0" err="1">
                <a:solidFill>
                  <a:srgbClr val="00FF00"/>
                </a:solidFill>
              </a:rPr>
              <a:t>nul</a:t>
            </a:r>
            <a:r>
              <a:rPr lang="en-US" altLang="zh-CN" sz="1400" dirty="0"/>
              <a:t>,		</a:t>
            </a:r>
            <a:r>
              <a:rPr lang="en-US" altLang="zh-CN" sz="1400" dirty="0">
                <a:solidFill>
                  <a:srgbClr val="FF0000"/>
                </a:solidFill>
              </a:rPr>
              <a:t>ident</a:t>
            </a:r>
            <a:r>
              <a:rPr lang="en-US" altLang="zh-CN" sz="1400" dirty="0"/>
              <a:t>,		</a:t>
            </a:r>
            <a:r>
              <a:rPr lang="en-US" altLang="zh-CN" sz="1400" dirty="0">
                <a:solidFill>
                  <a:srgbClr val="FFC000"/>
                </a:solidFill>
              </a:rPr>
              <a:t>number</a:t>
            </a:r>
            <a:r>
              <a:rPr lang="en-US" altLang="zh-CN" sz="1400" dirty="0"/>
              <a:t>,	plus,		minus,</a:t>
            </a:r>
            <a:br>
              <a:rPr lang="en-US" altLang="zh-CN" sz="1400" dirty="0"/>
            </a:br>
            <a:r>
              <a:rPr lang="en-US" altLang="zh-CN" sz="1400" dirty="0"/>
              <a:t>times,	slash,	</a:t>
            </a:r>
            <a:r>
              <a:rPr lang="en-US" altLang="zh-CN" sz="1400" dirty="0" err="1"/>
              <a:t>oddsym</a:t>
            </a:r>
            <a:r>
              <a:rPr lang="en-US" altLang="zh-CN" sz="1400" dirty="0"/>
              <a:t>,	</a:t>
            </a:r>
            <a:r>
              <a:rPr lang="en-US" altLang="zh-CN" sz="1400" dirty="0" err="1"/>
              <a:t>eql</a:t>
            </a:r>
            <a:r>
              <a:rPr lang="en-US" altLang="zh-CN" sz="1400" dirty="0"/>
              <a:t>,		</a:t>
            </a:r>
            <a:r>
              <a:rPr lang="en-US" altLang="zh-CN" sz="1400" dirty="0" err="1"/>
              <a:t>neq,lss</a:t>
            </a:r>
            <a:r>
              <a:rPr lang="en-US" altLang="zh-CN" sz="1400" dirty="0"/>
              <a:t>,		</a:t>
            </a:r>
            <a:r>
              <a:rPr lang="en-US" altLang="zh-CN" sz="1400" dirty="0" err="1"/>
              <a:t>leq</a:t>
            </a:r>
            <a:r>
              <a:rPr lang="en-US" altLang="zh-CN" sz="1400" dirty="0"/>
              <a:t>,</a:t>
            </a:r>
            <a:br>
              <a:rPr lang="en-US" altLang="zh-CN" sz="1400" dirty="0"/>
            </a:br>
            <a:r>
              <a:rPr lang="en-US" altLang="zh-CN" sz="1400" dirty="0" err="1"/>
              <a:t>gtr</a:t>
            </a:r>
            <a:r>
              <a:rPr lang="en-US" altLang="zh-CN" sz="1400" dirty="0"/>
              <a:t>,		</a:t>
            </a:r>
            <a:r>
              <a:rPr lang="en-US" altLang="zh-CN" sz="1400" dirty="0" err="1"/>
              <a:t>geq</a:t>
            </a:r>
            <a:r>
              <a:rPr lang="en-US" altLang="zh-CN" sz="1400" dirty="0"/>
              <a:t>,		</a:t>
            </a:r>
            <a:r>
              <a:rPr lang="en-US" altLang="zh-CN" sz="1400" dirty="0" err="1"/>
              <a:t>lparen</a:t>
            </a:r>
            <a:r>
              <a:rPr lang="en-US" altLang="zh-CN" sz="1400" dirty="0"/>
              <a:t>,		</a:t>
            </a:r>
            <a:r>
              <a:rPr lang="en-US" altLang="zh-CN" sz="1400" dirty="0" err="1"/>
              <a:t>rparen</a:t>
            </a:r>
            <a:r>
              <a:rPr lang="en-US" altLang="zh-CN" sz="1400" dirty="0"/>
              <a:t>,		comma,</a:t>
            </a:r>
            <a:br>
              <a:rPr lang="en-US" altLang="zh-CN" sz="1400" dirty="0"/>
            </a:br>
            <a:r>
              <a:rPr lang="en-US" altLang="zh-CN" sz="1400" dirty="0"/>
              <a:t>semicolon,	period,		becomes,	</a:t>
            </a:r>
            <a:r>
              <a:rPr lang="en-US" altLang="zh-CN" sz="1400" dirty="0" err="1"/>
              <a:t>beginsym</a:t>
            </a:r>
            <a:r>
              <a:rPr lang="en-US" altLang="zh-CN" sz="1400" dirty="0"/>
              <a:t>,	</a:t>
            </a:r>
            <a:r>
              <a:rPr lang="en-US" altLang="zh-CN" sz="1400" dirty="0" err="1"/>
              <a:t>endsym</a:t>
            </a:r>
            <a:r>
              <a:rPr lang="en-US" altLang="zh-CN" sz="1400" dirty="0"/>
              <a:t>,</a:t>
            </a:r>
            <a:br>
              <a:rPr lang="en-US" altLang="zh-CN" sz="1400" dirty="0"/>
            </a:br>
            <a:r>
              <a:rPr lang="en-US" altLang="zh-CN" sz="1400" dirty="0" err="1"/>
              <a:t>ifsym</a:t>
            </a:r>
            <a:r>
              <a:rPr lang="en-US" altLang="zh-CN" sz="1400" dirty="0"/>
              <a:t>,		</a:t>
            </a:r>
            <a:r>
              <a:rPr lang="en-US" altLang="zh-CN" sz="1400" dirty="0" err="1"/>
              <a:t>thensym</a:t>
            </a:r>
            <a:r>
              <a:rPr lang="en-US" altLang="zh-CN" sz="1400" dirty="0"/>
              <a:t>,	</a:t>
            </a:r>
            <a:r>
              <a:rPr lang="en-US" altLang="zh-CN" sz="1400" dirty="0" err="1"/>
              <a:t>whilesym</a:t>
            </a:r>
            <a:r>
              <a:rPr lang="en-US" altLang="zh-CN" sz="1400" dirty="0"/>
              <a:t>,	</a:t>
            </a:r>
            <a:r>
              <a:rPr lang="en-US" altLang="zh-CN" sz="1400" dirty="0" err="1"/>
              <a:t>writesym</a:t>
            </a:r>
            <a:r>
              <a:rPr lang="en-US" altLang="zh-CN" sz="1400" dirty="0"/>
              <a:t>,	</a:t>
            </a:r>
            <a:r>
              <a:rPr lang="en-US" altLang="zh-CN" sz="1400" dirty="0" err="1"/>
              <a:t>readsym</a:t>
            </a:r>
            <a:r>
              <a:rPr lang="en-US" altLang="zh-CN" sz="1400" dirty="0"/>
              <a:t>,</a:t>
            </a:r>
            <a:br>
              <a:rPr lang="en-US" altLang="zh-CN" sz="1400" dirty="0"/>
            </a:br>
            <a:r>
              <a:rPr lang="en-US" altLang="zh-CN" sz="1400" dirty="0" err="1"/>
              <a:t>dosym</a:t>
            </a:r>
            <a:r>
              <a:rPr lang="en-US" altLang="zh-CN" sz="1400" dirty="0"/>
              <a:t>,	</a:t>
            </a:r>
            <a:r>
              <a:rPr lang="en-US" altLang="zh-CN" sz="1400" dirty="0" err="1"/>
              <a:t>callsym</a:t>
            </a:r>
            <a:r>
              <a:rPr lang="en-US" altLang="zh-CN" sz="1400" dirty="0"/>
              <a:t>,		</a:t>
            </a:r>
            <a:r>
              <a:rPr lang="en-US" altLang="zh-CN" sz="1400" dirty="0" err="1"/>
              <a:t>constsym</a:t>
            </a:r>
            <a:r>
              <a:rPr lang="en-US" altLang="zh-CN" sz="1400" dirty="0"/>
              <a:t>,	</a:t>
            </a:r>
            <a:r>
              <a:rPr lang="en-US" altLang="zh-CN" sz="1400" dirty="0" err="1"/>
              <a:t>varsym</a:t>
            </a:r>
            <a:r>
              <a:rPr lang="en-US" altLang="zh-CN" sz="1400" dirty="0"/>
              <a:t>,	</a:t>
            </a:r>
            <a:r>
              <a:rPr lang="en-US" altLang="zh-CN" sz="1400" dirty="0" err="1"/>
              <a:t>procsym</a:t>
            </a:r>
            <a:endParaRPr lang="en-US" altLang="zh-CN" sz="1400" dirty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1400" dirty="0"/>
              <a:t>};</a:t>
            </a: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5397170" y="66675"/>
            <a:ext cx="1396536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en-US" sz="750" dirty="0">
                <a:solidFill>
                  <a:schemeClr val="tx2"/>
                </a:solidFill>
                <a:latin typeface="Arial" charset="0"/>
              </a:rPr>
              <a:t>3　PL/0编译程序的词法分析</a:t>
            </a:r>
            <a:endParaRPr lang="zh-CN" altLang="en-US" sz="75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F34E0-4914-6E61-6195-23B4EF5A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</a:t>
            </a:r>
            <a:r>
              <a:rPr lang="zh-CN" altLang="en-US" dirty="0"/>
              <a:t>安装</a:t>
            </a:r>
            <a:r>
              <a:rPr lang="en-US" altLang="zh-CN" dirty="0"/>
              <a:t>——</a:t>
            </a:r>
            <a:r>
              <a:rPr lang="zh-CN" altLang="en-US" dirty="0"/>
              <a:t>下载</a:t>
            </a:r>
            <a:r>
              <a:rPr lang="en-US" altLang="zh-CN" dirty="0"/>
              <a:t>Flex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5C9C5-D209-693B-240F-3246DE24D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安装过程参考博客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https://blog.csdn.net/m944256098a/article/details/104992880</a:t>
            </a:r>
            <a:endParaRPr lang="en-US" altLang="zh-CN" dirty="0"/>
          </a:p>
          <a:p>
            <a:pPr lvl="0"/>
            <a:r>
              <a:rPr lang="zh-CN" altLang="en-US" dirty="0"/>
              <a:t>下载地址：</a:t>
            </a:r>
            <a:endParaRPr lang="en-US" altLang="zh-CN" dirty="0"/>
          </a:p>
          <a:p>
            <a:pPr lvl="1"/>
            <a:r>
              <a:rPr lang="en-US" altLang="zh-CN" dirty="0"/>
              <a:t>h</a:t>
            </a:r>
            <a:r>
              <a:rPr lang="en-US" altLang="en-US" dirty="0"/>
              <a:t>ttp://gnuwin32.sourceforge.net/packages/flex.htm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1015CB-F18A-CF94-0DD9-B0870FAF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81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F34E0-4914-6E61-6195-23B4EF5A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Flex</a:t>
            </a:r>
            <a:r>
              <a:rPr lang="zh-CN" altLang="en-US" dirty="0"/>
              <a:t>安装</a:t>
            </a:r>
            <a:r>
              <a:rPr lang="en-US" altLang="zh-CN" dirty="0"/>
              <a:t>——</a:t>
            </a:r>
            <a:r>
              <a:rPr lang="zh-CN" altLang="en-US" dirty="0"/>
              <a:t>设置环境变量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5C9C5-D209-693B-240F-3246DE24D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找到安装路径</a:t>
            </a:r>
            <a:endParaRPr lang="en-US" altLang="zh-CN" dirty="0"/>
          </a:p>
          <a:p>
            <a:pPr lvl="1"/>
            <a:r>
              <a:rPr lang="zh-CN" altLang="en-US" dirty="0"/>
              <a:t>如：</a:t>
            </a:r>
            <a:r>
              <a:rPr lang="en-US" altLang="zh-CN" dirty="0"/>
              <a:t>D:\xxx\GnuWin32\bin</a:t>
            </a:r>
          </a:p>
          <a:p>
            <a:r>
              <a:rPr lang="zh-CN" altLang="en-US" dirty="0"/>
              <a:t>打开</a:t>
            </a:r>
            <a:r>
              <a:rPr lang="en-US" altLang="zh-CN" dirty="0"/>
              <a:t>”</a:t>
            </a:r>
            <a:r>
              <a:rPr lang="zh-CN" altLang="en-US" dirty="0"/>
              <a:t>系统设置</a:t>
            </a:r>
            <a:r>
              <a:rPr lang="en-US" altLang="zh-CN" dirty="0"/>
              <a:t>”</a:t>
            </a:r>
            <a:r>
              <a:rPr lang="zh-CN" altLang="en-US" dirty="0"/>
              <a:t>对话框，设置境变量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1015CB-F18A-CF94-0DD9-B0870FAF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68E1A3-975C-7BAE-5D2F-140375768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50" y="2980884"/>
            <a:ext cx="995752" cy="1765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72B2DC-3F5F-03F2-E066-BD2B44976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322" y="2895991"/>
            <a:ext cx="5010838" cy="1935559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E706D3F2-D5BD-9A00-3C6A-DC5D07105EBC}"/>
              </a:ext>
            </a:extLst>
          </p:cNvPr>
          <p:cNvSpPr/>
          <p:nvPr/>
        </p:nvSpPr>
        <p:spPr>
          <a:xfrm>
            <a:off x="2534920" y="4358640"/>
            <a:ext cx="468000" cy="108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2D499E9-56C8-46DE-1EB3-49F85EEFDC8D}"/>
              </a:ext>
            </a:extLst>
          </p:cNvPr>
          <p:cNvSpPr/>
          <p:nvPr/>
        </p:nvSpPr>
        <p:spPr>
          <a:xfrm>
            <a:off x="3129280" y="4231640"/>
            <a:ext cx="1764000" cy="7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19A01C3-A037-847D-DBC0-7BC1609F844B}"/>
              </a:ext>
            </a:extLst>
          </p:cNvPr>
          <p:cNvSpPr/>
          <p:nvPr/>
        </p:nvSpPr>
        <p:spPr>
          <a:xfrm>
            <a:off x="4353560" y="4480560"/>
            <a:ext cx="288000" cy="7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71C97A5-46C7-A6DA-F4ED-E5D760DD42AC}"/>
              </a:ext>
            </a:extLst>
          </p:cNvPr>
          <p:cNvSpPr/>
          <p:nvPr/>
        </p:nvSpPr>
        <p:spPr>
          <a:xfrm>
            <a:off x="6283960" y="3256280"/>
            <a:ext cx="288000" cy="7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B6BD6C1-D6BC-8140-7B53-FE46638FF416}"/>
              </a:ext>
            </a:extLst>
          </p:cNvPr>
          <p:cNvSpPr/>
          <p:nvPr/>
        </p:nvSpPr>
        <p:spPr>
          <a:xfrm>
            <a:off x="5074920" y="3794760"/>
            <a:ext cx="720000" cy="7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6C91721A-2D87-DABE-6FCF-D5A9B2D0E3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244466"/>
              </p:ext>
            </p:extLst>
          </p:nvPr>
        </p:nvGraphicFramePr>
        <p:xfrm>
          <a:off x="154384" y="2372361"/>
          <a:ext cx="6027975" cy="502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103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885" y="2384652"/>
            <a:ext cx="2724453" cy="2122714"/>
          </a:xfrm>
          <a:prstGeom prst="rect">
            <a:avLst/>
          </a:prstGeom>
        </p:spPr>
      </p:pic>
      <p:cxnSp>
        <p:nvCxnSpPr>
          <p:cNvPr id="10" name="直接连接符 9"/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2713568" y="642936"/>
            <a:ext cx="0" cy="3852000"/>
          </a:xfrm>
          <a:prstGeom prst="line">
            <a:avLst/>
          </a:prstGeom>
          <a:ln>
            <a:solidFill>
              <a:srgbClr val="0099EE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3517631" y="2108569"/>
            <a:ext cx="2601542" cy="552167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ctr"/>
            <a:r>
              <a:rPr lang="zh-CN" altLang="en-US" sz="2475" b="1" dirty="0">
                <a:gradFill flip="none" rotWithShape="1">
                  <a:gsLst>
                    <a:gs pos="0">
                      <a:srgbClr val="0070C0"/>
                    </a:gs>
                    <a:gs pos="50000">
                      <a:srgbClr val="00B0F0"/>
                    </a:gs>
                    <a:gs pos="55000">
                      <a:srgbClr val="00B0F0"/>
                    </a:gs>
                    <a:gs pos="100000">
                      <a:srgbClr val="0070C0"/>
                    </a:gs>
                  </a:gsLst>
                  <a:lin ang="5400000" scaled="1"/>
                  <a:tileRect/>
                </a:gradFill>
                <a:cs typeface="+mn-ea"/>
                <a:sym typeface="+mn-lt"/>
              </a:rPr>
              <a:t>第二部分</a:t>
            </a:r>
          </a:p>
        </p:txBody>
      </p:sp>
      <p:sp>
        <p:nvSpPr>
          <p:cNvPr id="28" name="文本框 27"/>
          <p:cNvSpPr txBox="1"/>
          <p:nvPr>
            <p:custDataLst>
              <p:tags r:id="rId3"/>
            </p:custDataLst>
          </p:nvPr>
        </p:nvSpPr>
        <p:spPr>
          <a:xfrm>
            <a:off x="3574781" y="2792198"/>
            <a:ext cx="2480667" cy="35283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800" b="1" dirty="0">
                <a:solidFill>
                  <a:srgbClr val="0081C8"/>
                </a:solidFill>
                <a:cs typeface="+mn-ea"/>
                <a:sym typeface="+mn-lt"/>
              </a:rPr>
              <a:t>Flex</a:t>
            </a:r>
            <a:r>
              <a:rPr lang="zh-CN" altLang="en-US" sz="1800" b="1" dirty="0">
                <a:solidFill>
                  <a:srgbClr val="0081C8"/>
                </a:solidFill>
                <a:cs typeface="+mn-ea"/>
                <a:sym typeface="+mn-lt"/>
              </a:rPr>
              <a:t>使用</a:t>
            </a:r>
          </a:p>
        </p:txBody>
      </p:sp>
      <p:cxnSp>
        <p:nvCxnSpPr>
          <p:cNvPr id="29" name="直接连接符 28"/>
          <p:cNvCxnSpPr/>
          <p:nvPr>
            <p:custDataLst>
              <p:tags r:id="rId4"/>
            </p:custDataLst>
          </p:nvPr>
        </p:nvCxnSpPr>
        <p:spPr>
          <a:xfrm>
            <a:off x="3574780" y="3145036"/>
            <a:ext cx="2480667" cy="0"/>
          </a:xfrm>
          <a:prstGeom prst="line">
            <a:avLst/>
          </a:prstGeom>
          <a:noFill/>
          <a:ln w="19050" cap="flat" cmpd="sng" algn="ctr">
            <a:solidFill>
              <a:srgbClr val="2E8CFE"/>
            </a:solidFill>
            <a:prstDash val="solid"/>
            <a:miter lim="800000"/>
          </a:ln>
          <a:effectLst/>
        </p:spPr>
      </p:cxnSp>
      <p:cxnSp>
        <p:nvCxnSpPr>
          <p:cNvPr id="30" name="直接连接符 29"/>
          <p:cNvCxnSpPr/>
          <p:nvPr>
            <p:custDataLst>
              <p:tags r:id="rId5"/>
            </p:custDataLst>
          </p:nvPr>
        </p:nvCxnSpPr>
        <p:spPr>
          <a:xfrm>
            <a:off x="3574779" y="2797557"/>
            <a:ext cx="1113750" cy="0"/>
          </a:xfrm>
          <a:prstGeom prst="line">
            <a:avLst/>
          </a:prstGeom>
          <a:noFill/>
          <a:ln w="19050" cap="flat" cmpd="sng" algn="ctr">
            <a:solidFill>
              <a:srgbClr val="2E8CFE"/>
            </a:solidFill>
            <a:prstDash val="solid"/>
            <a:miter lim="800000"/>
          </a:ln>
          <a:effectLst/>
        </p:spPr>
      </p:cxnSp>
      <p:cxnSp>
        <p:nvCxnSpPr>
          <p:cNvPr id="31" name="直接连接符 30"/>
          <p:cNvCxnSpPr/>
          <p:nvPr>
            <p:custDataLst>
              <p:tags r:id="rId6"/>
            </p:custDataLst>
          </p:nvPr>
        </p:nvCxnSpPr>
        <p:spPr>
          <a:xfrm>
            <a:off x="4941697" y="2797557"/>
            <a:ext cx="1113750" cy="0"/>
          </a:xfrm>
          <a:prstGeom prst="line">
            <a:avLst/>
          </a:prstGeom>
          <a:noFill/>
          <a:ln w="19050" cap="flat" cmpd="sng" algn="ctr">
            <a:solidFill>
              <a:srgbClr val="2E8CFE"/>
            </a:solidFill>
            <a:prstDash val="solid"/>
            <a:miter lim="800000"/>
          </a:ln>
          <a:effectLst/>
        </p:spPr>
      </p:cxnSp>
      <p:sp>
        <p:nvSpPr>
          <p:cNvPr id="32" name="菱形 31"/>
          <p:cNvSpPr/>
          <p:nvPr>
            <p:custDataLst>
              <p:tags r:id="rId7"/>
            </p:custDataLst>
          </p:nvPr>
        </p:nvSpPr>
        <p:spPr>
          <a:xfrm>
            <a:off x="4740104" y="2722548"/>
            <a:ext cx="150019" cy="150019"/>
          </a:xfrm>
          <a:prstGeom prst="diamond">
            <a:avLst/>
          </a:prstGeom>
          <a:solidFill>
            <a:srgbClr val="2E8C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13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664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25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F34E0-4914-6E61-6195-23B4EF5A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Flex</a:t>
            </a:r>
            <a:r>
              <a:rPr lang="zh-CN" altLang="en-US" dirty="0"/>
              <a:t>使用</a:t>
            </a:r>
            <a:r>
              <a:rPr lang="en-US" altLang="zh-CN" dirty="0"/>
              <a:t>—— </a:t>
            </a:r>
            <a:r>
              <a:rPr lang="zh-CN" altLang="en-US" dirty="0"/>
              <a:t>建立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Flex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5C9C5-D209-693B-240F-3246DE24D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293235"/>
            <a:ext cx="6154164" cy="3576420"/>
          </a:xfrm>
        </p:spPr>
        <p:txBody>
          <a:bodyPr>
            <a:noAutofit/>
          </a:bodyPr>
          <a:lstStyle/>
          <a:p>
            <a:pPr lvl="0"/>
            <a:r>
              <a:rPr lang="zh-CN" altLang="en-US" sz="2000" b="0" i="0" dirty="0"/>
              <a:t>新建测试文件 </a:t>
            </a:r>
            <a:r>
              <a:rPr lang="en-US" altLang="zh-CN" sz="2000" dirty="0" err="1"/>
              <a:t>lex</a:t>
            </a:r>
            <a:r>
              <a:rPr lang="en-US" altLang="zh-CN" sz="2000" b="0" i="0" dirty="0" err="1"/>
              <a:t>.l</a:t>
            </a:r>
            <a:r>
              <a:rPr lang="en-US" altLang="zh-CN" sz="2000" b="0" i="0" dirty="0"/>
              <a:t> (</a:t>
            </a:r>
            <a:r>
              <a:rPr lang="zh-CN" altLang="en-US" sz="2000" b="0" i="0" dirty="0"/>
              <a:t>使用记事本即可保存时存储名字为</a:t>
            </a:r>
            <a:r>
              <a:rPr lang="en-US" altLang="zh-CN" sz="2000" b="0" i="0" dirty="0" err="1"/>
              <a:t>lex.l</a:t>
            </a:r>
            <a:r>
              <a:rPr lang="en-US" altLang="zh-CN" sz="2000" b="0" i="0" dirty="0"/>
              <a:t>)</a:t>
            </a:r>
          </a:p>
          <a:p>
            <a:pPr lvl="0"/>
            <a:endParaRPr lang="en-US" altLang="zh-CN" sz="1800" b="0" i="0" dirty="0"/>
          </a:p>
          <a:p>
            <a:pPr lvl="0"/>
            <a:endParaRPr lang="en-US" altLang="zh-CN" sz="1800" b="0" i="0" dirty="0"/>
          </a:p>
          <a:p>
            <a:pPr lvl="0"/>
            <a:endParaRPr lang="en-US" altLang="zh-CN" sz="1800" dirty="0"/>
          </a:p>
          <a:p>
            <a:pPr lvl="0"/>
            <a:endParaRPr lang="en-US" altLang="zh-CN" sz="1800" dirty="0"/>
          </a:p>
          <a:p>
            <a:pPr lvl="0"/>
            <a:endParaRPr lang="en-US" altLang="zh-CN" sz="1800" dirty="0"/>
          </a:p>
          <a:p>
            <a:pPr lvl="0"/>
            <a:endParaRPr lang="en-US" altLang="zh-CN" sz="1800" dirty="0"/>
          </a:p>
          <a:p>
            <a:endParaRPr lang="en-US" altLang="zh-CN" sz="1800" b="0" i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1015CB-F18A-CF94-0DD9-B0870FAF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04B9B7-52FC-CAA1-1B99-21E3EF422D8C}"/>
              </a:ext>
            </a:extLst>
          </p:cNvPr>
          <p:cNvSpPr txBox="1"/>
          <p:nvPr/>
        </p:nvSpPr>
        <p:spPr>
          <a:xfrm>
            <a:off x="708286" y="1967963"/>
            <a:ext cx="4989149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%{</a:t>
            </a:r>
          </a:p>
          <a:p>
            <a:pPr lvl="0"/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1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/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</a:p>
          <a:p>
            <a:pPr lvl="0"/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pPr lvl="0"/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[+-]?[0-9]+	{ </a:t>
            </a:r>
            <a:r>
              <a:rPr lang="en-US" altLang="zh-CN" sz="11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("%s\n", </a:t>
            </a:r>
            <a:r>
              <a:rPr lang="en-US" altLang="zh-CN" sz="11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yytext</a:t>
            </a:r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lvl="0"/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\n		{}</a:t>
            </a:r>
          </a:p>
          <a:p>
            <a:pPr lvl="0"/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.		{}</a:t>
            </a:r>
          </a:p>
          <a:p>
            <a:pPr lvl="0"/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pPr lvl="0"/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</a:p>
          <a:p>
            <a:pPr lvl="0"/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1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/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/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1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yywrap</a:t>
            </a:r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lvl="0"/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	return 1;</a:t>
            </a:r>
          </a:p>
          <a:p>
            <a:pPr lvl="0"/>
            <a:r>
              <a:rPr lang="en-US" altLang="zh-CN" sz="11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838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C0C5C-A870-0BDE-58E0-144D220E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Flex</a:t>
            </a:r>
            <a:r>
              <a:rPr lang="zh-CN" altLang="en-US" dirty="0"/>
              <a:t>使用</a:t>
            </a:r>
            <a:r>
              <a:rPr lang="en-US" altLang="zh-CN" dirty="0"/>
              <a:t>——</a:t>
            </a:r>
            <a:r>
              <a:rPr lang="zh-CN" altLang="en-US" dirty="0"/>
              <a:t>使用</a:t>
            </a:r>
            <a:r>
              <a:rPr lang="en-US" altLang="zh-CN" dirty="0"/>
              <a:t>Flex</a:t>
            </a:r>
            <a:r>
              <a:rPr lang="zh-CN" altLang="en-US" dirty="0"/>
              <a:t>编译该文件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4B18C-2E38-8136-8C5D-3DD17253F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0" i="0" dirty="0"/>
              <a:t>打开命令行</a:t>
            </a:r>
            <a:r>
              <a:rPr lang="en-US" altLang="zh-CN" sz="2000" b="0" i="0" dirty="0"/>
              <a:t>(</a:t>
            </a:r>
            <a:r>
              <a:rPr lang="en-US" altLang="zh-CN" sz="2000" b="0" i="0" dirty="0" err="1"/>
              <a:t>cmd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zh-CN" altLang="en-US" sz="2000" b="1" i="0" dirty="0"/>
              <a:t>切换到代码所在目录</a:t>
            </a:r>
            <a:r>
              <a:rPr lang="zh-CN" altLang="en-US" sz="2000" i="0" dirty="0"/>
              <a:t>（设为</a:t>
            </a:r>
            <a:r>
              <a:rPr lang="en-US" altLang="zh-CN" sz="2000" i="0" dirty="0"/>
              <a:t>E:\Code\CompilerTest</a:t>
            </a:r>
            <a:r>
              <a:rPr lang="zh-CN" altLang="en-US" sz="2000" i="0" dirty="0"/>
              <a:t>）</a:t>
            </a:r>
            <a:r>
              <a:rPr lang="zh-CN" altLang="en-US" sz="2000" b="0" i="0" dirty="0"/>
              <a:t>，运行如下命令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在代码所在路径增加新生成的</a:t>
            </a:r>
            <a:r>
              <a:rPr lang="en-US" altLang="zh-CN" sz="2000" dirty="0"/>
              <a:t>C</a:t>
            </a:r>
            <a:r>
              <a:rPr lang="zh-CN" altLang="en-US" sz="2000" dirty="0"/>
              <a:t>语言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Lex.yy.c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0" i="0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74E807-4B40-8F2E-341E-1E22B663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6583AD-AC61-3013-B1CD-590F4DD6A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059"/>
          <a:stretch/>
        </p:blipFill>
        <p:spPr>
          <a:xfrm>
            <a:off x="719529" y="2269341"/>
            <a:ext cx="5235314" cy="24608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0C8CB5-C42F-39A6-40E7-19F5CDA8161E}"/>
              </a:ext>
            </a:extLst>
          </p:cNvPr>
          <p:cNvSpPr txBox="1"/>
          <p:nvPr/>
        </p:nvSpPr>
        <p:spPr>
          <a:xfrm>
            <a:off x="2042411" y="3084227"/>
            <a:ext cx="3107188" cy="26161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指定切换目录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A1A72B-3ACE-28AD-1887-BE743883E305}"/>
              </a:ext>
            </a:extLst>
          </p:cNvPr>
          <p:cNvSpPr txBox="1"/>
          <p:nvPr/>
        </p:nvSpPr>
        <p:spPr>
          <a:xfrm>
            <a:off x="1783592" y="3458981"/>
            <a:ext cx="3107188" cy="26161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转到所在磁盘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A1F8FB-6B39-8912-8AAF-63A5ADF64117}"/>
              </a:ext>
            </a:extLst>
          </p:cNvPr>
          <p:cNvSpPr txBox="1"/>
          <p:nvPr/>
        </p:nvSpPr>
        <p:spPr>
          <a:xfrm>
            <a:off x="2548091" y="3798782"/>
            <a:ext cx="3107188" cy="26161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程序编译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lex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</a:t>
            </a:r>
          </a:p>
        </p:txBody>
      </p:sp>
    </p:spTree>
    <p:extLst>
      <p:ext uri="{BB962C8B-B14F-4D97-AF65-F5344CB8AC3E}">
        <p14:creationId xmlns:p14="http://schemas.microsoft.com/office/powerpoint/2010/main" val="365104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E0284-4776-C46B-4DB8-603A426B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 </a:t>
            </a:r>
            <a:r>
              <a:rPr lang="zh-CN" altLang="en-US" dirty="0"/>
              <a:t>执行过程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64718C-CF5A-E1A0-93D8-F6A47FCF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华北电力大学 控制与计算机工程学院 王红 制作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BAD3CAC-65B5-1858-9400-A6700851AD30}"/>
              </a:ext>
            </a:extLst>
          </p:cNvPr>
          <p:cNvSpPr/>
          <p:nvPr/>
        </p:nvSpPr>
        <p:spPr>
          <a:xfrm>
            <a:off x="2261825" y="1546860"/>
            <a:ext cx="1737360" cy="942340"/>
          </a:xfrm>
          <a:prstGeom prst="round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3DB4E8-88C1-2C5B-697F-960CD61E1A80}"/>
              </a:ext>
            </a:extLst>
          </p:cNvPr>
          <p:cNvSpPr txBox="1"/>
          <p:nvPr/>
        </p:nvSpPr>
        <p:spPr>
          <a:xfrm>
            <a:off x="733439" y="172564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输入文件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*.l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83971A-3598-38AB-AC50-8896D4EA5FDF}"/>
              </a:ext>
            </a:extLst>
          </p:cNvPr>
          <p:cNvSpPr txBox="1"/>
          <p:nvPr/>
        </p:nvSpPr>
        <p:spPr>
          <a:xfrm>
            <a:off x="4522167" y="172564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输出文件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Lex.yy.c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F6F6B6F-3822-F2F1-3861-DFB0ADDF35AC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1738842" y="2018030"/>
            <a:ext cx="522983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1DDF39F-EDE0-BCDB-7E56-310A5D7261B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999185" y="2018030"/>
            <a:ext cx="522982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AEF9884-4A1A-25C0-8553-63DC526C1034}"/>
              </a:ext>
            </a:extLst>
          </p:cNvPr>
          <p:cNvSpPr/>
          <p:nvPr/>
        </p:nvSpPr>
        <p:spPr>
          <a:xfrm>
            <a:off x="2301799" y="2921476"/>
            <a:ext cx="1737360" cy="9423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/Visual Studio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9E2F82-BFCC-109D-7B99-BFC69806B740}"/>
              </a:ext>
            </a:extLst>
          </p:cNvPr>
          <p:cNvSpPr txBox="1"/>
          <p:nvPr/>
        </p:nvSpPr>
        <p:spPr>
          <a:xfrm>
            <a:off x="773413" y="310025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输入文件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Lex.yy.c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B0C0BF6-0386-75BB-B238-5A4364DA02FE}"/>
              </a:ext>
            </a:extLst>
          </p:cNvPr>
          <p:cNvSpPr txBox="1"/>
          <p:nvPr/>
        </p:nvSpPr>
        <p:spPr>
          <a:xfrm>
            <a:off x="4562141" y="310025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输出文件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Lex.yy.c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315D475-9305-8A4E-F11D-FCC70F418130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1778816" y="3392646"/>
            <a:ext cx="522983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5243C65-FAE5-E766-E031-1FE16C640097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4039159" y="3392646"/>
            <a:ext cx="522982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87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 advClick="0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55410"/>
  <p:tag name="MH_LIBRARY" val="GRAPHIC"/>
  <p:tag name="MH_ORDER" val="文本框 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55410"/>
  <p:tag name="MH_LIBRARY" val="GRAPHIC"/>
  <p:tag name="MH_ORDER" val="Straight Connector 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55410"/>
  <p:tag name="MH_LIBRARY" val="GRAPHIC"/>
  <p:tag name="MH_ORDER" val="文本框 1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55410"/>
  <p:tag name="MH_LIBRARY" val="GRAPHIC"/>
  <p:tag name="MH_ORDER" val="文本框 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55410"/>
  <p:tag name="MH_LIBRARY" val="GRAPHIC"/>
  <p:tag name="MH_ORDER" val="Straight Connector 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55410"/>
  <p:tag name="MH_LIBRARY" val="GRAPHIC"/>
  <p:tag name="MH_ORDER" val="文本框 1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55410"/>
  <p:tag name="MH_LIBRARY" val="GRAPHIC"/>
  <p:tag name="MH_ORDER" val="Isosceles Triangle 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55410"/>
  <p:tag name="MH_LIBRARY" val="GRAPHIC"/>
  <p:tag name="MH_ORDER" val="Isosceles Triangle 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55410"/>
  <p:tag name="MH_LIBRARY" val="GRAPHIC"/>
  <p:tag name="MH_ORDER" val="Straight Connector 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60022"/>
  <p:tag name="MH_LIBRARY" val="GRAPHIC"/>
  <p:tag name="MH_ORDER" val="TextBox 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55410"/>
  <p:tag name="MH_LIBRARY" val="GRAPHIC"/>
  <p:tag name="MH_ORDER" val="Straight Connector 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60022"/>
  <p:tag name="MH_LIBRARY" val="GRAPHIC"/>
  <p:tag name="MH_ORDER" val="TextBox 1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60022"/>
  <p:tag name="MH_LIBRARY" val="GRAPHIC"/>
  <p:tag name="MH_ORDER" val="Straight Connector 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60022"/>
  <p:tag name="MH_LIBRARY" val="GRAPHIC"/>
  <p:tag name="MH_ORDER" val="Straight Connector 1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60022"/>
  <p:tag name="MH_LIBRARY" val="GRAPHIC"/>
  <p:tag name="MH_ORDER" val="Straight Connector 1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60022"/>
  <p:tag name="MH_LIBRARY" val="GRAPHIC"/>
  <p:tag name="MH_ORDER" val="Diamond 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55410"/>
  <p:tag name="MH_LIBRARY" val="GRAPHIC"/>
  <p:tag name="MH_ORDER" val="Straight Connector 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60022"/>
  <p:tag name="MH_LIBRARY" val="GRAPHIC"/>
  <p:tag name="MH_ORDER" val="TextBox 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60022"/>
  <p:tag name="MH_LIBRARY" val="GRAPHIC"/>
  <p:tag name="MH_ORDER" val="TextBox 1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60022"/>
  <p:tag name="MH_LIBRARY" val="GRAPHIC"/>
  <p:tag name="MH_ORDER" val="Straight Connector 1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60022"/>
  <p:tag name="MH_LIBRARY" val="GRAPHIC"/>
  <p:tag name="MH_ORDER" val="Straight Connector 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55410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60022"/>
  <p:tag name="MH_LIBRARY" val="GRAPHIC"/>
  <p:tag name="MH_ORDER" val="Straight Connector 1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60022"/>
  <p:tag name="MH_LIBRARY" val="GRAPHIC"/>
  <p:tag name="MH_ORDER" val="Diamond 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55410"/>
  <p:tag name="MH_LIBRARY" val="GRAPHIC"/>
  <p:tag name="MH_ORDER" val="Straight Connector 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60022"/>
  <p:tag name="MH_LIBRARY" val="GRAPHIC"/>
  <p:tag name="MH_ORDER" val="TextBox 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60022"/>
  <p:tag name="MH_LIBRARY" val="GRAPHIC"/>
  <p:tag name="MH_ORDER" val="TextBox 1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60022"/>
  <p:tag name="MH_LIBRARY" val="GRAPHIC"/>
  <p:tag name="MH_ORDER" val="Straight Connector 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60022"/>
  <p:tag name="MH_LIBRARY" val="GRAPHIC"/>
  <p:tag name="MH_ORDER" val="Straight Connector 1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60022"/>
  <p:tag name="MH_LIBRARY" val="GRAPHIC"/>
  <p:tag name="MH_ORDER" val="Straight Connector 1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60022"/>
  <p:tag name="MH_LIBRARY" val="GRAPHIC"/>
  <p:tag name="MH_ORDER" val="Diamond 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55410"/>
  <p:tag name="MH_LIBRARY" val="GRAPHIC"/>
  <p:tag name="MH_ORDER" val="Straight Connector 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55410"/>
  <p:tag name="MH_LIBRARY" val="GRAPHIC"/>
  <p:tag name="MH_ORDER" val="文本框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60022"/>
  <p:tag name="MH_LIBRARY" val="GRAPHIC"/>
  <p:tag name="MH_ORDER" val="TextBox 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60022"/>
  <p:tag name="MH_LIBRARY" val="GRAPHIC"/>
  <p:tag name="MH_ORDER" val="TextBox 1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60022"/>
  <p:tag name="MH_LIBRARY" val="GRAPHIC"/>
  <p:tag name="MH_ORDER" val="Straight Connector 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60022"/>
  <p:tag name="MH_LIBRARY" val="GRAPHIC"/>
  <p:tag name="MH_ORDER" val="Straight Connector 1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60022"/>
  <p:tag name="MH_LIBRARY" val="GRAPHIC"/>
  <p:tag name="MH_ORDER" val="Straight Connector 1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60022"/>
  <p:tag name="MH_LIBRARY" val="GRAPHIC"/>
  <p:tag name="MH_ORDER" val="Diamond 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55410"/>
  <p:tag name="MH_LIBRARY" val="GRAPHIC"/>
  <p:tag name="MH_ORDER" val="Straight Connector 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55410"/>
  <p:tag name="MH_LIBRARY" val="GRAPHIC"/>
  <p:tag name="MH_ORDER" val="文本框 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55410"/>
  <p:tag name="MH_LIBRARY" val="GRAPHIC"/>
  <p:tag name="MH_ORDER" val="文本框 1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55410"/>
  <p:tag name="MH_LIBRARY" val="GRAPHIC"/>
  <p:tag name="MH_ORDER" val="Straight Connector 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1155410"/>
  <p:tag name="MH_LIBRARY" val="GRAPHIC"/>
  <p:tag name="MH_ORDER" val="文本框 21"/>
</p:tagLst>
</file>

<file path=ppt/theme/theme1.xml><?xml version="1.0" encoding="utf-8"?>
<a:theme xmlns:a="http://schemas.openxmlformats.org/drawingml/2006/main" name="第一PPT，www.1ppt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2023</TotalTime>
  <Words>2046</Words>
  <Application>Microsoft Office PowerPoint</Application>
  <PresentationFormat>自定义</PresentationFormat>
  <Paragraphs>334</Paragraphs>
  <Slides>31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微软雅黑</vt:lpstr>
      <vt:lpstr>印品黑体</vt:lpstr>
      <vt:lpstr>Arial</vt:lpstr>
      <vt:lpstr>Calibri</vt:lpstr>
      <vt:lpstr>Consolas</vt:lpstr>
      <vt:lpstr>Courier New</vt:lpstr>
      <vt:lpstr>Wingdings</vt:lpstr>
      <vt:lpstr>第一PPT，www.1ppt.com</vt:lpstr>
      <vt:lpstr>FLEX 简要介绍</vt:lpstr>
      <vt:lpstr>PowerPoint 演示文稿</vt:lpstr>
      <vt:lpstr>PowerPoint 演示文稿</vt:lpstr>
      <vt:lpstr>Flex安装——下载Flex程序</vt:lpstr>
      <vt:lpstr>Flex安装——设置环境变量</vt:lpstr>
      <vt:lpstr>PowerPoint 演示文稿</vt:lpstr>
      <vt:lpstr>Flex使用—— 建立1个Flex文件</vt:lpstr>
      <vt:lpstr>Flex使用——使用Flex编译该文件</vt:lpstr>
      <vt:lpstr>FLEX 执行过程</vt:lpstr>
      <vt:lpstr>PowerPoint 演示文稿</vt:lpstr>
      <vt:lpstr>Lex源文件——组成</vt:lpstr>
      <vt:lpstr>Lex源文件——定义部分</vt:lpstr>
      <vt:lpstr>Lex源文件——规则部分(模式定义)</vt:lpstr>
      <vt:lpstr>Lex源文件——用户附加部分</vt:lpstr>
      <vt:lpstr>PowerPoint 演示文稿</vt:lpstr>
      <vt:lpstr>C语言部分模式定义</vt:lpstr>
      <vt:lpstr>PL/0语言模式定义</vt:lpstr>
      <vt:lpstr>Lex.yy.c中的全局变量</vt:lpstr>
      <vt:lpstr>Lex.yy.c中的函数</vt:lpstr>
      <vt:lpstr>Flex示例1——根据键盘输入内容识别C语言标识符、有符号整数、赋值号</vt:lpstr>
      <vt:lpstr>PowerPoint 演示文稿</vt:lpstr>
      <vt:lpstr>实验1：修改上述flex源文件</vt:lpstr>
      <vt:lpstr>Flex示例2——输出简单类PL/0语言程序文件的单词序列</vt:lpstr>
      <vt:lpstr>Flex示例2——续1</vt:lpstr>
      <vt:lpstr>Flex示例2 ——续2</vt:lpstr>
      <vt:lpstr>Flex示例2——编译链接</vt:lpstr>
      <vt:lpstr>Flex示例2——运行</vt:lpstr>
      <vt:lpstr>Flex示例2——运行</vt:lpstr>
      <vt:lpstr>实验2：修改flex源文件</vt:lpstr>
      <vt:lpstr>PowerPoint 演示文稿</vt:lpstr>
      <vt:lpstr>PL/0所有单词的定义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团队合作</dc:title>
  <dc:creator>第一PPT</dc:creator>
  <cp:keywords>www.1ppt.com</cp:keywords>
  <dc:description>www.1ppt.com</dc:description>
  <cp:lastModifiedBy>Wang Hong</cp:lastModifiedBy>
  <cp:revision>226</cp:revision>
  <dcterms:created xsi:type="dcterms:W3CDTF">2017-03-04T06:55:50Z</dcterms:created>
  <dcterms:modified xsi:type="dcterms:W3CDTF">2022-09-08T03:18:37Z</dcterms:modified>
</cp:coreProperties>
</file>