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64"/>
  </p:notesMasterIdLst>
  <p:handoutMasterIdLst>
    <p:handoutMasterId r:id="rId65"/>
  </p:handoutMasterIdLst>
  <p:sldIdLst>
    <p:sldId id="291" r:id="rId2"/>
    <p:sldId id="299" r:id="rId3"/>
    <p:sldId id="292" r:id="rId4"/>
    <p:sldId id="293" r:id="rId5"/>
    <p:sldId id="300" r:id="rId6"/>
    <p:sldId id="361" r:id="rId7"/>
    <p:sldId id="362" r:id="rId8"/>
    <p:sldId id="294" r:id="rId9"/>
    <p:sldId id="295" r:id="rId10"/>
    <p:sldId id="296" r:id="rId11"/>
    <p:sldId id="297" r:id="rId12"/>
    <p:sldId id="303" r:id="rId13"/>
    <p:sldId id="304" r:id="rId14"/>
    <p:sldId id="364" r:id="rId15"/>
    <p:sldId id="363" r:id="rId16"/>
    <p:sldId id="305" r:id="rId17"/>
    <p:sldId id="323" r:id="rId18"/>
    <p:sldId id="324" r:id="rId19"/>
    <p:sldId id="325" r:id="rId20"/>
    <p:sldId id="369" r:id="rId21"/>
    <p:sldId id="340" r:id="rId22"/>
    <p:sldId id="375" r:id="rId23"/>
    <p:sldId id="306" r:id="rId24"/>
    <p:sldId id="330" r:id="rId25"/>
    <p:sldId id="342" r:id="rId26"/>
    <p:sldId id="365" r:id="rId27"/>
    <p:sldId id="366" r:id="rId28"/>
    <p:sldId id="367" r:id="rId29"/>
    <p:sldId id="307" r:id="rId30"/>
    <p:sldId id="308" r:id="rId31"/>
    <p:sldId id="332" r:id="rId32"/>
    <p:sldId id="329" r:id="rId33"/>
    <p:sldId id="310" r:id="rId34"/>
    <p:sldId id="344" r:id="rId35"/>
    <p:sldId id="345" r:id="rId36"/>
    <p:sldId id="346" r:id="rId37"/>
    <p:sldId id="347" r:id="rId38"/>
    <p:sldId id="351" r:id="rId39"/>
    <p:sldId id="349" r:id="rId40"/>
    <p:sldId id="371" r:id="rId41"/>
    <p:sldId id="370" r:id="rId42"/>
    <p:sldId id="311" r:id="rId43"/>
    <p:sldId id="373" r:id="rId44"/>
    <p:sldId id="336" r:id="rId45"/>
    <p:sldId id="313" r:id="rId46"/>
    <p:sldId id="337" r:id="rId47"/>
    <p:sldId id="314" r:id="rId48"/>
    <p:sldId id="315" r:id="rId49"/>
    <p:sldId id="316" r:id="rId50"/>
    <p:sldId id="333" r:id="rId51"/>
    <p:sldId id="334" r:id="rId52"/>
    <p:sldId id="368" r:id="rId53"/>
    <p:sldId id="335" r:id="rId54"/>
    <p:sldId id="352" r:id="rId55"/>
    <p:sldId id="317" r:id="rId56"/>
    <p:sldId id="318" r:id="rId57"/>
    <p:sldId id="353" r:id="rId58"/>
    <p:sldId id="319" r:id="rId59"/>
    <p:sldId id="321" r:id="rId60"/>
    <p:sldId id="322" r:id="rId61"/>
    <p:sldId id="355" r:id="rId62"/>
    <p:sldId id="372" r:id="rId6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Garamond" pitchFamily="18" charset="0"/>
        <a:ea typeface="宋体" charset="-122"/>
        <a:cs typeface="+mn-cs"/>
      </a:defRPr>
    </a:lvl1pPr>
    <a:lvl2pPr marL="457200" algn="l" rtl="0" fontAlgn="base">
      <a:spcBef>
        <a:spcPct val="0"/>
      </a:spcBef>
      <a:spcAft>
        <a:spcPct val="0"/>
      </a:spcAft>
      <a:defRPr kern="1200">
        <a:solidFill>
          <a:schemeClr val="tx1"/>
        </a:solidFill>
        <a:latin typeface="Garamond" pitchFamily="18" charset="0"/>
        <a:ea typeface="宋体" charset="-122"/>
        <a:cs typeface="+mn-cs"/>
      </a:defRPr>
    </a:lvl2pPr>
    <a:lvl3pPr marL="914400" algn="l" rtl="0" fontAlgn="base">
      <a:spcBef>
        <a:spcPct val="0"/>
      </a:spcBef>
      <a:spcAft>
        <a:spcPct val="0"/>
      </a:spcAft>
      <a:defRPr kern="1200">
        <a:solidFill>
          <a:schemeClr val="tx1"/>
        </a:solidFill>
        <a:latin typeface="Garamond" pitchFamily="18" charset="0"/>
        <a:ea typeface="宋体" charset="-122"/>
        <a:cs typeface="+mn-cs"/>
      </a:defRPr>
    </a:lvl3pPr>
    <a:lvl4pPr marL="1371600" algn="l" rtl="0" fontAlgn="base">
      <a:spcBef>
        <a:spcPct val="0"/>
      </a:spcBef>
      <a:spcAft>
        <a:spcPct val="0"/>
      </a:spcAft>
      <a:defRPr kern="1200">
        <a:solidFill>
          <a:schemeClr val="tx1"/>
        </a:solidFill>
        <a:latin typeface="Garamond" pitchFamily="18" charset="0"/>
        <a:ea typeface="宋体" charset="-122"/>
        <a:cs typeface="+mn-cs"/>
      </a:defRPr>
    </a:lvl4pPr>
    <a:lvl5pPr marL="1828800" algn="l" rtl="0" fontAlgn="base">
      <a:spcBef>
        <a:spcPct val="0"/>
      </a:spcBef>
      <a:spcAft>
        <a:spcPct val="0"/>
      </a:spcAft>
      <a:defRPr kern="1200">
        <a:solidFill>
          <a:schemeClr val="tx1"/>
        </a:solidFill>
        <a:latin typeface="Garamond" pitchFamily="18" charset="0"/>
        <a:ea typeface="宋体" charset="-122"/>
        <a:cs typeface="+mn-cs"/>
      </a:defRPr>
    </a:lvl5pPr>
    <a:lvl6pPr marL="2286000" algn="l" defTabSz="914400" rtl="0" eaLnBrk="1" latinLnBrk="0" hangingPunct="1">
      <a:defRPr kern="1200">
        <a:solidFill>
          <a:schemeClr val="tx1"/>
        </a:solidFill>
        <a:latin typeface="Garamond" pitchFamily="18" charset="0"/>
        <a:ea typeface="宋体" charset="-122"/>
        <a:cs typeface="+mn-cs"/>
      </a:defRPr>
    </a:lvl6pPr>
    <a:lvl7pPr marL="2743200" algn="l" defTabSz="914400" rtl="0" eaLnBrk="1" latinLnBrk="0" hangingPunct="1">
      <a:defRPr kern="1200">
        <a:solidFill>
          <a:schemeClr val="tx1"/>
        </a:solidFill>
        <a:latin typeface="Garamond" pitchFamily="18" charset="0"/>
        <a:ea typeface="宋体" charset="-122"/>
        <a:cs typeface="+mn-cs"/>
      </a:defRPr>
    </a:lvl7pPr>
    <a:lvl8pPr marL="3200400" algn="l" defTabSz="914400" rtl="0" eaLnBrk="1" latinLnBrk="0" hangingPunct="1">
      <a:defRPr kern="1200">
        <a:solidFill>
          <a:schemeClr val="tx1"/>
        </a:solidFill>
        <a:latin typeface="Garamond" pitchFamily="18" charset="0"/>
        <a:ea typeface="宋体" charset="-122"/>
        <a:cs typeface="+mn-cs"/>
      </a:defRPr>
    </a:lvl8pPr>
    <a:lvl9pPr marL="3657600" algn="l" defTabSz="914400" rtl="0" eaLnBrk="1" latinLnBrk="0" hangingPunct="1">
      <a:defRPr kern="1200">
        <a:solidFill>
          <a:schemeClr val="tx1"/>
        </a:solidFill>
        <a:latin typeface="Garamond" pitchFamily="18"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FFCC"/>
    <a:srgbClr val="6699FF"/>
    <a:srgbClr val="6666FF"/>
    <a:srgbClr val="00CC00"/>
    <a:srgbClr val="009900"/>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54" autoAdjust="0"/>
    <p:restoredTop sz="99115" autoAdjust="0"/>
  </p:normalViewPr>
  <p:slideViewPr>
    <p:cSldViewPr>
      <p:cViewPr varScale="1">
        <p:scale>
          <a:sx n="88" d="100"/>
          <a:sy n="88" d="100"/>
        </p:scale>
        <p:origin x="1390"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42"/>
    </p:cViewPr>
  </p:sorterViewPr>
  <p:notesViewPr>
    <p:cSldViewPr>
      <p:cViewPr varScale="1">
        <p:scale>
          <a:sx n="57" d="100"/>
          <a:sy n="57" d="100"/>
        </p:scale>
        <p:origin x="-121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102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02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102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210AEBD-1273-4ED1-B319-E8BBFB25B589}" type="slidenum">
              <a:rPr lang="en-US" altLang="zh-CN"/>
              <a:pPr>
                <a:defRPr/>
              </a:pPr>
              <a:t>‹#›</a:t>
            </a:fld>
            <a:endParaRPr lang="en-US" altLang="zh-CN"/>
          </a:p>
        </p:txBody>
      </p:sp>
    </p:spTree>
    <p:extLst>
      <p:ext uri="{BB962C8B-B14F-4D97-AF65-F5344CB8AC3E}">
        <p14:creationId xmlns:p14="http://schemas.microsoft.com/office/powerpoint/2010/main" val="3187124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665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238EAE6B-179C-488E-A1A4-767A89FBD40D}" type="slidenum">
              <a:rPr lang="en-US" altLang="zh-CN"/>
              <a:pPr>
                <a:defRPr/>
              </a:pPr>
              <a:t>‹#›</a:t>
            </a:fld>
            <a:endParaRPr lang="en-US" altLang="zh-CN"/>
          </a:p>
        </p:txBody>
      </p:sp>
    </p:spTree>
    <p:extLst>
      <p:ext uri="{BB962C8B-B14F-4D97-AF65-F5344CB8AC3E}">
        <p14:creationId xmlns:p14="http://schemas.microsoft.com/office/powerpoint/2010/main" val="31692573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9C010DDD-AC59-4A5C-A1F6-30F58D6FD22B}" type="slidenum">
              <a:rPr lang="en-US" altLang="zh-CN" smtClean="0">
                <a:ea typeface="宋体" charset="-122"/>
              </a:rPr>
              <a:pPr/>
              <a:t>1</a:t>
            </a:fld>
            <a:endParaRPr lang="en-US" altLang="zh-CN">
              <a:ea typeface="宋体" charset="-122"/>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03B2505-86D9-4E73-A2AE-349BEDE34F6F}" type="slidenum">
              <a:rPr lang="en-US" altLang="zh-CN" smtClean="0">
                <a:ea typeface="宋体" charset="-122"/>
              </a:rPr>
              <a:pPr/>
              <a:t>10</a:t>
            </a:fld>
            <a:endParaRPr lang="en-US" altLang="zh-CN">
              <a:ea typeface="宋体" charset="-122"/>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5994D7F2-B7D1-494C-B07E-9557B0B077D3}" type="slidenum">
              <a:rPr lang="en-US" altLang="zh-CN" smtClean="0">
                <a:ea typeface="宋体" charset="-122"/>
              </a:rPr>
              <a:pPr/>
              <a:t>11</a:t>
            </a:fld>
            <a:endParaRPr lang="en-US" altLang="zh-CN">
              <a:ea typeface="宋体" charset="-122"/>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B4BB3F58-868A-4B14-980F-A9E0AEFA3E4B}" type="slidenum">
              <a:rPr lang="en-US" altLang="zh-CN" smtClean="0">
                <a:ea typeface="宋体" charset="-122"/>
              </a:rPr>
              <a:pPr/>
              <a:t>12</a:t>
            </a:fld>
            <a:endParaRPr lang="en-US" altLang="zh-CN">
              <a:ea typeface="宋体" charset="-122"/>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E6761283-A73F-4625-8BC0-D815DD79F856}" type="slidenum">
              <a:rPr lang="en-US" altLang="zh-CN" smtClean="0">
                <a:ea typeface="宋体" charset="-122"/>
              </a:rPr>
              <a:pPr/>
              <a:t>13</a:t>
            </a:fld>
            <a:endParaRPr lang="en-US" altLang="zh-CN">
              <a:ea typeface="宋体" charset="-122"/>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E93DB91D-87C1-413E-8E20-0B9A4EF62044}" type="slidenum">
              <a:rPr lang="en-US" altLang="zh-CN" smtClean="0">
                <a:ea typeface="宋体" charset="-122"/>
              </a:rPr>
              <a:pPr/>
              <a:t>14</a:t>
            </a:fld>
            <a:endParaRPr lang="en-US" altLang="zh-CN">
              <a:ea typeface="宋体" charset="-122"/>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98146B2E-EEDB-4B9E-92E6-FBFE84A6CB90}" type="slidenum">
              <a:rPr lang="en-US" altLang="zh-CN" smtClean="0">
                <a:ea typeface="宋体" charset="-122"/>
              </a:rPr>
              <a:pPr/>
              <a:t>15</a:t>
            </a:fld>
            <a:endParaRPr lang="en-US" altLang="zh-CN">
              <a:ea typeface="宋体" charset="-122"/>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D1D42D80-48A6-4C06-87B3-D30093565F6D}" type="slidenum">
              <a:rPr lang="en-US" altLang="zh-CN" smtClean="0">
                <a:ea typeface="宋体" charset="-122"/>
              </a:rPr>
              <a:pPr/>
              <a:t>16</a:t>
            </a:fld>
            <a:endParaRPr lang="en-US" altLang="zh-CN">
              <a:ea typeface="宋体" charset="-122"/>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9DA76673-EBFD-412B-BCDA-8E362F83527E}" type="slidenum">
              <a:rPr lang="en-US" altLang="zh-CN" smtClean="0">
                <a:ea typeface="宋体" charset="-122"/>
              </a:rPr>
              <a:pPr/>
              <a:t>17</a:t>
            </a:fld>
            <a:endParaRPr lang="en-US" altLang="zh-CN">
              <a:ea typeface="宋体" charset="-122"/>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9EF6D026-611E-48EB-A1D6-0CD1BE773EE4}" type="slidenum">
              <a:rPr lang="en-US" altLang="zh-CN" smtClean="0">
                <a:ea typeface="宋体" charset="-122"/>
              </a:rPr>
              <a:pPr/>
              <a:t>18</a:t>
            </a:fld>
            <a:endParaRPr lang="en-US" altLang="zh-CN">
              <a:ea typeface="宋体" charset="-122"/>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0EBE04BC-FB36-402B-9B42-5EADEC3413B6}" type="slidenum">
              <a:rPr lang="en-US" altLang="zh-CN" smtClean="0">
                <a:ea typeface="宋体" charset="-122"/>
              </a:rPr>
              <a:pPr/>
              <a:t>19</a:t>
            </a:fld>
            <a:endParaRPr lang="en-US" altLang="zh-CN">
              <a:ea typeface="宋体" charset="-122"/>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E6E36062-5776-46C4-B919-5AAC6CDB8CED}" type="slidenum">
              <a:rPr lang="en-US" altLang="zh-CN" smtClean="0">
                <a:ea typeface="宋体" charset="-122"/>
              </a:rPr>
              <a:pPr/>
              <a:t>2</a:t>
            </a:fld>
            <a:endParaRPr lang="en-US" altLang="zh-CN">
              <a:ea typeface="宋体" charset="-122"/>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D55C26C7-2A34-4B07-8840-8E4B7D286F89}" type="slidenum">
              <a:rPr lang="en-US" altLang="zh-CN" smtClean="0">
                <a:ea typeface="宋体" charset="-122"/>
              </a:rPr>
              <a:pPr/>
              <a:t>21</a:t>
            </a:fld>
            <a:endParaRPr lang="en-US" altLang="zh-CN">
              <a:ea typeface="宋体" charset="-122"/>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4366A57F-8273-42DA-8430-78B2D32824A5}" type="slidenum">
              <a:rPr lang="en-US" altLang="zh-CN" smtClean="0">
                <a:ea typeface="宋体" charset="-122"/>
              </a:rPr>
              <a:pPr/>
              <a:t>23</a:t>
            </a:fld>
            <a:endParaRPr lang="en-US" altLang="zh-CN">
              <a:ea typeface="宋体" charset="-122"/>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BACF4B1A-A2F8-4636-88A0-F4150F6BE059}" type="slidenum">
              <a:rPr lang="en-US" altLang="zh-CN" smtClean="0">
                <a:ea typeface="宋体" charset="-122"/>
              </a:rPr>
              <a:pPr/>
              <a:t>24</a:t>
            </a:fld>
            <a:endParaRPr lang="en-US" altLang="zh-CN">
              <a:ea typeface="宋体" charset="-122"/>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34203222-D29C-4CC4-B3BF-12203D45D924}" type="slidenum">
              <a:rPr lang="en-US" altLang="zh-CN" smtClean="0">
                <a:ea typeface="宋体" charset="-122"/>
              </a:rPr>
              <a:pPr/>
              <a:t>25</a:t>
            </a:fld>
            <a:endParaRPr lang="en-US" altLang="zh-CN">
              <a:ea typeface="宋体" charset="-122"/>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15B81E4-B999-41D5-AFB3-0D45BF8F7CA2}" type="slidenum">
              <a:rPr lang="en-US" altLang="zh-CN" smtClean="0">
                <a:ea typeface="宋体" charset="-122"/>
              </a:rPr>
              <a:pPr/>
              <a:t>26</a:t>
            </a:fld>
            <a:endParaRPr lang="en-US" altLang="zh-CN">
              <a:ea typeface="宋体" charset="-122"/>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536347BF-ECAB-48E8-BA72-C485B8E0FD50}" type="slidenum">
              <a:rPr lang="en-US" altLang="zh-CN" smtClean="0">
                <a:ea typeface="宋体" charset="-122"/>
              </a:rPr>
              <a:pPr/>
              <a:t>27</a:t>
            </a:fld>
            <a:endParaRPr lang="en-US" altLang="zh-CN">
              <a:ea typeface="宋体" charset="-122"/>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F0B1ECAB-8ED4-4252-8C3C-5DD1FE9F78C0}" type="slidenum">
              <a:rPr lang="en-US" altLang="zh-CN" smtClean="0">
                <a:ea typeface="宋体" charset="-122"/>
              </a:rPr>
              <a:pPr/>
              <a:t>28</a:t>
            </a:fld>
            <a:endParaRPr lang="en-US" altLang="zh-CN">
              <a:ea typeface="宋体" charset="-122"/>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6319DB86-9D96-46AA-A7F8-0C8C436E01E8}" type="slidenum">
              <a:rPr lang="en-US" altLang="zh-CN" smtClean="0">
                <a:ea typeface="宋体" charset="-122"/>
              </a:rPr>
              <a:pPr/>
              <a:t>29</a:t>
            </a:fld>
            <a:endParaRPr lang="en-US" altLang="zh-CN">
              <a:ea typeface="宋体" charset="-122"/>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4A1DBD1E-75FA-4E53-A631-89E2A2FCB5AD}" type="slidenum">
              <a:rPr lang="en-US" altLang="zh-CN" smtClean="0">
                <a:ea typeface="宋体" charset="-122"/>
              </a:rPr>
              <a:pPr/>
              <a:t>30</a:t>
            </a:fld>
            <a:endParaRPr lang="en-US" altLang="zh-CN">
              <a:ea typeface="宋体" charset="-122"/>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6686DE45-D900-47F1-BE25-F6C1D66054D0}" type="slidenum">
              <a:rPr lang="en-US" altLang="zh-CN" smtClean="0">
                <a:ea typeface="宋体" charset="-122"/>
              </a:rPr>
              <a:pPr/>
              <a:t>31</a:t>
            </a:fld>
            <a:endParaRPr lang="en-US" altLang="zh-CN">
              <a:ea typeface="宋体" charset="-122"/>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59E225BF-C21A-4266-8339-598930A911EE}" type="slidenum">
              <a:rPr lang="en-US" altLang="zh-CN" smtClean="0">
                <a:ea typeface="宋体" charset="-122"/>
              </a:rPr>
              <a:pPr/>
              <a:t>3</a:t>
            </a:fld>
            <a:endParaRPr lang="en-US" altLang="zh-CN">
              <a:ea typeface="宋体" charset="-122"/>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17679929-559A-4AE4-A084-B05FBC4912E1}" type="slidenum">
              <a:rPr lang="en-US" altLang="zh-CN" smtClean="0">
                <a:ea typeface="宋体" charset="-122"/>
              </a:rPr>
              <a:pPr/>
              <a:t>32</a:t>
            </a:fld>
            <a:endParaRPr lang="en-US" altLang="zh-CN">
              <a:ea typeface="宋体" charset="-122"/>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marL="228600" indent="-228600" eaLnBrk="1" hangingPunct="1"/>
            <a:r>
              <a:rPr lang="zh-CN" altLang="en-US">
                <a:ea typeface="宋体" charset="-122"/>
              </a:rPr>
              <a:t>可以扩充的内容</a:t>
            </a:r>
          </a:p>
          <a:p>
            <a:pPr marL="228600" indent="-228600" eaLnBrk="1" hangingPunct="1">
              <a:buFontTx/>
              <a:buAutoNum type="arabicPeriod"/>
            </a:pPr>
            <a:r>
              <a:rPr lang="zh-CN" altLang="en-US">
                <a:ea typeface="宋体" charset="-122"/>
              </a:rPr>
              <a:t>允许</a:t>
            </a:r>
            <a:r>
              <a:rPr lang="en-US" altLang="zh-CN">
                <a:ea typeface="宋体" charset="-122"/>
              </a:rPr>
              <a:t>pl/0</a:t>
            </a:r>
            <a:r>
              <a:rPr lang="zh-CN" altLang="en-US">
                <a:ea typeface="宋体" charset="-122"/>
              </a:rPr>
              <a:t>语言包含注释 </a:t>
            </a:r>
            <a:r>
              <a:rPr lang="en-US" altLang="zh-CN">
                <a:ea typeface="宋体" charset="-122"/>
              </a:rPr>
              <a:t>//</a:t>
            </a:r>
            <a:r>
              <a:rPr lang="zh-CN" altLang="en-US">
                <a:ea typeface="宋体" charset="-122"/>
              </a:rPr>
              <a:t>开头的行注释，或者是</a:t>
            </a:r>
            <a:r>
              <a:rPr lang="en-US" altLang="zh-CN">
                <a:ea typeface="宋体" charset="-122"/>
              </a:rPr>
              <a:t>/* */ </a:t>
            </a:r>
            <a:r>
              <a:rPr lang="zh-CN" altLang="en-US">
                <a:ea typeface="宋体" charset="-122"/>
              </a:rPr>
              <a:t>括起来的注释</a:t>
            </a:r>
          </a:p>
          <a:p>
            <a:pPr marL="228600" indent="-228600" eaLnBrk="1" hangingPunct="1">
              <a:buFontTx/>
              <a:buAutoNum type="arabicPeriod"/>
            </a:pPr>
            <a:r>
              <a:rPr lang="zh-CN" altLang="en-US">
                <a:ea typeface="宋体" charset="-122"/>
              </a:rPr>
              <a:t>增加</a:t>
            </a:r>
            <a:r>
              <a:rPr lang="en-US" altLang="zh-CN">
                <a:ea typeface="宋体" charset="-122"/>
              </a:rPr>
              <a:t>pl/0</a:t>
            </a:r>
            <a:r>
              <a:rPr lang="zh-CN" altLang="en-US">
                <a:ea typeface="宋体" charset="-122"/>
              </a:rPr>
              <a:t>语言的数据类型，由单纯的整型，增加实型，整型还可以包括</a:t>
            </a:r>
            <a:r>
              <a:rPr lang="en-US" altLang="zh-CN">
                <a:ea typeface="宋体" charset="-122"/>
              </a:rPr>
              <a:t>long</a:t>
            </a:r>
            <a:r>
              <a:rPr lang="zh-CN" altLang="en-US">
                <a:ea typeface="宋体" charset="-122"/>
              </a:rPr>
              <a:t>类型、</a:t>
            </a:r>
            <a:r>
              <a:rPr lang="en-US" altLang="zh-CN">
                <a:ea typeface="宋体" charset="-122"/>
              </a:rPr>
              <a:t>short</a:t>
            </a:r>
            <a:r>
              <a:rPr lang="zh-CN" altLang="en-US">
                <a:ea typeface="宋体" charset="-122"/>
              </a:rPr>
              <a:t>类型</a:t>
            </a:r>
          </a:p>
          <a:p>
            <a:pPr marL="228600" indent="-228600" eaLnBrk="1" hangingPunct="1">
              <a:buFontTx/>
              <a:buAutoNum type="arabicPeriod"/>
            </a:pPr>
            <a:endParaRPr lang="en-US" altLang="zh-CN">
              <a:ea typeface="宋体"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F5B3DBC7-4129-423C-A16C-FA39DFC276CA}" type="slidenum">
              <a:rPr lang="en-US" altLang="zh-CN" smtClean="0">
                <a:ea typeface="宋体" charset="-122"/>
              </a:rPr>
              <a:pPr/>
              <a:t>33</a:t>
            </a:fld>
            <a:endParaRPr lang="en-US" altLang="zh-CN">
              <a:ea typeface="宋体" charset="-122"/>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FFA5934E-8DC4-4C13-8571-998B5E6CE49F}" type="slidenum">
              <a:rPr lang="en-US" altLang="zh-CN" smtClean="0">
                <a:ea typeface="宋体" charset="-122"/>
              </a:rPr>
              <a:pPr/>
              <a:t>34</a:t>
            </a:fld>
            <a:endParaRPr lang="en-US" altLang="zh-CN">
              <a:ea typeface="宋体" charset="-122"/>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36114F97-AD0C-44EE-A151-3CAD07C9E529}" type="slidenum">
              <a:rPr lang="en-US" altLang="zh-CN" smtClean="0">
                <a:ea typeface="宋体" charset="-122"/>
              </a:rPr>
              <a:pPr/>
              <a:t>35</a:t>
            </a:fld>
            <a:endParaRPr lang="en-US" altLang="zh-CN">
              <a:ea typeface="宋体" charset="-122"/>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D67392F2-5A9A-45AE-B084-9CDE8111F48A}" type="slidenum">
              <a:rPr lang="en-US" altLang="zh-CN" smtClean="0">
                <a:ea typeface="宋体" charset="-122"/>
              </a:rPr>
              <a:pPr/>
              <a:t>36</a:t>
            </a:fld>
            <a:endParaRPr lang="en-US" altLang="zh-CN">
              <a:ea typeface="宋体" charset="-122"/>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271A6AEB-E84F-49FE-9CEE-2D4088BE519B}" type="slidenum">
              <a:rPr lang="en-US" altLang="zh-CN" smtClean="0">
                <a:ea typeface="宋体" charset="-122"/>
              </a:rPr>
              <a:pPr/>
              <a:t>37</a:t>
            </a:fld>
            <a:endParaRPr lang="en-US" altLang="zh-CN">
              <a:ea typeface="宋体" charset="-122"/>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CB5E3ED8-C6DF-4B01-B6DF-303210F0F8F9}" type="slidenum">
              <a:rPr lang="en-US" altLang="zh-CN" smtClean="0">
                <a:ea typeface="宋体" charset="-122"/>
              </a:rPr>
              <a:pPr/>
              <a:t>38</a:t>
            </a:fld>
            <a:endParaRPr lang="en-US" altLang="zh-CN">
              <a:ea typeface="宋体" charset="-122"/>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4639A74E-174A-48E5-B6F3-855F7CEFBDB9}" type="slidenum">
              <a:rPr lang="en-US" altLang="zh-CN" smtClean="0">
                <a:ea typeface="宋体" charset="-122"/>
              </a:rPr>
              <a:pPr/>
              <a:t>39</a:t>
            </a:fld>
            <a:endParaRPr lang="en-US" altLang="zh-CN">
              <a:ea typeface="宋体" charset="-122"/>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0F029E8B-841F-4F6E-9A18-E8514BF5F0EC}" type="slidenum">
              <a:rPr lang="en-US" altLang="zh-CN" smtClean="0">
                <a:ea typeface="宋体" charset="-122"/>
              </a:rPr>
              <a:pPr/>
              <a:t>40</a:t>
            </a:fld>
            <a:endParaRPr lang="en-US" altLang="zh-CN">
              <a:ea typeface="宋体" charset="-122"/>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B57CF61C-F930-4F41-9745-E5EBEE7757ED}" type="slidenum">
              <a:rPr lang="en-US" altLang="zh-CN" smtClean="0">
                <a:ea typeface="宋体" charset="-122"/>
              </a:rPr>
              <a:pPr/>
              <a:t>41</a:t>
            </a:fld>
            <a:endParaRPr lang="en-US" altLang="zh-CN">
              <a:ea typeface="宋体" charset="-122"/>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9530A14B-27F8-4EF1-B81E-6850127F2FD9}" type="slidenum">
              <a:rPr lang="en-US" altLang="zh-CN" smtClean="0">
                <a:ea typeface="宋体" charset="-122"/>
              </a:rPr>
              <a:pPr/>
              <a:t>4</a:t>
            </a:fld>
            <a:endParaRPr lang="en-US" altLang="zh-CN">
              <a:ea typeface="宋体" charset="-122"/>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012C8C7A-69FB-43CC-88A9-5C04E9896700}" type="slidenum">
              <a:rPr lang="en-US" altLang="zh-CN" smtClean="0">
                <a:ea typeface="宋体" charset="-122"/>
              </a:rPr>
              <a:pPr/>
              <a:t>42</a:t>
            </a:fld>
            <a:endParaRPr lang="en-US" altLang="zh-CN">
              <a:ea typeface="宋体" charset="-122"/>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B073D02B-E9AA-47F7-8021-00F84F210756}" type="slidenum">
              <a:rPr lang="en-US" altLang="zh-CN" smtClean="0">
                <a:ea typeface="宋体" charset="-122"/>
              </a:rPr>
              <a:pPr/>
              <a:t>43</a:t>
            </a:fld>
            <a:endParaRPr lang="en-US" altLang="zh-CN">
              <a:ea typeface="宋体" charset="-122"/>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13F562EB-D3E5-4E9B-BC55-46DAB849D6A2}" type="slidenum">
              <a:rPr lang="en-US" altLang="zh-CN" smtClean="0">
                <a:ea typeface="宋体" charset="-122"/>
              </a:rPr>
              <a:pPr/>
              <a:t>44</a:t>
            </a:fld>
            <a:endParaRPr lang="en-US" altLang="zh-CN">
              <a:ea typeface="宋体" charset="-122"/>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D0A28748-38DF-44B2-9198-87954E2582CC}" type="slidenum">
              <a:rPr lang="en-US" altLang="zh-CN" smtClean="0">
                <a:ea typeface="宋体" charset="-122"/>
              </a:rPr>
              <a:pPr/>
              <a:t>45</a:t>
            </a:fld>
            <a:endParaRPr lang="en-US" altLang="zh-CN">
              <a:ea typeface="宋体" charset="-122"/>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8913F9AF-DFA5-4DD8-8B52-7CCFF646B0EE}" type="slidenum">
              <a:rPr lang="en-US" altLang="zh-CN" smtClean="0">
                <a:ea typeface="宋体" charset="-122"/>
              </a:rPr>
              <a:pPr/>
              <a:t>46</a:t>
            </a:fld>
            <a:endParaRPr lang="en-US" altLang="zh-CN">
              <a:ea typeface="宋体" charset="-122"/>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223149EC-D33A-4050-B601-4194DC173569}" type="slidenum">
              <a:rPr lang="en-US" altLang="zh-CN" smtClean="0">
                <a:ea typeface="宋体" charset="-122"/>
              </a:rPr>
              <a:pPr/>
              <a:t>47</a:t>
            </a:fld>
            <a:endParaRPr lang="en-US" altLang="zh-CN">
              <a:ea typeface="宋体" charset="-122"/>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C428BD10-56A3-47F6-9281-5B58F0941763}" type="slidenum">
              <a:rPr lang="en-US" altLang="zh-CN" smtClean="0">
                <a:ea typeface="宋体" charset="-122"/>
              </a:rPr>
              <a:pPr/>
              <a:t>48</a:t>
            </a:fld>
            <a:endParaRPr lang="en-US" altLang="zh-CN">
              <a:ea typeface="宋体" charset="-122"/>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DF5161FA-A547-4FFD-AF5C-6BB2B9BFF47F}" type="slidenum">
              <a:rPr lang="en-US" altLang="zh-CN" smtClean="0">
                <a:ea typeface="宋体" charset="-122"/>
              </a:rPr>
              <a:pPr/>
              <a:t>49</a:t>
            </a:fld>
            <a:endParaRPr lang="en-US" altLang="zh-CN">
              <a:ea typeface="宋体" charset="-122"/>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5C1E32E7-2AF8-48CE-95F4-519C10957743}" type="slidenum">
              <a:rPr lang="en-US" altLang="zh-CN" smtClean="0">
                <a:ea typeface="宋体" charset="-122"/>
              </a:rPr>
              <a:pPr/>
              <a:t>50</a:t>
            </a:fld>
            <a:endParaRPr lang="en-US" altLang="zh-CN">
              <a:ea typeface="宋体" charset="-122"/>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90BBBE62-7E46-4E3B-9B12-ECF8B39F2090}" type="slidenum">
              <a:rPr lang="en-US" altLang="zh-CN" smtClean="0">
                <a:ea typeface="宋体" charset="-122"/>
              </a:rPr>
              <a:pPr/>
              <a:t>51</a:t>
            </a:fld>
            <a:endParaRPr lang="en-US" altLang="zh-CN">
              <a:ea typeface="宋体" charset="-122"/>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4003A771-20E5-4B49-AF44-D75AC2FD9C71}" type="slidenum">
              <a:rPr lang="en-US" altLang="zh-CN" smtClean="0">
                <a:ea typeface="宋体" charset="-122"/>
              </a:rPr>
              <a:pPr/>
              <a:t>5</a:t>
            </a:fld>
            <a:endParaRPr lang="en-US" altLang="zh-CN">
              <a:ea typeface="宋体" charset="-122"/>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63F8533F-2D93-4405-9F35-D66E750167FF}" type="slidenum">
              <a:rPr lang="en-US" altLang="zh-CN" smtClean="0">
                <a:ea typeface="宋体" charset="-122"/>
              </a:rPr>
              <a:pPr/>
              <a:t>53</a:t>
            </a:fld>
            <a:endParaRPr lang="en-US" altLang="zh-CN">
              <a:ea typeface="宋体" charset="-122"/>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BDE349A4-1042-4541-9471-729481CDBF25}" type="slidenum">
              <a:rPr lang="en-US" altLang="zh-CN" smtClean="0">
                <a:ea typeface="宋体" charset="-122"/>
              </a:rPr>
              <a:pPr/>
              <a:t>54</a:t>
            </a:fld>
            <a:endParaRPr lang="en-US" altLang="zh-CN">
              <a:ea typeface="宋体" charset="-122"/>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48A3C180-8322-4101-9F5F-494452D975DC}" type="slidenum">
              <a:rPr lang="en-US" altLang="zh-CN" smtClean="0">
                <a:ea typeface="宋体" charset="-122"/>
              </a:rPr>
              <a:pPr/>
              <a:t>55</a:t>
            </a:fld>
            <a:endParaRPr lang="en-US" altLang="zh-CN">
              <a:ea typeface="宋体" charset="-122"/>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FC97AD5E-0A4F-44C8-93E0-3371B80CA02A}" type="slidenum">
              <a:rPr lang="en-US" altLang="zh-CN" smtClean="0">
                <a:ea typeface="宋体" charset="-122"/>
              </a:rPr>
              <a:pPr/>
              <a:t>56</a:t>
            </a:fld>
            <a:endParaRPr lang="en-US" altLang="zh-CN">
              <a:ea typeface="宋体" charset="-122"/>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85561C8A-1A21-4B27-8D65-80BB0BBC1452}" type="slidenum">
              <a:rPr lang="en-US" altLang="zh-CN" smtClean="0">
                <a:ea typeface="宋体" charset="-122"/>
              </a:rPr>
              <a:pPr/>
              <a:t>57</a:t>
            </a:fld>
            <a:endParaRPr lang="en-US" altLang="zh-CN">
              <a:ea typeface="宋体" charset="-122"/>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9B0148D3-02FC-41AF-B149-736C139D3EB6}" type="slidenum">
              <a:rPr lang="en-US" altLang="zh-CN" smtClean="0">
                <a:ea typeface="宋体" charset="-122"/>
              </a:rPr>
              <a:pPr/>
              <a:t>58</a:t>
            </a:fld>
            <a:endParaRPr lang="en-US" altLang="zh-CN">
              <a:ea typeface="宋体" charset="-122"/>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B8C32D3C-87BF-4709-9282-8A9D9869E349}" type="slidenum">
              <a:rPr lang="en-US" altLang="zh-CN" smtClean="0">
                <a:ea typeface="宋体" charset="-122"/>
              </a:rPr>
              <a:pPr/>
              <a:t>59</a:t>
            </a:fld>
            <a:endParaRPr lang="en-US" altLang="zh-CN">
              <a:ea typeface="宋体" charset="-122"/>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853A2191-D69D-478F-8D8A-8E14FD598725}" type="slidenum">
              <a:rPr lang="en-US" altLang="zh-CN" smtClean="0">
                <a:ea typeface="宋体" charset="-122"/>
              </a:rPr>
              <a:pPr/>
              <a:t>60</a:t>
            </a:fld>
            <a:endParaRPr lang="en-US" altLang="zh-CN">
              <a:ea typeface="宋体" charset="-122"/>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882F7F08-D8AF-4238-833B-BE32AED44246}" type="slidenum">
              <a:rPr lang="en-US" altLang="zh-CN" smtClean="0">
                <a:ea typeface="宋体" charset="-122"/>
              </a:rPr>
              <a:pPr/>
              <a:t>61</a:t>
            </a:fld>
            <a:endParaRPr lang="en-US" altLang="zh-CN">
              <a:ea typeface="宋体" charset="-122"/>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2EFD64D3-039A-4525-960C-A62151830778}" type="slidenum">
              <a:rPr lang="en-US" altLang="zh-CN" smtClean="0">
                <a:ea typeface="宋体" charset="-122"/>
              </a:rPr>
              <a:pPr/>
              <a:t>6</a:t>
            </a:fld>
            <a:endParaRPr lang="en-US" altLang="zh-CN">
              <a:ea typeface="宋体" charset="-122"/>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95F0D8EB-8B66-4050-982A-2FF548278A2A}" type="slidenum">
              <a:rPr lang="en-US" altLang="zh-CN" smtClean="0">
                <a:ea typeface="宋体" charset="-122"/>
              </a:rPr>
              <a:pPr/>
              <a:t>7</a:t>
            </a:fld>
            <a:endParaRPr lang="en-US" altLang="zh-CN">
              <a:ea typeface="宋体" charset="-122"/>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E2EDCDAD-230B-4626-A2E7-CDDAF24115A2}" type="slidenum">
              <a:rPr lang="en-US" altLang="zh-CN" smtClean="0">
                <a:ea typeface="宋体" charset="-122"/>
              </a:rPr>
              <a:pPr/>
              <a:t>8</a:t>
            </a:fld>
            <a:endParaRPr lang="en-US" altLang="zh-CN">
              <a:ea typeface="宋体" charset="-122"/>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E9E219C-7A96-4777-B411-3AA85F2D7DC9}" type="slidenum">
              <a:rPr lang="en-US" altLang="zh-CN" smtClean="0">
                <a:ea typeface="宋体" charset="-122"/>
              </a:rPr>
              <a:pPr/>
              <a:t>9</a:t>
            </a:fld>
            <a:endParaRPr lang="en-US" altLang="zh-CN">
              <a:ea typeface="宋体" charset="-122"/>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zh-CN" altLang="en-US">
                  <a:ea typeface="宋体" pitchFamily="2" charset="-122"/>
                </a:endParaRPr>
              </a:p>
            </p:txBody>
          </p:sp>
          <p:sp>
            <p:nvSpPr>
              <p:cNvPr id="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zh-CN" altLang="en-US">
                  <a:ea typeface="宋体" pitchFamily="2" charset="-122"/>
                </a:endParaRPr>
              </a:p>
            </p:txBody>
          </p:sp>
          <p:sp>
            <p:nvSpPr>
              <p:cNvPr id="10" name="Freeform 6"/>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zh-CN" altLang="en-US">
                  <a:ea typeface="宋体" pitchFamily="2" charset="-122"/>
                </a:endParaRPr>
              </a:p>
            </p:txBody>
          </p:sp>
          <p:sp>
            <p:nvSpPr>
              <p:cNvPr id="11" name="Freeform 7"/>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zh-CN" altLang="en-US">
                  <a:ea typeface="宋体" pitchFamily="2" charset="-122"/>
                </a:endParaRPr>
              </a:p>
            </p:txBody>
          </p:sp>
          <p:sp>
            <p:nvSpPr>
              <p:cNvPr id="1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zh-CN" altLang="en-US">
                  <a:ea typeface="宋体" pitchFamily="2" charset="-122"/>
                </a:endParaRPr>
              </a:p>
            </p:txBody>
          </p:sp>
        </p:grpSp>
        <p:sp>
          <p:nvSpPr>
            <p:cNvPr id="6"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CN" altLang="en-US">
                <a:ea typeface="宋体" pitchFamily="2" charset="-122"/>
              </a:endParaRPr>
            </a:p>
          </p:txBody>
        </p:sp>
        <p:sp>
          <p:nvSpPr>
            <p:cNvPr id="7" name="Freeform 10"/>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zh-CN" altLang="en-US">
                <a:ea typeface="宋体" pitchFamily="2" charset="-122"/>
              </a:endParaRPr>
            </a:p>
          </p:txBody>
        </p:sp>
      </p:grpSp>
      <p:sp>
        <p:nvSpPr>
          <p:cNvPr id="13" name="Rectangle 25"/>
          <p:cNvSpPr>
            <a:spLocks noChangeArrowheads="1"/>
          </p:cNvSpPr>
          <p:nvPr userDrawn="1"/>
        </p:nvSpPr>
        <p:spPr bwMode="auto">
          <a:xfrm>
            <a:off x="4140200" y="188913"/>
            <a:ext cx="4638675" cy="396875"/>
          </a:xfrm>
          <a:prstGeom prst="rect">
            <a:avLst/>
          </a:prstGeom>
          <a:noFill/>
          <a:ln w="9525">
            <a:noFill/>
            <a:miter lim="800000"/>
            <a:headEnd/>
            <a:tailEnd/>
          </a:ln>
          <a:effectLst/>
        </p:spPr>
        <p:txBody>
          <a:bodyPr wrap="none">
            <a:spAutoFit/>
          </a:bodyPr>
          <a:lstStyle/>
          <a:p>
            <a:pPr>
              <a:defRPr/>
            </a:pPr>
            <a:r>
              <a:rPr lang="en-US" altLang="zh-CN" sz="2000" b="1">
                <a:effectLst>
                  <a:outerShdw blurRad="38100" dist="38100" dir="2700000" algn="tl">
                    <a:srgbClr val="000000"/>
                  </a:outerShdw>
                </a:effectLst>
                <a:latin typeface="Arial" charset="0"/>
                <a:ea typeface="宋体" pitchFamily="2" charset="-122"/>
              </a:rPr>
              <a:t>North china electric power university</a:t>
            </a:r>
          </a:p>
        </p:txBody>
      </p:sp>
      <p:sp>
        <p:nvSpPr>
          <p:cNvPr id="200715" name="Rectangle 11"/>
          <p:cNvSpPr>
            <a:spLocks noGrp="1" noChangeArrowheads="1"/>
          </p:cNvSpPr>
          <p:nvPr>
            <p:ph type="ctrTitle" sz="quarter"/>
          </p:nvPr>
        </p:nvSpPr>
        <p:spPr>
          <a:xfrm>
            <a:off x="685800" y="1736725"/>
            <a:ext cx="7772400" cy="1920875"/>
          </a:xfrm>
        </p:spPr>
        <p:txBody>
          <a:bodyPr/>
          <a:lstStyle>
            <a:lvl1pPr>
              <a:defRPr sz="6000"/>
            </a:lvl1pPr>
          </a:lstStyle>
          <a:p>
            <a:r>
              <a:rPr lang="zh-CN" altLang="en-US"/>
              <a:t>单击此处编辑母版标题样式</a:t>
            </a:r>
          </a:p>
        </p:txBody>
      </p:sp>
      <p:sp>
        <p:nvSpPr>
          <p:cNvPr id="200716"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3"/>
          <p:cNvSpPr>
            <a:spLocks noGrp="1" noChangeArrowheads="1"/>
          </p:cNvSpPr>
          <p:nvPr>
            <p:ph type="dt" sz="quarter" idx="10"/>
          </p:nvPr>
        </p:nvSpPr>
        <p:spPr>
          <a:xfrm>
            <a:off x="457200" y="6248400"/>
            <a:ext cx="2133600" cy="476250"/>
          </a:xfrm>
        </p:spPr>
        <p:txBody>
          <a:bodyPr/>
          <a:lstStyle>
            <a:lvl1pPr>
              <a:defRPr/>
            </a:lvl1pPr>
          </a:lstStyle>
          <a:p>
            <a:pPr>
              <a:defRPr/>
            </a:pPr>
            <a:endParaRPr lang="en-US" altLang="zh-CN"/>
          </a:p>
        </p:txBody>
      </p:sp>
      <p:sp>
        <p:nvSpPr>
          <p:cNvPr id="15" name="Rectangle 14"/>
          <p:cNvSpPr>
            <a:spLocks noGrp="1" noChangeArrowheads="1"/>
          </p:cNvSpPr>
          <p:nvPr>
            <p:ph type="ftr" sz="quarter" idx="11"/>
          </p:nvPr>
        </p:nvSpPr>
        <p:spPr>
          <a:xfrm>
            <a:off x="2915816" y="6251575"/>
            <a:ext cx="3384376" cy="476250"/>
          </a:xfrm>
        </p:spPr>
        <p:txBody>
          <a:bodyPr/>
          <a:lstStyle>
            <a:lvl1pPr>
              <a:defRPr>
                <a:ea typeface="宋体" pitchFamily="2" charset="-122"/>
              </a:defRPr>
            </a:lvl1pPr>
          </a:lstStyle>
          <a:p>
            <a:pPr>
              <a:defRPr/>
            </a:pPr>
            <a:r>
              <a:rPr lang="zh-CN" altLang="en-US" dirty="0"/>
              <a:t>华北电力大学控制与计算机工程学院 王红 制作</a:t>
            </a:r>
            <a:endParaRPr lang="en-US" altLang="zh-CN" dirty="0"/>
          </a:p>
        </p:txBody>
      </p:sp>
      <p:sp>
        <p:nvSpPr>
          <p:cNvPr id="16" name="Rectangle 15"/>
          <p:cNvSpPr>
            <a:spLocks noGrp="1" noChangeArrowheads="1"/>
          </p:cNvSpPr>
          <p:nvPr>
            <p:ph type="sldNum" sz="quarter" idx="12"/>
          </p:nvPr>
        </p:nvSpPr>
        <p:spPr>
          <a:xfrm>
            <a:off x="6553200" y="6254750"/>
            <a:ext cx="2133600" cy="476250"/>
          </a:xfrm>
        </p:spPr>
        <p:txBody>
          <a:bodyPr/>
          <a:lstStyle>
            <a:lvl1pPr>
              <a:defRPr/>
            </a:lvl1pPr>
          </a:lstStyle>
          <a:p>
            <a:pPr>
              <a:defRPr/>
            </a:pPr>
            <a:fld id="{CEDBC435-91B1-4596-974D-EC7E1384A5B9}" type="slidenum">
              <a:rPr lang="en-US" altLang="zh-CN"/>
              <a:pPr>
                <a:defRPr/>
              </a:pPr>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739F2779-29C5-43ED-B13C-A9A50AEEC4D2}"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zh-CN" altLang="en-US"/>
              <a:t>华北电力大学控制与计算机工程学院 王红 制作</a:t>
            </a: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303213"/>
            <a:ext cx="2058988"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303213"/>
            <a:ext cx="602932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2F62B38D-7627-4C4A-B2D6-3E4F007FEF19}"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zh-CN" altLang="en-US"/>
              <a:t>华北电力大学控制与计算机工程学院 王红 制作</a:t>
            </a: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03213"/>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68313" y="1628775"/>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1628775"/>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AD1FD5ED-E3DA-4380-BAFC-9D1D2BD89CF5}"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zh-CN" altLang="en-US"/>
              <a:t>华北电力大学控制与计算机工程学院 王红 制作</a:t>
            </a: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03213"/>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68313" y="1628775"/>
            <a:ext cx="8229600" cy="4525963"/>
          </a:xfrm>
        </p:spPr>
        <p:txBody>
          <a:bodyPr/>
          <a:lstStyle/>
          <a:p>
            <a:pPr lvl="0"/>
            <a:endParaRPr lang="zh-CN" altLang="en-US" noProof="0"/>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357E5B3A-0085-46F9-9EDF-C9EF47579638}"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zh-CN" altLang="en-US"/>
              <a:t>华北电力大学控制与计算机工程学院 王红 制作</a:t>
            </a: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a:latin typeface="楷体" pitchFamily="49" charset="-122"/>
                <a:ea typeface="楷体" pitchFamily="49" charset="-122"/>
              </a:defRPr>
            </a:lvl1pPr>
            <a:lvl2pPr>
              <a:defRPr>
                <a:latin typeface="楷体" pitchFamily="49" charset="-122"/>
                <a:ea typeface="楷体" pitchFamily="49" charset="-122"/>
              </a:defRPr>
            </a:lvl2pPr>
            <a:lvl3pPr>
              <a:defRPr>
                <a:latin typeface="楷体" pitchFamily="49" charset="-122"/>
                <a:ea typeface="楷体" pitchFamily="49" charset="-122"/>
              </a:defRPr>
            </a:lvl3pPr>
            <a:lvl4pPr>
              <a:defRPr>
                <a:latin typeface="楷体" pitchFamily="49" charset="-122"/>
                <a:ea typeface="楷体" pitchFamily="49" charset="-122"/>
              </a:defRPr>
            </a:lvl4pPr>
            <a:lvl5pPr>
              <a:defRPr>
                <a:latin typeface="楷体" pitchFamily="49" charset="-122"/>
                <a:ea typeface="楷体"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6F0820B8-51ED-44E7-852E-F567697385C2}" type="slidenum">
              <a:rPr lang="en-US" altLang="zh-CN"/>
              <a:pPr>
                <a:defRPr/>
              </a:pPr>
              <a:t>‹#›</a:t>
            </a:fld>
            <a:endParaRPr lang="en-US" altLang="zh-CN"/>
          </a:p>
        </p:txBody>
      </p:sp>
      <p:sp>
        <p:nvSpPr>
          <p:cNvPr id="6" name="Rectangle 14"/>
          <p:cNvSpPr>
            <a:spLocks noGrp="1" noChangeArrowheads="1"/>
          </p:cNvSpPr>
          <p:nvPr>
            <p:ph type="ftr" sz="quarter" idx="12"/>
          </p:nvPr>
        </p:nvSpPr>
        <p:spPr>
          <a:xfrm>
            <a:off x="2843808" y="6248400"/>
            <a:ext cx="3456384" cy="476250"/>
          </a:xfrm>
          <a:ln/>
        </p:spPr>
        <p:txBody>
          <a:bodyPr/>
          <a:lstStyle>
            <a:lvl1pPr>
              <a:defRPr/>
            </a:lvl1pPr>
          </a:lstStyle>
          <a:p>
            <a:pPr>
              <a:defRPr/>
            </a:pPr>
            <a:r>
              <a:rPr lang="zh-CN" altLang="en-US" dirty="0"/>
              <a:t>华北电力大学控制与计算机工程学院 王红 制作</a:t>
            </a:r>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D5108184-A237-4907-AA3E-C251CAE9446D}"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zh-CN" altLang="en-US"/>
              <a:t>华北电力大学控制与计算机工程学院 王红 制作</a:t>
            </a: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6287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16287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377720CA-24A2-45AC-9F2F-EB97D72E97F5}"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zh-CN" altLang="en-US"/>
              <a:t>华北电力大学控制与计算机工程学院 王红 制作</a:t>
            </a: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E3A4ED92-0C22-4EB5-B82F-F5B5020CE2FB}" type="slidenum">
              <a:rPr lang="en-US" altLang="zh-CN"/>
              <a:pPr>
                <a:defRPr/>
              </a:pPr>
              <a:t>‹#›</a:t>
            </a:fld>
            <a:endParaRPr lang="en-US" altLang="zh-CN"/>
          </a:p>
        </p:txBody>
      </p:sp>
      <p:sp>
        <p:nvSpPr>
          <p:cNvPr id="9" name="Rectangle 14"/>
          <p:cNvSpPr>
            <a:spLocks noGrp="1" noChangeArrowheads="1"/>
          </p:cNvSpPr>
          <p:nvPr>
            <p:ph type="ftr" sz="quarter" idx="12"/>
          </p:nvPr>
        </p:nvSpPr>
        <p:spPr>
          <a:ln/>
        </p:spPr>
        <p:txBody>
          <a:bodyPr/>
          <a:lstStyle>
            <a:lvl1pPr>
              <a:defRPr/>
            </a:lvl1pPr>
          </a:lstStyle>
          <a:p>
            <a:pPr>
              <a:defRPr/>
            </a:pPr>
            <a:r>
              <a:rPr lang="zh-CN" altLang="en-US"/>
              <a:t>华北电力大学控制与计算机工程学院 王红 制作</a:t>
            </a: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BF17BE29-5F0E-403D-8DFD-A0E47F2D7C9A}" type="slidenum">
              <a:rPr lang="en-US" altLang="zh-CN"/>
              <a:pPr>
                <a:defRPr/>
              </a:pPr>
              <a:t>‹#›</a:t>
            </a:fld>
            <a:endParaRPr lang="en-US" altLang="zh-CN"/>
          </a:p>
        </p:txBody>
      </p:sp>
      <p:sp>
        <p:nvSpPr>
          <p:cNvPr id="5" name="Rectangle 14"/>
          <p:cNvSpPr>
            <a:spLocks noGrp="1" noChangeArrowheads="1"/>
          </p:cNvSpPr>
          <p:nvPr>
            <p:ph type="ftr" sz="quarter" idx="12"/>
          </p:nvPr>
        </p:nvSpPr>
        <p:spPr>
          <a:ln/>
        </p:spPr>
        <p:txBody>
          <a:bodyPr/>
          <a:lstStyle>
            <a:lvl1pPr>
              <a:defRPr/>
            </a:lvl1pPr>
          </a:lstStyle>
          <a:p>
            <a:pPr>
              <a:defRPr/>
            </a:pPr>
            <a:r>
              <a:rPr lang="zh-CN" altLang="en-US"/>
              <a:t>华北电力大学控制与计算机工程学院 王红 制作</a:t>
            </a: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30052E72-DFA5-456D-A693-7A1871EE8D6F}" type="slidenum">
              <a:rPr lang="en-US" altLang="zh-CN"/>
              <a:pPr>
                <a:defRPr/>
              </a:pPr>
              <a:t>‹#›</a:t>
            </a:fld>
            <a:endParaRPr lang="en-US" altLang="zh-CN"/>
          </a:p>
        </p:txBody>
      </p:sp>
      <p:sp>
        <p:nvSpPr>
          <p:cNvPr id="4" name="Rectangle 14"/>
          <p:cNvSpPr>
            <a:spLocks noGrp="1" noChangeArrowheads="1"/>
          </p:cNvSpPr>
          <p:nvPr>
            <p:ph type="ftr" sz="quarter" idx="12"/>
          </p:nvPr>
        </p:nvSpPr>
        <p:spPr>
          <a:xfrm>
            <a:off x="2843808" y="6248400"/>
            <a:ext cx="3456384" cy="476250"/>
          </a:xfrm>
          <a:ln/>
        </p:spPr>
        <p:txBody>
          <a:bodyPr/>
          <a:lstStyle>
            <a:lvl1pPr>
              <a:defRPr/>
            </a:lvl1pPr>
          </a:lstStyle>
          <a:p>
            <a:pPr>
              <a:defRPr/>
            </a:pPr>
            <a:r>
              <a:rPr lang="zh-CN" altLang="en-US" dirty="0"/>
              <a:t>华北电力大学控制与计算机工程学院 王红 制作</a:t>
            </a:r>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63FE3252-937E-4830-B993-F9B91F241AA1}"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zh-CN" altLang="en-US"/>
              <a:t>华北电力大学控制与计算机工程学院 王红 制作</a:t>
            </a: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102444E1-2F58-4960-8485-2AC52C47918A}"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zh-CN" altLang="en-US"/>
              <a:t>华北电力大学控制与计算机工程学院 王红 制作</a:t>
            </a: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9682"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199683"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B1FCD663-3BE3-4DEB-9E51-ED59F916313A}" type="slidenum">
              <a:rPr lang="en-US" altLang="zh-CN"/>
              <a:pPr>
                <a:defRPr/>
              </a:pPr>
              <a:t>‹#›</a:t>
            </a:fld>
            <a:endParaRPr lang="en-US" altLang="zh-CN"/>
          </a:p>
        </p:txBody>
      </p:sp>
      <p:grpSp>
        <p:nvGrpSpPr>
          <p:cNvPr id="1028" name="Group 4"/>
          <p:cNvGrpSpPr>
            <a:grpSpLocks/>
          </p:cNvGrpSpPr>
          <p:nvPr/>
        </p:nvGrpSpPr>
        <p:grpSpPr bwMode="auto">
          <a:xfrm>
            <a:off x="0" y="0"/>
            <a:ext cx="9140825" cy="6850063"/>
            <a:chOff x="0" y="0"/>
            <a:chExt cx="5758" cy="4315"/>
          </a:xfrm>
        </p:grpSpPr>
        <p:grpSp>
          <p:nvGrpSpPr>
            <p:cNvPr id="1034" name="Group 5"/>
            <p:cNvGrpSpPr>
              <a:grpSpLocks/>
            </p:cNvGrpSpPr>
            <p:nvPr userDrawn="1"/>
          </p:nvGrpSpPr>
          <p:grpSpPr bwMode="auto">
            <a:xfrm>
              <a:off x="1728" y="2230"/>
              <a:ext cx="4027" cy="2085"/>
              <a:chOff x="1728" y="2230"/>
              <a:chExt cx="4027" cy="2085"/>
            </a:xfrm>
          </p:grpSpPr>
          <p:sp>
            <p:nvSpPr>
              <p:cNvPr id="199686" name="Freeform 6"/>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zh-CN" altLang="en-US">
                  <a:ea typeface="宋体" pitchFamily="2" charset="-122"/>
                </a:endParaRPr>
              </a:p>
            </p:txBody>
          </p:sp>
          <p:sp>
            <p:nvSpPr>
              <p:cNvPr id="199687" name="Freeform 7"/>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zh-CN" altLang="en-US">
                  <a:ea typeface="宋体" pitchFamily="2" charset="-122"/>
                </a:endParaRPr>
              </a:p>
            </p:txBody>
          </p:sp>
          <p:sp>
            <p:nvSpPr>
              <p:cNvPr id="199688" name="Freeform 8"/>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zh-CN" altLang="en-US">
                  <a:ea typeface="宋体" pitchFamily="2" charset="-122"/>
                </a:endParaRPr>
              </a:p>
            </p:txBody>
          </p:sp>
          <p:sp>
            <p:nvSpPr>
              <p:cNvPr id="199689" name="Freeform 9"/>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zh-CN" altLang="en-US">
                  <a:ea typeface="宋体" pitchFamily="2" charset="-122"/>
                </a:endParaRPr>
              </a:p>
            </p:txBody>
          </p:sp>
          <p:sp>
            <p:nvSpPr>
              <p:cNvPr id="199690" name="Freeform 10"/>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zh-CN" altLang="en-US">
                  <a:ea typeface="宋体" pitchFamily="2" charset="-122"/>
                </a:endParaRPr>
              </a:p>
            </p:txBody>
          </p:sp>
        </p:grpSp>
        <p:sp>
          <p:nvSpPr>
            <p:cNvPr id="199691" name="Freeform 11"/>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CN" altLang="en-US">
                <a:ea typeface="宋体" pitchFamily="2" charset="-122"/>
              </a:endParaRPr>
            </a:p>
          </p:txBody>
        </p:sp>
        <p:sp>
          <p:nvSpPr>
            <p:cNvPr id="199692" name="Freeform 12"/>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zh-CN" altLang="en-US">
                <a:ea typeface="宋体" pitchFamily="2" charset="-122"/>
              </a:endParaRPr>
            </a:p>
          </p:txBody>
        </p:sp>
      </p:grpSp>
      <p:sp>
        <p:nvSpPr>
          <p:cNvPr id="199693" name="Rectangle 13"/>
          <p:cNvSpPr>
            <a:spLocks noGrp="1" noRot="1" noChangeArrowheads="1"/>
          </p:cNvSpPr>
          <p:nvPr>
            <p:ph type="title"/>
          </p:nvPr>
        </p:nvSpPr>
        <p:spPr bwMode="auto">
          <a:xfrm>
            <a:off x="457200" y="3032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99694" name="Rectangle 14"/>
          <p:cNvSpPr>
            <a:spLocks noGrp="1" noChangeArrowheads="1"/>
          </p:cNvSpPr>
          <p:nvPr>
            <p:ph type="ftr" sz="quarter" idx="3"/>
          </p:nvPr>
        </p:nvSpPr>
        <p:spPr bwMode="auto">
          <a:xfrm>
            <a:off x="2843808" y="6248400"/>
            <a:ext cx="3528392"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Arial" charset="0"/>
                <a:ea typeface="+mn-ea"/>
              </a:defRPr>
            </a:lvl1pPr>
          </a:lstStyle>
          <a:p>
            <a:pPr>
              <a:defRPr/>
            </a:pPr>
            <a:r>
              <a:rPr lang="zh-CN" altLang="en-US" dirty="0"/>
              <a:t>华北电力大学控制与计算机工程学院 王红 制作</a:t>
            </a:r>
            <a:endParaRPr lang="en-US" altLang="zh-CN" dirty="0"/>
          </a:p>
        </p:txBody>
      </p:sp>
      <p:sp>
        <p:nvSpPr>
          <p:cNvPr id="199695" name="Rectangle 15"/>
          <p:cNvSpPr>
            <a:spLocks noGrp="1" noChangeArrowheads="1"/>
          </p:cNvSpPr>
          <p:nvPr>
            <p:ph type="body" idx="1"/>
          </p:nvPr>
        </p:nvSpPr>
        <p:spPr bwMode="auto">
          <a:xfrm>
            <a:off x="468313" y="1628775"/>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9703" name="Line 23"/>
          <p:cNvSpPr>
            <a:spLocks noChangeShapeType="1"/>
          </p:cNvSpPr>
          <p:nvPr userDrawn="1"/>
        </p:nvSpPr>
        <p:spPr bwMode="auto">
          <a:xfrm>
            <a:off x="7091363" y="6670675"/>
            <a:ext cx="1979612" cy="0"/>
          </a:xfrm>
          <a:prstGeom prst="line">
            <a:avLst/>
          </a:prstGeom>
          <a:noFill/>
          <a:ln w="28575" cap="rnd">
            <a:solidFill>
              <a:srgbClr val="FF9900"/>
            </a:solidFill>
            <a:prstDash val="sysDot"/>
            <a:round/>
            <a:headEnd/>
            <a:tailEnd/>
          </a:ln>
          <a:effectLst/>
        </p:spPr>
        <p:txBody>
          <a:bodyPr/>
          <a:lstStyle/>
          <a:p>
            <a:pPr>
              <a:defRPr/>
            </a:pPr>
            <a:endParaRPr lang="zh-CN" altLang="en-US">
              <a:ea typeface="宋体" pitchFamily="2" charset="-122"/>
            </a:endParaRPr>
          </a:p>
        </p:txBody>
      </p:sp>
      <p:sp>
        <p:nvSpPr>
          <p:cNvPr id="199704" name="Line 24"/>
          <p:cNvSpPr>
            <a:spLocks noChangeShapeType="1"/>
          </p:cNvSpPr>
          <p:nvPr userDrawn="1"/>
        </p:nvSpPr>
        <p:spPr bwMode="auto">
          <a:xfrm>
            <a:off x="6011863" y="6742113"/>
            <a:ext cx="2987675" cy="0"/>
          </a:xfrm>
          <a:prstGeom prst="line">
            <a:avLst/>
          </a:prstGeom>
          <a:noFill/>
          <a:ln w="28575" cap="rnd">
            <a:solidFill>
              <a:srgbClr val="FF9900"/>
            </a:solidFill>
            <a:prstDash val="sysDot"/>
            <a:round/>
            <a:headEnd/>
            <a:tailEnd/>
          </a:ln>
          <a:effectLst/>
        </p:spPr>
        <p:txBody>
          <a:bodyPr/>
          <a:lstStyle/>
          <a:p>
            <a:pPr>
              <a:defRPr/>
            </a:pPr>
            <a:endParaRPr lang="zh-CN" altLang="en-US">
              <a:ea typeface="宋体" pitchFamily="2" charset="-122"/>
            </a:endParaRPr>
          </a:p>
        </p:txBody>
      </p:sp>
    </p:spTree>
  </p:cSld>
  <p:clrMap bg1="dk2" tx1="lt1" bg2="dk1" tx2="lt2" accent1="accent1" accent2="accent2" accent3="accent3" accent4="accent4" accent5="accent5" accent6="accent6" hlink="hlink" folHlink="folHlink"/>
  <p:sldLayoutIdLst>
    <p:sldLayoutId id="2147483708"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hf hd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Courier New" pitchFamily="49" charset="0"/>
          <a:ea typeface="楷体_GB2312" pitchFamily="49" charset="-122"/>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Courier New" pitchFamily="49" charset="0"/>
          <a:ea typeface="楷体_GB2312" pitchFamily="49" charset="-122"/>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Courier New" pitchFamily="49" charset="0"/>
          <a:ea typeface="楷体_GB2312" pitchFamily="49" charset="-122"/>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Courier New" pitchFamily="49" charset="0"/>
          <a:ea typeface="楷体_GB2312" pitchFamily="49"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Courier New" pitchFamily="49" charset="0"/>
          <a:ea typeface="楷体_GB2312" pitchFamily="49"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Courier New" pitchFamily="49" charset="0"/>
          <a:ea typeface="楷体_GB2312" pitchFamily="49"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Courier New" pitchFamily="49" charset="0"/>
          <a:ea typeface="楷体_GB2312" pitchFamily="49"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Courier New" pitchFamily="49" charset="0"/>
          <a:ea typeface="楷体_GB2312" pitchFamily="49"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b="1">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800" b="1">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b="1">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b="1">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b="1">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sz="2000" b="1">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sz="2000" b="1">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sz="2000" b="1">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sz="2000" b="1">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4"/>
          <p:cNvSpPr>
            <a:spLocks noGrp="1"/>
          </p:cNvSpPr>
          <p:nvPr>
            <p:ph type="sldNum" sz="quarter" idx="11"/>
          </p:nvPr>
        </p:nvSpPr>
        <p:spPr>
          <a:noFill/>
        </p:spPr>
        <p:txBody>
          <a:bodyPr/>
          <a:lstStyle/>
          <a:p>
            <a:fld id="{2AF61D55-71FE-4A3D-B0E3-43DBE55B39BC}" type="slidenum">
              <a:rPr lang="en-US" altLang="zh-CN" smtClean="0">
                <a:ea typeface="宋体" charset="-122"/>
              </a:rPr>
              <a:pPr/>
              <a:t>1</a:t>
            </a:fld>
            <a:endParaRPr lang="en-US" altLang="zh-CN">
              <a:ea typeface="宋体" charset="-122"/>
            </a:endParaRPr>
          </a:p>
        </p:txBody>
      </p:sp>
      <p:sp>
        <p:nvSpPr>
          <p:cNvPr id="6" name="页脚占位符 5"/>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75778" name="Rectangle 2"/>
          <p:cNvSpPr>
            <a:spLocks noGrp="1" noRot="1" noChangeArrowheads="1"/>
          </p:cNvSpPr>
          <p:nvPr>
            <p:ph type="title"/>
          </p:nvPr>
        </p:nvSpPr>
        <p:spPr/>
        <p:txBody>
          <a:bodyPr/>
          <a:lstStyle/>
          <a:p>
            <a:pPr eaLnBrk="1" hangingPunct="1">
              <a:defRPr/>
            </a:pPr>
            <a:r>
              <a:rPr lang="en-US" altLang="zh-CN" dirty="0"/>
              <a:t>PL/0</a:t>
            </a:r>
            <a:r>
              <a:rPr lang="zh-CN" altLang="en-US" dirty="0"/>
              <a:t>编译程序的实现</a:t>
            </a:r>
          </a:p>
        </p:txBody>
      </p:sp>
      <p:sp>
        <p:nvSpPr>
          <p:cNvPr id="75798" name="Rectangle 22"/>
          <p:cNvSpPr>
            <a:spLocks noGrp="1" noChangeArrowheads="1"/>
          </p:cNvSpPr>
          <p:nvPr>
            <p:ph type="body" idx="1"/>
          </p:nvPr>
        </p:nvSpPr>
        <p:spPr/>
        <p:txBody>
          <a:bodyPr/>
          <a:lstStyle/>
          <a:p>
            <a:pPr eaLnBrk="1" hangingPunct="1">
              <a:buFont typeface="Wingdings" pitchFamily="2" charset="2"/>
              <a:buNone/>
              <a:defRPr/>
            </a:pPr>
            <a:r>
              <a:rPr lang="zh-CN" altLang="en-US" sz="2800"/>
              <a:t>　　　</a:t>
            </a:r>
            <a:r>
              <a:rPr lang="en-US" altLang="zh-CN" sz="2800"/>
              <a:t>PL/0</a:t>
            </a:r>
            <a:r>
              <a:rPr lang="zh-CN" altLang="en-US" sz="2800"/>
              <a:t>语言的编译器，可以帮助我们对编译程序的构造得到感性认识和初步了解，对编译程序的实现建立起整体概念</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2"/>
          <p:cNvSpPr>
            <a:spLocks noGrp="1"/>
          </p:cNvSpPr>
          <p:nvPr>
            <p:ph type="sldNum" sz="quarter" idx="11"/>
          </p:nvPr>
        </p:nvSpPr>
        <p:spPr>
          <a:noFill/>
        </p:spPr>
        <p:txBody>
          <a:bodyPr/>
          <a:lstStyle/>
          <a:p>
            <a:fld id="{8EBE10D4-10D9-4F4F-A288-9E57187BC3E8}" type="slidenum">
              <a:rPr lang="en-US" altLang="zh-CN" smtClean="0">
                <a:ea typeface="宋体" charset="-122"/>
              </a:rPr>
              <a:pPr/>
              <a:t>10</a:t>
            </a:fld>
            <a:endParaRPr lang="en-US" altLang="zh-CN">
              <a:ea typeface="宋体" charset="-122"/>
            </a:endParaRPr>
          </a:p>
        </p:txBody>
      </p:sp>
      <p:sp>
        <p:nvSpPr>
          <p:cNvPr id="40" name="页脚占位符 3"/>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82967" name="Rectangle 23"/>
          <p:cNvSpPr>
            <a:spLocks noChangeArrowheads="1"/>
          </p:cNvSpPr>
          <p:nvPr/>
        </p:nvSpPr>
        <p:spPr bwMode="auto">
          <a:xfrm>
            <a:off x="468313" y="404813"/>
            <a:ext cx="8424862" cy="5678487"/>
          </a:xfrm>
          <a:prstGeom prst="rect">
            <a:avLst/>
          </a:prstGeom>
          <a:noFill/>
          <a:ln w="9525">
            <a:noFill/>
            <a:miter lim="800000"/>
            <a:headEnd/>
            <a:tailEnd/>
          </a:ln>
          <a:effectLst/>
        </p:spPr>
        <p:txBody>
          <a:bodyPr/>
          <a:lstStyle/>
          <a:p>
            <a:pPr marL="742950" lvl="1" indent="-285750">
              <a:spcBef>
                <a:spcPct val="20000"/>
              </a:spcBef>
              <a:buClr>
                <a:schemeClr val="accent2"/>
              </a:buClr>
              <a:buSzPct val="70000"/>
              <a:buFont typeface="Wingdings" pitchFamily="2" charset="2"/>
              <a:buChar char="n"/>
              <a:defRPr/>
            </a:pPr>
            <a:endParaRPr lang="zh-CN" altLang="zh-CN" sz="2400" b="1">
              <a:effectLst>
                <a:outerShdw blurRad="38100" dist="38100" dir="2700000" algn="tl">
                  <a:srgbClr val="000000"/>
                </a:outerShdw>
              </a:effectLst>
              <a:latin typeface="Courier New" pitchFamily="49" charset="0"/>
              <a:ea typeface="楷体_GB2312" pitchFamily="49" charset="-122"/>
            </a:endParaRPr>
          </a:p>
        </p:txBody>
      </p:sp>
      <p:sp>
        <p:nvSpPr>
          <p:cNvPr id="82968" name="Rectangle 24"/>
          <p:cNvSpPr>
            <a:spLocks noChangeArrowheads="1"/>
          </p:cNvSpPr>
          <p:nvPr/>
        </p:nvSpPr>
        <p:spPr bwMode="auto">
          <a:xfrm>
            <a:off x="684213" y="620713"/>
            <a:ext cx="8424862" cy="5678487"/>
          </a:xfrm>
          <a:prstGeom prst="rect">
            <a:avLst/>
          </a:prstGeom>
          <a:noFill/>
          <a:ln w="9525">
            <a:noFill/>
            <a:miter lim="800000"/>
            <a:headEnd/>
            <a:tailEnd/>
          </a:ln>
          <a:effectLst/>
        </p:spPr>
        <p:txBody>
          <a:bodyPr/>
          <a:lstStyle/>
          <a:p>
            <a:pPr marL="742950" lvl="1" indent="-285750">
              <a:spcBef>
                <a:spcPct val="20000"/>
              </a:spcBef>
              <a:buClr>
                <a:schemeClr val="accent2"/>
              </a:buClr>
              <a:buSzPct val="70000"/>
              <a:buFont typeface="Wingdings" pitchFamily="2" charset="2"/>
              <a:buChar char="n"/>
              <a:defRPr/>
            </a:pPr>
            <a:r>
              <a:rPr lang="en-US" altLang="zh-CN" sz="2800" b="1">
                <a:effectLst>
                  <a:outerShdw blurRad="38100" dist="38100" dir="2700000" algn="tl">
                    <a:srgbClr val="000000"/>
                  </a:outerShdw>
                </a:effectLst>
                <a:latin typeface="Courier New" pitchFamily="49" charset="0"/>
                <a:ea typeface="楷体_GB2312" pitchFamily="49" charset="-122"/>
              </a:rPr>
              <a:t>PL/0</a:t>
            </a:r>
            <a:r>
              <a:rPr lang="zh-CN" altLang="en-US" sz="2800" b="1">
                <a:effectLst>
                  <a:outerShdw blurRad="38100" dist="38100" dir="2700000" algn="tl">
                    <a:srgbClr val="000000"/>
                  </a:outerShdw>
                </a:effectLst>
                <a:latin typeface="Courier New" pitchFamily="49" charset="0"/>
                <a:ea typeface="楷体_GB2312" pitchFamily="49" charset="-122"/>
              </a:rPr>
              <a:t>编译程序结构图</a:t>
            </a:r>
          </a:p>
        </p:txBody>
      </p:sp>
      <p:grpSp>
        <p:nvGrpSpPr>
          <p:cNvPr id="12294" name="Group 67"/>
          <p:cNvGrpSpPr>
            <a:grpSpLocks/>
          </p:cNvGrpSpPr>
          <p:nvPr/>
        </p:nvGrpSpPr>
        <p:grpSpPr bwMode="auto">
          <a:xfrm>
            <a:off x="6796088" y="476250"/>
            <a:ext cx="2357437" cy="1077913"/>
            <a:chOff x="1927" y="3568"/>
            <a:chExt cx="1485" cy="679"/>
          </a:xfrm>
        </p:grpSpPr>
        <p:sp>
          <p:nvSpPr>
            <p:cNvPr id="12322" name="AutoShape 60"/>
            <p:cNvSpPr>
              <a:spLocks noChangeArrowheads="1"/>
            </p:cNvSpPr>
            <p:nvPr/>
          </p:nvSpPr>
          <p:spPr bwMode="auto">
            <a:xfrm rot="5400000">
              <a:off x="1995" y="3746"/>
              <a:ext cx="204" cy="340"/>
            </a:xfrm>
            <a:prstGeom prst="upArrow">
              <a:avLst>
                <a:gd name="adj1" fmla="val 38472"/>
                <a:gd name="adj2" fmla="val 59514"/>
              </a:avLst>
            </a:prstGeom>
            <a:solidFill>
              <a:srgbClr val="FFFF99">
                <a:alpha val="20000"/>
              </a:srgbClr>
            </a:solidFill>
            <a:ln w="19050" algn="ctr">
              <a:solidFill>
                <a:srgbClr val="FFCC00"/>
              </a:solidFill>
              <a:miter lim="800000"/>
              <a:headEnd/>
              <a:tailEnd/>
            </a:ln>
          </p:spPr>
          <p:txBody>
            <a:bodyPr anchor="ctr" anchorCtr="1"/>
            <a:lstStyle/>
            <a:p>
              <a:endParaRPr lang="zh-CN" altLang="en-US"/>
            </a:p>
          </p:txBody>
        </p:sp>
        <p:sp>
          <p:nvSpPr>
            <p:cNvPr id="83005" name="AutoShape 61"/>
            <p:cNvSpPr>
              <a:spLocks noChangeArrowheads="1"/>
            </p:cNvSpPr>
            <p:nvPr/>
          </p:nvSpPr>
          <p:spPr bwMode="auto">
            <a:xfrm>
              <a:off x="1950" y="3592"/>
              <a:ext cx="340" cy="182"/>
            </a:xfrm>
            <a:prstGeom prst="flowChartPredefinedProcess">
              <a:avLst/>
            </a:prstGeom>
            <a:solidFill>
              <a:srgbClr val="FFFF99">
                <a:alpha val="20000"/>
              </a:srgbClr>
            </a:solidFill>
            <a:ln w="19050" algn="ctr">
              <a:solidFill>
                <a:srgbClr val="FFCC00"/>
              </a:solidFill>
              <a:miter lim="800000"/>
              <a:headEnd/>
              <a:tailEnd/>
            </a:ln>
            <a:effectLst/>
          </p:spPr>
          <p:txBody>
            <a:bodyPr lIns="18000" rIns="18000" anchor="ctr" anchorCtr="1"/>
            <a:lstStyle/>
            <a:p>
              <a:pPr algn="ctr">
                <a:defRPr/>
              </a:pPr>
              <a:endParaRPr kumimoji="1" lang="zh-CN" altLang="zh-CN" sz="2000" b="1">
                <a:effectLst>
                  <a:outerShdw blurRad="38100" dist="38100" dir="2700000" algn="tl">
                    <a:srgbClr val="000000"/>
                  </a:outerShdw>
                </a:effectLst>
                <a:latin typeface="Times New Roman" pitchFamily="18" charset="0"/>
                <a:ea typeface="楷体_GB2312" pitchFamily="49" charset="-122"/>
              </a:endParaRPr>
            </a:p>
          </p:txBody>
        </p:sp>
        <p:sp>
          <p:nvSpPr>
            <p:cNvPr id="12324" name="Line 63"/>
            <p:cNvSpPr>
              <a:spLocks noChangeShapeType="1"/>
            </p:cNvSpPr>
            <p:nvPr/>
          </p:nvSpPr>
          <p:spPr bwMode="auto">
            <a:xfrm flipV="1">
              <a:off x="1927" y="4132"/>
              <a:ext cx="340" cy="0"/>
            </a:xfrm>
            <a:prstGeom prst="line">
              <a:avLst/>
            </a:prstGeom>
            <a:noFill/>
            <a:ln w="19050">
              <a:solidFill>
                <a:srgbClr val="FFCC00"/>
              </a:solidFill>
              <a:round/>
              <a:headEnd/>
              <a:tailEnd type="triangle" w="med" len="med"/>
            </a:ln>
          </p:spPr>
          <p:txBody>
            <a:bodyPr anchor="ctr" anchorCtr="1"/>
            <a:lstStyle/>
            <a:p>
              <a:endParaRPr lang="zh-CN" altLang="en-US"/>
            </a:p>
          </p:txBody>
        </p:sp>
        <p:sp>
          <p:nvSpPr>
            <p:cNvPr id="83008" name="Text Box 64"/>
            <p:cNvSpPr txBox="1">
              <a:spLocks noChangeArrowheads="1"/>
            </p:cNvSpPr>
            <p:nvPr/>
          </p:nvSpPr>
          <p:spPr bwMode="auto">
            <a:xfrm>
              <a:off x="2426" y="3568"/>
              <a:ext cx="841" cy="231"/>
            </a:xfrm>
            <a:prstGeom prst="rect">
              <a:avLst/>
            </a:prstGeom>
            <a:noFill/>
            <a:ln w="19050">
              <a:noFill/>
              <a:miter lim="800000"/>
              <a:headEnd/>
              <a:tailEnd/>
            </a:ln>
            <a:effectLst/>
          </p:spPr>
          <p:txBody>
            <a:bodyPr wrap="none">
              <a:spAutoFit/>
            </a:bodyPr>
            <a:lstStyle/>
            <a:p>
              <a:pPr>
                <a:defRPr/>
              </a:pPr>
              <a:r>
                <a:rPr lang="zh-CN" altLang="en-US" b="1">
                  <a:effectLst>
                    <a:outerShdw blurRad="38100" dist="38100" dir="2700000" algn="tl">
                      <a:srgbClr val="000000"/>
                    </a:outerShdw>
                  </a:effectLst>
                  <a:latin typeface="Arial" charset="0"/>
                  <a:ea typeface="楷体_GB2312" pitchFamily="49" charset="-122"/>
                </a:rPr>
                <a:t>表示子程序</a:t>
              </a:r>
            </a:p>
          </p:txBody>
        </p:sp>
        <p:sp>
          <p:nvSpPr>
            <p:cNvPr id="83009" name="Text Box 65"/>
            <p:cNvSpPr txBox="1">
              <a:spLocks noChangeArrowheads="1"/>
            </p:cNvSpPr>
            <p:nvPr/>
          </p:nvSpPr>
          <p:spPr bwMode="auto">
            <a:xfrm>
              <a:off x="2426" y="3800"/>
              <a:ext cx="841" cy="231"/>
            </a:xfrm>
            <a:prstGeom prst="rect">
              <a:avLst/>
            </a:prstGeom>
            <a:noFill/>
            <a:ln w="19050">
              <a:noFill/>
              <a:miter lim="800000"/>
              <a:headEnd/>
              <a:tailEnd/>
            </a:ln>
            <a:effectLst/>
          </p:spPr>
          <p:txBody>
            <a:bodyPr wrap="none">
              <a:spAutoFit/>
            </a:bodyPr>
            <a:lstStyle/>
            <a:p>
              <a:pPr>
                <a:defRPr/>
              </a:pPr>
              <a:r>
                <a:rPr lang="zh-CN" altLang="en-US" b="1">
                  <a:effectLst>
                    <a:outerShdw blurRad="38100" dist="38100" dir="2700000" algn="tl">
                      <a:srgbClr val="000000"/>
                    </a:outerShdw>
                  </a:effectLst>
                  <a:latin typeface="Arial" charset="0"/>
                  <a:ea typeface="楷体_GB2312" pitchFamily="49" charset="-122"/>
                </a:rPr>
                <a:t>表示数据流</a:t>
              </a:r>
            </a:p>
          </p:txBody>
        </p:sp>
        <p:sp>
          <p:nvSpPr>
            <p:cNvPr id="83010" name="Text Box 66"/>
            <p:cNvSpPr txBox="1">
              <a:spLocks noChangeArrowheads="1"/>
            </p:cNvSpPr>
            <p:nvPr/>
          </p:nvSpPr>
          <p:spPr bwMode="auto">
            <a:xfrm>
              <a:off x="2426" y="4016"/>
              <a:ext cx="986" cy="231"/>
            </a:xfrm>
            <a:prstGeom prst="rect">
              <a:avLst/>
            </a:prstGeom>
            <a:noFill/>
            <a:ln w="19050">
              <a:noFill/>
              <a:miter lim="800000"/>
              <a:headEnd/>
              <a:tailEnd/>
            </a:ln>
            <a:effectLst/>
          </p:spPr>
          <p:txBody>
            <a:bodyPr wrap="none">
              <a:spAutoFit/>
            </a:bodyPr>
            <a:lstStyle/>
            <a:p>
              <a:pPr>
                <a:defRPr/>
              </a:pPr>
              <a:r>
                <a:rPr lang="zh-CN" altLang="en-US" b="1">
                  <a:effectLst>
                    <a:outerShdw blurRad="38100" dist="38100" dir="2700000" algn="tl">
                      <a:srgbClr val="000000"/>
                    </a:outerShdw>
                  </a:effectLst>
                  <a:latin typeface="Arial" charset="0"/>
                  <a:ea typeface="楷体_GB2312" pitchFamily="49" charset="-122"/>
                </a:rPr>
                <a:t>表示调用关系</a:t>
              </a:r>
            </a:p>
          </p:txBody>
        </p:sp>
      </p:grpSp>
      <p:grpSp>
        <p:nvGrpSpPr>
          <p:cNvPr id="12295" name="Group 70"/>
          <p:cNvGrpSpPr>
            <a:grpSpLocks/>
          </p:cNvGrpSpPr>
          <p:nvPr/>
        </p:nvGrpSpPr>
        <p:grpSpPr bwMode="auto">
          <a:xfrm>
            <a:off x="1039813" y="1444625"/>
            <a:ext cx="6773862" cy="4824413"/>
            <a:chOff x="655" y="910"/>
            <a:chExt cx="4267" cy="3039"/>
          </a:xfrm>
        </p:grpSpPr>
        <p:sp>
          <p:nvSpPr>
            <p:cNvPr id="82972" name="Text Box 28"/>
            <p:cNvSpPr txBox="1">
              <a:spLocks noChangeArrowheads="1"/>
            </p:cNvSpPr>
            <p:nvPr/>
          </p:nvSpPr>
          <p:spPr bwMode="auto">
            <a:xfrm>
              <a:off x="655" y="3699"/>
              <a:ext cx="856" cy="250"/>
            </a:xfrm>
            <a:prstGeom prst="rect">
              <a:avLst/>
            </a:prstGeom>
            <a:noFill/>
            <a:ln w="19050">
              <a:noFill/>
              <a:miter lim="800000"/>
              <a:headEnd/>
              <a:tailEnd/>
            </a:ln>
            <a:effectLst/>
          </p:spPr>
          <p:txBody>
            <a:bodyPr wrap="none" anchor="ctr" anchorCtr="1">
              <a:spAutoFit/>
            </a:bodyPr>
            <a:lstStyle/>
            <a:p>
              <a:pPr algn="ctr">
                <a:defRPr/>
              </a:pPr>
              <a:r>
                <a:rPr kumimoji="1" lang="zh-CN" altLang="en-US" sz="2000" b="1">
                  <a:effectLst>
                    <a:outerShdw blurRad="38100" dist="38100" dir="2700000" algn="tl">
                      <a:srgbClr val="000000"/>
                    </a:outerShdw>
                  </a:effectLst>
                  <a:latin typeface="Courier New" pitchFamily="49" charset="0"/>
                  <a:ea typeface="楷体_GB2312" pitchFamily="49" charset="-122"/>
                </a:rPr>
                <a:t>输入数据 </a:t>
              </a:r>
            </a:p>
          </p:txBody>
        </p:sp>
        <p:sp>
          <p:nvSpPr>
            <p:cNvPr id="82973" name="Text Box 29"/>
            <p:cNvSpPr txBox="1">
              <a:spLocks noChangeArrowheads="1"/>
            </p:cNvSpPr>
            <p:nvPr/>
          </p:nvSpPr>
          <p:spPr bwMode="auto">
            <a:xfrm>
              <a:off x="4066" y="3699"/>
              <a:ext cx="856" cy="250"/>
            </a:xfrm>
            <a:prstGeom prst="rect">
              <a:avLst/>
            </a:prstGeom>
            <a:noFill/>
            <a:ln w="19050">
              <a:noFill/>
              <a:miter lim="800000"/>
              <a:headEnd/>
              <a:tailEnd/>
            </a:ln>
            <a:effectLst/>
          </p:spPr>
          <p:txBody>
            <a:bodyPr wrap="none" anchor="ctr" anchorCtr="1">
              <a:spAutoFit/>
            </a:bodyPr>
            <a:lstStyle/>
            <a:p>
              <a:pPr algn="ctr">
                <a:defRPr/>
              </a:pPr>
              <a:r>
                <a:rPr kumimoji="1" lang="zh-CN" altLang="en-US" sz="2000" b="1">
                  <a:effectLst>
                    <a:outerShdw blurRad="38100" dist="38100" dir="2700000" algn="tl">
                      <a:srgbClr val="000000"/>
                    </a:outerShdw>
                  </a:effectLst>
                  <a:latin typeface="Courier New" pitchFamily="49" charset="0"/>
                  <a:ea typeface="楷体_GB2312" pitchFamily="49" charset="-122"/>
                </a:rPr>
                <a:t>输出数据 </a:t>
              </a:r>
            </a:p>
          </p:txBody>
        </p:sp>
        <p:sp>
          <p:nvSpPr>
            <p:cNvPr id="82948" name="AutoShape 4"/>
            <p:cNvSpPr>
              <a:spLocks noChangeArrowheads="1"/>
            </p:cNvSpPr>
            <p:nvPr/>
          </p:nvSpPr>
          <p:spPr bwMode="auto">
            <a:xfrm>
              <a:off x="1811" y="1384"/>
              <a:ext cx="1819" cy="271"/>
            </a:xfrm>
            <a:prstGeom prst="flowChartPredefinedProcess">
              <a:avLst/>
            </a:prstGeom>
            <a:solidFill>
              <a:srgbClr val="FFFF99">
                <a:alpha val="20000"/>
              </a:srgbClr>
            </a:solidFill>
            <a:ln w="38100" algn="ctr">
              <a:solidFill>
                <a:srgbClr val="FFCC00"/>
              </a:solidFill>
              <a:miter lim="800000"/>
              <a:headEnd/>
              <a:tailEnd/>
            </a:ln>
            <a:effectLst/>
          </p:spPr>
          <p:txBody>
            <a:bodyPr anchor="ctr" anchorCtr="1"/>
            <a:lstStyle/>
            <a:p>
              <a:pPr lvl="0" algn="ctr">
                <a:defRPr/>
              </a:pPr>
              <a:r>
                <a:rPr kumimoji="1" lang="zh-CN" altLang="en-US" sz="2000" b="1">
                  <a:solidFill>
                    <a:srgbClr val="FFFFFF"/>
                  </a:solidFill>
                  <a:effectLst>
                    <a:outerShdw blurRad="38100" dist="38100" dir="2700000" algn="tl">
                      <a:srgbClr val="000000"/>
                    </a:outerShdw>
                  </a:effectLst>
                  <a:latin typeface="Courier New" pitchFamily="49" charset="0"/>
                  <a:ea typeface="楷体_GB2312" pitchFamily="49" charset="-122"/>
                </a:rPr>
                <a:t>词法分析程序</a:t>
              </a:r>
            </a:p>
          </p:txBody>
        </p:sp>
        <p:sp>
          <p:nvSpPr>
            <p:cNvPr id="12300" name="AutoShape 5"/>
            <p:cNvSpPr>
              <a:spLocks noChangeArrowheads="1"/>
            </p:cNvSpPr>
            <p:nvPr/>
          </p:nvSpPr>
          <p:spPr bwMode="auto">
            <a:xfrm>
              <a:off x="2652" y="1162"/>
              <a:ext cx="113" cy="213"/>
            </a:xfrm>
            <a:prstGeom prst="downArrow">
              <a:avLst>
                <a:gd name="adj1" fmla="val 50000"/>
                <a:gd name="adj2" fmla="val 47124"/>
              </a:avLst>
            </a:prstGeom>
            <a:solidFill>
              <a:srgbClr val="FFFF99">
                <a:alpha val="20000"/>
              </a:srgbClr>
            </a:solidFill>
            <a:ln w="38100" algn="ctr">
              <a:solidFill>
                <a:srgbClr val="FFCC00"/>
              </a:solidFill>
              <a:miter lim="800000"/>
              <a:headEnd/>
              <a:tailEnd/>
            </a:ln>
          </p:spPr>
          <p:txBody>
            <a:bodyPr anchor="ctr" anchorCtr="1"/>
            <a:lstStyle/>
            <a:p>
              <a:endParaRPr lang="zh-CN" altLang="en-US"/>
            </a:p>
          </p:txBody>
        </p:sp>
        <p:grpSp>
          <p:nvGrpSpPr>
            <p:cNvPr id="12301" name="Group 19"/>
            <p:cNvGrpSpPr>
              <a:grpSpLocks/>
            </p:cNvGrpSpPr>
            <p:nvPr/>
          </p:nvGrpSpPr>
          <p:grpSpPr bwMode="auto">
            <a:xfrm>
              <a:off x="1010" y="1200"/>
              <a:ext cx="364" cy="1675"/>
              <a:chOff x="720" y="1152"/>
              <a:chExt cx="384" cy="2112"/>
            </a:xfrm>
          </p:grpSpPr>
          <p:sp>
            <p:nvSpPr>
              <p:cNvPr id="82950" name="AutoShape 6"/>
              <p:cNvSpPr>
                <a:spLocks noChangeArrowheads="1"/>
              </p:cNvSpPr>
              <p:nvPr/>
            </p:nvSpPr>
            <p:spPr bwMode="auto">
              <a:xfrm>
                <a:off x="720" y="1152"/>
                <a:ext cx="384" cy="2112"/>
              </a:xfrm>
              <a:prstGeom prst="flowChartProcess">
                <a:avLst/>
              </a:prstGeom>
              <a:solidFill>
                <a:srgbClr val="FFFF99">
                  <a:alpha val="20000"/>
                </a:srgbClr>
              </a:solidFill>
              <a:ln w="38100" algn="ctr">
                <a:solidFill>
                  <a:srgbClr val="FFCC00"/>
                </a:solidFill>
                <a:miter lim="800000"/>
                <a:headEnd/>
                <a:tailEnd/>
              </a:ln>
              <a:effectLst/>
            </p:spPr>
            <p:txBody>
              <a:bodyPr anchor="ctr" anchorCtr="1"/>
              <a:lstStyle/>
              <a:p>
                <a:pPr lvl="0" algn="ctr">
                  <a:defRPr/>
                </a:pPr>
                <a:r>
                  <a:rPr kumimoji="1" lang="zh-CN" altLang="en-US" sz="2000" b="1">
                    <a:solidFill>
                      <a:srgbClr val="FFFFFF"/>
                    </a:solidFill>
                    <a:effectLst>
                      <a:outerShdw blurRad="38100" dist="38100" dir="2700000" algn="tl">
                        <a:srgbClr val="000000"/>
                      </a:outerShdw>
                    </a:effectLst>
                    <a:latin typeface="Courier New" pitchFamily="49" charset="0"/>
                    <a:ea typeface="楷体_GB2312" pitchFamily="49" charset="-122"/>
                  </a:rPr>
                  <a:t>表</a:t>
                </a:r>
              </a:p>
              <a:p>
                <a:pPr lvl="0" algn="ctr">
                  <a:defRPr/>
                </a:pPr>
                <a:r>
                  <a:rPr kumimoji="1" lang="zh-CN" altLang="en-US" sz="2000" b="1">
                    <a:solidFill>
                      <a:srgbClr val="FFFFFF"/>
                    </a:solidFill>
                    <a:effectLst>
                      <a:outerShdw blurRad="38100" dist="38100" dir="2700000" algn="tl">
                        <a:srgbClr val="000000"/>
                      </a:outerShdw>
                    </a:effectLst>
                    <a:latin typeface="Courier New" pitchFamily="49" charset="0"/>
                    <a:ea typeface="楷体_GB2312" pitchFamily="49" charset="-122"/>
                  </a:rPr>
                  <a:t>格</a:t>
                </a:r>
              </a:p>
              <a:p>
                <a:pPr lvl="0" algn="ctr">
                  <a:defRPr/>
                </a:pPr>
                <a:r>
                  <a:rPr kumimoji="1" lang="zh-CN" altLang="en-US" sz="2000" b="1">
                    <a:solidFill>
                      <a:srgbClr val="FFFFFF"/>
                    </a:solidFill>
                    <a:effectLst>
                      <a:outerShdw blurRad="38100" dist="38100" dir="2700000" algn="tl">
                        <a:srgbClr val="000000"/>
                      </a:outerShdw>
                    </a:effectLst>
                    <a:latin typeface="Courier New" pitchFamily="49" charset="0"/>
                    <a:ea typeface="楷体_GB2312" pitchFamily="49" charset="-122"/>
                  </a:rPr>
                  <a:t>管</a:t>
                </a:r>
              </a:p>
              <a:p>
                <a:pPr lvl="0" algn="ctr">
                  <a:defRPr/>
                </a:pPr>
                <a:r>
                  <a:rPr kumimoji="1" lang="zh-CN" altLang="en-US" sz="2000" b="1">
                    <a:solidFill>
                      <a:srgbClr val="FFFFFF"/>
                    </a:solidFill>
                    <a:effectLst>
                      <a:outerShdw blurRad="38100" dist="38100" dir="2700000" algn="tl">
                        <a:srgbClr val="000000"/>
                      </a:outerShdw>
                    </a:effectLst>
                    <a:latin typeface="Courier New" pitchFamily="49" charset="0"/>
                    <a:ea typeface="楷体_GB2312" pitchFamily="49" charset="-122"/>
                  </a:rPr>
                  <a:t>理</a:t>
                </a:r>
              </a:p>
              <a:p>
                <a:pPr lvl="0" algn="ctr">
                  <a:defRPr/>
                </a:pPr>
                <a:r>
                  <a:rPr kumimoji="1" lang="zh-CN" altLang="en-US" sz="2000" b="1">
                    <a:solidFill>
                      <a:srgbClr val="FFFFFF"/>
                    </a:solidFill>
                    <a:effectLst>
                      <a:outerShdw blurRad="38100" dist="38100" dir="2700000" algn="tl">
                        <a:srgbClr val="000000"/>
                      </a:outerShdw>
                    </a:effectLst>
                    <a:latin typeface="Courier New" pitchFamily="49" charset="0"/>
                    <a:ea typeface="楷体_GB2312" pitchFamily="49" charset="-122"/>
                  </a:rPr>
                  <a:t>程</a:t>
                </a:r>
              </a:p>
              <a:p>
                <a:pPr lvl="0" algn="ctr">
                  <a:defRPr/>
                </a:pPr>
                <a:r>
                  <a:rPr kumimoji="1" lang="zh-CN" altLang="en-US" sz="2000" b="1">
                    <a:solidFill>
                      <a:srgbClr val="FFFFFF"/>
                    </a:solidFill>
                    <a:effectLst>
                      <a:outerShdw blurRad="38100" dist="38100" dir="2700000" algn="tl">
                        <a:srgbClr val="000000"/>
                      </a:outerShdw>
                    </a:effectLst>
                    <a:latin typeface="Courier New" pitchFamily="49" charset="0"/>
                    <a:ea typeface="楷体_GB2312" pitchFamily="49" charset="-122"/>
                  </a:rPr>
                  <a:t>序</a:t>
                </a:r>
              </a:p>
            </p:txBody>
          </p:sp>
          <p:sp>
            <p:nvSpPr>
              <p:cNvPr id="12320" name="Line 7"/>
              <p:cNvSpPr>
                <a:spLocks noChangeShapeType="1"/>
              </p:cNvSpPr>
              <p:nvPr/>
            </p:nvSpPr>
            <p:spPr bwMode="auto">
              <a:xfrm>
                <a:off x="720" y="1248"/>
                <a:ext cx="384" cy="0"/>
              </a:xfrm>
              <a:prstGeom prst="line">
                <a:avLst/>
              </a:prstGeom>
              <a:noFill/>
              <a:ln w="19050">
                <a:solidFill>
                  <a:srgbClr val="FFCC00"/>
                </a:solidFill>
                <a:round/>
                <a:headEnd/>
                <a:tailEnd/>
              </a:ln>
            </p:spPr>
            <p:txBody>
              <a:bodyPr anchor="ctr" anchorCtr="1"/>
              <a:lstStyle/>
              <a:p>
                <a:endParaRPr lang="zh-CN" altLang="en-US"/>
              </a:p>
            </p:txBody>
          </p:sp>
          <p:sp>
            <p:nvSpPr>
              <p:cNvPr id="12321" name="Line 8"/>
              <p:cNvSpPr>
                <a:spLocks noChangeShapeType="1"/>
              </p:cNvSpPr>
              <p:nvPr/>
            </p:nvSpPr>
            <p:spPr bwMode="auto">
              <a:xfrm>
                <a:off x="720" y="3168"/>
                <a:ext cx="384" cy="0"/>
              </a:xfrm>
              <a:prstGeom prst="line">
                <a:avLst/>
              </a:prstGeom>
              <a:noFill/>
              <a:ln w="19050">
                <a:solidFill>
                  <a:srgbClr val="FFCC00"/>
                </a:solidFill>
                <a:round/>
                <a:headEnd/>
                <a:tailEnd/>
              </a:ln>
            </p:spPr>
            <p:txBody>
              <a:bodyPr anchor="ctr" anchorCtr="1"/>
              <a:lstStyle/>
              <a:p>
                <a:endParaRPr lang="zh-CN" altLang="en-US"/>
              </a:p>
            </p:txBody>
          </p:sp>
        </p:grpSp>
        <p:sp>
          <p:nvSpPr>
            <p:cNvPr id="12302" name="Line 9"/>
            <p:cNvSpPr>
              <a:spLocks noChangeShapeType="1"/>
            </p:cNvSpPr>
            <p:nvPr/>
          </p:nvSpPr>
          <p:spPr bwMode="auto">
            <a:xfrm>
              <a:off x="2721" y="2172"/>
              <a:ext cx="1" cy="238"/>
            </a:xfrm>
            <a:prstGeom prst="line">
              <a:avLst/>
            </a:prstGeom>
            <a:noFill/>
            <a:ln w="19050">
              <a:solidFill>
                <a:srgbClr val="FFCC00"/>
              </a:solidFill>
              <a:round/>
              <a:headEnd/>
              <a:tailEnd type="triangle" w="med" len="med"/>
            </a:ln>
          </p:spPr>
          <p:txBody>
            <a:bodyPr anchor="ctr" anchorCtr="1"/>
            <a:lstStyle/>
            <a:p>
              <a:endParaRPr lang="zh-CN" altLang="en-US"/>
            </a:p>
          </p:txBody>
        </p:sp>
        <p:sp>
          <p:nvSpPr>
            <p:cNvPr id="82954" name="Rectangle 10"/>
            <p:cNvSpPr>
              <a:spLocks noChangeArrowheads="1"/>
            </p:cNvSpPr>
            <p:nvPr/>
          </p:nvSpPr>
          <p:spPr bwMode="auto">
            <a:xfrm>
              <a:off x="1833" y="1904"/>
              <a:ext cx="1773" cy="270"/>
            </a:xfrm>
            <a:prstGeom prst="rect">
              <a:avLst/>
            </a:prstGeom>
            <a:solidFill>
              <a:srgbClr val="FFCCFF">
                <a:alpha val="20000"/>
              </a:srgbClr>
            </a:solidFill>
            <a:ln w="38100" algn="ctr">
              <a:solidFill>
                <a:srgbClr val="FF0000"/>
              </a:solidFill>
              <a:miter lim="800000"/>
              <a:headEnd/>
              <a:tailEnd/>
            </a:ln>
            <a:effectLst/>
          </p:spPr>
          <p:txBody>
            <a:bodyPr anchor="ctr" anchorCtr="1"/>
            <a:lstStyle/>
            <a:p>
              <a:pPr algn="ctr">
                <a:defRPr/>
              </a:pPr>
              <a:r>
                <a:rPr kumimoji="1" lang="zh-CN" altLang="en-US" sz="2000" b="1">
                  <a:effectLst>
                    <a:outerShdw blurRad="38100" dist="38100" dir="2700000" algn="tl">
                      <a:srgbClr val="000000"/>
                    </a:outerShdw>
                  </a:effectLst>
                  <a:latin typeface="Courier New" pitchFamily="49" charset="0"/>
                  <a:ea typeface="楷体_GB2312" pitchFamily="49" charset="-122"/>
                </a:rPr>
                <a:t>语法分析程序</a:t>
              </a:r>
            </a:p>
          </p:txBody>
        </p:sp>
        <p:sp>
          <p:nvSpPr>
            <p:cNvPr id="12304" name="Line 11"/>
            <p:cNvSpPr>
              <a:spLocks noChangeShapeType="1"/>
            </p:cNvSpPr>
            <p:nvPr/>
          </p:nvSpPr>
          <p:spPr bwMode="auto">
            <a:xfrm flipH="1">
              <a:off x="1379" y="2038"/>
              <a:ext cx="429" cy="2"/>
            </a:xfrm>
            <a:prstGeom prst="line">
              <a:avLst/>
            </a:prstGeom>
            <a:noFill/>
            <a:ln w="38100">
              <a:solidFill>
                <a:srgbClr val="FFCC00"/>
              </a:solidFill>
              <a:round/>
              <a:headEnd/>
              <a:tailEnd type="triangle" w="med" len="med"/>
            </a:ln>
          </p:spPr>
          <p:txBody>
            <a:bodyPr anchor="ctr" anchorCtr="1"/>
            <a:lstStyle/>
            <a:p>
              <a:endParaRPr lang="zh-CN" altLang="en-US"/>
            </a:p>
          </p:txBody>
        </p:sp>
        <p:sp>
          <p:nvSpPr>
            <p:cNvPr id="12305" name="Line 12"/>
            <p:cNvSpPr>
              <a:spLocks noChangeShapeType="1"/>
            </p:cNvSpPr>
            <p:nvPr/>
          </p:nvSpPr>
          <p:spPr bwMode="auto">
            <a:xfrm flipV="1">
              <a:off x="2721" y="1655"/>
              <a:ext cx="1" cy="239"/>
            </a:xfrm>
            <a:prstGeom prst="line">
              <a:avLst/>
            </a:prstGeom>
            <a:noFill/>
            <a:ln w="38100">
              <a:solidFill>
                <a:srgbClr val="FFCC00"/>
              </a:solidFill>
              <a:round/>
              <a:headEnd/>
              <a:tailEnd type="triangle" w="med" len="med"/>
            </a:ln>
          </p:spPr>
          <p:txBody>
            <a:bodyPr anchor="ctr" anchorCtr="1"/>
            <a:lstStyle/>
            <a:p>
              <a:endParaRPr lang="zh-CN" altLang="en-US"/>
            </a:p>
          </p:txBody>
        </p:sp>
        <p:sp>
          <p:nvSpPr>
            <p:cNvPr id="82957" name="AutoShape 13"/>
            <p:cNvSpPr>
              <a:spLocks noChangeArrowheads="1"/>
            </p:cNvSpPr>
            <p:nvPr/>
          </p:nvSpPr>
          <p:spPr bwMode="auto">
            <a:xfrm>
              <a:off x="1833" y="2410"/>
              <a:ext cx="1773" cy="269"/>
            </a:xfrm>
            <a:prstGeom prst="flowChartPredefinedProcess">
              <a:avLst/>
            </a:prstGeom>
            <a:solidFill>
              <a:srgbClr val="FFFF99">
                <a:alpha val="20000"/>
              </a:srgbClr>
            </a:solidFill>
            <a:ln w="38100" algn="ctr">
              <a:solidFill>
                <a:srgbClr val="FFCC00"/>
              </a:solidFill>
              <a:miter lim="800000"/>
              <a:headEnd/>
              <a:tailEnd/>
            </a:ln>
            <a:effectLst/>
          </p:spPr>
          <p:txBody>
            <a:bodyPr lIns="18000" rIns="18000" anchor="ctr" anchorCtr="1"/>
            <a:lstStyle/>
            <a:p>
              <a:pPr lvl="0" algn="ctr">
                <a:defRPr/>
              </a:pPr>
              <a:r>
                <a:rPr kumimoji="1" lang="zh-CN" altLang="en-US" sz="2000" b="1">
                  <a:solidFill>
                    <a:srgbClr val="FFFFFF"/>
                  </a:solidFill>
                  <a:effectLst>
                    <a:outerShdw blurRad="38100" dist="38100" dir="2700000" algn="tl">
                      <a:srgbClr val="000000"/>
                    </a:outerShdw>
                  </a:effectLst>
                  <a:latin typeface="Courier New" pitchFamily="49" charset="0"/>
                  <a:ea typeface="楷体_GB2312" pitchFamily="49" charset="-122"/>
                </a:rPr>
                <a:t>代码生成程序</a:t>
              </a:r>
            </a:p>
          </p:txBody>
        </p:sp>
        <p:sp>
          <p:nvSpPr>
            <p:cNvPr id="12307" name="AutoShape 14"/>
            <p:cNvSpPr>
              <a:spLocks noChangeArrowheads="1"/>
            </p:cNvSpPr>
            <p:nvPr/>
          </p:nvSpPr>
          <p:spPr bwMode="auto">
            <a:xfrm>
              <a:off x="2652" y="2676"/>
              <a:ext cx="113" cy="211"/>
            </a:xfrm>
            <a:prstGeom prst="downArrow">
              <a:avLst>
                <a:gd name="adj1" fmla="val 50000"/>
                <a:gd name="adj2" fmla="val 46681"/>
              </a:avLst>
            </a:prstGeom>
            <a:solidFill>
              <a:srgbClr val="FFFF99">
                <a:alpha val="20000"/>
              </a:srgbClr>
            </a:solidFill>
            <a:ln w="38100" algn="ctr">
              <a:solidFill>
                <a:srgbClr val="FFCC00"/>
              </a:solidFill>
              <a:miter lim="800000"/>
              <a:headEnd/>
              <a:tailEnd/>
            </a:ln>
          </p:spPr>
          <p:txBody>
            <a:bodyPr anchor="ctr" anchorCtr="1"/>
            <a:lstStyle/>
            <a:p>
              <a:endParaRPr lang="zh-CN" altLang="en-US"/>
            </a:p>
          </p:txBody>
        </p:sp>
        <p:grpSp>
          <p:nvGrpSpPr>
            <p:cNvPr id="12308" name="Group 20"/>
            <p:cNvGrpSpPr>
              <a:grpSpLocks/>
            </p:cNvGrpSpPr>
            <p:nvPr/>
          </p:nvGrpSpPr>
          <p:grpSpPr bwMode="auto">
            <a:xfrm>
              <a:off x="4060" y="1201"/>
              <a:ext cx="364" cy="1676"/>
              <a:chOff x="3984" y="1152"/>
              <a:chExt cx="384" cy="2112"/>
            </a:xfrm>
          </p:grpSpPr>
          <p:sp>
            <p:nvSpPr>
              <p:cNvPr id="82959" name="AutoShape 15"/>
              <p:cNvSpPr>
                <a:spLocks noChangeArrowheads="1"/>
              </p:cNvSpPr>
              <p:nvPr/>
            </p:nvSpPr>
            <p:spPr bwMode="auto">
              <a:xfrm>
                <a:off x="3984" y="1152"/>
                <a:ext cx="384" cy="2112"/>
              </a:xfrm>
              <a:prstGeom prst="flowChartProcess">
                <a:avLst/>
              </a:prstGeom>
              <a:solidFill>
                <a:srgbClr val="FFFF99">
                  <a:alpha val="20000"/>
                </a:srgbClr>
              </a:solidFill>
              <a:ln w="38100" algn="ctr">
                <a:solidFill>
                  <a:srgbClr val="FFCC00"/>
                </a:solidFill>
                <a:miter lim="800000"/>
                <a:headEnd/>
                <a:tailEnd/>
              </a:ln>
              <a:effectLst/>
            </p:spPr>
            <p:txBody>
              <a:bodyPr anchor="ctr" anchorCtr="1"/>
              <a:lstStyle/>
              <a:p>
                <a:pPr lvl="0" algn="ctr">
                  <a:defRPr/>
                </a:pPr>
                <a:r>
                  <a:rPr kumimoji="1" lang="zh-CN" altLang="en-US" sz="2000" b="1">
                    <a:solidFill>
                      <a:srgbClr val="FFFFFF"/>
                    </a:solidFill>
                    <a:effectLst>
                      <a:outerShdw blurRad="38100" dist="38100" dir="2700000" algn="tl">
                        <a:srgbClr val="000000"/>
                      </a:outerShdw>
                    </a:effectLst>
                    <a:latin typeface="Courier New" pitchFamily="49" charset="0"/>
                    <a:ea typeface="楷体_GB2312" pitchFamily="49" charset="-122"/>
                  </a:rPr>
                  <a:t>出</a:t>
                </a:r>
              </a:p>
              <a:p>
                <a:pPr lvl="0" algn="ctr">
                  <a:defRPr/>
                </a:pPr>
                <a:r>
                  <a:rPr kumimoji="1" lang="zh-CN" altLang="en-US" sz="2000" b="1">
                    <a:solidFill>
                      <a:srgbClr val="FFFFFF"/>
                    </a:solidFill>
                    <a:effectLst>
                      <a:outerShdw blurRad="38100" dist="38100" dir="2700000" algn="tl">
                        <a:srgbClr val="000000"/>
                      </a:outerShdw>
                    </a:effectLst>
                    <a:latin typeface="Courier New" pitchFamily="49" charset="0"/>
                    <a:ea typeface="楷体_GB2312" pitchFamily="49" charset="-122"/>
                  </a:rPr>
                  <a:t>错</a:t>
                </a:r>
              </a:p>
              <a:p>
                <a:pPr lvl="0" algn="ctr">
                  <a:defRPr/>
                </a:pPr>
                <a:r>
                  <a:rPr kumimoji="1" lang="zh-CN" altLang="en-US" sz="2000" b="1">
                    <a:solidFill>
                      <a:srgbClr val="FFFFFF"/>
                    </a:solidFill>
                    <a:effectLst>
                      <a:outerShdw blurRad="38100" dist="38100" dir="2700000" algn="tl">
                        <a:srgbClr val="000000"/>
                      </a:outerShdw>
                    </a:effectLst>
                    <a:latin typeface="Courier New" pitchFamily="49" charset="0"/>
                    <a:ea typeface="楷体_GB2312" pitchFamily="49" charset="-122"/>
                  </a:rPr>
                  <a:t>处</a:t>
                </a:r>
              </a:p>
              <a:p>
                <a:pPr lvl="0" algn="ctr">
                  <a:defRPr/>
                </a:pPr>
                <a:r>
                  <a:rPr kumimoji="1" lang="zh-CN" altLang="en-US" sz="2000" b="1">
                    <a:solidFill>
                      <a:srgbClr val="FFFFFF"/>
                    </a:solidFill>
                    <a:effectLst>
                      <a:outerShdw blurRad="38100" dist="38100" dir="2700000" algn="tl">
                        <a:srgbClr val="000000"/>
                      </a:outerShdw>
                    </a:effectLst>
                    <a:latin typeface="Courier New" pitchFamily="49" charset="0"/>
                    <a:ea typeface="楷体_GB2312" pitchFamily="49" charset="-122"/>
                  </a:rPr>
                  <a:t>理</a:t>
                </a:r>
              </a:p>
              <a:p>
                <a:pPr lvl="0" algn="ctr">
                  <a:defRPr/>
                </a:pPr>
                <a:r>
                  <a:rPr kumimoji="1" lang="zh-CN" altLang="en-US" sz="2000" b="1">
                    <a:solidFill>
                      <a:srgbClr val="FFFFFF"/>
                    </a:solidFill>
                    <a:effectLst>
                      <a:outerShdw blurRad="38100" dist="38100" dir="2700000" algn="tl">
                        <a:srgbClr val="000000"/>
                      </a:outerShdw>
                    </a:effectLst>
                    <a:latin typeface="Courier New" pitchFamily="49" charset="0"/>
                    <a:ea typeface="楷体_GB2312" pitchFamily="49" charset="-122"/>
                  </a:rPr>
                  <a:t>程</a:t>
                </a:r>
              </a:p>
              <a:p>
                <a:pPr lvl="0" algn="ctr">
                  <a:defRPr/>
                </a:pPr>
                <a:r>
                  <a:rPr kumimoji="1" lang="zh-CN" altLang="en-US" sz="2000" b="1">
                    <a:solidFill>
                      <a:srgbClr val="FFFFFF"/>
                    </a:solidFill>
                    <a:effectLst>
                      <a:outerShdw blurRad="38100" dist="38100" dir="2700000" algn="tl">
                        <a:srgbClr val="000000"/>
                      </a:outerShdw>
                    </a:effectLst>
                    <a:latin typeface="Courier New" pitchFamily="49" charset="0"/>
                    <a:ea typeface="楷体_GB2312" pitchFamily="49" charset="-122"/>
                  </a:rPr>
                  <a:t>序</a:t>
                </a:r>
              </a:p>
            </p:txBody>
          </p:sp>
          <p:sp>
            <p:nvSpPr>
              <p:cNvPr id="12317" name="Line 16"/>
              <p:cNvSpPr>
                <a:spLocks noChangeShapeType="1"/>
              </p:cNvSpPr>
              <p:nvPr/>
            </p:nvSpPr>
            <p:spPr bwMode="auto">
              <a:xfrm>
                <a:off x="3984" y="1248"/>
                <a:ext cx="384" cy="0"/>
              </a:xfrm>
              <a:prstGeom prst="line">
                <a:avLst/>
              </a:prstGeom>
              <a:noFill/>
              <a:ln w="19050">
                <a:solidFill>
                  <a:srgbClr val="FFCC00"/>
                </a:solidFill>
                <a:round/>
                <a:headEnd/>
                <a:tailEnd/>
              </a:ln>
            </p:spPr>
            <p:txBody>
              <a:bodyPr anchor="ctr" anchorCtr="1"/>
              <a:lstStyle/>
              <a:p>
                <a:endParaRPr lang="zh-CN" altLang="en-US"/>
              </a:p>
            </p:txBody>
          </p:sp>
          <p:sp>
            <p:nvSpPr>
              <p:cNvPr id="12318" name="Line 17"/>
              <p:cNvSpPr>
                <a:spLocks noChangeShapeType="1"/>
              </p:cNvSpPr>
              <p:nvPr/>
            </p:nvSpPr>
            <p:spPr bwMode="auto">
              <a:xfrm>
                <a:off x="3984" y="3168"/>
                <a:ext cx="384" cy="0"/>
              </a:xfrm>
              <a:prstGeom prst="line">
                <a:avLst/>
              </a:prstGeom>
              <a:noFill/>
              <a:ln w="19050">
                <a:solidFill>
                  <a:srgbClr val="FFCC00"/>
                </a:solidFill>
                <a:round/>
                <a:headEnd/>
                <a:tailEnd/>
              </a:ln>
            </p:spPr>
            <p:txBody>
              <a:bodyPr anchor="ctr" anchorCtr="1"/>
              <a:lstStyle/>
              <a:p>
                <a:endParaRPr lang="zh-CN" altLang="en-US"/>
              </a:p>
            </p:txBody>
          </p:sp>
        </p:grpSp>
        <p:sp>
          <p:nvSpPr>
            <p:cNvPr id="12309" name="Line 18"/>
            <p:cNvSpPr>
              <a:spLocks noChangeShapeType="1"/>
            </p:cNvSpPr>
            <p:nvPr/>
          </p:nvSpPr>
          <p:spPr bwMode="auto">
            <a:xfrm flipV="1">
              <a:off x="3607" y="2038"/>
              <a:ext cx="429" cy="2"/>
            </a:xfrm>
            <a:prstGeom prst="line">
              <a:avLst/>
            </a:prstGeom>
            <a:noFill/>
            <a:ln w="38100">
              <a:solidFill>
                <a:srgbClr val="FFCC00"/>
              </a:solidFill>
              <a:round/>
              <a:headEnd/>
              <a:tailEnd type="triangle" w="med" len="med"/>
            </a:ln>
          </p:spPr>
          <p:txBody>
            <a:bodyPr anchor="ctr" anchorCtr="1"/>
            <a:lstStyle/>
            <a:p>
              <a:endParaRPr lang="zh-CN" altLang="en-US"/>
            </a:p>
          </p:txBody>
        </p:sp>
        <p:sp>
          <p:nvSpPr>
            <p:cNvPr id="82969" name="AutoShape 25"/>
            <p:cNvSpPr>
              <a:spLocks noChangeArrowheads="1"/>
            </p:cNvSpPr>
            <p:nvPr/>
          </p:nvSpPr>
          <p:spPr bwMode="auto">
            <a:xfrm>
              <a:off x="1888" y="3297"/>
              <a:ext cx="1773" cy="271"/>
            </a:xfrm>
            <a:prstGeom prst="flowChartProcess">
              <a:avLst/>
            </a:prstGeom>
            <a:solidFill>
              <a:srgbClr val="FFFF99">
                <a:alpha val="20000"/>
              </a:srgbClr>
            </a:solidFill>
            <a:ln w="38100" algn="ctr">
              <a:solidFill>
                <a:srgbClr val="FFCC00"/>
              </a:solidFill>
              <a:miter lim="800000"/>
              <a:headEnd/>
              <a:tailEnd/>
            </a:ln>
            <a:effectLst/>
          </p:spPr>
          <p:txBody>
            <a:bodyPr lIns="0" rIns="0"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pitchFamily="49" charset="0"/>
                  <a:ea typeface="楷体_GB2312" pitchFamily="49" charset="-122"/>
                </a:rPr>
                <a:t>PL/0</a:t>
              </a:r>
              <a:r>
                <a:rPr kumimoji="1" lang="zh-CN" altLang="en-US" b="1">
                  <a:solidFill>
                    <a:srgbClr val="FFFFFF"/>
                  </a:solidFill>
                  <a:effectLst>
                    <a:outerShdw blurRad="38100" dist="38100" dir="2700000" algn="tl">
                      <a:srgbClr val="000000"/>
                    </a:outerShdw>
                  </a:effectLst>
                  <a:latin typeface="Courier New" pitchFamily="49" charset="0"/>
                  <a:ea typeface="楷体_GB2312" pitchFamily="49" charset="-122"/>
                </a:rPr>
                <a:t>语言解释执行程序</a:t>
              </a:r>
            </a:p>
          </p:txBody>
        </p:sp>
        <p:sp>
          <p:nvSpPr>
            <p:cNvPr id="12311" name="AutoShape 26"/>
            <p:cNvSpPr>
              <a:spLocks noChangeArrowheads="1"/>
            </p:cNvSpPr>
            <p:nvPr/>
          </p:nvSpPr>
          <p:spPr bwMode="auto">
            <a:xfrm rot="2700000">
              <a:off x="1558" y="3524"/>
              <a:ext cx="250" cy="432"/>
            </a:xfrm>
            <a:prstGeom prst="upArrow">
              <a:avLst>
                <a:gd name="adj1" fmla="val 38472"/>
                <a:gd name="adj2" fmla="val 61704"/>
              </a:avLst>
            </a:prstGeom>
            <a:solidFill>
              <a:srgbClr val="FFFF99">
                <a:alpha val="20000"/>
              </a:srgbClr>
            </a:solidFill>
            <a:ln w="38100" algn="ctr">
              <a:solidFill>
                <a:srgbClr val="FFCC00"/>
              </a:solidFill>
              <a:miter lim="800000"/>
              <a:headEnd/>
              <a:tailEnd/>
            </a:ln>
          </p:spPr>
          <p:txBody>
            <a:bodyPr anchor="ctr" anchorCtr="1"/>
            <a:lstStyle/>
            <a:p>
              <a:endParaRPr lang="zh-CN" altLang="en-US"/>
            </a:p>
          </p:txBody>
        </p:sp>
        <p:sp>
          <p:nvSpPr>
            <p:cNvPr id="82975" name="Text Box 31"/>
            <p:cNvSpPr txBox="1">
              <a:spLocks noChangeArrowheads="1"/>
            </p:cNvSpPr>
            <p:nvPr/>
          </p:nvSpPr>
          <p:spPr bwMode="auto">
            <a:xfrm>
              <a:off x="2127" y="910"/>
              <a:ext cx="1187" cy="267"/>
            </a:xfrm>
            <a:prstGeom prst="rect">
              <a:avLst/>
            </a:prstGeom>
            <a:noFill/>
            <a:ln w="19050" algn="ctr">
              <a:noFill/>
              <a:miter lim="800000"/>
              <a:headEnd/>
              <a:tailEnd/>
            </a:ln>
            <a:effectLst/>
          </p:spPr>
          <p:txBody>
            <a:bodyPr anchor="ctr" anchorCtr="1"/>
            <a:lstStyle/>
            <a:p>
              <a:pPr algn="ctr">
                <a:defRPr/>
              </a:pPr>
              <a:r>
                <a:rPr kumimoji="1" lang="en-US" altLang="zh-CN" sz="2000" b="1">
                  <a:effectLst>
                    <a:outerShdw blurRad="38100" dist="38100" dir="2700000" algn="tl">
                      <a:srgbClr val="000000"/>
                    </a:outerShdw>
                  </a:effectLst>
                  <a:latin typeface="Courier New" pitchFamily="49" charset="0"/>
                  <a:ea typeface="楷体_GB2312" pitchFamily="49" charset="-122"/>
                </a:rPr>
                <a:t>PL/0</a:t>
              </a:r>
              <a:r>
                <a:rPr kumimoji="1" lang="zh-CN" altLang="en-US" sz="2000" b="1">
                  <a:effectLst>
                    <a:outerShdw blurRad="38100" dist="38100" dir="2700000" algn="tl">
                      <a:srgbClr val="000000"/>
                    </a:outerShdw>
                  </a:effectLst>
                  <a:latin typeface="Courier New" pitchFamily="49" charset="0"/>
                  <a:ea typeface="楷体_GB2312" pitchFamily="49" charset="-122"/>
                </a:rPr>
                <a:t>源程序</a:t>
              </a:r>
            </a:p>
          </p:txBody>
        </p:sp>
        <p:sp>
          <p:nvSpPr>
            <p:cNvPr id="82976" name="Text Box 32"/>
            <p:cNvSpPr txBox="1">
              <a:spLocks noChangeArrowheads="1"/>
            </p:cNvSpPr>
            <p:nvPr/>
          </p:nvSpPr>
          <p:spPr bwMode="auto">
            <a:xfrm>
              <a:off x="2059" y="2886"/>
              <a:ext cx="1321" cy="215"/>
            </a:xfrm>
            <a:prstGeom prst="rect">
              <a:avLst/>
            </a:prstGeom>
            <a:noFill/>
            <a:ln w="19050" algn="ctr">
              <a:noFill/>
              <a:miter lim="800000"/>
              <a:headEnd/>
              <a:tailEnd/>
            </a:ln>
            <a:effectLst/>
          </p:spPr>
          <p:txBody>
            <a:bodyPr anchor="ctr" anchorCtr="1"/>
            <a:lstStyle/>
            <a:p>
              <a:pPr algn="ctr">
                <a:defRPr/>
              </a:pPr>
              <a:r>
                <a:rPr kumimoji="1" lang="en-US" altLang="zh-CN" sz="2000" b="1">
                  <a:effectLst>
                    <a:outerShdw blurRad="38100" dist="38100" dir="2700000" algn="tl">
                      <a:srgbClr val="000000"/>
                    </a:outerShdw>
                  </a:effectLst>
                  <a:latin typeface="Courier New" pitchFamily="49" charset="0"/>
                  <a:ea typeface="楷体_GB2312" pitchFamily="49" charset="-122"/>
                </a:rPr>
                <a:t>PL/0</a:t>
              </a:r>
              <a:r>
                <a:rPr kumimoji="1" lang="zh-CN" altLang="en-US" sz="2000" b="1">
                  <a:effectLst>
                    <a:outerShdw blurRad="38100" dist="38100" dir="2700000" algn="tl">
                      <a:srgbClr val="000000"/>
                    </a:outerShdw>
                  </a:effectLst>
                  <a:latin typeface="Courier New" pitchFamily="49" charset="0"/>
                  <a:ea typeface="楷体_GB2312" pitchFamily="49" charset="-122"/>
                </a:rPr>
                <a:t>目标程序 </a:t>
              </a:r>
            </a:p>
          </p:txBody>
        </p:sp>
        <p:sp>
          <p:nvSpPr>
            <p:cNvPr id="12314" name="AutoShape 33"/>
            <p:cNvSpPr>
              <a:spLocks noChangeArrowheads="1"/>
            </p:cNvSpPr>
            <p:nvPr/>
          </p:nvSpPr>
          <p:spPr bwMode="auto">
            <a:xfrm rot="7994510">
              <a:off x="3743" y="3547"/>
              <a:ext cx="250" cy="432"/>
            </a:xfrm>
            <a:prstGeom prst="upArrow">
              <a:avLst>
                <a:gd name="adj1" fmla="val 38472"/>
                <a:gd name="adj2" fmla="val 61704"/>
              </a:avLst>
            </a:prstGeom>
            <a:solidFill>
              <a:srgbClr val="FFFF99">
                <a:alpha val="20000"/>
              </a:srgbClr>
            </a:solidFill>
            <a:ln w="38100" algn="ctr">
              <a:solidFill>
                <a:srgbClr val="FFCC00"/>
              </a:solidFill>
              <a:miter lim="800000"/>
              <a:headEnd/>
              <a:tailEnd/>
            </a:ln>
          </p:spPr>
          <p:txBody>
            <a:bodyPr anchor="ctr" anchorCtr="1"/>
            <a:lstStyle/>
            <a:p>
              <a:endParaRPr lang="zh-CN" altLang="en-US"/>
            </a:p>
          </p:txBody>
        </p:sp>
        <p:sp>
          <p:nvSpPr>
            <p:cNvPr id="12315" name="AutoShape 69"/>
            <p:cNvSpPr>
              <a:spLocks noChangeArrowheads="1"/>
            </p:cNvSpPr>
            <p:nvPr/>
          </p:nvSpPr>
          <p:spPr bwMode="auto">
            <a:xfrm>
              <a:off x="2653" y="3083"/>
              <a:ext cx="113" cy="211"/>
            </a:xfrm>
            <a:prstGeom prst="downArrow">
              <a:avLst>
                <a:gd name="adj1" fmla="val 50000"/>
                <a:gd name="adj2" fmla="val 46681"/>
              </a:avLst>
            </a:prstGeom>
            <a:solidFill>
              <a:srgbClr val="FFFF99">
                <a:alpha val="20000"/>
              </a:srgbClr>
            </a:solidFill>
            <a:ln w="38100" algn="ctr">
              <a:solidFill>
                <a:srgbClr val="FFCC00"/>
              </a:solidFill>
              <a:miter lim="800000"/>
              <a:headEnd/>
              <a:tailEnd/>
            </a:ln>
          </p:spPr>
          <p:txBody>
            <a:bodyPr anchor="ctr" anchorCtr="1"/>
            <a:lstStyle/>
            <a:p>
              <a:endParaRPr lang="zh-CN" altLang="en-US"/>
            </a:p>
          </p:txBody>
        </p:sp>
      </p:grpSp>
      <p:sp>
        <p:nvSpPr>
          <p:cNvPr id="83015" name="Rectangle 71"/>
          <p:cNvSpPr>
            <a:spLocks noChangeArrowheads="1"/>
          </p:cNvSpPr>
          <p:nvPr/>
        </p:nvSpPr>
        <p:spPr bwMode="auto">
          <a:xfrm>
            <a:off x="7515865" y="88900"/>
            <a:ext cx="1542410" cy="246221"/>
          </a:xfrm>
          <a:prstGeom prst="rect">
            <a:avLst/>
          </a:prstGeom>
          <a:noFill/>
          <a:ln w="9525">
            <a:noFill/>
            <a:miter lim="800000"/>
            <a:headEnd/>
            <a:tailEnd/>
          </a:ln>
          <a:effectLst/>
        </p:spPr>
        <p:txBody>
          <a:bodyPr wrap="none">
            <a:spAutoFit/>
          </a:bodyPr>
          <a:lstStyle/>
          <a:p>
            <a:pPr algn="r">
              <a:defRPr/>
            </a:pPr>
            <a:r>
              <a:rPr lang="en-US" altLang="en-US" sz="1000" dirty="0">
                <a:effectLst>
                  <a:outerShdw blurRad="38100" dist="38100" dir="2700000" algn="tl">
                    <a:srgbClr val="000000"/>
                  </a:outerShdw>
                </a:effectLst>
                <a:latin typeface="Arial" charset="0"/>
                <a:ea typeface="宋体" pitchFamily="2" charset="-122"/>
              </a:rPr>
              <a:t>2　PL/0编译程序的结构</a:t>
            </a:r>
            <a:endParaRPr lang="zh-CN" altLang="en-US" sz="1000" dirty="0">
              <a:effectLst>
                <a:outerShdw blurRad="38100" dist="38100" dir="2700000" algn="tl">
                  <a:srgbClr val="000000"/>
                </a:outerShdw>
              </a:effectLst>
              <a:latin typeface="Arial" charset="0"/>
              <a:ea typeface="宋体"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1"/>
          </p:nvPr>
        </p:nvSpPr>
        <p:spPr>
          <a:noFill/>
        </p:spPr>
        <p:txBody>
          <a:bodyPr/>
          <a:lstStyle/>
          <a:p>
            <a:fld id="{F10E4860-4B34-4837-8892-35C86132E0E8}" type="slidenum">
              <a:rPr lang="en-US" altLang="zh-CN" smtClean="0">
                <a:ea typeface="宋体" charset="-122"/>
              </a:rPr>
              <a:pPr/>
              <a:t>11</a:t>
            </a:fld>
            <a:endParaRPr lang="en-US" altLang="zh-CN">
              <a:ea typeface="宋体" charset="-122"/>
            </a:endParaRPr>
          </a:p>
        </p:txBody>
      </p:sp>
      <p:sp>
        <p:nvSpPr>
          <p:cNvPr id="105" name="页脚占位符 6"/>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graphicFrame>
        <p:nvGraphicFramePr>
          <p:cNvPr id="84460" name="Group 492"/>
          <p:cNvGraphicFramePr>
            <a:graphicFrameLocks noGrp="1"/>
          </p:cNvGraphicFramePr>
          <p:nvPr/>
        </p:nvGraphicFramePr>
        <p:xfrm>
          <a:off x="395288" y="479425"/>
          <a:ext cx="4824412" cy="5613407"/>
        </p:xfrm>
        <a:graphic>
          <a:graphicData uri="http://schemas.openxmlformats.org/drawingml/2006/table">
            <a:tbl>
              <a:tblPr/>
              <a:tblGrid>
                <a:gridCol w="1873250">
                  <a:extLst>
                    <a:ext uri="{9D8B030D-6E8A-4147-A177-3AD203B41FA5}">
                      <a16:colId xmlns:a16="http://schemas.microsoft.com/office/drawing/2014/main" val="20000"/>
                    </a:ext>
                  </a:extLst>
                </a:gridCol>
                <a:gridCol w="2951162">
                  <a:extLst>
                    <a:ext uri="{9D8B030D-6E8A-4147-A177-3AD203B41FA5}">
                      <a16:colId xmlns:a16="http://schemas.microsoft.com/office/drawing/2014/main" val="20001"/>
                    </a:ext>
                  </a:extLst>
                </a:gridCol>
              </a:tblGrid>
              <a:tr h="2651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函数名</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简要功能说明</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400" b="1" i="0" u="none" strike="noStrike" cap="none" normalizeH="0" baseline="0">
                          <a:ln>
                            <a:noFill/>
                          </a:ln>
                          <a:solidFill>
                            <a:schemeClr val="bg2"/>
                          </a:solidFill>
                          <a:effectLst/>
                          <a:latin typeface="Courier New" pitchFamily="49" charset="0"/>
                          <a:ea typeface="楷体_GB2312" pitchFamily="49" charset="-122"/>
                        </a:rPr>
                        <a:t>main</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a:ln>
                            <a:noFill/>
                          </a:ln>
                          <a:solidFill>
                            <a:schemeClr val="bg2"/>
                          </a:solidFill>
                          <a:effectLst/>
                          <a:latin typeface="Courier New" pitchFamily="49" charset="0"/>
                          <a:ea typeface="楷体_GB2312" pitchFamily="49" charset="-122"/>
                        </a:rPr>
                        <a:t>主程序</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65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400" b="1" i="0" u="none" strike="noStrike" cap="none" normalizeH="0" baseline="0">
                          <a:ln>
                            <a:noFill/>
                          </a:ln>
                          <a:solidFill>
                            <a:schemeClr val="bg2"/>
                          </a:solidFill>
                          <a:effectLst/>
                          <a:latin typeface="Courier New" pitchFamily="49" charset="0"/>
                          <a:ea typeface="楷体_GB2312" pitchFamily="49" charset="-122"/>
                        </a:rPr>
                        <a:t>init</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a:ln>
                            <a:noFill/>
                          </a:ln>
                          <a:solidFill>
                            <a:schemeClr val="bg2"/>
                          </a:solidFill>
                          <a:effectLst/>
                          <a:latin typeface="Courier New" pitchFamily="49" charset="0"/>
                          <a:ea typeface="楷体_GB2312" pitchFamily="49" charset="-122"/>
                        </a:rPr>
                        <a:t>初始化系统用到的数据结构</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65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400" b="1" i="0" u="none" strike="noStrike" cap="none" normalizeH="0" baseline="0">
                          <a:ln>
                            <a:noFill/>
                          </a:ln>
                          <a:solidFill>
                            <a:schemeClr val="bg2"/>
                          </a:solidFill>
                          <a:effectLst/>
                          <a:latin typeface="Courier New" pitchFamily="49" charset="0"/>
                          <a:ea typeface="楷体_GB2312" pitchFamily="49" charset="-122"/>
                        </a:rPr>
                        <a:t>error</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a:ln>
                            <a:noFill/>
                          </a:ln>
                          <a:solidFill>
                            <a:schemeClr val="bg2"/>
                          </a:solidFill>
                          <a:effectLst/>
                          <a:latin typeface="Courier New" pitchFamily="49" charset="0"/>
                          <a:ea typeface="楷体_GB2312" pitchFamily="49" charset="-122"/>
                        </a:rPr>
                        <a:t>出错处理，打印出错位置和错误编号</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3"/>
                  </a:ext>
                </a:extLst>
              </a:tr>
              <a:tr h="265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400" b="1" i="0" u="none" strike="noStrike" cap="none" normalizeH="0" baseline="0">
                          <a:ln>
                            <a:noFill/>
                          </a:ln>
                          <a:solidFill>
                            <a:schemeClr val="bg2"/>
                          </a:solidFill>
                          <a:effectLst/>
                          <a:latin typeface="Courier New" pitchFamily="49" charset="0"/>
                          <a:ea typeface="楷体_GB2312" pitchFamily="49" charset="-122"/>
                        </a:rPr>
                        <a:t>getsym</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a:ln>
                            <a:noFill/>
                          </a:ln>
                          <a:solidFill>
                            <a:schemeClr val="bg2"/>
                          </a:solidFill>
                          <a:effectLst/>
                          <a:latin typeface="Courier New" pitchFamily="49" charset="0"/>
                          <a:ea typeface="楷体_GB2312" pitchFamily="49" charset="-122"/>
                        </a:rPr>
                        <a:t>词法分析，读取一个单词</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266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400" b="1" i="0" u="none" strike="noStrike" cap="none" normalizeH="0" baseline="0">
                          <a:ln>
                            <a:noFill/>
                          </a:ln>
                          <a:solidFill>
                            <a:schemeClr val="bg2"/>
                          </a:solidFill>
                          <a:effectLst/>
                          <a:latin typeface="Courier New" pitchFamily="49" charset="0"/>
                          <a:ea typeface="楷体_GB2312" pitchFamily="49" charset="-122"/>
                        </a:rPr>
                        <a:t>getch</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a:ln>
                            <a:noFill/>
                          </a:ln>
                          <a:solidFill>
                            <a:schemeClr val="bg2"/>
                          </a:solidFill>
                          <a:effectLst/>
                          <a:latin typeface="Courier New" pitchFamily="49" charset="0"/>
                          <a:ea typeface="楷体_GB2312" pitchFamily="49" charset="-122"/>
                        </a:rPr>
                        <a:t>漏掉空格，读取一个字符</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265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400" b="1" i="0" u="none" strike="noStrike" cap="none" normalizeH="0" baseline="0">
                          <a:ln>
                            <a:noFill/>
                          </a:ln>
                          <a:solidFill>
                            <a:schemeClr val="bg2"/>
                          </a:solidFill>
                          <a:effectLst/>
                          <a:latin typeface="Courier New" pitchFamily="49" charset="0"/>
                          <a:ea typeface="楷体_GB2312" pitchFamily="49" charset="-122"/>
                        </a:rPr>
                        <a:t>gen</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a:ln>
                            <a:noFill/>
                          </a:ln>
                          <a:solidFill>
                            <a:schemeClr val="bg2"/>
                          </a:solidFill>
                          <a:effectLst/>
                          <a:latin typeface="Courier New" pitchFamily="49" charset="0"/>
                          <a:ea typeface="楷体_GB2312" pitchFamily="49" charset="-122"/>
                        </a:rPr>
                        <a:t>生成目标代码，并送入目标程序区</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6"/>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400" b="1" i="0" u="none" strike="noStrike" cap="none" normalizeH="0" baseline="0">
                          <a:ln>
                            <a:noFill/>
                          </a:ln>
                          <a:solidFill>
                            <a:schemeClr val="bg2"/>
                          </a:solidFill>
                          <a:effectLst/>
                          <a:latin typeface="Courier New" pitchFamily="49" charset="0"/>
                          <a:ea typeface="楷体_GB2312" pitchFamily="49" charset="-122"/>
                        </a:rPr>
                        <a:t>test</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a:ln>
                            <a:noFill/>
                          </a:ln>
                          <a:solidFill>
                            <a:schemeClr val="bg2"/>
                          </a:solidFill>
                          <a:effectLst/>
                          <a:latin typeface="Courier New" pitchFamily="49" charset="0"/>
                          <a:ea typeface="楷体_GB2312" pitchFamily="49" charset="-122"/>
                        </a:rPr>
                        <a:t>测试当前单词符号是否合法</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7"/>
                  </a:ext>
                </a:extLst>
              </a:tr>
              <a:tr h="266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400" b="1" i="0" u="none" strike="noStrike" cap="none" normalizeH="0" baseline="0">
                          <a:ln>
                            <a:noFill/>
                          </a:ln>
                          <a:solidFill>
                            <a:schemeClr val="bg2"/>
                          </a:solidFill>
                          <a:effectLst/>
                          <a:latin typeface="Courier New" pitchFamily="49" charset="0"/>
                          <a:ea typeface="楷体_GB2312" pitchFamily="49" charset="-122"/>
                        </a:rPr>
                        <a:t>block</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a:ln>
                            <a:noFill/>
                          </a:ln>
                          <a:solidFill>
                            <a:schemeClr val="bg2"/>
                          </a:solidFill>
                          <a:effectLst/>
                          <a:latin typeface="Courier New" pitchFamily="49" charset="0"/>
                          <a:ea typeface="楷体_GB2312" pitchFamily="49" charset="-122"/>
                        </a:rPr>
                        <a:t>分程序分析处理过程</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8"/>
                  </a:ext>
                </a:extLst>
              </a:tr>
              <a:tr h="265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400" b="1" i="0" u="none" strike="noStrike" cap="none" normalizeH="0" baseline="0">
                          <a:ln>
                            <a:noFill/>
                          </a:ln>
                          <a:solidFill>
                            <a:schemeClr val="bg2"/>
                          </a:solidFill>
                          <a:effectLst/>
                          <a:latin typeface="Courier New" pitchFamily="49" charset="0"/>
                          <a:ea typeface="楷体_GB2312" pitchFamily="49" charset="-122"/>
                        </a:rPr>
                        <a:t>constdeclaration</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a:ln>
                            <a:noFill/>
                          </a:ln>
                          <a:solidFill>
                            <a:schemeClr val="bg2"/>
                          </a:solidFill>
                          <a:effectLst/>
                          <a:latin typeface="Courier New" pitchFamily="49" charset="0"/>
                          <a:ea typeface="楷体_GB2312" pitchFamily="49" charset="-122"/>
                        </a:rPr>
                        <a:t>常量定义处理</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9"/>
                  </a:ext>
                </a:extLst>
              </a:tr>
              <a:tr h="266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400" b="1" i="0" u="none" strike="noStrike" cap="none" normalizeH="0" baseline="0">
                          <a:ln>
                            <a:noFill/>
                          </a:ln>
                          <a:solidFill>
                            <a:schemeClr val="bg2"/>
                          </a:solidFill>
                          <a:effectLst/>
                          <a:latin typeface="Courier New" pitchFamily="49" charset="0"/>
                          <a:ea typeface="楷体_GB2312" pitchFamily="49" charset="-122"/>
                        </a:rPr>
                        <a:t>vardeclaration</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a:ln>
                            <a:noFill/>
                          </a:ln>
                          <a:solidFill>
                            <a:schemeClr val="bg2"/>
                          </a:solidFill>
                          <a:effectLst/>
                          <a:latin typeface="Courier New" pitchFamily="49" charset="0"/>
                          <a:ea typeface="楷体_GB2312" pitchFamily="49" charset="-122"/>
                        </a:rPr>
                        <a:t>变量定义处理</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0"/>
                  </a:ext>
                </a:extLst>
              </a:tr>
              <a:tr h="265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400" b="1" i="0" u="none" strike="noStrike" cap="none" normalizeH="0" baseline="0">
                          <a:ln>
                            <a:noFill/>
                          </a:ln>
                          <a:solidFill>
                            <a:schemeClr val="bg2"/>
                          </a:solidFill>
                          <a:effectLst/>
                          <a:latin typeface="Courier New" pitchFamily="49" charset="0"/>
                          <a:ea typeface="楷体_GB2312" pitchFamily="49" charset="-122"/>
                        </a:rPr>
                        <a:t>statement</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a:ln>
                            <a:noFill/>
                          </a:ln>
                          <a:solidFill>
                            <a:schemeClr val="bg2"/>
                          </a:solidFill>
                          <a:effectLst/>
                          <a:latin typeface="Courier New" pitchFamily="49" charset="0"/>
                          <a:ea typeface="楷体_GB2312" pitchFamily="49" charset="-122"/>
                        </a:rPr>
                        <a:t>语句部分处理</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1"/>
                  </a:ext>
                </a:extLst>
              </a:tr>
              <a:tr h="266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400" b="1" i="0" u="none" strike="noStrike" cap="none" normalizeH="0" baseline="0">
                          <a:ln>
                            <a:noFill/>
                          </a:ln>
                          <a:solidFill>
                            <a:schemeClr val="bg2"/>
                          </a:solidFill>
                          <a:effectLst/>
                          <a:latin typeface="Courier New" pitchFamily="49" charset="0"/>
                          <a:ea typeface="楷体_GB2312" pitchFamily="49" charset="-122"/>
                        </a:rPr>
                        <a:t>expression</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a:ln>
                            <a:noFill/>
                          </a:ln>
                          <a:solidFill>
                            <a:schemeClr val="bg2"/>
                          </a:solidFill>
                          <a:effectLst/>
                          <a:latin typeface="Courier New" pitchFamily="49" charset="0"/>
                          <a:ea typeface="楷体_GB2312" pitchFamily="49" charset="-122"/>
                        </a:rPr>
                        <a:t>表达式处理</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2"/>
                  </a:ext>
                </a:extLst>
              </a:tr>
              <a:tr h="265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400" b="1" i="0" u="none" strike="noStrike" cap="none" normalizeH="0" baseline="0">
                          <a:ln>
                            <a:noFill/>
                          </a:ln>
                          <a:solidFill>
                            <a:schemeClr val="bg2"/>
                          </a:solidFill>
                          <a:effectLst/>
                          <a:latin typeface="Courier New" pitchFamily="49" charset="0"/>
                          <a:ea typeface="楷体_GB2312" pitchFamily="49" charset="-122"/>
                        </a:rPr>
                        <a:t>term</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a:ln>
                            <a:noFill/>
                          </a:ln>
                          <a:solidFill>
                            <a:schemeClr val="bg2"/>
                          </a:solidFill>
                          <a:effectLst/>
                          <a:latin typeface="Courier New" pitchFamily="49" charset="0"/>
                          <a:ea typeface="楷体_GB2312" pitchFamily="49" charset="-122"/>
                        </a:rPr>
                        <a:t>项处理</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3"/>
                  </a:ext>
                </a:extLst>
              </a:tr>
              <a:tr h="265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400" b="1" i="0" u="none" strike="noStrike" cap="none" normalizeH="0" baseline="0">
                          <a:ln>
                            <a:noFill/>
                          </a:ln>
                          <a:solidFill>
                            <a:schemeClr val="bg2"/>
                          </a:solidFill>
                          <a:effectLst/>
                          <a:latin typeface="Courier New" pitchFamily="49" charset="0"/>
                          <a:ea typeface="楷体_GB2312" pitchFamily="49" charset="-122"/>
                        </a:rPr>
                        <a:t>factor</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a:ln>
                            <a:noFill/>
                          </a:ln>
                          <a:solidFill>
                            <a:schemeClr val="bg2"/>
                          </a:solidFill>
                          <a:effectLst/>
                          <a:latin typeface="Courier New" pitchFamily="49" charset="0"/>
                          <a:ea typeface="楷体_GB2312" pitchFamily="49" charset="-122"/>
                        </a:rPr>
                        <a:t>因子处理</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4"/>
                  </a:ext>
                </a:extLst>
              </a:tr>
              <a:tr h="265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400" b="1" i="0" u="none" strike="noStrike" cap="none" normalizeH="0" baseline="0">
                          <a:ln>
                            <a:noFill/>
                          </a:ln>
                          <a:solidFill>
                            <a:schemeClr val="bg2"/>
                          </a:solidFill>
                          <a:effectLst/>
                          <a:latin typeface="Courier New" pitchFamily="49" charset="0"/>
                          <a:ea typeface="楷体_GB2312" pitchFamily="49" charset="-122"/>
                        </a:rPr>
                        <a:t>condition</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a:ln>
                            <a:noFill/>
                          </a:ln>
                          <a:solidFill>
                            <a:schemeClr val="bg2"/>
                          </a:solidFill>
                          <a:effectLst/>
                          <a:latin typeface="Courier New" pitchFamily="49" charset="0"/>
                          <a:ea typeface="楷体_GB2312" pitchFamily="49" charset="-122"/>
                        </a:rPr>
                        <a:t>条件处理</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5"/>
                  </a:ext>
                </a:extLst>
              </a:tr>
              <a:tr h="265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400" b="1" i="0" u="none" strike="noStrike" cap="none" normalizeH="0" baseline="0">
                          <a:ln>
                            <a:noFill/>
                          </a:ln>
                          <a:solidFill>
                            <a:schemeClr val="bg2"/>
                          </a:solidFill>
                          <a:effectLst/>
                          <a:latin typeface="Courier New" pitchFamily="49" charset="0"/>
                          <a:ea typeface="楷体_GB2312" pitchFamily="49" charset="-122"/>
                        </a:rPr>
                        <a:t>enter</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a:ln>
                            <a:noFill/>
                          </a:ln>
                          <a:solidFill>
                            <a:schemeClr val="bg2"/>
                          </a:solidFill>
                          <a:effectLst/>
                          <a:latin typeface="Courier New" pitchFamily="49" charset="0"/>
                          <a:ea typeface="楷体_GB2312" pitchFamily="49" charset="-122"/>
                        </a:rPr>
                        <a:t>登录名字表</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99FF"/>
                    </a:solidFill>
                  </a:tcPr>
                </a:tc>
                <a:extLst>
                  <a:ext uri="{0D108BD9-81ED-4DB2-BD59-A6C34878D82A}">
                    <a16:rowId xmlns:a16="http://schemas.microsoft.com/office/drawing/2014/main" val="10016"/>
                  </a:ext>
                </a:extLst>
              </a:tr>
              <a:tr h="265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400" b="1" i="0" u="none" strike="noStrike" cap="none" normalizeH="0" baseline="0">
                          <a:ln>
                            <a:noFill/>
                          </a:ln>
                          <a:solidFill>
                            <a:schemeClr val="bg2"/>
                          </a:solidFill>
                          <a:effectLst/>
                          <a:latin typeface="Courier New" pitchFamily="49" charset="0"/>
                          <a:ea typeface="楷体_GB2312" pitchFamily="49" charset="-122"/>
                        </a:rPr>
                        <a:t>position(</a:t>
                      </a:r>
                      <a:r>
                        <a:rPr kumimoji="0" lang="zh-CN" altLang="en-US" sz="1400" b="1" i="0" u="none" strike="noStrike" cap="none" normalizeH="0" baseline="0">
                          <a:ln>
                            <a:noFill/>
                          </a:ln>
                          <a:solidFill>
                            <a:schemeClr val="bg2"/>
                          </a:solidFill>
                          <a:effectLst/>
                          <a:latin typeface="Courier New" pitchFamily="49" charset="0"/>
                          <a:ea typeface="楷体_GB2312" pitchFamily="49" charset="-122"/>
                        </a:rPr>
                        <a:t>函数</a:t>
                      </a:r>
                      <a:r>
                        <a:rPr kumimoji="0" lang="en-US" altLang="zh-CN" sz="1400" b="1" i="0" u="none" strike="noStrike" cap="none" normalizeH="0" baseline="0">
                          <a:ln>
                            <a:noFill/>
                          </a:ln>
                          <a:solidFill>
                            <a:schemeClr val="bg2"/>
                          </a:solidFill>
                          <a:effectLst/>
                          <a:latin typeface="Courier New" pitchFamily="49" charset="0"/>
                          <a:ea typeface="楷体_GB2312" pitchFamily="49" charset="-122"/>
                        </a:rPr>
                        <a:t>)</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a:ln>
                            <a:noFill/>
                          </a:ln>
                          <a:solidFill>
                            <a:schemeClr val="bg2"/>
                          </a:solidFill>
                          <a:effectLst/>
                          <a:latin typeface="Courier New" pitchFamily="49" charset="0"/>
                          <a:ea typeface="楷体_GB2312" pitchFamily="49" charset="-122"/>
                        </a:rPr>
                        <a:t>查找标识符在名字表中的位置</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99FF"/>
                    </a:solidFill>
                  </a:tcPr>
                </a:tc>
                <a:extLst>
                  <a:ext uri="{0D108BD9-81ED-4DB2-BD59-A6C34878D82A}">
                    <a16:rowId xmlns:a16="http://schemas.microsoft.com/office/drawing/2014/main" val="10017"/>
                  </a:ext>
                </a:extLst>
              </a:tr>
              <a:tr h="265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400" b="1" i="0" u="none" strike="noStrike" cap="none" normalizeH="0" baseline="0">
                          <a:ln>
                            <a:noFill/>
                          </a:ln>
                          <a:solidFill>
                            <a:schemeClr val="bg2"/>
                          </a:solidFill>
                          <a:effectLst/>
                          <a:latin typeface="Courier New" pitchFamily="49" charset="0"/>
                          <a:ea typeface="楷体_GB2312" pitchFamily="49" charset="-122"/>
                        </a:rPr>
                        <a:t>listcode</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66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a:ln>
                            <a:noFill/>
                          </a:ln>
                          <a:solidFill>
                            <a:schemeClr val="bg2"/>
                          </a:solidFill>
                          <a:effectLst/>
                          <a:latin typeface="Courier New" pitchFamily="49" charset="0"/>
                          <a:ea typeface="楷体_GB2312" pitchFamily="49" charset="-122"/>
                        </a:rPr>
                        <a:t>列出目标代码清单</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66FF66"/>
                    </a:solidFill>
                  </a:tcPr>
                </a:tc>
                <a:extLst>
                  <a:ext uri="{0D108BD9-81ED-4DB2-BD59-A6C34878D82A}">
                    <a16:rowId xmlns:a16="http://schemas.microsoft.com/office/drawing/2014/main" val="10018"/>
                  </a:ext>
                </a:extLst>
              </a:tr>
              <a:tr h="266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400" b="1" i="0" u="none" strike="noStrike" cap="none" normalizeH="0" baseline="0">
                          <a:ln>
                            <a:noFill/>
                          </a:ln>
                          <a:solidFill>
                            <a:schemeClr val="bg2"/>
                          </a:solidFill>
                          <a:effectLst/>
                          <a:latin typeface="Courier New" pitchFamily="49" charset="0"/>
                          <a:ea typeface="楷体_GB2312" pitchFamily="49" charset="-122"/>
                        </a:rPr>
                        <a:t>interpret</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a:ln>
                            <a:noFill/>
                          </a:ln>
                          <a:solidFill>
                            <a:schemeClr val="bg2"/>
                          </a:solidFill>
                          <a:effectLst/>
                          <a:latin typeface="Courier New" pitchFamily="49" charset="0"/>
                          <a:ea typeface="楷体_GB2312" pitchFamily="49" charset="-122"/>
                        </a:rPr>
                        <a:t>对目标代码的解释执行程序</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19"/>
                  </a:ext>
                </a:extLst>
              </a:tr>
              <a:tr h="265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400" b="1" i="0" u="none" strike="noStrike" cap="none" normalizeH="0" baseline="0">
                          <a:ln>
                            <a:noFill/>
                          </a:ln>
                          <a:solidFill>
                            <a:schemeClr val="bg2"/>
                          </a:solidFill>
                          <a:effectLst/>
                          <a:latin typeface="Courier New" pitchFamily="49" charset="0"/>
                          <a:ea typeface="楷体_GB2312" pitchFamily="49" charset="-122"/>
                        </a:rPr>
                        <a:t>base(</a:t>
                      </a:r>
                      <a:r>
                        <a:rPr kumimoji="0" lang="zh-CN" altLang="en-US" sz="1400" b="1" i="0" u="none" strike="noStrike" cap="none" normalizeH="0" baseline="0">
                          <a:ln>
                            <a:noFill/>
                          </a:ln>
                          <a:solidFill>
                            <a:schemeClr val="bg2"/>
                          </a:solidFill>
                          <a:effectLst/>
                          <a:latin typeface="Courier New" pitchFamily="49" charset="0"/>
                          <a:ea typeface="楷体_GB2312" pitchFamily="49" charset="-122"/>
                        </a:rPr>
                        <a:t>函数</a:t>
                      </a:r>
                      <a:r>
                        <a:rPr kumimoji="0" lang="en-US" altLang="zh-CN" sz="1400" b="1" i="0" u="none" strike="noStrike" cap="none" normalizeH="0" baseline="0">
                          <a:ln>
                            <a:noFill/>
                          </a:ln>
                          <a:solidFill>
                            <a:schemeClr val="bg2"/>
                          </a:solidFill>
                          <a:effectLst/>
                          <a:latin typeface="Courier New" pitchFamily="49" charset="0"/>
                          <a:ea typeface="楷体_GB2312" pitchFamily="49" charset="-122"/>
                        </a:rPr>
                        <a:t>)</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dirty="0">
                          <a:ln>
                            <a:noFill/>
                          </a:ln>
                          <a:solidFill>
                            <a:schemeClr val="bg2"/>
                          </a:solidFill>
                          <a:effectLst/>
                          <a:latin typeface="Courier New" pitchFamily="49" charset="0"/>
                          <a:ea typeface="楷体_GB2312" pitchFamily="49" charset="-122"/>
                        </a:rPr>
                        <a:t>通过过程基址求上一层过程的基址</a:t>
                      </a:r>
                    </a:p>
                  </a:txBody>
                  <a:tcPr marL="36000" marR="36000" marT="18000" marB="180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20"/>
                  </a:ext>
                </a:extLst>
              </a:tr>
            </a:tbl>
          </a:graphicData>
        </a:graphic>
      </p:graphicFrame>
      <p:graphicFrame>
        <p:nvGraphicFramePr>
          <p:cNvPr id="84238" name="Group 270"/>
          <p:cNvGraphicFramePr>
            <a:graphicFrameLocks noGrp="1"/>
          </p:cNvGraphicFramePr>
          <p:nvPr>
            <p:ph sz="half" idx="2"/>
          </p:nvPr>
        </p:nvGraphicFramePr>
        <p:xfrm>
          <a:off x="5435600" y="4572000"/>
          <a:ext cx="3563938" cy="1449389"/>
        </p:xfrm>
        <a:graphic>
          <a:graphicData uri="http://schemas.openxmlformats.org/drawingml/2006/table">
            <a:tbl>
              <a:tblPr/>
              <a:tblGrid>
                <a:gridCol w="1189038">
                  <a:extLst>
                    <a:ext uri="{9D8B030D-6E8A-4147-A177-3AD203B41FA5}">
                      <a16:colId xmlns:a16="http://schemas.microsoft.com/office/drawing/2014/main" val="20000"/>
                    </a:ext>
                  </a:extLst>
                </a:gridCol>
                <a:gridCol w="2374900">
                  <a:extLst>
                    <a:ext uri="{9D8B030D-6E8A-4147-A177-3AD203B41FA5}">
                      <a16:colId xmlns:a16="http://schemas.microsoft.com/office/drawing/2014/main" val="20001"/>
                    </a:ext>
                  </a:extLst>
                </a:gridCol>
              </a:tblGrid>
              <a:tr h="2905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函数名</a:t>
                      </a:r>
                    </a:p>
                  </a:txBody>
                  <a:tcPr marL="1800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简要功能说明</a:t>
                      </a:r>
                    </a:p>
                  </a:txBody>
                  <a:tcPr marL="1800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5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4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inset</a:t>
                      </a:r>
                    </a:p>
                  </a:txBody>
                  <a:tcPr marL="1800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用于出错处理的集合运算</a:t>
                      </a:r>
                    </a:p>
                  </a:txBody>
                  <a:tcPr marL="1800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0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4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addset</a:t>
                      </a:r>
                    </a:p>
                  </a:txBody>
                  <a:tcPr marL="1800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或运算 </a:t>
                      </a:r>
                    </a:p>
                  </a:txBody>
                  <a:tcPr marL="1800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21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400" b="1" i="1"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mulset</a:t>
                      </a:r>
                    </a:p>
                  </a:txBody>
                  <a:tcPr marL="1800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1"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与运算</a:t>
                      </a:r>
                    </a:p>
                  </a:txBody>
                  <a:tcPr marL="1800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0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400" b="1" i="1"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subset</a:t>
                      </a:r>
                    </a:p>
                  </a:txBody>
                  <a:tcPr marL="1800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1" u="none" strike="noStrike" cap="none" normalizeH="0" baseline="0" dirty="0">
                          <a:ln>
                            <a:noFill/>
                          </a:ln>
                          <a:solidFill>
                            <a:schemeClr val="tx1"/>
                          </a:solidFill>
                          <a:effectLst>
                            <a:outerShdw blurRad="38100" dist="38100" dir="2700000" algn="tl">
                              <a:srgbClr val="000000"/>
                            </a:outerShdw>
                          </a:effectLst>
                          <a:latin typeface="Courier New" pitchFamily="49" charset="0"/>
                          <a:ea typeface="楷体_GB2312" pitchFamily="49" charset="-122"/>
                        </a:rPr>
                        <a:t>异或运算</a:t>
                      </a:r>
                    </a:p>
                  </a:txBody>
                  <a:tcPr marL="1800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4461" name="Rectangle 493"/>
          <p:cNvSpPr>
            <a:spLocks noChangeArrowheads="1"/>
          </p:cNvSpPr>
          <p:nvPr/>
        </p:nvSpPr>
        <p:spPr bwMode="auto">
          <a:xfrm>
            <a:off x="7515865" y="88900"/>
            <a:ext cx="1542410" cy="246221"/>
          </a:xfrm>
          <a:prstGeom prst="rect">
            <a:avLst/>
          </a:prstGeom>
          <a:noFill/>
          <a:ln w="9525">
            <a:noFill/>
            <a:miter lim="800000"/>
            <a:headEnd/>
            <a:tailEnd/>
          </a:ln>
          <a:effectLst/>
        </p:spPr>
        <p:txBody>
          <a:bodyPr wrap="none">
            <a:spAutoFit/>
          </a:bodyPr>
          <a:lstStyle/>
          <a:p>
            <a:pPr algn="r">
              <a:defRPr/>
            </a:pPr>
            <a:r>
              <a:rPr lang="en-US" altLang="en-US" sz="1000" dirty="0">
                <a:effectLst>
                  <a:outerShdw blurRad="38100" dist="38100" dir="2700000" algn="tl">
                    <a:srgbClr val="000000"/>
                  </a:outerShdw>
                </a:effectLst>
                <a:latin typeface="Arial" charset="0"/>
                <a:ea typeface="宋体" pitchFamily="2" charset="-122"/>
              </a:rPr>
              <a:t>2　PL/0编译程序的结构</a:t>
            </a:r>
            <a:endParaRPr lang="zh-CN" altLang="en-US" sz="1000" dirty="0">
              <a:effectLst>
                <a:outerShdw blurRad="38100" dist="38100" dir="2700000" algn="tl">
                  <a:srgbClr val="000000"/>
                </a:outerShdw>
              </a:effectLst>
              <a:latin typeface="Arial" charset="0"/>
              <a:ea typeface="宋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2"/>
          <p:cNvSpPr>
            <a:spLocks noGrp="1"/>
          </p:cNvSpPr>
          <p:nvPr>
            <p:ph type="sldNum" sz="quarter" idx="11"/>
          </p:nvPr>
        </p:nvSpPr>
        <p:spPr>
          <a:noFill/>
        </p:spPr>
        <p:txBody>
          <a:bodyPr/>
          <a:lstStyle/>
          <a:p>
            <a:fld id="{9BDD41C9-9176-45FF-86BC-B574859D0D9A}" type="slidenum">
              <a:rPr lang="en-US" altLang="zh-CN" smtClean="0">
                <a:ea typeface="宋体" charset="-122"/>
              </a:rPr>
              <a:pPr/>
              <a:t>12</a:t>
            </a:fld>
            <a:endParaRPr lang="en-US" altLang="zh-CN">
              <a:ea typeface="宋体" charset="-122"/>
            </a:endParaRPr>
          </a:p>
        </p:txBody>
      </p:sp>
      <p:sp>
        <p:nvSpPr>
          <p:cNvPr id="32" name="页脚占位符 3"/>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grpSp>
        <p:nvGrpSpPr>
          <p:cNvPr id="14340" name="Group 42"/>
          <p:cNvGrpSpPr>
            <a:grpSpLocks/>
          </p:cNvGrpSpPr>
          <p:nvPr/>
        </p:nvGrpSpPr>
        <p:grpSpPr bwMode="auto">
          <a:xfrm>
            <a:off x="2403475" y="260350"/>
            <a:ext cx="5553075" cy="5905500"/>
            <a:chOff x="1514" y="164"/>
            <a:chExt cx="3498" cy="3720"/>
          </a:xfrm>
        </p:grpSpPr>
        <p:sp>
          <p:nvSpPr>
            <p:cNvPr id="110596" name="AutoShape 4"/>
            <p:cNvSpPr>
              <a:spLocks noChangeArrowheads="1"/>
            </p:cNvSpPr>
            <p:nvPr/>
          </p:nvSpPr>
          <p:spPr bwMode="auto">
            <a:xfrm>
              <a:off x="2239" y="164"/>
              <a:ext cx="816" cy="227"/>
            </a:xfrm>
            <a:prstGeom prst="flowChartTerminator">
              <a:avLst/>
            </a:prstGeom>
            <a:solidFill>
              <a:srgbClr val="FFFF99">
                <a:alpha val="20000"/>
              </a:srgbClr>
            </a:solidFill>
            <a:ln w="38100" algn="ctr">
              <a:solidFill>
                <a:srgbClr val="FFCC00"/>
              </a:solidFill>
              <a:miter lim="800000"/>
              <a:headEnd/>
              <a:tailEnd/>
            </a:ln>
            <a:effectLst/>
          </p:spPr>
          <p:txBody>
            <a:bodyPr anchor="ctr" anchorCtr="1"/>
            <a:lstStyle/>
            <a:p>
              <a:pPr lvl="0" algn="ctr">
                <a:defRPr/>
              </a:pPr>
              <a:r>
                <a:rPr kumimoji="1" lang="zh-CN" altLang="en-US" b="1">
                  <a:solidFill>
                    <a:srgbClr val="FFFFFF"/>
                  </a:solidFill>
                  <a:effectLst>
                    <a:outerShdw blurRad="38100" dist="38100" dir="2700000" algn="tl">
                      <a:srgbClr val="000000"/>
                    </a:outerShdw>
                  </a:effectLst>
                  <a:latin typeface="Courier New"/>
                  <a:ea typeface="楷体" pitchFamily="49" charset="-122"/>
                </a:rPr>
                <a:t>开始</a:t>
              </a:r>
            </a:p>
          </p:txBody>
        </p:sp>
        <p:sp>
          <p:nvSpPr>
            <p:cNvPr id="110597" name="AutoShape 5"/>
            <p:cNvSpPr>
              <a:spLocks noChangeArrowheads="1"/>
            </p:cNvSpPr>
            <p:nvPr/>
          </p:nvSpPr>
          <p:spPr bwMode="auto">
            <a:xfrm>
              <a:off x="2239" y="539"/>
              <a:ext cx="816" cy="240"/>
            </a:xfrm>
            <a:prstGeom prst="flowChartProcess">
              <a:avLst/>
            </a:prstGeom>
            <a:solidFill>
              <a:srgbClr val="FFFF99">
                <a:alpha val="20000"/>
              </a:srgbClr>
            </a:solidFill>
            <a:ln w="38100" algn="ctr">
              <a:solidFill>
                <a:srgbClr val="FFCC00"/>
              </a:solidFill>
              <a:miter lim="800000"/>
              <a:headEnd/>
              <a:tailEnd/>
            </a:ln>
            <a:effectLst/>
          </p:spPr>
          <p:txBody>
            <a:bodyPr anchor="ctr" anchorCtr="1"/>
            <a:lstStyle/>
            <a:p>
              <a:pPr lvl="0" algn="ctr">
                <a:defRPr/>
              </a:pPr>
              <a:r>
                <a:rPr kumimoji="1" lang="zh-CN" altLang="en-US" b="1">
                  <a:solidFill>
                    <a:srgbClr val="FFFFFF"/>
                  </a:solidFill>
                  <a:effectLst>
                    <a:outerShdw blurRad="38100" dist="38100" dir="2700000" algn="tl">
                      <a:srgbClr val="000000"/>
                    </a:outerShdw>
                  </a:effectLst>
                  <a:latin typeface="Courier New"/>
                  <a:ea typeface="楷体" pitchFamily="49" charset="-122"/>
                </a:rPr>
                <a:t>置初值</a:t>
              </a:r>
            </a:p>
          </p:txBody>
        </p:sp>
        <p:sp>
          <p:nvSpPr>
            <p:cNvPr id="110598" name="AutoShape 6"/>
            <p:cNvSpPr>
              <a:spLocks noChangeArrowheads="1"/>
            </p:cNvSpPr>
            <p:nvPr/>
          </p:nvSpPr>
          <p:spPr bwMode="auto">
            <a:xfrm>
              <a:off x="1514" y="923"/>
              <a:ext cx="2267" cy="288"/>
            </a:xfrm>
            <a:prstGeom prst="flowChartPredefinedProcess">
              <a:avLst/>
            </a:prstGeom>
            <a:solidFill>
              <a:srgbClr val="FFFF99">
                <a:alpha val="20000"/>
              </a:srgbClr>
            </a:solidFill>
            <a:ln w="38100" algn="ctr">
              <a:solidFill>
                <a:srgbClr val="FFCC00"/>
              </a:solidFill>
              <a:miter lim="800000"/>
              <a:headEnd/>
              <a:tailEnd/>
            </a:ln>
            <a:effectLst/>
          </p:spPr>
          <p:txBody>
            <a:bodyPr lIns="18000" rIns="18000" anchor="ctr" anchorCtr="1"/>
            <a:lstStyle/>
            <a:p>
              <a:pPr lvl="0" algn="ctr">
                <a:defRPr/>
              </a:pPr>
              <a:r>
                <a:rPr kumimoji="1" lang="zh-CN" altLang="en-US" b="1">
                  <a:solidFill>
                    <a:srgbClr val="FFFFFF"/>
                  </a:solidFill>
                  <a:effectLst>
                    <a:outerShdw blurRad="38100" dist="38100" dir="2700000" algn="tl">
                      <a:srgbClr val="000000"/>
                    </a:outerShdw>
                  </a:effectLst>
                  <a:latin typeface="Courier New"/>
                  <a:ea typeface="楷体" pitchFamily="49" charset="-122"/>
                </a:rPr>
                <a:t>调用</a:t>
              </a:r>
              <a:r>
                <a:rPr kumimoji="1" lang="en-US" altLang="zh-CN" b="1">
                  <a:solidFill>
                    <a:srgbClr val="FFFFFF"/>
                  </a:solidFill>
                  <a:effectLst>
                    <a:outerShdw blurRad="38100" dist="38100" dir="2700000" algn="tl">
                      <a:srgbClr val="000000"/>
                    </a:outerShdw>
                  </a:effectLst>
                  <a:latin typeface="Courier New"/>
                  <a:ea typeface="楷体" pitchFamily="49" charset="-122"/>
                </a:rPr>
                <a:t>getsym</a:t>
              </a:r>
              <a:r>
                <a:rPr kumimoji="1" lang="zh-CN" altLang="en-US" b="1">
                  <a:solidFill>
                    <a:srgbClr val="FFFFFF"/>
                  </a:solidFill>
                  <a:effectLst>
                    <a:outerShdw blurRad="38100" dist="38100" dir="2700000" algn="tl">
                      <a:srgbClr val="000000"/>
                    </a:outerShdw>
                  </a:effectLst>
                  <a:latin typeface="Courier New"/>
                  <a:ea typeface="楷体" pitchFamily="49" charset="-122"/>
                </a:rPr>
                <a:t>取单词</a:t>
              </a:r>
            </a:p>
          </p:txBody>
        </p:sp>
        <p:sp>
          <p:nvSpPr>
            <p:cNvPr id="110599" name="AutoShape 7"/>
            <p:cNvSpPr>
              <a:spLocks noChangeArrowheads="1"/>
            </p:cNvSpPr>
            <p:nvPr/>
          </p:nvSpPr>
          <p:spPr bwMode="auto">
            <a:xfrm>
              <a:off x="1612" y="1797"/>
              <a:ext cx="2070" cy="494"/>
            </a:xfrm>
            <a:prstGeom prst="flowChartDecision">
              <a:avLst/>
            </a:prstGeom>
            <a:solidFill>
              <a:srgbClr val="FFFF99">
                <a:alpha val="20000"/>
              </a:srgbClr>
            </a:solidFill>
            <a:ln w="38100" algn="ctr">
              <a:solidFill>
                <a:srgbClr val="FFCC00"/>
              </a:solidFill>
              <a:miter lim="800000"/>
              <a:headEnd/>
              <a:tailEnd/>
            </a:ln>
            <a:effectLst/>
          </p:spPr>
          <p:txBody>
            <a:bodyPr lIns="0" rIns="0" anchor="ctr" anchorCtr="1"/>
            <a:lstStyle/>
            <a:p>
              <a:pPr lvl="0" algn="ctr">
                <a:defRPr/>
              </a:pPr>
              <a:r>
                <a:rPr kumimoji="1" lang="zh-CN" altLang="en-US" b="1">
                  <a:solidFill>
                    <a:srgbClr val="FFFFFF"/>
                  </a:solidFill>
                  <a:effectLst>
                    <a:outerShdw blurRad="38100" dist="38100" dir="2700000" algn="tl">
                      <a:srgbClr val="000000"/>
                    </a:outerShdw>
                  </a:effectLst>
                  <a:latin typeface="Courier New"/>
                  <a:ea typeface="楷体" pitchFamily="49" charset="-122"/>
                </a:rPr>
                <a:t>当前单词是否为源程序</a:t>
              </a:r>
              <a:r>
                <a:rPr kumimoji="1" lang="zh-CN" altLang="en-US" b="1">
                  <a:solidFill>
                    <a:srgbClr val="FFFF00"/>
                  </a:solidFill>
                  <a:effectLst>
                    <a:outerShdw blurRad="38100" dist="38100" dir="2700000" algn="tl">
                      <a:srgbClr val="000000"/>
                    </a:outerShdw>
                  </a:effectLst>
                  <a:latin typeface="Courier New"/>
                  <a:ea typeface="楷体" pitchFamily="49" charset="-122"/>
                </a:rPr>
                <a:t>结束符</a:t>
              </a:r>
              <a:r>
                <a:rPr kumimoji="1" lang="zh-CN" altLang="en-US" b="1">
                  <a:solidFill>
                    <a:srgbClr val="FFFFFF"/>
                  </a:solidFill>
                  <a:effectLst>
                    <a:outerShdw blurRad="38100" dist="38100" dir="2700000" algn="tl">
                      <a:srgbClr val="000000"/>
                    </a:outerShdw>
                  </a:effectLst>
                  <a:latin typeface="Courier New"/>
                  <a:ea typeface="楷体" pitchFamily="49" charset="-122"/>
                </a:rPr>
                <a:t>？</a:t>
              </a:r>
            </a:p>
          </p:txBody>
        </p:sp>
        <p:sp>
          <p:nvSpPr>
            <p:cNvPr id="110600" name="AutoShape 8"/>
            <p:cNvSpPr>
              <a:spLocks noChangeArrowheads="1"/>
            </p:cNvSpPr>
            <p:nvPr/>
          </p:nvSpPr>
          <p:spPr bwMode="auto">
            <a:xfrm>
              <a:off x="1514" y="1373"/>
              <a:ext cx="2267" cy="288"/>
            </a:xfrm>
            <a:prstGeom prst="flowChartPredefinedProcess">
              <a:avLst/>
            </a:prstGeom>
            <a:solidFill>
              <a:srgbClr val="FFFF99">
                <a:alpha val="20000"/>
              </a:srgbClr>
            </a:solidFill>
            <a:ln w="38100" algn="ctr">
              <a:solidFill>
                <a:srgbClr val="FFCC00"/>
              </a:solidFill>
              <a:miter lim="800000"/>
              <a:headEnd/>
              <a:tailEnd/>
            </a:ln>
            <a:effectLst/>
          </p:spPr>
          <p:txBody>
            <a:bodyPr lIns="0" rIns="0" anchor="ctr" anchorCtr="1"/>
            <a:lstStyle/>
            <a:p>
              <a:pPr lvl="0" algn="ctr">
                <a:defRPr/>
              </a:pPr>
              <a:r>
                <a:rPr kumimoji="1" lang="zh-CN" altLang="en-US" b="1">
                  <a:solidFill>
                    <a:srgbClr val="FFFFFF"/>
                  </a:solidFill>
                  <a:effectLst>
                    <a:outerShdw blurRad="38100" dist="38100" dir="2700000" algn="tl">
                      <a:srgbClr val="000000"/>
                    </a:outerShdw>
                  </a:effectLst>
                  <a:latin typeface="Courier New"/>
                  <a:ea typeface="楷体" pitchFamily="49" charset="-122"/>
                </a:rPr>
                <a:t>调用</a:t>
              </a:r>
              <a:r>
                <a:rPr kumimoji="1" lang="en-US" altLang="zh-CN" b="1">
                  <a:solidFill>
                    <a:srgbClr val="FFFFFF"/>
                  </a:solidFill>
                  <a:effectLst>
                    <a:outerShdw blurRad="38100" dist="38100" dir="2700000" algn="tl">
                      <a:srgbClr val="000000"/>
                    </a:outerShdw>
                  </a:effectLst>
                  <a:latin typeface="Courier New"/>
                  <a:ea typeface="楷体" pitchFamily="49" charset="-122"/>
                </a:rPr>
                <a:t>block</a:t>
              </a:r>
              <a:r>
                <a:rPr kumimoji="1" lang="zh-CN" altLang="en-US" b="1">
                  <a:solidFill>
                    <a:srgbClr val="FFFFFF"/>
                  </a:solidFill>
                  <a:effectLst>
                    <a:outerShdw blurRad="38100" dist="38100" dir="2700000" algn="tl">
                      <a:srgbClr val="000000"/>
                    </a:outerShdw>
                  </a:effectLst>
                  <a:latin typeface="Courier New"/>
                  <a:ea typeface="楷体" pitchFamily="49" charset="-122"/>
                </a:rPr>
                <a:t>过程</a:t>
              </a:r>
            </a:p>
          </p:txBody>
        </p:sp>
        <p:sp>
          <p:nvSpPr>
            <p:cNvPr id="110601" name="AutoShape 9"/>
            <p:cNvSpPr>
              <a:spLocks noChangeArrowheads="1"/>
            </p:cNvSpPr>
            <p:nvPr/>
          </p:nvSpPr>
          <p:spPr bwMode="auto">
            <a:xfrm>
              <a:off x="1612" y="2432"/>
              <a:ext cx="2070" cy="494"/>
            </a:xfrm>
            <a:prstGeom prst="flowChartDecision">
              <a:avLst/>
            </a:prstGeom>
            <a:solidFill>
              <a:srgbClr val="FFFF99">
                <a:alpha val="20000"/>
              </a:srgbClr>
            </a:solidFill>
            <a:ln w="38100" algn="ctr">
              <a:solidFill>
                <a:srgbClr val="FFCC00"/>
              </a:solidFill>
              <a:miter lim="800000"/>
              <a:headEnd/>
              <a:tailEnd/>
            </a:ln>
            <a:effectLst/>
          </p:spPr>
          <p:txBody>
            <a:bodyPr lIns="0" rIns="0" anchor="ctr" anchorCtr="1"/>
            <a:lstStyle/>
            <a:p>
              <a:pPr lvl="0" algn="ctr">
                <a:defRPr/>
              </a:pPr>
              <a:r>
                <a:rPr kumimoji="1" lang="zh-CN" altLang="en-US" b="1">
                  <a:solidFill>
                    <a:srgbClr val="FFFFFF"/>
                  </a:solidFill>
                  <a:effectLst>
                    <a:outerShdw blurRad="38100" dist="38100" dir="2700000" algn="tl">
                      <a:srgbClr val="000000"/>
                    </a:outerShdw>
                  </a:effectLst>
                  <a:latin typeface="Courier New"/>
                  <a:ea typeface="楷体" pitchFamily="49" charset="-122"/>
                </a:rPr>
                <a:t>源程序中是否有错误？</a:t>
              </a:r>
            </a:p>
          </p:txBody>
        </p:sp>
        <p:sp>
          <p:nvSpPr>
            <p:cNvPr id="110602" name="AutoShape 10"/>
            <p:cNvSpPr>
              <a:spLocks noChangeArrowheads="1"/>
            </p:cNvSpPr>
            <p:nvPr/>
          </p:nvSpPr>
          <p:spPr bwMode="auto">
            <a:xfrm>
              <a:off x="1514" y="3067"/>
              <a:ext cx="2267" cy="414"/>
            </a:xfrm>
            <a:prstGeom prst="flowChartPredefinedProcess">
              <a:avLst/>
            </a:prstGeom>
            <a:solidFill>
              <a:srgbClr val="FFFF99">
                <a:alpha val="20000"/>
              </a:srgbClr>
            </a:solidFill>
            <a:ln w="38100" algn="ctr">
              <a:solidFill>
                <a:srgbClr val="FFCC00"/>
              </a:solidFill>
              <a:miter lim="800000"/>
              <a:headEnd/>
              <a:tailEnd/>
            </a:ln>
            <a:effectLst/>
          </p:spPr>
          <p:txBody>
            <a:bodyPr lIns="0" rIns="0" anchor="ctr" anchorCtr="1"/>
            <a:lstStyle/>
            <a:p>
              <a:pPr lvl="0" algn="ctr">
                <a:defRPr/>
              </a:pPr>
              <a:r>
                <a:rPr kumimoji="1" lang="zh-CN" altLang="en-US" b="1">
                  <a:solidFill>
                    <a:srgbClr val="FFFFFF"/>
                  </a:solidFill>
                  <a:effectLst>
                    <a:outerShdw blurRad="38100" dist="38100" dir="2700000" algn="tl">
                      <a:srgbClr val="000000"/>
                    </a:outerShdw>
                  </a:effectLst>
                  <a:latin typeface="Courier New"/>
                  <a:ea typeface="楷体" pitchFamily="49" charset="-122"/>
                </a:rPr>
                <a:t>调用解释过程</a:t>
              </a:r>
              <a:r>
                <a:rPr kumimoji="1" lang="en-US" altLang="zh-CN" b="1">
                  <a:solidFill>
                    <a:srgbClr val="FFFFFF"/>
                  </a:solidFill>
                  <a:effectLst>
                    <a:outerShdw blurRad="38100" dist="38100" dir="2700000" algn="tl">
                      <a:srgbClr val="000000"/>
                    </a:outerShdw>
                  </a:effectLst>
                  <a:latin typeface="Courier New"/>
                  <a:ea typeface="楷体" pitchFamily="49" charset="-122"/>
                </a:rPr>
                <a:t>interpret</a:t>
              </a:r>
            </a:p>
            <a:p>
              <a:pPr lvl="0" algn="ctr">
                <a:defRPr/>
              </a:pPr>
              <a:r>
                <a:rPr kumimoji="1" lang="zh-CN" altLang="en-US" b="1">
                  <a:solidFill>
                    <a:srgbClr val="FFFFFF"/>
                  </a:solidFill>
                  <a:effectLst>
                    <a:outerShdw blurRad="38100" dist="38100" dir="2700000" algn="tl">
                      <a:srgbClr val="000000"/>
                    </a:outerShdw>
                  </a:effectLst>
                  <a:latin typeface="Courier New"/>
                  <a:ea typeface="楷体" pitchFamily="49" charset="-122"/>
                </a:rPr>
                <a:t>解释执行目标程序</a:t>
              </a:r>
            </a:p>
          </p:txBody>
        </p:sp>
        <p:sp>
          <p:nvSpPr>
            <p:cNvPr id="110603" name="AutoShape 11"/>
            <p:cNvSpPr>
              <a:spLocks noChangeArrowheads="1"/>
            </p:cNvSpPr>
            <p:nvPr/>
          </p:nvSpPr>
          <p:spPr bwMode="auto">
            <a:xfrm>
              <a:off x="2239" y="3657"/>
              <a:ext cx="816" cy="227"/>
            </a:xfrm>
            <a:prstGeom prst="flowChartTerminator">
              <a:avLst/>
            </a:prstGeom>
            <a:solidFill>
              <a:srgbClr val="FFFF99">
                <a:alpha val="20000"/>
              </a:srgbClr>
            </a:solidFill>
            <a:ln w="38100" algn="ctr">
              <a:solidFill>
                <a:srgbClr val="FFCC00"/>
              </a:solidFill>
              <a:miter lim="800000"/>
              <a:headEnd/>
              <a:tailEnd/>
            </a:ln>
            <a:effectLst/>
          </p:spPr>
          <p:txBody>
            <a:bodyPr anchor="ctr" anchorCtr="1"/>
            <a:lstStyle/>
            <a:p>
              <a:pPr lvl="0" algn="ctr">
                <a:defRPr/>
              </a:pPr>
              <a:r>
                <a:rPr kumimoji="1" lang="zh-CN" altLang="en-US" b="1">
                  <a:solidFill>
                    <a:srgbClr val="FFFFFF"/>
                  </a:solidFill>
                  <a:effectLst>
                    <a:outerShdw blurRad="38100" dist="38100" dir="2700000" algn="tl">
                      <a:srgbClr val="000000"/>
                    </a:outerShdw>
                  </a:effectLst>
                  <a:latin typeface="Courier New"/>
                  <a:ea typeface="楷体" pitchFamily="49" charset="-122"/>
                </a:rPr>
                <a:t>结束</a:t>
              </a:r>
            </a:p>
          </p:txBody>
        </p:sp>
        <p:sp>
          <p:nvSpPr>
            <p:cNvPr id="110604" name="AutoShape 12"/>
            <p:cNvSpPr>
              <a:spLocks noChangeArrowheads="1"/>
            </p:cNvSpPr>
            <p:nvPr/>
          </p:nvSpPr>
          <p:spPr bwMode="auto">
            <a:xfrm>
              <a:off x="4032" y="1924"/>
              <a:ext cx="816" cy="240"/>
            </a:xfrm>
            <a:prstGeom prst="flowChartProcess">
              <a:avLst/>
            </a:prstGeom>
            <a:solidFill>
              <a:srgbClr val="FFFF99">
                <a:alpha val="20000"/>
              </a:srgbClr>
            </a:solidFill>
            <a:ln w="38100" algn="ctr">
              <a:solidFill>
                <a:srgbClr val="FFCC00"/>
              </a:solidFill>
              <a:miter lim="800000"/>
              <a:headEnd/>
              <a:tailEnd/>
            </a:ln>
            <a:effectLst/>
          </p:spPr>
          <p:txBody>
            <a:bodyPr lIns="0" rIns="0" anchor="ctr" anchorCtr="1"/>
            <a:lstStyle/>
            <a:p>
              <a:pPr lvl="0" algn="ctr">
                <a:defRPr/>
              </a:pPr>
              <a:r>
                <a:rPr kumimoji="1" lang="zh-CN" altLang="en-US" b="1">
                  <a:solidFill>
                    <a:srgbClr val="FFFFFF"/>
                  </a:solidFill>
                  <a:effectLst>
                    <a:outerShdw blurRad="38100" dist="38100" dir="2700000" algn="tl">
                      <a:srgbClr val="000000"/>
                    </a:outerShdw>
                  </a:effectLst>
                  <a:latin typeface="Courier New"/>
                  <a:ea typeface="楷体" pitchFamily="49" charset="-122"/>
                </a:rPr>
                <a:t>出错</a:t>
              </a:r>
            </a:p>
          </p:txBody>
        </p:sp>
        <p:sp>
          <p:nvSpPr>
            <p:cNvPr id="110605" name="AutoShape 13"/>
            <p:cNvSpPr>
              <a:spLocks noChangeArrowheads="1"/>
            </p:cNvSpPr>
            <p:nvPr/>
          </p:nvSpPr>
          <p:spPr bwMode="auto">
            <a:xfrm>
              <a:off x="4032" y="2559"/>
              <a:ext cx="816" cy="240"/>
            </a:xfrm>
            <a:prstGeom prst="flowChartProcess">
              <a:avLst/>
            </a:prstGeom>
            <a:solidFill>
              <a:srgbClr val="FFFF99">
                <a:alpha val="20000"/>
              </a:srgbClr>
            </a:solidFill>
            <a:ln w="38100" algn="ctr">
              <a:solidFill>
                <a:srgbClr val="FFCC00"/>
              </a:solidFill>
              <a:miter lim="800000"/>
              <a:headEnd/>
              <a:tailEnd/>
            </a:ln>
            <a:effectLst/>
          </p:spPr>
          <p:txBody>
            <a:bodyPr lIns="0" rIns="0" anchor="ctr" anchorCtr="1"/>
            <a:lstStyle/>
            <a:p>
              <a:pPr lvl="0" algn="ctr">
                <a:defRPr/>
              </a:pPr>
              <a:r>
                <a:rPr kumimoji="1" lang="zh-CN" altLang="en-US" b="1">
                  <a:solidFill>
                    <a:srgbClr val="FFFFFF"/>
                  </a:solidFill>
                  <a:effectLst>
                    <a:outerShdw blurRad="38100" dist="38100" dir="2700000" algn="tl">
                      <a:srgbClr val="000000"/>
                    </a:outerShdw>
                  </a:effectLst>
                  <a:latin typeface="Courier New"/>
                  <a:ea typeface="楷体" pitchFamily="49" charset="-122"/>
                </a:rPr>
                <a:t>打印错误</a:t>
              </a:r>
            </a:p>
          </p:txBody>
        </p:sp>
        <p:sp>
          <p:nvSpPr>
            <p:cNvPr id="110617" name="Line 25"/>
            <p:cNvSpPr>
              <a:spLocks noChangeShapeType="1"/>
            </p:cNvSpPr>
            <p:nvPr/>
          </p:nvSpPr>
          <p:spPr bwMode="auto">
            <a:xfrm>
              <a:off x="4848" y="2676"/>
              <a:ext cx="164" cy="6"/>
            </a:xfrm>
            <a:prstGeom prst="line">
              <a:avLst/>
            </a:prstGeom>
            <a:noFill/>
            <a:ln w="38100">
              <a:solidFill>
                <a:srgbClr val="FFCC00"/>
              </a:solidFill>
              <a:round/>
              <a:headEnd/>
              <a:tailEnd/>
            </a:ln>
            <a:effectLst/>
          </p:spPr>
          <p:txBody>
            <a:bodyPr lIns="0" rIns="0" anchor="ctr" anchorCtr="1"/>
            <a:lstStyle/>
            <a:p>
              <a:pPr>
                <a:defRPr/>
              </a:pPr>
              <a:endParaRPr lang="zh-CN" altLang="en-US">
                <a:latin typeface="+mn-lt"/>
                <a:ea typeface="楷体" pitchFamily="49" charset="-122"/>
              </a:endParaRPr>
            </a:p>
          </p:txBody>
        </p:sp>
        <p:sp>
          <p:nvSpPr>
            <p:cNvPr id="110619" name="Text Box 27"/>
            <p:cNvSpPr txBox="1">
              <a:spLocks noChangeArrowheads="1"/>
            </p:cNvSpPr>
            <p:nvPr/>
          </p:nvSpPr>
          <p:spPr bwMode="auto">
            <a:xfrm>
              <a:off x="3712" y="1818"/>
              <a:ext cx="203" cy="233"/>
            </a:xfrm>
            <a:prstGeom prst="rect">
              <a:avLst/>
            </a:prstGeom>
            <a:noFill/>
            <a:ln w="38100">
              <a:noFill/>
              <a:miter lim="800000"/>
              <a:headEnd/>
              <a:tailEnd/>
            </a:ln>
            <a:effectLst/>
          </p:spPr>
          <p:txBody>
            <a:bodyPr wrap="none">
              <a:spAutoFit/>
            </a:bodyPr>
            <a:lstStyle/>
            <a:p>
              <a:pPr algn="ctr">
                <a:defRPr/>
              </a:pPr>
              <a:r>
                <a:rPr kumimoji="1" lang="en-US" altLang="zh-CN" b="1">
                  <a:effectLst>
                    <a:outerShdw blurRad="38100" dist="38100" dir="2700000" algn="tl">
                      <a:srgbClr val="000000"/>
                    </a:outerShdw>
                  </a:effectLst>
                  <a:latin typeface="+mn-lt"/>
                  <a:ea typeface="楷体" pitchFamily="49" charset="-122"/>
                </a:rPr>
                <a:t>N</a:t>
              </a:r>
            </a:p>
          </p:txBody>
        </p:sp>
        <p:sp>
          <p:nvSpPr>
            <p:cNvPr id="110620" name="Text Box 28"/>
            <p:cNvSpPr txBox="1">
              <a:spLocks noChangeArrowheads="1"/>
            </p:cNvSpPr>
            <p:nvPr/>
          </p:nvSpPr>
          <p:spPr bwMode="auto">
            <a:xfrm>
              <a:off x="2704" y="2263"/>
              <a:ext cx="203" cy="233"/>
            </a:xfrm>
            <a:prstGeom prst="rect">
              <a:avLst/>
            </a:prstGeom>
            <a:noFill/>
            <a:ln w="38100">
              <a:noFill/>
              <a:miter lim="800000"/>
              <a:headEnd/>
              <a:tailEnd/>
            </a:ln>
            <a:effectLst/>
          </p:spPr>
          <p:txBody>
            <a:bodyPr wrap="none">
              <a:spAutoFit/>
            </a:bodyPr>
            <a:lstStyle/>
            <a:p>
              <a:pPr algn="ctr">
                <a:defRPr/>
              </a:pPr>
              <a:r>
                <a:rPr kumimoji="1" lang="en-US" altLang="zh-CN" b="1">
                  <a:effectLst>
                    <a:outerShdw blurRad="38100" dist="38100" dir="2700000" algn="tl">
                      <a:srgbClr val="000000"/>
                    </a:outerShdw>
                  </a:effectLst>
                  <a:latin typeface="+mn-lt"/>
                  <a:ea typeface="楷体" pitchFamily="49" charset="-122"/>
                </a:rPr>
                <a:t>Y</a:t>
              </a:r>
            </a:p>
          </p:txBody>
        </p:sp>
        <p:cxnSp>
          <p:nvCxnSpPr>
            <p:cNvPr id="14356" name="AutoShape 29"/>
            <p:cNvCxnSpPr>
              <a:cxnSpLocks noChangeShapeType="1"/>
              <a:stCxn id="110596" idx="2"/>
              <a:endCxn id="110597" idx="0"/>
            </p:cNvCxnSpPr>
            <p:nvPr/>
          </p:nvCxnSpPr>
          <p:spPr bwMode="auto">
            <a:xfrm>
              <a:off x="2647" y="397"/>
              <a:ext cx="0" cy="136"/>
            </a:xfrm>
            <a:prstGeom prst="straightConnector1">
              <a:avLst/>
            </a:prstGeom>
            <a:noFill/>
            <a:ln w="38100">
              <a:solidFill>
                <a:srgbClr val="FFCC00"/>
              </a:solidFill>
              <a:round/>
              <a:headEnd/>
              <a:tailEnd type="triangle" w="med" len="med"/>
            </a:ln>
          </p:spPr>
        </p:cxnSp>
        <p:cxnSp>
          <p:nvCxnSpPr>
            <p:cNvPr id="14357" name="AutoShape 30"/>
            <p:cNvCxnSpPr>
              <a:cxnSpLocks noChangeShapeType="1"/>
              <a:stCxn id="110597" idx="2"/>
              <a:endCxn id="110598" idx="0"/>
            </p:cNvCxnSpPr>
            <p:nvPr/>
          </p:nvCxnSpPr>
          <p:spPr bwMode="auto">
            <a:xfrm>
              <a:off x="2647" y="785"/>
              <a:ext cx="1" cy="132"/>
            </a:xfrm>
            <a:prstGeom prst="straightConnector1">
              <a:avLst/>
            </a:prstGeom>
            <a:noFill/>
            <a:ln w="38100">
              <a:solidFill>
                <a:srgbClr val="FFCC00"/>
              </a:solidFill>
              <a:round/>
              <a:headEnd/>
              <a:tailEnd type="triangle" w="med" len="med"/>
            </a:ln>
          </p:spPr>
        </p:cxnSp>
        <p:cxnSp>
          <p:nvCxnSpPr>
            <p:cNvPr id="14358" name="AutoShape 31"/>
            <p:cNvCxnSpPr>
              <a:cxnSpLocks noChangeShapeType="1"/>
              <a:stCxn id="110598" idx="2"/>
              <a:endCxn id="110600" idx="0"/>
            </p:cNvCxnSpPr>
            <p:nvPr/>
          </p:nvCxnSpPr>
          <p:spPr bwMode="auto">
            <a:xfrm>
              <a:off x="2648" y="1217"/>
              <a:ext cx="0" cy="150"/>
            </a:xfrm>
            <a:prstGeom prst="straightConnector1">
              <a:avLst/>
            </a:prstGeom>
            <a:noFill/>
            <a:ln w="38100">
              <a:solidFill>
                <a:srgbClr val="FFCC00"/>
              </a:solidFill>
              <a:round/>
              <a:headEnd/>
              <a:tailEnd type="triangle" w="med" len="med"/>
            </a:ln>
          </p:spPr>
        </p:cxnSp>
        <p:cxnSp>
          <p:nvCxnSpPr>
            <p:cNvPr id="14359" name="AutoShape 32"/>
            <p:cNvCxnSpPr>
              <a:cxnSpLocks noChangeShapeType="1"/>
              <a:stCxn id="110599" idx="3"/>
              <a:endCxn id="110604" idx="1"/>
            </p:cNvCxnSpPr>
            <p:nvPr/>
          </p:nvCxnSpPr>
          <p:spPr bwMode="auto">
            <a:xfrm>
              <a:off x="3688" y="2044"/>
              <a:ext cx="338" cy="0"/>
            </a:xfrm>
            <a:prstGeom prst="straightConnector1">
              <a:avLst/>
            </a:prstGeom>
            <a:noFill/>
            <a:ln w="38100">
              <a:solidFill>
                <a:srgbClr val="FFCC00"/>
              </a:solidFill>
              <a:round/>
              <a:headEnd/>
              <a:tailEnd type="triangle" w="med" len="med"/>
            </a:ln>
          </p:spPr>
        </p:cxnSp>
        <p:cxnSp>
          <p:nvCxnSpPr>
            <p:cNvPr id="14360" name="AutoShape 33"/>
            <p:cNvCxnSpPr>
              <a:cxnSpLocks noChangeShapeType="1"/>
              <a:stCxn id="110600" idx="2"/>
              <a:endCxn id="110599" idx="0"/>
            </p:cNvCxnSpPr>
            <p:nvPr/>
          </p:nvCxnSpPr>
          <p:spPr bwMode="auto">
            <a:xfrm flipH="1">
              <a:off x="2647" y="1667"/>
              <a:ext cx="1" cy="124"/>
            </a:xfrm>
            <a:prstGeom prst="straightConnector1">
              <a:avLst/>
            </a:prstGeom>
            <a:noFill/>
            <a:ln w="38100">
              <a:solidFill>
                <a:srgbClr val="FFCC00"/>
              </a:solidFill>
              <a:round/>
              <a:headEnd/>
              <a:tailEnd type="triangle" w="med" len="med"/>
            </a:ln>
          </p:spPr>
        </p:cxnSp>
        <p:cxnSp>
          <p:nvCxnSpPr>
            <p:cNvPr id="14361" name="AutoShape 34"/>
            <p:cNvCxnSpPr>
              <a:cxnSpLocks noChangeShapeType="1"/>
              <a:stCxn id="110599" idx="2"/>
              <a:endCxn id="110601" idx="0"/>
            </p:cNvCxnSpPr>
            <p:nvPr/>
          </p:nvCxnSpPr>
          <p:spPr bwMode="auto">
            <a:xfrm>
              <a:off x="2647" y="2297"/>
              <a:ext cx="0" cy="129"/>
            </a:xfrm>
            <a:prstGeom prst="straightConnector1">
              <a:avLst/>
            </a:prstGeom>
            <a:noFill/>
            <a:ln w="38100">
              <a:solidFill>
                <a:srgbClr val="FFCC00"/>
              </a:solidFill>
              <a:round/>
              <a:headEnd/>
              <a:tailEnd type="triangle" w="med" len="med"/>
            </a:ln>
          </p:spPr>
        </p:cxnSp>
        <p:cxnSp>
          <p:nvCxnSpPr>
            <p:cNvPr id="14362" name="AutoShape 35"/>
            <p:cNvCxnSpPr>
              <a:cxnSpLocks noChangeShapeType="1"/>
              <a:stCxn id="110601" idx="2"/>
              <a:endCxn id="110602" idx="0"/>
            </p:cNvCxnSpPr>
            <p:nvPr/>
          </p:nvCxnSpPr>
          <p:spPr bwMode="auto">
            <a:xfrm>
              <a:off x="2647" y="2932"/>
              <a:ext cx="1" cy="129"/>
            </a:xfrm>
            <a:prstGeom prst="straightConnector1">
              <a:avLst/>
            </a:prstGeom>
            <a:noFill/>
            <a:ln w="38100">
              <a:solidFill>
                <a:srgbClr val="FFCC00"/>
              </a:solidFill>
              <a:round/>
              <a:headEnd/>
              <a:tailEnd type="triangle" w="med" len="med"/>
            </a:ln>
          </p:spPr>
        </p:cxnSp>
        <p:cxnSp>
          <p:nvCxnSpPr>
            <p:cNvPr id="14363" name="AutoShape 36"/>
            <p:cNvCxnSpPr>
              <a:cxnSpLocks noChangeShapeType="1"/>
              <a:stCxn id="110602" idx="2"/>
              <a:endCxn id="110603" idx="0"/>
            </p:cNvCxnSpPr>
            <p:nvPr/>
          </p:nvCxnSpPr>
          <p:spPr bwMode="auto">
            <a:xfrm flipH="1">
              <a:off x="2647" y="3487"/>
              <a:ext cx="1" cy="164"/>
            </a:xfrm>
            <a:prstGeom prst="straightConnector1">
              <a:avLst/>
            </a:prstGeom>
            <a:noFill/>
            <a:ln w="38100">
              <a:solidFill>
                <a:srgbClr val="FFCC00"/>
              </a:solidFill>
              <a:round/>
              <a:headEnd/>
              <a:tailEnd type="triangle" w="med" len="med"/>
            </a:ln>
          </p:spPr>
        </p:cxnSp>
        <p:cxnSp>
          <p:nvCxnSpPr>
            <p:cNvPr id="14364" name="AutoShape 37"/>
            <p:cNvCxnSpPr>
              <a:cxnSpLocks noChangeShapeType="1"/>
              <a:stCxn id="110601" idx="3"/>
              <a:endCxn id="110605" idx="1"/>
            </p:cNvCxnSpPr>
            <p:nvPr/>
          </p:nvCxnSpPr>
          <p:spPr bwMode="auto">
            <a:xfrm>
              <a:off x="3688" y="2679"/>
              <a:ext cx="338" cy="0"/>
            </a:xfrm>
            <a:prstGeom prst="straightConnector1">
              <a:avLst/>
            </a:prstGeom>
            <a:noFill/>
            <a:ln w="38100">
              <a:solidFill>
                <a:srgbClr val="FFCC00"/>
              </a:solidFill>
              <a:round/>
              <a:headEnd/>
              <a:tailEnd type="triangle" w="med" len="med"/>
            </a:ln>
          </p:spPr>
        </p:cxnSp>
        <p:cxnSp>
          <p:nvCxnSpPr>
            <p:cNvPr id="14365" name="AutoShape 38"/>
            <p:cNvCxnSpPr>
              <a:cxnSpLocks noChangeShapeType="1"/>
              <a:stCxn id="110604" idx="3"/>
              <a:endCxn id="110603" idx="3"/>
            </p:cNvCxnSpPr>
            <p:nvPr/>
          </p:nvCxnSpPr>
          <p:spPr bwMode="auto">
            <a:xfrm flipH="1">
              <a:off x="3061" y="2044"/>
              <a:ext cx="1793" cy="1727"/>
            </a:xfrm>
            <a:prstGeom prst="bentConnector3">
              <a:avLst>
                <a:gd name="adj1" fmla="val -7694"/>
              </a:avLst>
            </a:prstGeom>
            <a:noFill/>
            <a:ln w="38100">
              <a:solidFill>
                <a:srgbClr val="FFCC00"/>
              </a:solidFill>
              <a:miter lim="800000"/>
              <a:headEnd/>
              <a:tailEnd type="triangle" w="med" len="med"/>
            </a:ln>
          </p:spPr>
        </p:cxnSp>
        <p:sp>
          <p:nvSpPr>
            <p:cNvPr id="110632" name="Text Box 40"/>
            <p:cNvSpPr txBox="1">
              <a:spLocks noChangeArrowheads="1"/>
            </p:cNvSpPr>
            <p:nvPr/>
          </p:nvSpPr>
          <p:spPr bwMode="auto">
            <a:xfrm>
              <a:off x="3701" y="2444"/>
              <a:ext cx="203" cy="233"/>
            </a:xfrm>
            <a:prstGeom prst="rect">
              <a:avLst/>
            </a:prstGeom>
            <a:noFill/>
            <a:ln w="38100">
              <a:noFill/>
              <a:miter lim="800000"/>
              <a:headEnd/>
              <a:tailEnd/>
            </a:ln>
            <a:effectLst/>
          </p:spPr>
          <p:txBody>
            <a:bodyPr wrap="none">
              <a:spAutoFit/>
            </a:bodyPr>
            <a:lstStyle/>
            <a:p>
              <a:pPr algn="ctr">
                <a:defRPr/>
              </a:pPr>
              <a:r>
                <a:rPr kumimoji="1" lang="en-US" altLang="zh-CN" b="1">
                  <a:effectLst>
                    <a:outerShdw blurRad="38100" dist="38100" dir="2700000" algn="tl">
                      <a:srgbClr val="000000"/>
                    </a:outerShdw>
                  </a:effectLst>
                  <a:latin typeface="+mn-lt"/>
                  <a:ea typeface="楷体" pitchFamily="49" charset="-122"/>
                </a:rPr>
                <a:t>Y</a:t>
              </a:r>
            </a:p>
          </p:txBody>
        </p:sp>
        <p:sp>
          <p:nvSpPr>
            <p:cNvPr id="110633" name="Text Box 41"/>
            <p:cNvSpPr txBox="1">
              <a:spLocks noChangeArrowheads="1"/>
            </p:cNvSpPr>
            <p:nvPr/>
          </p:nvSpPr>
          <p:spPr bwMode="auto">
            <a:xfrm>
              <a:off x="2798" y="2852"/>
              <a:ext cx="203" cy="233"/>
            </a:xfrm>
            <a:prstGeom prst="rect">
              <a:avLst/>
            </a:prstGeom>
            <a:noFill/>
            <a:ln w="38100">
              <a:noFill/>
              <a:miter lim="800000"/>
              <a:headEnd/>
              <a:tailEnd/>
            </a:ln>
            <a:effectLst/>
          </p:spPr>
          <p:txBody>
            <a:bodyPr wrap="none">
              <a:spAutoFit/>
            </a:bodyPr>
            <a:lstStyle/>
            <a:p>
              <a:pPr algn="ctr">
                <a:defRPr/>
              </a:pPr>
              <a:r>
                <a:rPr kumimoji="1" lang="en-US" altLang="zh-CN" b="1">
                  <a:effectLst>
                    <a:outerShdw blurRad="38100" dist="38100" dir="2700000" algn="tl">
                      <a:srgbClr val="000000"/>
                    </a:outerShdw>
                  </a:effectLst>
                  <a:latin typeface="+mn-lt"/>
                  <a:ea typeface="楷体" pitchFamily="49" charset="-122"/>
                </a:rPr>
                <a:t>N</a:t>
              </a:r>
            </a:p>
          </p:txBody>
        </p:sp>
      </p:grpSp>
      <p:sp useBgFill="1">
        <p:nvSpPr>
          <p:cNvPr id="110638" name="Text Box 46"/>
          <p:cNvSpPr txBox="1">
            <a:spLocks noChangeArrowheads="1"/>
          </p:cNvSpPr>
          <p:nvPr/>
        </p:nvSpPr>
        <p:spPr bwMode="auto">
          <a:xfrm>
            <a:off x="3201988" y="6330950"/>
            <a:ext cx="2838450" cy="396875"/>
          </a:xfrm>
          <a:prstGeom prst="rect">
            <a:avLst/>
          </a:prstGeom>
          <a:ln w="9525">
            <a:noFill/>
            <a:miter lim="800000"/>
            <a:headEnd/>
            <a:tailEnd/>
          </a:ln>
          <a:effectLst/>
        </p:spPr>
        <p:txBody>
          <a:bodyPr wrap="none">
            <a:spAutoFit/>
          </a:bodyPr>
          <a:lstStyle/>
          <a:p>
            <a:pPr>
              <a:defRPr/>
            </a:pPr>
            <a:r>
              <a:rPr lang="en-US" altLang="zh-CN" sz="2000" b="1">
                <a:effectLst>
                  <a:outerShdw blurRad="38100" dist="38100" dir="2700000" algn="tl">
                    <a:srgbClr val="000000"/>
                  </a:outerShdw>
                </a:effectLst>
                <a:latin typeface="Courier New" pitchFamily="49" charset="0"/>
                <a:ea typeface="楷体_GB2312" pitchFamily="49" charset="-122"/>
              </a:rPr>
              <a:t>PL/0</a:t>
            </a:r>
            <a:r>
              <a:rPr lang="zh-CN" altLang="en-US" sz="2000" b="1">
                <a:effectLst>
                  <a:outerShdw blurRad="38100" dist="38100" dir="2700000" algn="tl">
                    <a:srgbClr val="000000"/>
                  </a:outerShdw>
                </a:effectLst>
                <a:latin typeface="Courier New" pitchFamily="49" charset="0"/>
                <a:ea typeface="楷体_GB2312" pitchFamily="49" charset="-122"/>
              </a:rPr>
              <a:t>编译程序总体流程</a:t>
            </a:r>
          </a:p>
        </p:txBody>
      </p:sp>
      <p:sp>
        <p:nvSpPr>
          <p:cNvPr id="110639" name="Rectangle 47"/>
          <p:cNvSpPr>
            <a:spLocks noChangeArrowheads="1"/>
          </p:cNvSpPr>
          <p:nvPr/>
        </p:nvSpPr>
        <p:spPr bwMode="auto">
          <a:xfrm>
            <a:off x="7515865" y="88900"/>
            <a:ext cx="1542410" cy="246221"/>
          </a:xfrm>
          <a:prstGeom prst="rect">
            <a:avLst/>
          </a:prstGeom>
          <a:noFill/>
          <a:ln w="9525">
            <a:noFill/>
            <a:miter lim="800000"/>
            <a:headEnd/>
            <a:tailEnd/>
          </a:ln>
          <a:effectLst/>
        </p:spPr>
        <p:txBody>
          <a:bodyPr wrap="none">
            <a:spAutoFit/>
          </a:bodyPr>
          <a:lstStyle/>
          <a:p>
            <a:pPr algn="r">
              <a:defRPr/>
            </a:pPr>
            <a:r>
              <a:rPr lang="en-US" altLang="en-US" sz="1000" dirty="0">
                <a:effectLst>
                  <a:outerShdw blurRad="38100" dist="38100" dir="2700000" algn="tl">
                    <a:srgbClr val="000000"/>
                  </a:outerShdw>
                </a:effectLst>
                <a:latin typeface="Arial" charset="0"/>
                <a:ea typeface="宋体" pitchFamily="2" charset="-122"/>
              </a:rPr>
              <a:t>2　PL/0编译程序的结构</a:t>
            </a:r>
            <a:endParaRPr lang="zh-CN" altLang="en-US" sz="1000" dirty="0">
              <a:effectLst>
                <a:outerShdw blurRad="38100" dist="38100" dir="2700000" algn="tl">
                  <a:srgbClr val="000000"/>
                </a:outerShdw>
              </a:effectLst>
              <a:latin typeface="Arial" charset="0"/>
              <a:ea typeface="宋体"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4"/>
          <p:cNvSpPr>
            <a:spLocks noGrp="1"/>
          </p:cNvSpPr>
          <p:nvPr>
            <p:ph type="sldNum" sz="quarter" idx="11"/>
          </p:nvPr>
        </p:nvSpPr>
        <p:spPr>
          <a:noFill/>
        </p:spPr>
        <p:txBody>
          <a:bodyPr/>
          <a:lstStyle/>
          <a:p>
            <a:fld id="{96995D8D-C495-4161-A821-375DE7D2A381}" type="slidenum">
              <a:rPr lang="en-US" altLang="zh-CN" smtClean="0">
                <a:ea typeface="宋体" charset="-122"/>
              </a:rPr>
              <a:pPr/>
              <a:t>13</a:t>
            </a:fld>
            <a:endParaRPr lang="en-US" altLang="zh-CN">
              <a:ea typeface="宋体" charset="-122"/>
            </a:endParaRPr>
          </a:p>
        </p:txBody>
      </p:sp>
      <p:sp>
        <p:nvSpPr>
          <p:cNvPr id="6" name="页脚占位符 5"/>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111620" name="Rectangle 4"/>
          <p:cNvSpPr>
            <a:spLocks noGrp="1" noRot="1" noChangeArrowheads="1"/>
          </p:cNvSpPr>
          <p:nvPr>
            <p:ph type="title"/>
          </p:nvPr>
        </p:nvSpPr>
        <p:spPr/>
        <p:txBody>
          <a:bodyPr/>
          <a:lstStyle/>
          <a:p>
            <a:pPr eaLnBrk="1" hangingPunct="1">
              <a:defRPr/>
            </a:pPr>
            <a:r>
              <a:rPr lang="en-US" altLang="zh-CN" sz="4000" dirty="0"/>
              <a:t>3</a:t>
            </a:r>
            <a:r>
              <a:rPr lang="zh-CN" altLang="en-US" sz="4000" dirty="0"/>
              <a:t>　</a:t>
            </a:r>
            <a:r>
              <a:rPr lang="en-US" altLang="zh-CN" sz="4000" dirty="0"/>
              <a:t>PL/0</a:t>
            </a:r>
            <a:r>
              <a:rPr lang="zh-CN" altLang="en-US" sz="4000" dirty="0"/>
              <a:t>编译程序的词法分析</a:t>
            </a:r>
          </a:p>
        </p:txBody>
      </p:sp>
      <p:sp>
        <p:nvSpPr>
          <p:cNvPr id="111621" name="Rectangle 5"/>
          <p:cNvSpPr>
            <a:spLocks noGrp="1" noChangeArrowheads="1"/>
          </p:cNvSpPr>
          <p:nvPr>
            <p:ph type="body" idx="1"/>
          </p:nvPr>
        </p:nvSpPr>
        <p:spPr/>
        <p:txBody>
          <a:bodyPr/>
          <a:lstStyle/>
          <a:p>
            <a:pPr eaLnBrk="1" hangingPunct="1">
              <a:defRPr/>
            </a:pPr>
            <a:r>
              <a:rPr lang="zh-CN" altLang="en-US" dirty="0"/>
              <a:t>词法分析程序 </a:t>
            </a:r>
            <a:r>
              <a:rPr lang="en-US" altLang="zh-CN" dirty="0" err="1"/>
              <a:t>getsym</a:t>
            </a:r>
            <a:r>
              <a:rPr lang="zh-CN" altLang="en-US" dirty="0"/>
              <a:t>是一个独立的过程，其功能是为语法分析提供单词用的，是语法分析的基础，它把输入的字符串形式的源程序分割成一个个单词符号</a:t>
            </a:r>
          </a:p>
          <a:p>
            <a:pPr eaLnBrk="1" hangingPunct="1">
              <a:defRPr/>
            </a:pPr>
            <a:r>
              <a:rPr lang="zh-CN" altLang="en-US" dirty="0"/>
              <a:t>三个全局变量存放词法分析的信息</a:t>
            </a:r>
          </a:p>
          <a:p>
            <a:pPr lvl="1" eaLnBrk="1" hangingPunct="1">
              <a:defRPr/>
            </a:pPr>
            <a:r>
              <a:rPr lang="en-US" altLang="zh-CN" dirty="0" err="1">
                <a:latin typeface="+mn-lt"/>
              </a:rPr>
              <a:t>sym</a:t>
            </a:r>
            <a:r>
              <a:rPr lang="en-US" altLang="zh-CN" dirty="0">
                <a:latin typeface="+mn-lt"/>
              </a:rPr>
              <a:t> —</a:t>
            </a:r>
            <a:r>
              <a:rPr lang="zh-CN" altLang="en-US" dirty="0">
                <a:latin typeface="+mn-lt"/>
              </a:rPr>
              <a:t>存放单词的类别</a:t>
            </a:r>
          </a:p>
          <a:p>
            <a:pPr lvl="1" eaLnBrk="1" hangingPunct="1">
              <a:defRPr/>
            </a:pPr>
            <a:r>
              <a:rPr lang="en-US" altLang="zh-CN" dirty="0">
                <a:latin typeface="+mn-lt"/>
              </a:rPr>
              <a:t>id —</a:t>
            </a:r>
            <a:r>
              <a:rPr lang="zh-CN" altLang="en-US" dirty="0">
                <a:latin typeface="+mn-lt"/>
              </a:rPr>
              <a:t>若类别为标识符，则存放标识符的字符串</a:t>
            </a:r>
          </a:p>
          <a:p>
            <a:pPr lvl="1" eaLnBrk="1" hangingPunct="1">
              <a:defRPr/>
            </a:pPr>
            <a:r>
              <a:rPr lang="en-US" altLang="zh-CN" dirty="0">
                <a:latin typeface="+mn-lt"/>
              </a:rPr>
              <a:t>num —</a:t>
            </a:r>
            <a:r>
              <a:rPr lang="zh-CN" altLang="en-US" dirty="0">
                <a:latin typeface="+mn-lt"/>
              </a:rPr>
              <a:t>若类别为数字，则存放用户定义的数</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4"/>
          <p:cNvSpPr>
            <a:spLocks noGrp="1"/>
          </p:cNvSpPr>
          <p:nvPr>
            <p:ph type="sldNum" sz="quarter" idx="11"/>
          </p:nvPr>
        </p:nvSpPr>
        <p:spPr>
          <a:noFill/>
        </p:spPr>
        <p:txBody>
          <a:bodyPr/>
          <a:lstStyle/>
          <a:p>
            <a:fld id="{EF362EE9-F247-4209-8C0B-406E4BA9FA4B}" type="slidenum">
              <a:rPr lang="en-US" altLang="zh-CN" smtClean="0">
                <a:ea typeface="宋体" charset="-122"/>
              </a:rPr>
              <a:pPr/>
              <a:t>14</a:t>
            </a:fld>
            <a:endParaRPr lang="en-US" altLang="zh-CN">
              <a:ea typeface="宋体" charset="-122"/>
            </a:endParaRPr>
          </a:p>
        </p:txBody>
      </p:sp>
      <p:sp>
        <p:nvSpPr>
          <p:cNvPr id="6" name="页脚占位符 5"/>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188419" name="Rectangle 3"/>
          <p:cNvSpPr>
            <a:spLocks noGrp="1" noChangeArrowheads="1"/>
          </p:cNvSpPr>
          <p:nvPr>
            <p:ph type="body" idx="1"/>
          </p:nvPr>
        </p:nvSpPr>
        <p:spPr>
          <a:xfrm>
            <a:off x="468313" y="836613"/>
            <a:ext cx="8424862" cy="5246687"/>
          </a:xfrm>
        </p:spPr>
        <p:txBody>
          <a:bodyPr/>
          <a:lstStyle/>
          <a:p>
            <a:pPr eaLnBrk="1" hangingPunct="1">
              <a:lnSpc>
                <a:spcPct val="90000"/>
              </a:lnSpc>
              <a:defRPr/>
            </a:pPr>
            <a:r>
              <a:rPr lang="zh-CN" altLang="en-US" dirty="0"/>
              <a:t>五类单词：基本字（保留字）、运算符、标识符、常数、界符。其中，基本字、运算符和界符为语言固有单词；标识符和常数为用户定义的单词</a:t>
            </a:r>
          </a:p>
          <a:p>
            <a:pPr lvl="1" eaLnBrk="1" hangingPunct="1">
              <a:lnSpc>
                <a:spcPct val="90000"/>
              </a:lnSpc>
              <a:defRPr/>
            </a:pPr>
            <a:r>
              <a:rPr lang="zh-CN" altLang="en-US" dirty="0"/>
              <a:t>识别的单词</a:t>
            </a:r>
          </a:p>
          <a:p>
            <a:pPr lvl="2" eaLnBrk="1" hangingPunct="1">
              <a:lnSpc>
                <a:spcPct val="90000"/>
              </a:lnSpc>
              <a:defRPr/>
            </a:pPr>
            <a:r>
              <a:rPr lang="zh-CN" altLang="en-US" dirty="0">
                <a:solidFill>
                  <a:srgbClr val="00FF00"/>
                </a:solidFill>
                <a:ea typeface="黑体" pitchFamily="2" charset="-122"/>
              </a:rPr>
              <a:t>保留字或关键字</a:t>
            </a:r>
            <a:r>
              <a:rPr lang="zh-CN" altLang="en-US" dirty="0">
                <a:solidFill>
                  <a:srgbClr val="FF3300"/>
                </a:solidFill>
              </a:rPr>
              <a:t>	</a:t>
            </a:r>
            <a:r>
              <a:rPr lang="zh-CN" altLang="en-US" dirty="0">
                <a:latin typeface="+mn-lt"/>
              </a:rPr>
              <a:t>如：</a:t>
            </a:r>
            <a:r>
              <a:rPr lang="en-US" altLang="zh-CN" dirty="0" err="1">
                <a:latin typeface="+mn-lt"/>
              </a:rPr>
              <a:t>begin,end,if,then</a:t>
            </a:r>
            <a:r>
              <a:rPr lang="zh-CN" altLang="en-US" dirty="0">
                <a:latin typeface="+mn-lt"/>
              </a:rPr>
              <a:t>等</a:t>
            </a:r>
          </a:p>
          <a:p>
            <a:pPr lvl="2" eaLnBrk="1" hangingPunct="1">
              <a:lnSpc>
                <a:spcPct val="90000"/>
              </a:lnSpc>
              <a:defRPr/>
            </a:pPr>
            <a:r>
              <a:rPr lang="zh-CN" altLang="en-US" dirty="0">
                <a:solidFill>
                  <a:srgbClr val="00FF00"/>
                </a:solidFill>
                <a:latin typeface="+mn-lt"/>
                <a:ea typeface="黑体" pitchFamily="2" charset="-122"/>
              </a:rPr>
              <a:t>运算符	</a:t>
            </a:r>
            <a:r>
              <a:rPr lang="zh-CN" altLang="en-US" dirty="0">
                <a:latin typeface="+mn-lt"/>
              </a:rPr>
              <a:t>如：</a:t>
            </a:r>
            <a:r>
              <a:rPr lang="en-US" altLang="zh-CN" dirty="0">
                <a:latin typeface="+mn-lt"/>
              </a:rPr>
              <a:t>+</a:t>
            </a:r>
            <a:r>
              <a:rPr lang="zh-CN" altLang="en-US" dirty="0">
                <a:latin typeface="+mn-lt"/>
              </a:rPr>
              <a:t>、</a:t>
            </a:r>
            <a:r>
              <a:rPr lang="en-US" altLang="zh-CN" dirty="0">
                <a:latin typeface="+mn-lt"/>
              </a:rPr>
              <a:t>-</a:t>
            </a:r>
            <a:r>
              <a:rPr lang="zh-CN" altLang="en-US" dirty="0">
                <a:latin typeface="+mn-lt"/>
              </a:rPr>
              <a:t>、*、</a:t>
            </a:r>
            <a:r>
              <a:rPr lang="en-US" altLang="zh-CN" dirty="0">
                <a:latin typeface="+mn-lt"/>
              </a:rPr>
              <a:t>/</a:t>
            </a:r>
            <a:r>
              <a:rPr lang="zh-CN" altLang="en-US" dirty="0">
                <a:latin typeface="+mn-lt"/>
              </a:rPr>
              <a:t>、</a:t>
            </a:r>
            <a:r>
              <a:rPr lang="en-US" altLang="zh-CN" dirty="0">
                <a:latin typeface="+mn-lt"/>
              </a:rPr>
              <a:t>:=</a:t>
            </a:r>
            <a:r>
              <a:rPr lang="zh-CN" altLang="en-US" dirty="0">
                <a:latin typeface="+mn-lt"/>
              </a:rPr>
              <a:t>、</a:t>
            </a:r>
            <a:r>
              <a:rPr lang="en-US" altLang="zh-CN" dirty="0">
                <a:latin typeface="+mn-lt"/>
              </a:rPr>
              <a:t>#</a:t>
            </a:r>
            <a:r>
              <a:rPr lang="zh-CN" altLang="en-US" dirty="0">
                <a:latin typeface="+mn-lt"/>
              </a:rPr>
              <a:t>、</a:t>
            </a:r>
            <a:r>
              <a:rPr lang="en-US" altLang="zh-CN" dirty="0">
                <a:latin typeface="+mn-lt"/>
              </a:rPr>
              <a:t>&gt;=</a:t>
            </a:r>
            <a:r>
              <a:rPr lang="zh-CN" altLang="en-US" dirty="0">
                <a:latin typeface="+mn-lt"/>
              </a:rPr>
              <a:t>、</a:t>
            </a:r>
            <a:r>
              <a:rPr lang="en-US" altLang="zh-CN" dirty="0">
                <a:latin typeface="+mn-lt"/>
              </a:rPr>
              <a:t>&lt;=</a:t>
            </a:r>
            <a:r>
              <a:rPr lang="zh-CN" altLang="en-US" dirty="0">
                <a:latin typeface="+mn-lt"/>
              </a:rPr>
              <a:t>等</a:t>
            </a:r>
          </a:p>
          <a:p>
            <a:pPr lvl="2" eaLnBrk="1" hangingPunct="1">
              <a:lnSpc>
                <a:spcPct val="90000"/>
              </a:lnSpc>
              <a:defRPr/>
            </a:pPr>
            <a:r>
              <a:rPr lang="zh-CN" altLang="en-US" dirty="0">
                <a:solidFill>
                  <a:srgbClr val="00FF00"/>
                </a:solidFill>
                <a:latin typeface="+mn-lt"/>
                <a:ea typeface="黑体" pitchFamily="2" charset="-122"/>
              </a:rPr>
              <a:t>标识符	</a:t>
            </a:r>
            <a:r>
              <a:rPr lang="zh-CN" altLang="en-US" dirty="0">
                <a:latin typeface="+mn-lt"/>
              </a:rPr>
              <a:t>用户定义的变量名、常数名、过程名</a:t>
            </a:r>
          </a:p>
          <a:p>
            <a:pPr lvl="2" eaLnBrk="1" hangingPunct="1">
              <a:lnSpc>
                <a:spcPct val="90000"/>
              </a:lnSpc>
              <a:defRPr/>
            </a:pPr>
            <a:r>
              <a:rPr lang="zh-CN" altLang="en-US" dirty="0">
                <a:solidFill>
                  <a:srgbClr val="00FF00"/>
                </a:solidFill>
                <a:latin typeface="+mn-lt"/>
                <a:ea typeface="黑体" pitchFamily="2" charset="-122"/>
              </a:rPr>
              <a:t>常数		</a:t>
            </a:r>
            <a:r>
              <a:rPr lang="zh-CN" altLang="en-US" dirty="0">
                <a:latin typeface="+mn-lt"/>
              </a:rPr>
              <a:t>如：</a:t>
            </a:r>
            <a:r>
              <a:rPr lang="en-US" altLang="zh-CN" dirty="0">
                <a:latin typeface="+mn-lt"/>
              </a:rPr>
              <a:t>10</a:t>
            </a:r>
            <a:r>
              <a:rPr lang="zh-CN" altLang="en-US" dirty="0">
                <a:latin typeface="+mn-lt"/>
              </a:rPr>
              <a:t>、</a:t>
            </a:r>
            <a:r>
              <a:rPr lang="en-US" altLang="zh-CN" dirty="0">
                <a:latin typeface="+mn-lt"/>
              </a:rPr>
              <a:t>25</a:t>
            </a:r>
            <a:r>
              <a:rPr lang="zh-CN" altLang="en-US" dirty="0">
                <a:latin typeface="+mn-lt"/>
              </a:rPr>
              <a:t>、</a:t>
            </a:r>
            <a:r>
              <a:rPr lang="en-US" altLang="zh-CN" dirty="0">
                <a:latin typeface="+mn-lt"/>
              </a:rPr>
              <a:t>100</a:t>
            </a:r>
            <a:r>
              <a:rPr lang="zh-CN" altLang="en-US" dirty="0">
                <a:latin typeface="+mn-lt"/>
              </a:rPr>
              <a:t>等整数</a:t>
            </a:r>
          </a:p>
          <a:p>
            <a:pPr lvl="2" eaLnBrk="1" hangingPunct="1">
              <a:lnSpc>
                <a:spcPct val="90000"/>
              </a:lnSpc>
              <a:defRPr/>
            </a:pPr>
            <a:r>
              <a:rPr lang="zh-CN" altLang="en-US" dirty="0">
                <a:solidFill>
                  <a:srgbClr val="00FF00"/>
                </a:solidFill>
                <a:latin typeface="+mn-lt"/>
                <a:ea typeface="黑体" pitchFamily="2" charset="-122"/>
              </a:rPr>
              <a:t>界符		</a:t>
            </a:r>
            <a:r>
              <a:rPr lang="zh-CN" altLang="en-US" dirty="0">
                <a:latin typeface="+mn-lt"/>
              </a:rPr>
              <a:t>如：‘</a:t>
            </a:r>
            <a:r>
              <a:rPr lang="en-US" altLang="zh-CN" dirty="0">
                <a:latin typeface="+mn-lt"/>
              </a:rPr>
              <a:t>,’</a:t>
            </a:r>
            <a:r>
              <a:rPr lang="zh-CN" altLang="en-US" dirty="0">
                <a:latin typeface="+mn-lt"/>
              </a:rPr>
              <a:t>、‘</a:t>
            </a:r>
            <a:r>
              <a:rPr lang="en-US" altLang="zh-CN" dirty="0">
                <a:latin typeface="+mn-lt"/>
              </a:rPr>
              <a:t>.’ </a:t>
            </a:r>
            <a:r>
              <a:rPr lang="zh-CN" altLang="en-US" dirty="0">
                <a:latin typeface="+mn-lt"/>
              </a:rPr>
              <a:t>、‘</a:t>
            </a:r>
            <a:r>
              <a:rPr lang="en-US" altLang="zh-CN" dirty="0">
                <a:latin typeface="+mn-lt"/>
              </a:rPr>
              <a:t>;’ </a:t>
            </a:r>
            <a:r>
              <a:rPr lang="zh-CN" altLang="en-US" dirty="0">
                <a:latin typeface="+mn-lt"/>
              </a:rPr>
              <a:t>、‘</a:t>
            </a:r>
            <a:r>
              <a:rPr lang="en-US" altLang="zh-CN" dirty="0">
                <a:latin typeface="+mn-lt"/>
              </a:rPr>
              <a:t>(’ </a:t>
            </a:r>
            <a:r>
              <a:rPr lang="zh-CN" altLang="en-US" dirty="0">
                <a:latin typeface="+mn-lt"/>
              </a:rPr>
              <a:t>等</a:t>
            </a:r>
          </a:p>
          <a:p>
            <a:pPr eaLnBrk="1" hangingPunct="1">
              <a:lnSpc>
                <a:spcPct val="90000"/>
              </a:lnSpc>
              <a:defRPr/>
            </a:pPr>
            <a:r>
              <a:rPr lang="en-US" altLang="zh-CN" dirty="0">
                <a:latin typeface="+mn-lt"/>
              </a:rPr>
              <a:t>symbol</a:t>
            </a:r>
            <a:r>
              <a:rPr lang="zh-CN" altLang="en-US" dirty="0">
                <a:latin typeface="+mn-lt"/>
              </a:rPr>
              <a:t>为语法词汇表</a:t>
            </a:r>
          </a:p>
        </p:txBody>
      </p:sp>
      <p:sp>
        <p:nvSpPr>
          <p:cNvPr id="16389" name="Rectangle 4"/>
          <p:cNvSpPr>
            <a:spLocks noChangeArrowheads="1"/>
          </p:cNvSpPr>
          <p:nvPr/>
        </p:nvSpPr>
        <p:spPr bwMode="auto">
          <a:xfrm>
            <a:off x="7259385" y="88900"/>
            <a:ext cx="1798890" cy="246221"/>
          </a:xfrm>
          <a:prstGeom prst="rect">
            <a:avLst/>
          </a:prstGeom>
          <a:noFill/>
          <a:ln w="9525">
            <a:noFill/>
            <a:miter lim="800000"/>
            <a:headEnd/>
            <a:tailEnd/>
          </a:ln>
        </p:spPr>
        <p:txBody>
          <a:bodyPr wrap="none">
            <a:spAutoFit/>
          </a:bodyPr>
          <a:lstStyle/>
          <a:p>
            <a:pPr algn="r"/>
            <a:r>
              <a:rPr lang="en-US" altLang="en-US" sz="1000" dirty="0">
                <a:solidFill>
                  <a:schemeClr val="tx2"/>
                </a:solidFill>
                <a:latin typeface="Arial" charset="0"/>
              </a:rPr>
              <a:t>3　PL/0编译程序的词法分析</a:t>
            </a:r>
            <a:endParaRPr lang="zh-CN" altLang="en-US" sz="1000" dirty="0">
              <a:solidFill>
                <a:schemeClr val="tx2"/>
              </a:solidFill>
              <a:latin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4"/>
          <p:cNvSpPr>
            <a:spLocks noGrp="1"/>
          </p:cNvSpPr>
          <p:nvPr>
            <p:ph type="sldNum" sz="quarter" idx="11"/>
          </p:nvPr>
        </p:nvSpPr>
        <p:spPr>
          <a:noFill/>
        </p:spPr>
        <p:txBody>
          <a:bodyPr/>
          <a:lstStyle/>
          <a:p>
            <a:fld id="{990A2CCC-686F-4383-A43F-4AE62F048154}" type="slidenum">
              <a:rPr lang="en-US" altLang="zh-CN" smtClean="0">
                <a:ea typeface="宋体" charset="-122"/>
              </a:rPr>
              <a:pPr/>
              <a:t>15</a:t>
            </a:fld>
            <a:endParaRPr lang="en-US" altLang="zh-CN">
              <a:ea typeface="宋体" charset="-122"/>
            </a:endParaRPr>
          </a:p>
        </p:txBody>
      </p:sp>
      <p:sp>
        <p:nvSpPr>
          <p:cNvPr id="7" name="页脚占位符 5"/>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187394" name="Rectangle 2"/>
          <p:cNvSpPr>
            <a:spLocks noGrp="1" noRot="1" noChangeArrowheads="1"/>
          </p:cNvSpPr>
          <p:nvPr>
            <p:ph type="title"/>
          </p:nvPr>
        </p:nvSpPr>
        <p:spPr/>
        <p:txBody>
          <a:bodyPr/>
          <a:lstStyle/>
          <a:p>
            <a:pPr eaLnBrk="1" hangingPunct="1">
              <a:defRPr/>
            </a:pPr>
            <a:r>
              <a:rPr kumimoji="1" lang="en-US" altLang="zh-CN">
                <a:solidFill>
                  <a:schemeClr val="tx1"/>
                </a:solidFill>
              </a:rPr>
              <a:t>symbol</a:t>
            </a:r>
            <a:r>
              <a:rPr kumimoji="1" lang="zh-CN" altLang="en-US">
                <a:solidFill>
                  <a:schemeClr val="tx1"/>
                </a:solidFill>
              </a:rPr>
              <a:t>的定义</a:t>
            </a:r>
          </a:p>
        </p:txBody>
      </p:sp>
      <p:sp>
        <p:nvSpPr>
          <p:cNvPr id="187395" name="Rectangle 3"/>
          <p:cNvSpPr>
            <a:spLocks noGrp="1" noChangeArrowheads="1"/>
          </p:cNvSpPr>
          <p:nvPr>
            <p:ph type="body" idx="1"/>
          </p:nvPr>
        </p:nvSpPr>
        <p:spPr>
          <a:xfrm>
            <a:off x="179388" y="1557338"/>
            <a:ext cx="8675687" cy="4525962"/>
          </a:xfrm>
        </p:spPr>
        <p:txBody>
          <a:bodyPr/>
          <a:lstStyle/>
          <a:p>
            <a:pPr eaLnBrk="1" hangingPunct="1">
              <a:buFont typeface="Wingdings" pitchFamily="2" charset="2"/>
              <a:buNone/>
              <a:defRPr/>
            </a:pPr>
            <a:r>
              <a:rPr lang="en-US" altLang="zh-CN" sz="2000" dirty="0"/>
              <a:t>enum symbol</a:t>
            </a:r>
          </a:p>
          <a:p>
            <a:pPr eaLnBrk="1" hangingPunct="1">
              <a:buFont typeface="Wingdings" pitchFamily="2" charset="2"/>
              <a:buNone/>
              <a:defRPr/>
            </a:pPr>
            <a:r>
              <a:rPr lang="en-US" altLang="zh-CN" sz="2000" dirty="0"/>
              <a:t>{</a:t>
            </a:r>
            <a:br>
              <a:rPr lang="en-US" altLang="zh-CN" sz="2000" dirty="0"/>
            </a:br>
            <a:r>
              <a:rPr lang="en-US" altLang="zh-CN" sz="2000" dirty="0" err="1">
                <a:solidFill>
                  <a:srgbClr val="00FF00"/>
                </a:solidFill>
              </a:rPr>
              <a:t>nul</a:t>
            </a:r>
            <a:r>
              <a:rPr lang="en-US" altLang="zh-CN" sz="2000" dirty="0"/>
              <a:t>,		</a:t>
            </a:r>
            <a:r>
              <a:rPr lang="en-US" altLang="zh-CN" sz="2000" dirty="0">
                <a:solidFill>
                  <a:srgbClr val="FF0000"/>
                </a:solidFill>
              </a:rPr>
              <a:t>ident</a:t>
            </a:r>
            <a:r>
              <a:rPr lang="en-US" altLang="zh-CN" sz="2000" dirty="0"/>
              <a:t>,		</a:t>
            </a:r>
            <a:r>
              <a:rPr lang="en-US" altLang="zh-CN" sz="2000" dirty="0">
                <a:solidFill>
                  <a:srgbClr val="FFFF00"/>
                </a:solidFill>
              </a:rPr>
              <a:t>number</a:t>
            </a:r>
            <a:r>
              <a:rPr lang="en-US" altLang="zh-CN" sz="2000" dirty="0"/>
              <a:t>,		plus,		minus,</a:t>
            </a:r>
            <a:br>
              <a:rPr lang="en-US" altLang="zh-CN" sz="2000" dirty="0"/>
            </a:br>
            <a:r>
              <a:rPr lang="en-US" altLang="zh-CN" sz="2000" dirty="0"/>
              <a:t>times,	slash,		</a:t>
            </a:r>
            <a:r>
              <a:rPr lang="en-US" altLang="zh-CN" sz="2000" dirty="0" err="1"/>
              <a:t>oddsym</a:t>
            </a:r>
            <a:r>
              <a:rPr lang="en-US" altLang="zh-CN" sz="2000" dirty="0"/>
              <a:t>,		</a:t>
            </a:r>
            <a:r>
              <a:rPr lang="en-US" altLang="zh-CN" sz="2000" dirty="0" err="1"/>
              <a:t>eql</a:t>
            </a:r>
            <a:r>
              <a:rPr lang="en-US" altLang="zh-CN" sz="2000" dirty="0"/>
              <a:t>,		</a:t>
            </a:r>
            <a:r>
              <a:rPr lang="en-US" altLang="zh-CN" sz="2000" dirty="0" err="1"/>
              <a:t>neq</a:t>
            </a:r>
            <a:r>
              <a:rPr lang="en-US" altLang="zh-CN" sz="2000" dirty="0"/>
              <a:t>,</a:t>
            </a:r>
            <a:br>
              <a:rPr lang="en-US" altLang="zh-CN" sz="2000" dirty="0"/>
            </a:br>
            <a:r>
              <a:rPr lang="en-US" altLang="zh-CN" sz="2000" dirty="0" err="1"/>
              <a:t>lss</a:t>
            </a:r>
            <a:r>
              <a:rPr lang="en-US" altLang="zh-CN" sz="2000" dirty="0"/>
              <a:t>,		</a:t>
            </a:r>
            <a:r>
              <a:rPr lang="en-US" altLang="zh-CN" sz="2000" dirty="0" err="1"/>
              <a:t>leq</a:t>
            </a:r>
            <a:r>
              <a:rPr lang="en-US" altLang="zh-CN" sz="2000" dirty="0"/>
              <a:t>,		</a:t>
            </a:r>
            <a:r>
              <a:rPr lang="en-US" altLang="zh-CN" sz="2000" dirty="0" err="1"/>
              <a:t>gtr</a:t>
            </a:r>
            <a:r>
              <a:rPr lang="en-US" altLang="zh-CN" sz="2000" dirty="0"/>
              <a:t>,		</a:t>
            </a:r>
            <a:r>
              <a:rPr lang="en-US" altLang="zh-CN" sz="2000" dirty="0" err="1"/>
              <a:t>geq</a:t>
            </a:r>
            <a:r>
              <a:rPr lang="en-US" altLang="zh-CN" sz="2000" dirty="0"/>
              <a:t>,		</a:t>
            </a:r>
            <a:r>
              <a:rPr lang="en-US" altLang="zh-CN" sz="2000" dirty="0" err="1"/>
              <a:t>lparen</a:t>
            </a:r>
            <a:r>
              <a:rPr lang="en-US" altLang="zh-CN" sz="2000" dirty="0"/>
              <a:t>,</a:t>
            </a:r>
            <a:br>
              <a:rPr lang="en-US" altLang="zh-CN" sz="2000" dirty="0"/>
            </a:br>
            <a:r>
              <a:rPr lang="en-US" altLang="zh-CN" sz="2000" dirty="0" err="1"/>
              <a:t>rparen</a:t>
            </a:r>
            <a:r>
              <a:rPr lang="en-US" altLang="zh-CN" sz="2000" dirty="0"/>
              <a:t>,	comma,		semicolon,	period,		becomes,</a:t>
            </a:r>
            <a:br>
              <a:rPr lang="en-US" altLang="zh-CN" sz="2000" dirty="0"/>
            </a:br>
            <a:r>
              <a:rPr lang="en-US" altLang="zh-CN" sz="2000" dirty="0" err="1"/>
              <a:t>beginsym</a:t>
            </a:r>
            <a:r>
              <a:rPr lang="en-US" altLang="zh-CN" sz="2000" dirty="0"/>
              <a:t>,	</a:t>
            </a:r>
            <a:r>
              <a:rPr lang="en-US" altLang="zh-CN" sz="2000" dirty="0" err="1"/>
              <a:t>endsym</a:t>
            </a:r>
            <a:r>
              <a:rPr lang="en-US" altLang="zh-CN" sz="2000" dirty="0"/>
              <a:t>,		</a:t>
            </a:r>
            <a:r>
              <a:rPr lang="en-US" altLang="zh-CN" sz="2000" dirty="0" err="1"/>
              <a:t>ifsym</a:t>
            </a:r>
            <a:r>
              <a:rPr lang="en-US" altLang="zh-CN" sz="2000" dirty="0"/>
              <a:t>,		</a:t>
            </a:r>
            <a:r>
              <a:rPr lang="en-US" altLang="zh-CN" sz="2000" dirty="0" err="1"/>
              <a:t>thensym</a:t>
            </a:r>
            <a:r>
              <a:rPr lang="en-US" altLang="zh-CN" sz="2000" dirty="0"/>
              <a:t>,  	</a:t>
            </a:r>
            <a:r>
              <a:rPr lang="en-US" altLang="zh-CN" sz="2000" dirty="0" err="1"/>
              <a:t>whilesym</a:t>
            </a:r>
            <a:r>
              <a:rPr lang="en-US" altLang="zh-CN" sz="2000" dirty="0"/>
              <a:t>,</a:t>
            </a:r>
            <a:br>
              <a:rPr lang="en-US" altLang="zh-CN" sz="2000" dirty="0"/>
            </a:br>
            <a:r>
              <a:rPr lang="en-US" altLang="zh-CN" sz="2000" dirty="0" err="1"/>
              <a:t>writesym</a:t>
            </a:r>
            <a:r>
              <a:rPr lang="en-US" altLang="zh-CN" sz="2000" dirty="0"/>
              <a:t>,	</a:t>
            </a:r>
            <a:r>
              <a:rPr lang="en-US" altLang="zh-CN" sz="2000" dirty="0" err="1"/>
              <a:t>readsym</a:t>
            </a:r>
            <a:r>
              <a:rPr lang="en-US" altLang="zh-CN" sz="2000" dirty="0"/>
              <a:t>,	</a:t>
            </a:r>
            <a:r>
              <a:rPr lang="en-US" altLang="zh-CN" sz="2000" dirty="0" err="1"/>
              <a:t>dosym</a:t>
            </a:r>
            <a:r>
              <a:rPr lang="en-US" altLang="zh-CN" sz="2000" dirty="0"/>
              <a:t>,		</a:t>
            </a:r>
            <a:r>
              <a:rPr lang="en-US" altLang="zh-CN" sz="2000" dirty="0" err="1"/>
              <a:t>callsym</a:t>
            </a:r>
            <a:r>
              <a:rPr lang="en-US" altLang="zh-CN" sz="2000" dirty="0"/>
              <a:t>,  	</a:t>
            </a:r>
            <a:r>
              <a:rPr lang="en-US" altLang="zh-CN" sz="2000" dirty="0" err="1"/>
              <a:t>constsym</a:t>
            </a:r>
            <a:r>
              <a:rPr lang="en-US" altLang="zh-CN" sz="2000" dirty="0"/>
              <a:t>,</a:t>
            </a:r>
            <a:br>
              <a:rPr lang="en-US" altLang="zh-CN" sz="2000" dirty="0"/>
            </a:br>
            <a:r>
              <a:rPr lang="en-US" altLang="zh-CN" sz="2000" dirty="0" err="1"/>
              <a:t>varsym</a:t>
            </a:r>
            <a:r>
              <a:rPr lang="en-US" altLang="zh-CN" sz="2000" dirty="0"/>
              <a:t>,	</a:t>
            </a:r>
            <a:r>
              <a:rPr lang="en-US" altLang="zh-CN" sz="2000" dirty="0" err="1"/>
              <a:t>procsym</a:t>
            </a:r>
            <a:endParaRPr lang="en-US" altLang="zh-CN" sz="2000" dirty="0"/>
          </a:p>
          <a:p>
            <a:pPr eaLnBrk="1" hangingPunct="1">
              <a:buFont typeface="Wingdings" pitchFamily="2" charset="2"/>
              <a:buNone/>
              <a:defRPr/>
            </a:pPr>
            <a:r>
              <a:rPr lang="en-US" altLang="zh-CN" sz="2000" dirty="0"/>
              <a:t>};</a:t>
            </a:r>
          </a:p>
        </p:txBody>
      </p:sp>
      <p:sp>
        <p:nvSpPr>
          <p:cNvPr id="17414" name="Rectangle 4"/>
          <p:cNvSpPr>
            <a:spLocks noChangeArrowheads="1"/>
          </p:cNvSpPr>
          <p:nvPr/>
        </p:nvSpPr>
        <p:spPr bwMode="auto">
          <a:xfrm>
            <a:off x="7259385" y="88900"/>
            <a:ext cx="1798890" cy="246221"/>
          </a:xfrm>
          <a:prstGeom prst="rect">
            <a:avLst/>
          </a:prstGeom>
          <a:noFill/>
          <a:ln w="9525">
            <a:noFill/>
            <a:miter lim="800000"/>
            <a:headEnd/>
            <a:tailEnd/>
          </a:ln>
        </p:spPr>
        <p:txBody>
          <a:bodyPr wrap="none">
            <a:spAutoFit/>
          </a:bodyPr>
          <a:lstStyle/>
          <a:p>
            <a:pPr algn="r"/>
            <a:r>
              <a:rPr lang="en-US" altLang="en-US" sz="1000" dirty="0">
                <a:solidFill>
                  <a:schemeClr val="tx2"/>
                </a:solidFill>
                <a:latin typeface="Arial" charset="0"/>
              </a:rPr>
              <a:t>3　PL/0编译程序的词法分析</a:t>
            </a:r>
            <a:endParaRPr lang="zh-CN" altLang="en-US" sz="1000" dirty="0">
              <a:solidFill>
                <a:schemeClr val="tx2"/>
              </a:solidFill>
              <a:latin typeface="Arial"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4"/>
          <p:cNvSpPr>
            <a:spLocks noGrp="1"/>
          </p:cNvSpPr>
          <p:nvPr>
            <p:ph type="sldNum" sz="quarter" idx="11"/>
          </p:nvPr>
        </p:nvSpPr>
        <p:spPr>
          <a:noFill/>
        </p:spPr>
        <p:txBody>
          <a:bodyPr/>
          <a:lstStyle/>
          <a:p>
            <a:fld id="{AE494F2F-FD98-413C-A1E6-302D91279ACB}" type="slidenum">
              <a:rPr lang="en-US" altLang="zh-CN" smtClean="0">
                <a:ea typeface="宋体" charset="-122"/>
              </a:rPr>
              <a:pPr/>
              <a:t>16</a:t>
            </a:fld>
            <a:endParaRPr lang="en-US" altLang="zh-CN">
              <a:ea typeface="宋体" charset="-122"/>
            </a:endParaRPr>
          </a:p>
        </p:txBody>
      </p:sp>
      <p:sp>
        <p:nvSpPr>
          <p:cNvPr id="6" name="页脚占位符 5"/>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113667" name="Rectangle 3"/>
          <p:cNvSpPr>
            <a:spLocks noGrp="1" noChangeArrowheads="1"/>
          </p:cNvSpPr>
          <p:nvPr>
            <p:ph type="body" idx="1"/>
          </p:nvPr>
        </p:nvSpPr>
        <p:spPr>
          <a:xfrm>
            <a:off x="468313" y="1628775"/>
            <a:ext cx="8675687" cy="4525963"/>
          </a:xfrm>
        </p:spPr>
        <p:txBody>
          <a:bodyPr/>
          <a:lstStyle/>
          <a:p>
            <a:pPr eaLnBrk="1" hangingPunct="1">
              <a:defRPr/>
            </a:pPr>
            <a:r>
              <a:rPr lang="zh-CN" altLang="en-US" dirty="0"/>
              <a:t>词法分析过程</a:t>
            </a:r>
            <a:r>
              <a:rPr lang="en-US" altLang="zh-CN" dirty="0" err="1"/>
              <a:t>getsym</a:t>
            </a:r>
            <a:r>
              <a:rPr lang="zh-CN" altLang="en-US" dirty="0"/>
              <a:t>所要完成的任务</a:t>
            </a:r>
          </a:p>
          <a:p>
            <a:pPr lvl="1" eaLnBrk="1" hangingPunct="1">
              <a:defRPr/>
            </a:pPr>
            <a:r>
              <a:rPr lang="zh-CN" altLang="en-US" dirty="0">
                <a:latin typeface="+mn-lt"/>
              </a:rPr>
              <a:t>读源程序（</a:t>
            </a:r>
            <a:r>
              <a:rPr lang="en-US" altLang="zh-CN" dirty="0" err="1">
                <a:latin typeface="+mn-lt"/>
              </a:rPr>
              <a:t>getch</a:t>
            </a:r>
            <a:r>
              <a:rPr lang="en-US" altLang="zh-CN" dirty="0">
                <a:latin typeface="+mn-lt"/>
              </a:rPr>
              <a:t>)</a:t>
            </a:r>
          </a:p>
          <a:p>
            <a:pPr lvl="1" eaLnBrk="1" hangingPunct="1">
              <a:defRPr/>
            </a:pPr>
            <a:r>
              <a:rPr lang="zh-CN" altLang="en-US" dirty="0"/>
              <a:t>滤空格</a:t>
            </a:r>
          </a:p>
          <a:p>
            <a:pPr lvl="1" eaLnBrk="1" hangingPunct="1">
              <a:defRPr/>
            </a:pPr>
            <a:r>
              <a:rPr lang="zh-CN" altLang="en-US" dirty="0"/>
              <a:t>识别保留字－查找保留字表</a:t>
            </a:r>
          </a:p>
          <a:p>
            <a:pPr lvl="1" eaLnBrk="1" hangingPunct="1">
              <a:defRPr/>
            </a:pPr>
            <a:r>
              <a:rPr lang="zh-CN" altLang="en-US" dirty="0"/>
              <a:t>识别标识符－不在保留字表中则为标识符</a:t>
            </a:r>
          </a:p>
          <a:p>
            <a:pPr lvl="1" eaLnBrk="1" hangingPunct="1">
              <a:defRPr/>
            </a:pPr>
            <a:r>
              <a:rPr lang="zh-CN" altLang="en-US" dirty="0"/>
              <a:t>拼数</a:t>
            </a:r>
          </a:p>
          <a:p>
            <a:pPr lvl="1" eaLnBrk="1" hangingPunct="1">
              <a:defRPr/>
            </a:pPr>
            <a:r>
              <a:rPr lang="zh-CN" altLang="en-US" dirty="0"/>
              <a:t>识别两个字符组成的符号－‘</a:t>
            </a:r>
            <a:r>
              <a:rPr lang="en-US" altLang="zh-CN" dirty="0"/>
              <a:t>&lt;=’</a:t>
            </a:r>
            <a:r>
              <a:rPr lang="zh-CN" altLang="en-US" dirty="0"/>
              <a:t>等</a:t>
            </a:r>
          </a:p>
          <a:p>
            <a:pPr lvl="1" eaLnBrk="1" hangingPunct="1">
              <a:defRPr/>
            </a:pPr>
            <a:r>
              <a:rPr lang="zh-CN" altLang="en-US" dirty="0"/>
              <a:t>识别单个字符组成的符号－‘</a:t>
            </a:r>
            <a:r>
              <a:rPr lang="en-US" altLang="zh-CN" dirty="0"/>
              <a:t>(’</a:t>
            </a:r>
            <a:r>
              <a:rPr lang="zh-CN" altLang="en-US" dirty="0"/>
              <a:t>、‘</a:t>
            </a:r>
            <a:r>
              <a:rPr lang="en-US" altLang="zh-CN" dirty="0"/>
              <a:t>;’</a:t>
            </a:r>
            <a:r>
              <a:rPr lang="zh-CN" altLang="en-US" dirty="0"/>
              <a:t>等</a:t>
            </a:r>
          </a:p>
        </p:txBody>
      </p:sp>
      <p:sp>
        <p:nvSpPr>
          <p:cNvPr id="18437" name="Rectangle 4"/>
          <p:cNvSpPr>
            <a:spLocks noChangeArrowheads="1"/>
          </p:cNvSpPr>
          <p:nvPr/>
        </p:nvSpPr>
        <p:spPr bwMode="auto">
          <a:xfrm>
            <a:off x="7259385" y="88900"/>
            <a:ext cx="1798890" cy="246221"/>
          </a:xfrm>
          <a:prstGeom prst="rect">
            <a:avLst/>
          </a:prstGeom>
          <a:noFill/>
          <a:ln w="9525">
            <a:noFill/>
            <a:miter lim="800000"/>
            <a:headEnd/>
            <a:tailEnd/>
          </a:ln>
        </p:spPr>
        <p:txBody>
          <a:bodyPr wrap="none">
            <a:spAutoFit/>
          </a:bodyPr>
          <a:lstStyle/>
          <a:p>
            <a:pPr algn="r"/>
            <a:r>
              <a:rPr lang="en-US" altLang="en-US" sz="1000" dirty="0">
                <a:solidFill>
                  <a:schemeClr val="tx2"/>
                </a:solidFill>
                <a:latin typeface="Arial" charset="0"/>
              </a:rPr>
              <a:t>3　PL/0编译程序的词法分析</a:t>
            </a:r>
            <a:endParaRPr lang="zh-CN" altLang="en-US" sz="1000" dirty="0">
              <a:solidFill>
                <a:schemeClr val="tx2"/>
              </a:solidFill>
              <a:latin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2"/>
          <p:cNvSpPr>
            <a:spLocks noGrp="1"/>
          </p:cNvSpPr>
          <p:nvPr>
            <p:ph type="sldNum" sz="quarter" idx="11"/>
          </p:nvPr>
        </p:nvSpPr>
        <p:spPr>
          <a:noFill/>
        </p:spPr>
        <p:txBody>
          <a:bodyPr/>
          <a:lstStyle/>
          <a:p>
            <a:fld id="{EDADB9E9-F5CD-44B5-81C2-70C2552FD7DA}" type="slidenum">
              <a:rPr lang="en-US" altLang="zh-CN" smtClean="0">
                <a:ea typeface="宋体" charset="-122"/>
              </a:rPr>
              <a:pPr/>
              <a:t>17</a:t>
            </a:fld>
            <a:endParaRPr lang="en-US" altLang="zh-CN">
              <a:ea typeface="宋体" charset="-122"/>
            </a:endParaRPr>
          </a:p>
        </p:txBody>
      </p:sp>
      <p:sp>
        <p:nvSpPr>
          <p:cNvPr id="53" name="页脚占位符 3"/>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useBgFill="1">
        <p:nvSpPr>
          <p:cNvPr id="132225" name="Text Box 129"/>
          <p:cNvSpPr txBox="1">
            <a:spLocks noChangeArrowheads="1"/>
          </p:cNvSpPr>
          <p:nvPr/>
        </p:nvSpPr>
        <p:spPr bwMode="auto">
          <a:xfrm>
            <a:off x="4155405" y="5949280"/>
            <a:ext cx="2936875" cy="396875"/>
          </a:xfrm>
          <a:prstGeom prst="rect">
            <a:avLst/>
          </a:prstGeom>
          <a:ln w="9525">
            <a:noFill/>
            <a:miter lim="800000"/>
            <a:headEnd/>
            <a:tailEnd/>
          </a:ln>
          <a:effectLst/>
        </p:spPr>
        <p:txBody>
          <a:bodyPr wrap="none">
            <a:spAutoFit/>
          </a:bodyPr>
          <a:lstStyle/>
          <a:p>
            <a:pPr>
              <a:defRPr/>
            </a:pPr>
            <a:r>
              <a:rPr lang="zh-CN" altLang="en-US" sz="2000" b="1" dirty="0">
                <a:effectLst>
                  <a:outerShdw blurRad="38100" dist="38100" dir="2700000" algn="tl">
                    <a:srgbClr val="000000"/>
                  </a:outerShdw>
                </a:effectLst>
                <a:latin typeface="Courier New" pitchFamily="49" charset="0"/>
                <a:ea typeface="楷体" pitchFamily="49" charset="-122"/>
              </a:rPr>
              <a:t>词法分析过程</a:t>
            </a:r>
            <a:r>
              <a:rPr lang="en-US" altLang="zh-CN" sz="2000" b="1" dirty="0" err="1">
                <a:effectLst>
                  <a:outerShdw blurRad="38100" dist="38100" dir="2700000" algn="tl">
                    <a:srgbClr val="000000"/>
                  </a:outerShdw>
                </a:effectLst>
                <a:latin typeface="Courier New" pitchFamily="49" charset="0"/>
                <a:ea typeface="楷体" pitchFamily="49" charset="-122"/>
              </a:rPr>
              <a:t>getsym</a:t>
            </a:r>
            <a:r>
              <a:rPr lang="en-US" altLang="zh-CN" sz="2000" b="1" dirty="0">
                <a:effectLst>
                  <a:outerShdw blurRad="38100" dist="38100" dir="2700000" algn="tl">
                    <a:srgbClr val="000000"/>
                  </a:outerShdw>
                </a:effectLst>
                <a:latin typeface="Courier New" pitchFamily="49" charset="0"/>
                <a:ea typeface="楷体" pitchFamily="49" charset="-122"/>
              </a:rPr>
              <a:t>  </a:t>
            </a:r>
          </a:p>
        </p:txBody>
      </p:sp>
      <p:sp>
        <p:nvSpPr>
          <p:cNvPr id="19461" name="Rectangle 130"/>
          <p:cNvSpPr>
            <a:spLocks noChangeArrowheads="1"/>
          </p:cNvSpPr>
          <p:nvPr/>
        </p:nvSpPr>
        <p:spPr bwMode="auto">
          <a:xfrm>
            <a:off x="7259385" y="88900"/>
            <a:ext cx="1798890" cy="246221"/>
          </a:xfrm>
          <a:prstGeom prst="rect">
            <a:avLst/>
          </a:prstGeom>
          <a:noFill/>
          <a:ln w="9525">
            <a:noFill/>
            <a:miter lim="800000"/>
            <a:headEnd/>
            <a:tailEnd/>
          </a:ln>
        </p:spPr>
        <p:txBody>
          <a:bodyPr wrap="none">
            <a:spAutoFit/>
          </a:bodyPr>
          <a:lstStyle/>
          <a:p>
            <a:pPr algn="r"/>
            <a:r>
              <a:rPr lang="en-US" altLang="en-US" sz="1000" dirty="0">
                <a:solidFill>
                  <a:schemeClr val="tx2"/>
                </a:solidFill>
                <a:latin typeface="Arial" charset="0"/>
              </a:rPr>
              <a:t>3　PL/0编译程序的词法分析</a:t>
            </a:r>
            <a:endParaRPr lang="zh-CN" altLang="en-US" sz="1000" dirty="0">
              <a:solidFill>
                <a:schemeClr val="tx2"/>
              </a:solidFill>
              <a:latin typeface="Arial" charset="0"/>
            </a:endParaRPr>
          </a:p>
        </p:txBody>
      </p:sp>
      <p:sp>
        <p:nvSpPr>
          <p:cNvPr id="132104" name="AutoShape 8"/>
          <p:cNvSpPr>
            <a:spLocks noChangeArrowheads="1"/>
          </p:cNvSpPr>
          <p:nvPr/>
        </p:nvSpPr>
        <p:spPr bwMode="auto">
          <a:xfrm>
            <a:off x="1350963" y="333375"/>
            <a:ext cx="1439862" cy="360363"/>
          </a:xfrm>
          <a:prstGeom prst="roundRect">
            <a:avLst>
              <a:gd name="adj" fmla="val 44852"/>
            </a:avLst>
          </a:prstGeom>
          <a:noFill/>
          <a:ln w="19050" algn="ctr">
            <a:noFill/>
            <a:round/>
            <a:headEnd/>
            <a:tailEnd/>
          </a:ln>
          <a:effectLst/>
        </p:spPr>
        <p:txBody>
          <a:bodyPr anchor="ctr" anchorCtr="1"/>
          <a:lstStyle/>
          <a:p>
            <a:pPr lvl="0" algn="ctr">
              <a:defRPr/>
            </a:pPr>
            <a:r>
              <a:rPr kumimoji="1" lang="en-US" altLang="zh-CN" b="1">
                <a:solidFill>
                  <a:srgbClr val="FFFF00"/>
                </a:solidFill>
                <a:effectLst>
                  <a:outerShdw blurRad="38100" dist="38100" dir="2700000" algn="tl">
                    <a:srgbClr val="000000"/>
                  </a:outerShdw>
                </a:effectLst>
                <a:latin typeface="Courier New" pitchFamily="49" charset="0"/>
                <a:ea typeface="楷体" pitchFamily="49" charset="-122"/>
              </a:rPr>
              <a:t>getsym</a:t>
            </a:r>
          </a:p>
        </p:txBody>
      </p:sp>
      <p:grpSp>
        <p:nvGrpSpPr>
          <p:cNvPr id="19463" name="Group 139"/>
          <p:cNvGrpSpPr>
            <a:grpSpLocks/>
          </p:cNvGrpSpPr>
          <p:nvPr/>
        </p:nvGrpSpPr>
        <p:grpSpPr bwMode="auto">
          <a:xfrm>
            <a:off x="900113" y="703263"/>
            <a:ext cx="8172450" cy="5607050"/>
            <a:chOff x="567" y="443"/>
            <a:chExt cx="5148" cy="3532"/>
          </a:xfrm>
        </p:grpSpPr>
        <p:sp>
          <p:nvSpPr>
            <p:cNvPr id="132118" name="Text Box 22"/>
            <p:cNvSpPr txBox="1">
              <a:spLocks noChangeArrowheads="1"/>
            </p:cNvSpPr>
            <p:nvPr/>
          </p:nvSpPr>
          <p:spPr bwMode="auto">
            <a:xfrm>
              <a:off x="1474" y="1616"/>
              <a:ext cx="907" cy="227"/>
            </a:xfrm>
            <a:prstGeom prst="rect">
              <a:avLst/>
            </a:prstGeom>
            <a:solidFill>
              <a:srgbClr val="FFFF99">
                <a:alpha val="20000"/>
              </a:srgbClr>
            </a:solidFill>
            <a:ln w="19050" algn="ctr">
              <a:solidFill>
                <a:srgbClr val="FFCC00"/>
              </a:solidFill>
              <a:miter lim="800000"/>
              <a:headEnd/>
              <a:tailEnd/>
            </a:ln>
            <a:effectLst/>
          </p:spPr>
          <p:txBody>
            <a:bodyPr anchor="ctr" anchorCtr="1"/>
            <a:lstStyle/>
            <a:p>
              <a:pPr algn="ctr">
                <a:defRPr/>
              </a:pPr>
              <a:r>
                <a:rPr kumimoji="1" lang="en-US" altLang="zh-CN" b="1">
                  <a:effectLst>
                    <a:outerShdw blurRad="38100" dist="38100" dir="2700000" algn="tl">
                      <a:srgbClr val="000000"/>
                    </a:outerShdw>
                  </a:effectLst>
                  <a:latin typeface="Courier New" pitchFamily="49" charset="0"/>
                  <a:ea typeface="楷体" pitchFamily="49" charset="-122"/>
                </a:rPr>
                <a:t>k=0</a:t>
              </a:r>
            </a:p>
          </p:txBody>
        </p:sp>
        <p:sp>
          <p:nvSpPr>
            <p:cNvPr id="132178" name="AutoShape 82"/>
            <p:cNvSpPr>
              <a:spLocks noChangeArrowheads="1"/>
            </p:cNvSpPr>
            <p:nvPr/>
          </p:nvSpPr>
          <p:spPr bwMode="auto">
            <a:xfrm>
              <a:off x="567" y="709"/>
              <a:ext cx="1474" cy="340"/>
            </a:xfrm>
            <a:prstGeom prst="flowChartDecision">
              <a:avLst/>
            </a:prstGeom>
            <a:solidFill>
              <a:srgbClr val="FFFF99">
                <a:alpha val="20000"/>
              </a:srgbClr>
            </a:solidFill>
            <a:ln w="19050" algn="ctr">
              <a:solidFill>
                <a:srgbClr val="FFCC00"/>
              </a:solidFill>
              <a:miter lim="800000"/>
              <a:headEnd/>
              <a:tailEnd/>
            </a:ln>
            <a:effectLst/>
          </p:spPr>
          <p:txBody>
            <a:bodyPr lIns="0" tIns="0" rIns="0" bIns="0"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pitchFamily="49" charset="0"/>
                  <a:ea typeface="楷体" pitchFamily="49" charset="-122"/>
                </a:rPr>
                <a:t>ch=</a:t>
              </a:r>
              <a:r>
                <a:rPr kumimoji="1" lang="zh-CN" altLang="en-US" b="1">
                  <a:solidFill>
                    <a:srgbClr val="FFFFFF"/>
                  </a:solidFill>
                  <a:effectLst>
                    <a:outerShdw blurRad="38100" dist="38100" dir="2700000" algn="tl">
                      <a:srgbClr val="000000"/>
                    </a:outerShdw>
                  </a:effectLst>
                  <a:latin typeface="Courier New" pitchFamily="49" charset="0"/>
                  <a:ea typeface="楷体" pitchFamily="49" charset="-122"/>
                </a:rPr>
                <a:t>空</a:t>
              </a:r>
              <a:r>
                <a:rPr kumimoji="1" lang="en-US" altLang="zh-CN" b="1">
                  <a:solidFill>
                    <a:srgbClr val="FFFFFF"/>
                  </a:solidFill>
                  <a:effectLst>
                    <a:outerShdw blurRad="38100" dist="38100" dir="2700000" algn="tl">
                      <a:srgbClr val="000000"/>
                    </a:outerShdw>
                  </a:effectLst>
                  <a:latin typeface="Courier New" pitchFamily="49" charset="0"/>
                  <a:ea typeface="楷体" pitchFamily="49" charset="-122"/>
                </a:rPr>
                <a:t>?</a:t>
              </a:r>
            </a:p>
          </p:txBody>
        </p:sp>
        <p:sp>
          <p:nvSpPr>
            <p:cNvPr id="132179" name="AutoShape 83"/>
            <p:cNvSpPr>
              <a:spLocks noChangeArrowheads="1"/>
            </p:cNvSpPr>
            <p:nvPr/>
          </p:nvSpPr>
          <p:spPr bwMode="auto">
            <a:xfrm>
              <a:off x="851" y="1207"/>
              <a:ext cx="907" cy="227"/>
            </a:xfrm>
            <a:prstGeom prst="flowChartPredefinedProcess">
              <a:avLst/>
            </a:prstGeom>
            <a:solidFill>
              <a:srgbClr val="FFFF99">
                <a:alpha val="20000"/>
              </a:srgbClr>
            </a:solidFill>
            <a:ln w="19050" algn="ctr">
              <a:solidFill>
                <a:srgbClr val="FFCC00"/>
              </a:solidFill>
              <a:miter lim="800000"/>
              <a:headEnd/>
              <a:tailEnd/>
            </a:ln>
            <a:effectLst/>
          </p:spPr>
          <p:txBody>
            <a:bodyPr lIns="0" tIns="0" rIns="0" bIns="0"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pitchFamily="49" charset="0"/>
                  <a:ea typeface="楷体" pitchFamily="49" charset="-122"/>
                </a:rPr>
                <a:t>getch</a:t>
              </a:r>
            </a:p>
          </p:txBody>
        </p:sp>
        <p:sp>
          <p:nvSpPr>
            <p:cNvPr id="132180" name="AutoShape 84"/>
            <p:cNvSpPr>
              <a:spLocks noChangeArrowheads="1"/>
            </p:cNvSpPr>
            <p:nvPr/>
          </p:nvSpPr>
          <p:spPr bwMode="auto">
            <a:xfrm>
              <a:off x="3470" y="1298"/>
              <a:ext cx="1360" cy="340"/>
            </a:xfrm>
            <a:prstGeom prst="flowChartDecision">
              <a:avLst/>
            </a:prstGeom>
            <a:solidFill>
              <a:srgbClr val="FFFF99">
                <a:alpha val="20000"/>
              </a:srgbClr>
            </a:solidFill>
            <a:ln w="19050" algn="ctr">
              <a:solidFill>
                <a:srgbClr val="FFCC00"/>
              </a:solidFill>
              <a:miter lim="800000"/>
              <a:headEnd/>
              <a:tailEnd/>
            </a:ln>
            <a:effectLst/>
          </p:spPr>
          <p:txBody>
            <a:bodyPr lIns="0" tIns="0" rIns="0" bIns="0"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pitchFamily="49" charset="0"/>
                  <a:ea typeface="楷体" pitchFamily="49" charset="-122"/>
                </a:rPr>
                <a:t>ch</a:t>
              </a:r>
              <a:r>
                <a:rPr kumimoji="1" lang="zh-CN" altLang="en-US" b="1">
                  <a:solidFill>
                    <a:srgbClr val="FFFFFF"/>
                  </a:solidFill>
                  <a:effectLst>
                    <a:outerShdw blurRad="38100" dist="38100" dir="2700000" algn="tl">
                      <a:srgbClr val="000000"/>
                    </a:outerShdw>
                  </a:effectLst>
                  <a:latin typeface="Courier New" pitchFamily="49" charset="0"/>
                  <a:ea typeface="楷体" pitchFamily="49" charset="-122"/>
                </a:rPr>
                <a:t>是数字</a:t>
              </a:r>
              <a:r>
                <a:rPr kumimoji="1" lang="en-US" altLang="zh-CN" b="1">
                  <a:solidFill>
                    <a:srgbClr val="FFFFFF"/>
                  </a:solidFill>
                  <a:effectLst>
                    <a:outerShdw blurRad="38100" dist="38100" dir="2700000" algn="tl">
                      <a:srgbClr val="000000"/>
                    </a:outerShdw>
                  </a:effectLst>
                  <a:latin typeface="Courier New" pitchFamily="49" charset="0"/>
                  <a:ea typeface="楷体" pitchFamily="49" charset="-122"/>
                </a:rPr>
                <a:t>?</a:t>
              </a:r>
            </a:p>
          </p:txBody>
        </p:sp>
        <p:sp>
          <p:nvSpPr>
            <p:cNvPr id="132181" name="AutoShape 85"/>
            <p:cNvSpPr>
              <a:spLocks noChangeArrowheads="1"/>
            </p:cNvSpPr>
            <p:nvPr/>
          </p:nvSpPr>
          <p:spPr bwMode="auto">
            <a:xfrm>
              <a:off x="2496" y="981"/>
              <a:ext cx="1360" cy="340"/>
            </a:xfrm>
            <a:prstGeom prst="flowChartDecision">
              <a:avLst/>
            </a:prstGeom>
            <a:solidFill>
              <a:srgbClr val="FFFF99">
                <a:alpha val="20000"/>
              </a:srgbClr>
            </a:solidFill>
            <a:ln w="19050" algn="ctr">
              <a:solidFill>
                <a:srgbClr val="FFCC00"/>
              </a:solidFill>
              <a:miter lim="800000"/>
              <a:headEnd/>
              <a:tailEnd/>
            </a:ln>
            <a:effectLst/>
          </p:spPr>
          <p:txBody>
            <a:bodyPr lIns="0" tIns="0" rIns="0" bIns="0"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pitchFamily="49" charset="0"/>
                  <a:ea typeface="楷体" pitchFamily="49" charset="-122"/>
                </a:rPr>
                <a:t>ch</a:t>
              </a:r>
              <a:r>
                <a:rPr kumimoji="1" lang="zh-CN" altLang="en-US" b="1">
                  <a:solidFill>
                    <a:srgbClr val="FFFFFF"/>
                  </a:solidFill>
                  <a:effectLst>
                    <a:outerShdw blurRad="38100" dist="38100" dir="2700000" algn="tl">
                      <a:srgbClr val="000000"/>
                    </a:outerShdw>
                  </a:effectLst>
                  <a:latin typeface="Courier New" pitchFamily="49" charset="0"/>
                  <a:ea typeface="楷体" pitchFamily="49" charset="-122"/>
                </a:rPr>
                <a:t>是字母</a:t>
              </a:r>
              <a:r>
                <a:rPr kumimoji="1" lang="en-US" altLang="zh-CN" b="1">
                  <a:solidFill>
                    <a:srgbClr val="FFFFFF"/>
                  </a:solidFill>
                  <a:effectLst>
                    <a:outerShdw blurRad="38100" dist="38100" dir="2700000" algn="tl">
                      <a:srgbClr val="000000"/>
                    </a:outerShdw>
                  </a:effectLst>
                  <a:latin typeface="Courier New" pitchFamily="49" charset="0"/>
                  <a:ea typeface="楷体" pitchFamily="49" charset="-122"/>
                </a:rPr>
                <a:t>?</a:t>
              </a:r>
            </a:p>
          </p:txBody>
        </p:sp>
        <p:cxnSp>
          <p:nvCxnSpPr>
            <p:cNvPr id="19469" name="AutoShape 86"/>
            <p:cNvCxnSpPr>
              <a:cxnSpLocks noChangeShapeType="1"/>
              <a:stCxn id="132178" idx="3"/>
              <a:endCxn id="132181" idx="0"/>
            </p:cNvCxnSpPr>
            <p:nvPr/>
          </p:nvCxnSpPr>
          <p:spPr bwMode="auto">
            <a:xfrm>
              <a:off x="2047" y="879"/>
              <a:ext cx="1129" cy="96"/>
            </a:xfrm>
            <a:prstGeom prst="bentConnector2">
              <a:avLst/>
            </a:prstGeom>
            <a:noFill/>
            <a:ln w="19050">
              <a:solidFill>
                <a:srgbClr val="FFCC00"/>
              </a:solidFill>
              <a:miter lim="800000"/>
              <a:headEnd/>
              <a:tailEnd type="triangle" w="med" len="med"/>
            </a:ln>
          </p:spPr>
        </p:cxnSp>
        <p:cxnSp>
          <p:nvCxnSpPr>
            <p:cNvPr id="19470" name="AutoShape 87"/>
            <p:cNvCxnSpPr>
              <a:cxnSpLocks noChangeShapeType="1"/>
              <a:stCxn id="132104" idx="2"/>
              <a:endCxn id="132178" idx="0"/>
            </p:cNvCxnSpPr>
            <p:nvPr/>
          </p:nvCxnSpPr>
          <p:spPr bwMode="auto">
            <a:xfrm flipH="1">
              <a:off x="1304" y="443"/>
              <a:ext cx="1" cy="260"/>
            </a:xfrm>
            <a:prstGeom prst="straightConnector1">
              <a:avLst/>
            </a:prstGeom>
            <a:noFill/>
            <a:ln w="19050">
              <a:solidFill>
                <a:srgbClr val="FFCC00"/>
              </a:solidFill>
              <a:round/>
              <a:headEnd/>
              <a:tailEnd type="triangle" w="med" len="med"/>
            </a:ln>
          </p:spPr>
        </p:cxnSp>
        <p:cxnSp>
          <p:nvCxnSpPr>
            <p:cNvPr id="19471" name="AutoShape 88"/>
            <p:cNvCxnSpPr>
              <a:cxnSpLocks noChangeShapeType="1"/>
              <a:stCxn id="132178" idx="2"/>
              <a:endCxn id="132179" idx="0"/>
            </p:cNvCxnSpPr>
            <p:nvPr/>
          </p:nvCxnSpPr>
          <p:spPr bwMode="auto">
            <a:xfrm>
              <a:off x="1304" y="1055"/>
              <a:ext cx="1" cy="146"/>
            </a:xfrm>
            <a:prstGeom prst="straightConnector1">
              <a:avLst/>
            </a:prstGeom>
            <a:noFill/>
            <a:ln w="19050">
              <a:solidFill>
                <a:srgbClr val="FFCC00"/>
              </a:solidFill>
              <a:round/>
              <a:headEnd/>
              <a:tailEnd type="triangle" w="med" len="med"/>
            </a:ln>
          </p:spPr>
        </p:cxnSp>
        <p:cxnSp>
          <p:nvCxnSpPr>
            <p:cNvPr id="19472" name="AutoShape 90"/>
            <p:cNvCxnSpPr>
              <a:cxnSpLocks noChangeShapeType="1"/>
            </p:cNvCxnSpPr>
            <p:nvPr/>
          </p:nvCxnSpPr>
          <p:spPr bwMode="auto">
            <a:xfrm rot="16200000" flipV="1">
              <a:off x="854" y="989"/>
              <a:ext cx="890" cy="12"/>
            </a:xfrm>
            <a:prstGeom prst="bentConnector4">
              <a:avLst>
                <a:gd name="adj1" fmla="val -15394"/>
                <a:gd name="adj2" fmla="val 7316667"/>
              </a:avLst>
            </a:prstGeom>
            <a:noFill/>
            <a:ln w="19050">
              <a:solidFill>
                <a:srgbClr val="FFCC00"/>
              </a:solidFill>
              <a:miter lim="800000"/>
              <a:headEnd/>
              <a:tailEnd type="triangle" w="med" len="med"/>
            </a:ln>
          </p:spPr>
        </p:cxnSp>
        <p:cxnSp>
          <p:nvCxnSpPr>
            <p:cNvPr id="19473" name="AutoShape 91"/>
            <p:cNvCxnSpPr>
              <a:cxnSpLocks noChangeShapeType="1"/>
              <a:stCxn id="132181" idx="3"/>
              <a:endCxn id="132180" idx="0"/>
            </p:cNvCxnSpPr>
            <p:nvPr/>
          </p:nvCxnSpPr>
          <p:spPr bwMode="auto">
            <a:xfrm>
              <a:off x="3862" y="1151"/>
              <a:ext cx="288" cy="141"/>
            </a:xfrm>
            <a:prstGeom prst="bentConnector2">
              <a:avLst/>
            </a:prstGeom>
            <a:noFill/>
            <a:ln w="19050">
              <a:solidFill>
                <a:srgbClr val="FFCC00"/>
              </a:solidFill>
              <a:miter lim="800000"/>
              <a:headEnd/>
              <a:tailEnd type="triangle" w="med" len="med"/>
            </a:ln>
          </p:spPr>
        </p:cxnSp>
        <p:cxnSp>
          <p:nvCxnSpPr>
            <p:cNvPr id="19474" name="AutoShape 92"/>
            <p:cNvCxnSpPr>
              <a:cxnSpLocks noChangeShapeType="1"/>
            </p:cNvCxnSpPr>
            <p:nvPr/>
          </p:nvCxnSpPr>
          <p:spPr bwMode="auto">
            <a:xfrm rot="10800000" flipV="1">
              <a:off x="1928" y="1151"/>
              <a:ext cx="562" cy="459"/>
            </a:xfrm>
            <a:prstGeom prst="bentConnector2">
              <a:avLst/>
            </a:prstGeom>
            <a:noFill/>
            <a:ln w="19050">
              <a:solidFill>
                <a:srgbClr val="FFCC00"/>
              </a:solidFill>
              <a:miter lim="800000"/>
              <a:headEnd/>
              <a:tailEnd type="triangle" w="med" len="med"/>
            </a:ln>
          </p:spPr>
        </p:cxnSp>
        <p:sp>
          <p:nvSpPr>
            <p:cNvPr id="132189" name="AutoShape 93"/>
            <p:cNvSpPr>
              <a:spLocks noChangeAspect="1" noChangeArrowheads="1"/>
            </p:cNvSpPr>
            <p:nvPr/>
          </p:nvSpPr>
          <p:spPr bwMode="auto">
            <a:xfrm>
              <a:off x="1338" y="1978"/>
              <a:ext cx="1179" cy="272"/>
            </a:xfrm>
            <a:prstGeom prst="flowChartDecision">
              <a:avLst/>
            </a:prstGeom>
            <a:solidFill>
              <a:srgbClr val="FFFF99">
                <a:alpha val="20000"/>
              </a:srgbClr>
            </a:solidFill>
            <a:ln w="19050" algn="ctr">
              <a:solidFill>
                <a:srgbClr val="FFCC00"/>
              </a:solidFill>
              <a:miter lim="800000"/>
              <a:headEnd/>
              <a:tailEnd/>
            </a:ln>
            <a:effectLst/>
          </p:spPr>
          <p:txBody>
            <a:bodyPr lIns="0" tIns="0" rIns="0" bIns="0"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pitchFamily="49" charset="0"/>
                  <a:ea typeface="楷体" pitchFamily="49" charset="-122"/>
                </a:rPr>
                <a:t>k&lt;10?</a:t>
              </a:r>
            </a:p>
          </p:txBody>
        </p:sp>
        <p:sp>
          <p:nvSpPr>
            <p:cNvPr id="132190" name="Text Box 94"/>
            <p:cNvSpPr txBox="1">
              <a:spLocks noChangeArrowheads="1"/>
            </p:cNvSpPr>
            <p:nvPr/>
          </p:nvSpPr>
          <p:spPr bwMode="auto">
            <a:xfrm>
              <a:off x="1474" y="2387"/>
              <a:ext cx="907" cy="363"/>
            </a:xfrm>
            <a:prstGeom prst="rect">
              <a:avLst/>
            </a:prstGeom>
            <a:solidFill>
              <a:srgbClr val="FFFF99">
                <a:alpha val="20000"/>
              </a:srgbClr>
            </a:solidFill>
            <a:ln w="19050" algn="ctr">
              <a:solidFill>
                <a:srgbClr val="FFCC00"/>
              </a:solidFill>
              <a:miter lim="800000"/>
              <a:headEnd/>
              <a:tailEnd/>
            </a:ln>
            <a:effectLst/>
          </p:spPr>
          <p:txBody>
            <a:bodyPr anchor="ctr" anchorCtr="1"/>
            <a:lstStyle/>
            <a:p>
              <a:pPr algn="ctr">
                <a:defRPr/>
              </a:pPr>
              <a:r>
                <a:rPr kumimoji="1" lang="en-US" altLang="zh-CN" b="1">
                  <a:effectLst>
                    <a:outerShdw blurRad="38100" dist="38100" dir="2700000" algn="tl">
                      <a:srgbClr val="000000"/>
                    </a:outerShdw>
                  </a:effectLst>
                  <a:latin typeface="Courier New" pitchFamily="49" charset="0"/>
                  <a:ea typeface="楷体" pitchFamily="49" charset="-122"/>
                </a:rPr>
                <a:t>a[k]=ch</a:t>
              </a:r>
            </a:p>
            <a:p>
              <a:pPr algn="ctr">
                <a:defRPr/>
              </a:pPr>
              <a:r>
                <a:rPr kumimoji="1" lang="en-US" altLang="zh-CN" b="1">
                  <a:effectLst>
                    <a:outerShdw blurRad="38100" dist="38100" dir="2700000" algn="tl">
                      <a:srgbClr val="000000"/>
                    </a:outerShdw>
                  </a:effectLst>
                  <a:latin typeface="Courier New" pitchFamily="49" charset="0"/>
                  <a:ea typeface="楷体" pitchFamily="49" charset="-122"/>
                </a:rPr>
                <a:t>k=k+1</a:t>
              </a:r>
            </a:p>
          </p:txBody>
        </p:sp>
        <p:sp>
          <p:nvSpPr>
            <p:cNvPr id="132192" name="Text Box 96"/>
            <p:cNvSpPr txBox="1">
              <a:spLocks noChangeAspect="1" noChangeArrowheads="1"/>
            </p:cNvSpPr>
            <p:nvPr/>
          </p:nvSpPr>
          <p:spPr bwMode="auto">
            <a:xfrm>
              <a:off x="2744" y="1888"/>
              <a:ext cx="1225" cy="589"/>
            </a:xfrm>
            <a:prstGeom prst="rect">
              <a:avLst/>
            </a:prstGeom>
            <a:solidFill>
              <a:srgbClr val="FFFF99">
                <a:alpha val="20000"/>
              </a:srgbClr>
            </a:solidFill>
            <a:ln w="19050" algn="ctr">
              <a:solidFill>
                <a:srgbClr val="FFCC00"/>
              </a:solidFill>
              <a:miter lim="800000"/>
              <a:headEnd/>
              <a:tailEnd/>
            </a:ln>
            <a:effectLst/>
          </p:spPr>
          <p:txBody>
            <a:bodyPr lIns="18000" rIns="18000" anchor="ctr" anchorCtr="1">
              <a:spAutoFit/>
            </a:bodyPr>
            <a:lstStyle/>
            <a:p>
              <a:pPr algn="ctr">
                <a:defRPr/>
              </a:pPr>
              <a:r>
                <a:rPr kumimoji="1" lang="zh-CN" altLang="en-US" b="1">
                  <a:effectLst>
                    <a:outerShdw blurRad="38100" dist="38100" dir="2700000" algn="tl">
                      <a:srgbClr val="000000"/>
                    </a:outerShdw>
                  </a:effectLst>
                  <a:latin typeface="Courier New" pitchFamily="49" charset="0"/>
                  <a:ea typeface="楷体" pitchFamily="49" charset="-122"/>
                </a:rPr>
                <a:t>拼数，将拼数后的值送</a:t>
              </a:r>
              <a:r>
                <a:rPr kumimoji="1" lang="en-US" altLang="zh-CN" b="1">
                  <a:effectLst>
                    <a:outerShdw blurRad="38100" dist="38100" dir="2700000" algn="tl">
                      <a:srgbClr val="000000"/>
                    </a:outerShdw>
                  </a:effectLst>
                  <a:latin typeface="Courier New" pitchFamily="49" charset="0"/>
                  <a:ea typeface="楷体" pitchFamily="49" charset="-122"/>
                </a:rPr>
                <a:t>num</a:t>
              </a:r>
              <a:br>
                <a:rPr kumimoji="1" lang="en-US" altLang="zh-CN" b="1">
                  <a:effectLst>
                    <a:outerShdw blurRad="38100" dist="38100" dir="2700000" algn="tl">
                      <a:srgbClr val="000000"/>
                    </a:outerShdw>
                  </a:effectLst>
                  <a:latin typeface="Courier New" pitchFamily="49" charset="0"/>
                  <a:ea typeface="楷体" pitchFamily="49" charset="-122"/>
                </a:rPr>
              </a:br>
              <a:r>
                <a:rPr kumimoji="1" lang="en-US" altLang="zh-CN" b="1">
                  <a:effectLst>
                    <a:outerShdw blurRad="38100" dist="38100" dir="2700000" algn="tl">
                      <a:srgbClr val="000000"/>
                    </a:outerShdw>
                  </a:effectLst>
                  <a:latin typeface="Courier New" pitchFamily="49" charset="0"/>
                  <a:ea typeface="楷体" pitchFamily="49" charset="-122"/>
                </a:rPr>
                <a:t> sym</a:t>
              </a:r>
              <a:r>
                <a:rPr kumimoji="1" lang="zh-CN" altLang="en-US" b="1">
                  <a:effectLst>
                    <a:outerShdw blurRad="38100" dist="38100" dir="2700000" algn="tl">
                      <a:srgbClr val="000000"/>
                    </a:outerShdw>
                  </a:effectLst>
                  <a:latin typeface="Courier New" pitchFamily="49" charset="0"/>
                  <a:ea typeface="楷体" pitchFamily="49" charset="-122"/>
                </a:rPr>
                <a:t>＝</a:t>
              </a:r>
              <a:r>
                <a:rPr kumimoji="1" lang="en-US" altLang="zh-CN" b="1">
                  <a:effectLst>
                    <a:outerShdw blurRad="38100" dist="38100" dir="2700000" algn="tl">
                      <a:srgbClr val="000000"/>
                    </a:outerShdw>
                  </a:effectLst>
                  <a:latin typeface="Courier New" pitchFamily="49" charset="0"/>
                  <a:ea typeface="楷体" pitchFamily="49" charset="-122"/>
                </a:rPr>
                <a:t>number</a:t>
              </a:r>
            </a:p>
          </p:txBody>
        </p:sp>
        <p:sp>
          <p:nvSpPr>
            <p:cNvPr id="132193" name="Text Box 97"/>
            <p:cNvSpPr txBox="1">
              <a:spLocks noChangeAspect="1" noChangeArrowheads="1"/>
            </p:cNvSpPr>
            <p:nvPr/>
          </p:nvSpPr>
          <p:spPr bwMode="auto">
            <a:xfrm>
              <a:off x="4150" y="1888"/>
              <a:ext cx="1565" cy="589"/>
            </a:xfrm>
            <a:prstGeom prst="rect">
              <a:avLst/>
            </a:prstGeom>
            <a:solidFill>
              <a:srgbClr val="FFFF99">
                <a:alpha val="20000"/>
              </a:srgbClr>
            </a:solidFill>
            <a:ln w="19050" algn="ctr">
              <a:solidFill>
                <a:srgbClr val="FFCC00"/>
              </a:solidFill>
              <a:miter lim="800000"/>
              <a:headEnd/>
              <a:tailEnd/>
            </a:ln>
            <a:effectLst/>
          </p:spPr>
          <p:txBody>
            <a:bodyPr lIns="0" rIns="0" anchor="ctr" anchorCtr="1">
              <a:spAutoFit/>
            </a:bodyPr>
            <a:lstStyle/>
            <a:p>
              <a:pPr algn="ctr">
                <a:defRPr/>
              </a:pPr>
              <a:r>
                <a:rPr kumimoji="1" lang="zh-CN" altLang="en-US" b="1">
                  <a:effectLst>
                    <a:outerShdw blurRad="38100" dist="38100" dir="2700000" algn="tl">
                      <a:srgbClr val="000000"/>
                    </a:outerShdw>
                  </a:effectLst>
                  <a:latin typeface="Courier New" pitchFamily="49" charset="0"/>
                  <a:ea typeface="楷体" pitchFamily="49" charset="-122"/>
                </a:rPr>
                <a:t>把该字符转换成对应单词，或拼复合单词，将其类别送</a:t>
              </a:r>
              <a:r>
                <a:rPr kumimoji="1" lang="en-US" altLang="zh-CN" b="1">
                  <a:effectLst>
                    <a:outerShdw blurRad="38100" dist="38100" dir="2700000" algn="tl">
                      <a:srgbClr val="000000"/>
                    </a:outerShdw>
                  </a:effectLst>
                  <a:latin typeface="Courier New" pitchFamily="49" charset="0"/>
                  <a:ea typeface="楷体" pitchFamily="49" charset="-122"/>
                </a:rPr>
                <a:t>sym</a:t>
              </a:r>
              <a:r>
                <a:rPr kumimoji="1" lang="zh-CN" altLang="en-US" b="1">
                  <a:effectLst>
                    <a:outerShdw blurRad="38100" dist="38100" dir="2700000" algn="tl">
                      <a:srgbClr val="000000"/>
                    </a:outerShdw>
                  </a:effectLst>
                  <a:latin typeface="Courier New" pitchFamily="49" charset="0"/>
                  <a:ea typeface="楷体" pitchFamily="49" charset="-122"/>
                </a:rPr>
                <a:t>中</a:t>
              </a:r>
            </a:p>
          </p:txBody>
        </p:sp>
        <p:cxnSp>
          <p:nvCxnSpPr>
            <p:cNvPr id="19479" name="AutoShape 98"/>
            <p:cNvCxnSpPr>
              <a:cxnSpLocks noChangeShapeType="1"/>
              <a:stCxn id="132118" idx="2"/>
              <a:endCxn id="132189" idx="0"/>
            </p:cNvCxnSpPr>
            <p:nvPr/>
          </p:nvCxnSpPr>
          <p:spPr bwMode="auto">
            <a:xfrm>
              <a:off x="1928" y="1849"/>
              <a:ext cx="0" cy="123"/>
            </a:xfrm>
            <a:prstGeom prst="straightConnector1">
              <a:avLst/>
            </a:prstGeom>
            <a:noFill/>
            <a:ln w="19050">
              <a:solidFill>
                <a:srgbClr val="FFCC00"/>
              </a:solidFill>
              <a:round/>
              <a:headEnd/>
              <a:tailEnd type="triangle" w="med" len="med"/>
            </a:ln>
          </p:spPr>
        </p:cxnSp>
        <p:cxnSp>
          <p:nvCxnSpPr>
            <p:cNvPr id="19480" name="AutoShape 99"/>
            <p:cNvCxnSpPr>
              <a:cxnSpLocks noChangeShapeType="1"/>
              <a:stCxn id="132189" idx="2"/>
              <a:endCxn id="132190" idx="0"/>
            </p:cNvCxnSpPr>
            <p:nvPr/>
          </p:nvCxnSpPr>
          <p:spPr bwMode="auto">
            <a:xfrm>
              <a:off x="1928" y="2256"/>
              <a:ext cx="0" cy="125"/>
            </a:xfrm>
            <a:prstGeom prst="straightConnector1">
              <a:avLst/>
            </a:prstGeom>
            <a:noFill/>
            <a:ln w="19050">
              <a:solidFill>
                <a:srgbClr val="FFCC00"/>
              </a:solidFill>
              <a:round/>
              <a:headEnd/>
              <a:tailEnd type="triangle" w="med" len="med"/>
            </a:ln>
          </p:spPr>
        </p:cxnSp>
        <p:cxnSp>
          <p:nvCxnSpPr>
            <p:cNvPr id="19481" name="AutoShape 101"/>
            <p:cNvCxnSpPr>
              <a:cxnSpLocks noChangeShapeType="1"/>
            </p:cNvCxnSpPr>
            <p:nvPr/>
          </p:nvCxnSpPr>
          <p:spPr bwMode="auto">
            <a:xfrm rot="10800000" flipV="1">
              <a:off x="3357" y="1468"/>
              <a:ext cx="107" cy="414"/>
            </a:xfrm>
            <a:prstGeom prst="bentConnector2">
              <a:avLst/>
            </a:prstGeom>
            <a:noFill/>
            <a:ln w="19050">
              <a:solidFill>
                <a:srgbClr val="FFCC00"/>
              </a:solidFill>
              <a:miter lim="800000"/>
              <a:headEnd/>
              <a:tailEnd type="triangle" w="med" len="med"/>
            </a:ln>
          </p:spPr>
        </p:cxnSp>
        <p:cxnSp>
          <p:nvCxnSpPr>
            <p:cNvPr id="19482" name="AutoShape 102"/>
            <p:cNvCxnSpPr>
              <a:cxnSpLocks noChangeShapeType="1"/>
              <a:stCxn id="132180" idx="3"/>
              <a:endCxn id="132193" idx="0"/>
            </p:cNvCxnSpPr>
            <p:nvPr/>
          </p:nvCxnSpPr>
          <p:spPr bwMode="auto">
            <a:xfrm>
              <a:off x="4836" y="1468"/>
              <a:ext cx="97" cy="414"/>
            </a:xfrm>
            <a:prstGeom prst="bentConnector2">
              <a:avLst/>
            </a:prstGeom>
            <a:noFill/>
            <a:ln w="19050">
              <a:solidFill>
                <a:srgbClr val="FFCC00"/>
              </a:solidFill>
              <a:miter lim="800000"/>
              <a:headEnd/>
              <a:tailEnd type="triangle" w="med" len="med"/>
            </a:ln>
          </p:spPr>
        </p:cxnSp>
        <p:sp>
          <p:nvSpPr>
            <p:cNvPr id="19483" name="Rectangle 103"/>
            <p:cNvSpPr>
              <a:spLocks noChangeArrowheads="1"/>
            </p:cNvSpPr>
            <p:nvPr/>
          </p:nvSpPr>
          <p:spPr bwMode="auto">
            <a:xfrm>
              <a:off x="1293" y="482"/>
              <a:ext cx="318" cy="136"/>
            </a:xfrm>
            <a:prstGeom prst="rect">
              <a:avLst/>
            </a:prstGeom>
            <a:noFill/>
            <a:ln w="19050" algn="ctr">
              <a:noFill/>
              <a:miter lim="800000"/>
              <a:headEnd/>
              <a:tailEnd/>
            </a:ln>
          </p:spPr>
          <p:txBody>
            <a:bodyPr wrap="none" lIns="0" tIns="0" rIns="0" bIns="0" anchor="ctr"/>
            <a:lstStyle/>
            <a:p>
              <a:endParaRPr lang="zh-CN" altLang="en-US">
                <a:ea typeface="楷体" pitchFamily="49" charset="-122"/>
              </a:endParaRPr>
            </a:p>
          </p:txBody>
        </p:sp>
        <p:sp>
          <p:nvSpPr>
            <p:cNvPr id="132200" name="Rectangle 104"/>
            <p:cNvSpPr>
              <a:spLocks noChangeArrowheads="1"/>
            </p:cNvSpPr>
            <p:nvPr/>
          </p:nvSpPr>
          <p:spPr bwMode="auto">
            <a:xfrm>
              <a:off x="1973" y="709"/>
              <a:ext cx="318" cy="136"/>
            </a:xfrm>
            <a:prstGeom prst="rect">
              <a:avLst/>
            </a:prstGeom>
            <a:noFill/>
            <a:ln w="19050" algn="ctr">
              <a:noFill/>
              <a:miter lim="800000"/>
              <a:headEnd/>
              <a:tailEnd/>
            </a:ln>
            <a:effectLst/>
          </p:spPr>
          <p:txBody>
            <a:bodyPr wrap="none" lIns="0" tIns="0" rIns="0" bIns="0" anchor="ctr"/>
            <a:lstStyle/>
            <a:p>
              <a:pPr algn="ctr">
                <a:defRPr/>
              </a:pPr>
              <a:r>
                <a:rPr lang="en-US" altLang="zh-CN" b="1">
                  <a:effectLst>
                    <a:outerShdw blurRad="38100" dist="38100" dir="2700000" algn="tl">
                      <a:srgbClr val="000000"/>
                    </a:outerShdw>
                  </a:effectLst>
                  <a:latin typeface="Courier New" pitchFamily="49" charset="0"/>
                  <a:ea typeface="楷体" pitchFamily="49" charset="-122"/>
                </a:rPr>
                <a:t>N</a:t>
              </a:r>
            </a:p>
          </p:txBody>
        </p:sp>
        <p:sp>
          <p:nvSpPr>
            <p:cNvPr id="132201" name="Rectangle 105"/>
            <p:cNvSpPr>
              <a:spLocks noChangeArrowheads="1"/>
            </p:cNvSpPr>
            <p:nvPr/>
          </p:nvSpPr>
          <p:spPr bwMode="auto">
            <a:xfrm>
              <a:off x="1384" y="1026"/>
              <a:ext cx="318" cy="136"/>
            </a:xfrm>
            <a:prstGeom prst="rect">
              <a:avLst/>
            </a:prstGeom>
            <a:noFill/>
            <a:ln w="19050" algn="ctr">
              <a:noFill/>
              <a:miter lim="800000"/>
              <a:headEnd/>
              <a:tailEnd/>
            </a:ln>
            <a:effectLst/>
          </p:spPr>
          <p:txBody>
            <a:bodyPr wrap="none" lIns="0" tIns="0" rIns="0" bIns="0" anchor="ctr"/>
            <a:lstStyle/>
            <a:p>
              <a:pPr algn="ctr">
                <a:defRPr/>
              </a:pPr>
              <a:r>
                <a:rPr lang="en-US" altLang="zh-CN" b="1">
                  <a:effectLst>
                    <a:outerShdw blurRad="38100" dist="38100" dir="2700000" algn="tl">
                      <a:srgbClr val="000000"/>
                    </a:outerShdw>
                  </a:effectLst>
                  <a:latin typeface="Courier New" pitchFamily="49" charset="0"/>
                  <a:ea typeface="楷体" pitchFamily="49" charset="-122"/>
                </a:rPr>
                <a:t>Y</a:t>
              </a:r>
            </a:p>
          </p:txBody>
        </p:sp>
        <p:sp>
          <p:nvSpPr>
            <p:cNvPr id="132202" name="Rectangle 106"/>
            <p:cNvSpPr>
              <a:spLocks noChangeArrowheads="1"/>
            </p:cNvSpPr>
            <p:nvPr/>
          </p:nvSpPr>
          <p:spPr bwMode="auto">
            <a:xfrm>
              <a:off x="3924" y="981"/>
              <a:ext cx="318" cy="136"/>
            </a:xfrm>
            <a:prstGeom prst="rect">
              <a:avLst/>
            </a:prstGeom>
            <a:noFill/>
            <a:ln w="19050" algn="ctr">
              <a:noFill/>
              <a:miter lim="800000"/>
              <a:headEnd/>
              <a:tailEnd/>
            </a:ln>
            <a:effectLst/>
          </p:spPr>
          <p:txBody>
            <a:bodyPr wrap="none" lIns="0" tIns="0" rIns="0" bIns="0" anchor="ctr"/>
            <a:lstStyle/>
            <a:p>
              <a:pPr algn="ctr">
                <a:defRPr/>
              </a:pPr>
              <a:r>
                <a:rPr lang="en-US" altLang="zh-CN" b="1">
                  <a:effectLst>
                    <a:outerShdw blurRad="38100" dist="38100" dir="2700000" algn="tl">
                      <a:srgbClr val="000000"/>
                    </a:outerShdw>
                  </a:effectLst>
                  <a:latin typeface="Courier New" pitchFamily="49" charset="0"/>
                  <a:ea typeface="楷体" pitchFamily="49" charset="-122"/>
                </a:rPr>
                <a:t>N</a:t>
              </a:r>
            </a:p>
          </p:txBody>
        </p:sp>
        <p:sp>
          <p:nvSpPr>
            <p:cNvPr id="132203" name="Rectangle 107"/>
            <p:cNvSpPr>
              <a:spLocks noChangeArrowheads="1"/>
            </p:cNvSpPr>
            <p:nvPr/>
          </p:nvSpPr>
          <p:spPr bwMode="auto">
            <a:xfrm>
              <a:off x="2109" y="981"/>
              <a:ext cx="318" cy="136"/>
            </a:xfrm>
            <a:prstGeom prst="rect">
              <a:avLst/>
            </a:prstGeom>
            <a:noFill/>
            <a:ln w="19050" algn="ctr">
              <a:noFill/>
              <a:miter lim="800000"/>
              <a:headEnd/>
              <a:tailEnd/>
            </a:ln>
            <a:effectLst/>
          </p:spPr>
          <p:txBody>
            <a:bodyPr wrap="none" lIns="0" tIns="0" rIns="0" bIns="0" anchor="ctr"/>
            <a:lstStyle/>
            <a:p>
              <a:pPr algn="ctr">
                <a:defRPr/>
              </a:pPr>
              <a:r>
                <a:rPr lang="en-US" altLang="zh-CN" b="1">
                  <a:effectLst>
                    <a:outerShdw blurRad="38100" dist="38100" dir="2700000" algn="tl">
                      <a:srgbClr val="000000"/>
                    </a:outerShdw>
                  </a:effectLst>
                  <a:latin typeface="Courier New" pitchFamily="49" charset="0"/>
                  <a:ea typeface="楷体" pitchFamily="49" charset="-122"/>
                </a:rPr>
                <a:t>Y</a:t>
              </a:r>
            </a:p>
          </p:txBody>
        </p:sp>
        <p:sp>
          <p:nvSpPr>
            <p:cNvPr id="132204" name="AutoShape 108"/>
            <p:cNvSpPr>
              <a:spLocks noChangeArrowheads="1"/>
            </p:cNvSpPr>
            <p:nvPr/>
          </p:nvSpPr>
          <p:spPr bwMode="auto">
            <a:xfrm>
              <a:off x="1474" y="2886"/>
              <a:ext cx="907" cy="227"/>
            </a:xfrm>
            <a:prstGeom prst="flowChartPredefinedProcess">
              <a:avLst/>
            </a:prstGeom>
            <a:solidFill>
              <a:srgbClr val="FFFF99">
                <a:alpha val="20000"/>
              </a:srgbClr>
            </a:solidFill>
            <a:ln w="19050" algn="ctr">
              <a:solidFill>
                <a:srgbClr val="FFCC00"/>
              </a:solidFill>
              <a:miter lim="800000"/>
              <a:headEnd/>
              <a:tailEnd/>
            </a:ln>
            <a:effectLst/>
          </p:spPr>
          <p:txBody>
            <a:bodyPr lIns="0" tIns="0" rIns="0" bIns="0"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pitchFamily="49" charset="0"/>
                  <a:ea typeface="楷体" pitchFamily="49" charset="-122"/>
                </a:rPr>
                <a:t>getch</a:t>
              </a:r>
            </a:p>
          </p:txBody>
        </p:sp>
        <p:cxnSp>
          <p:nvCxnSpPr>
            <p:cNvPr id="19489" name="AutoShape 109"/>
            <p:cNvCxnSpPr>
              <a:cxnSpLocks noChangeShapeType="1"/>
              <a:stCxn id="132190" idx="2"/>
              <a:endCxn id="132204" idx="0"/>
            </p:cNvCxnSpPr>
            <p:nvPr/>
          </p:nvCxnSpPr>
          <p:spPr bwMode="auto">
            <a:xfrm>
              <a:off x="1928" y="2756"/>
              <a:ext cx="0" cy="124"/>
            </a:xfrm>
            <a:prstGeom prst="straightConnector1">
              <a:avLst/>
            </a:prstGeom>
            <a:noFill/>
            <a:ln w="19050">
              <a:solidFill>
                <a:srgbClr val="FFCC00"/>
              </a:solidFill>
              <a:round/>
              <a:headEnd/>
              <a:tailEnd type="triangle" w="med" len="med"/>
            </a:ln>
          </p:spPr>
        </p:cxnSp>
        <p:sp>
          <p:nvSpPr>
            <p:cNvPr id="132206" name="AutoShape 110"/>
            <p:cNvSpPr>
              <a:spLocks noChangeArrowheads="1"/>
            </p:cNvSpPr>
            <p:nvPr/>
          </p:nvSpPr>
          <p:spPr bwMode="auto">
            <a:xfrm>
              <a:off x="1248" y="3249"/>
              <a:ext cx="1360" cy="499"/>
            </a:xfrm>
            <a:prstGeom prst="flowChartDecision">
              <a:avLst/>
            </a:prstGeom>
            <a:solidFill>
              <a:srgbClr val="FFFF99">
                <a:alpha val="20000"/>
              </a:srgbClr>
            </a:solidFill>
            <a:ln w="19050" algn="ctr">
              <a:solidFill>
                <a:srgbClr val="FFCC00"/>
              </a:solidFill>
              <a:miter lim="800000"/>
              <a:headEnd/>
              <a:tailEnd/>
            </a:ln>
            <a:effectLst/>
          </p:spPr>
          <p:txBody>
            <a:bodyPr lIns="0" tIns="0" rIns="0" bIns="0"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pitchFamily="49" charset="0"/>
                  <a:ea typeface="楷体" pitchFamily="49" charset="-122"/>
                </a:rPr>
                <a:t>ch</a:t>
              </a:r>
              <a:r>
                <a:rPr kumimoji="1" lang="zh-CN" altLang="en-US" b="1">
                  <a:solidFill>
                    <a:srgbClr val="FFFFFF"/>
                  </a:solidFill>
                  <a:effectLst>
                    <a:outerShdw blurRad="38100" dist="38100" dir="2700000" algn="tl">
                      <a:srgbClr val="000000"/>
                    </a:outerShdw>
                  </a:effectLst>
                  <a:latin typeface="Courier New" pitchFamily="49" charset="0"/>
                  <a:ea typeface="楷体" pitchFamily="49" charset="-122"/>
                </a:rPr>
                <a:t>是字母或数字</a:t>
              </a:r>
              <a:r>
                <a:rPr kumimoji="1" lang="en-US" altLang="zh-CN" b="1">
                  <a:solidFill>
                    <a:srgbClr val="FFFFFF"/>
                  </a:solidFill>
                  <a:effectLst>
                    <a:outerShdw blurRad="38100" dist="38100" dir="2700000" algn="tl">
                      <a:srgbClr val="000000"/>
                    </a:outerShdw>
                  </a:effectLst>
                  <a:latin typeface="Courier New" pitchFamily="49" charset="0"/>
                  <a:ea typeface="楷体" pitchFamily="49" charset="-122"/>
                </a:rPr>
                <a:t>?</a:t>
              </a:r>
            </a:p>
          </p:txBody>
        </p:sp>
        <p:cxnSp>
          <p:nvCxnSpPr>
            <p:cNvPr id="19491" name="AutoShape 112"/>
            <p:cNvCxnSpPr>
              <a:cxnSpLocks noChangeShapeType="1"/>
            </p:cNvCxnSpPr>
            <p:nvPr/>
          </p:nvCxnSpPr>
          <p:spPr bwMode="auto">
            <a:xfrm rot="10800000" flipH="1">
              <a:off x="1242" y="1911"/>
              <a:ext cx="686" cy="1588"/>
            </a:xfrm>
            <a:prstGeom prst="bentConnector3">
              <a:avLst>
                <a:gd name="adj1" fmla="val -20116"/>
              </a:avLst>
            </a:prstGeom>
            <a:noFill/>
            <a:ln w="19050">
              <a:solidFill>
                <a:srgbClr val="FFCC00"/>
              </a:solidFill>
              <a:miter lim="800000"/>
              <a:headEnd/>
              <a:tailEnd type="triangle" w="med" len="med"/>
            </a:ln>
          </p:spPr>
        </p:cxnSp>
        <p:sp>
          <p:nvSpPr>
            <p:cNvPr id="19492" name="Rectangle 113"/>
            <p:cNvSpPr>
              <a:spLocks noChangeArrowheads="1"/>
            </p:cNvSpPr>
            <p:nvPr/>
          </p:nvSpPr>
          <p:spPr bwMode="auto">
            <a:xfrm>
              <a:off x="1928" y="1843"/>
              <a:ext cx="318" cy="136"/>
            </a:xfrm>
            <a:prstGeom prst="rect">
              <a:avLst/>
            </a:prstGeom>
            <a:noFill/>
            <a:ln w="19050" algn="ctr">
              <a:noFill/>
              <a:miter lim="800000"/>
              <a:headEnd/>
              <a:tailEnd/>
            </a:ln>
          </p:spPr>
          <p:txBody>
            <a:bodyPr wrap="none" lIns="0" tIns="0" rIns="0" bIns="0" anchor="ctr"/>
            <a:lstStyle/>
            <a:p>
              <a:endParaRPr lang="zh-CN" altLang="en-US">
                <a:ea typeface="楷体" pitchFamily="49" charset="-122"/>
              </a:endParaRPr>
            </a:p>
          </p:txBody>
        </p:sp>
        <p:cxnSp>
          <p:nvCxnSpPr>
            <p:cNvPr id="19493" name="AutoShape 116"/>
            <p:cNvCxnSpPr>
              <a:cxnSpLocks noChangeShapeType="1"/>
              <a:stCxn id="132206" idx="2"/>
              <a:endCxn id="19498" idx="0"/>
            </p:cNvCxnSpPr>
            <p:nvPr/>
          </p:nvCxnSpPr>
          <p:spPr bwMode="auto">
            <a:xfrm>
              <a:off x="1928" y="3754"/>
              <a:ext cx="0" cy="121"/>
            </a:xfrm>
            <a:prstGeom prst="straightConnector1">
              <a:avLst/>
            </a:prstGeom>
            <a:noFill/>
            <a:ln w="19050">
              <a:solidFill>
                <a:srgbClr val="FFCC00"/>
              </a:solidFill>
              <a:round/>
              <a:headEnd/>
              <a:tailEnd type="triangle" w="med" len="med"/>
            </a:ln>
          </p:spPr>
        </p:cxnSp>
        <p:sp>
          <p:nvSpPr>
            <p:cNvPr id="132213" name="Rectangle 117"/>
            <p:cNvSpPr>
              <a:spLocks noChangeArrowheads="1"/>
            </p:cNvSpPr>
            <p:nvPr/>
          </p:nvSpPr>
          <p:spPr bwMode="auto">
            <a:xfrm>
              <a:off x="1973" y="3748"/>
              <a:ext cx="318" cy="136"/>
            </a:xfrm>
            <a:prstGeom prst="rect">
              <a:avLst/>
            </a:prstGeom>
            <a:noFill/>
            <a:ln w="19050" algn="ctr">
              <a:noFill/>
              <a:miter lim="800000"/>
              <a:headEnd/>
              <a:tailEnd/>
            </a:ln>
            <a:effectLst/>
          </p:spPr>
          <p:txBody>
            <a:bodyPr wrap="none" lIns="0" tIns="0" rIns="0" bIns="0" anchor="ctr"/>
            <a:lstStyle/>
            <a:p>
              <a:pPr algn="ctr">
                <a:defRPr/>
              </a:pPr>
              <a:r>
                <a:rPr lang="en-US" altLang="zh-CN" b="1">
                  <a:effectLst>
                    <a:outerShdw blurRad="38100" dist="38100" dir="2700000" algn="tl">
                      <a:srgbClr val="000000"/>
                    </a:outerShdw>
                  </a:effectLst>
                  <a:latin typeface="Courier New" pitchFamily="49" charset="0"/>
                  <a:ea typeface="楷体" pitchFamily="49" charset="-122"/>
                </a:rPr>
                <a:t>N</a:t>
              </a:r>
            </a:p>
          </p:txBody>
        </p:sp>
        <p:sp>
          <p:nvSpPr>
            <p:cNvPr id="132214" name="Rectangle 118"/>
            <p:cNvSpPr>
              <a:spLocks noChangeArrowheads="1"/>
            </p:cNvSpPr>
            <p:nvPr/>
          </p:nvSpPr>
          <p:spPr bwMode="auto">
            <a:xfrm>
              <a:off x="1111" y="3295"/>
              <a:ext cx="318" cy="136"/>
            </a:xfrm>
            <a:prstGeom prst="rect">
              <a:avLst/>
            </a:prstGeom>
            <a:noFill/>
            <a:ln w="19050" algn="ctr">
              <a:noFill/>
              <a:miter lim="800000"/>
              <a:headEnd/>
              <a:tailEnd/>
            </a:ln>
            <a:effectLst/>
          </p:spPr>
          <p:txBody>
            <a:bodyPr wrap="none" lIns="0" tIns="0" rIns="0" bIns="0" anchor="ctr"/>
            <a:lstStyle/>
            <a:p>
              <a:pPr algn="ctr">
                <a:defRPr/>
              </a:pPr>
              <a:r>
                <a:rPr lang="en-US" altLang="zh-CN" b="1">
                  <a:effectLst>
                    <a:outerShdw blurRad="38100" dist="38100" dir="2700000" algn="tl">
                      <a:srgbClr val="000000"/>
                    </a:outerShdw>
                  </a:effectLst>
                  <a:latin typeface="Courier New" pitchFamily="49" charset="0"/>
                  <a:ea typeface="楷体" pitchFamily="49" charset="-122"/>
                </a:rPr>
                <a:t>Y</a:t>
              </a:r>
            </a:p>
          </p:txBody>
        </p:sp>
        <p:sp>
          <p:nvSpPr>
            <p:cNvPr id="132215" name="Rectangle 119"/>
            <p:cNvSpPr>
              <a:spLocks noChangeArrowheads="1"/>
            </p:cNvSpPr>
            <p:nvPr/>
          </p:nvSpPr>
          <p:spPr bwMode="auto">
            <a:xfrm>
              <a:off x="4694" y="1525"/>
              <a:ext cx="318" cy="136"/>
            </a:xfrm>
            <a:prstGeom prst="rect">
              <a:avLst/>
            </a:prstGeom>
            <a:noFill/>
            <a:ln w="19050" algn="ctr">
              <a:noFill/>
              <a:miter lim="800000"/>
              <a:headEnd/>
              <a:tailEnd/>
            </a:ln>
            <a:effectLst/>
          </p:spPr>
          <p:txBody>
            <a:bodyPr wrap="none" lIns="0" tIns="0" rIns="0" bIns="0" anchor="ctr"/>
            <a:lstStyle/>
            <a:p>
              <a:pPr algn="ctr">
                <a:defRPr/>
              </a:pPr>
              <a:r>
                <a:rPr lang="en-US" altLang="zh-CN" b="1">
                  <a:effectLst>
                    <a:outerShdw blurRad="38100" dist="38100" dir="2700000" algn="tl">
                      <a:srgbClr val="000000"/>
                    </a:outerShdw>
                  </a:effectLst>
                  <a:latin typeface="Courier New" pitchFamily="49" charset="0"/>
                  <a:ea typeface="楷体" pitchFamily="49" charset="-122"/>
                </a:rPr>
                <a:t>N</a:t>
              </a:r>
            </a:p>
          </p:txBody>
        </p:sp>
        <p:sp>
          <p:nvSpPr>
            <p:cNvPr id="132216" name="Rectangle 120"/>
            <p:cNvSpPr>
              <a:spLocks noChangeArrowheads="1"/>
            </p:cNvSpPr>
            <p:nvPr/>
          </p:nvSpPr>
          <p:spPr bwMode="auto">
            <a:xfrm>
              <a:off x="3334" y="1525"/>
              <a:ext cx="318" cy="136"/>
            </a:xfrm>
            <a:prstGeom prst="rect">
              <a:avLst/>
            </a:prstGeom>
            <a:noFill/>
            <a:ln w="19050" algn="ctr">
              <a:noFill/>
              <a:miter lim="800000"/>
              <a:headEnd/>
              <a:tailEnd/>
            </a:ln>
            <a:effectLst/>
          </p:spPr>
          <p:txBody>
            <a:bodyPr wrap="none" lIns="0" tIns="0" rIns="0" bIns="0" anchor="ctr"/>
            <a:lstStyle/>
            <a:p>
              <a:pPr algn="ctr">
                <a:defRPr/>
              </a:pPr>
              <a:r>
                <a:rPr lang="en-US" altLang="zh-CN" b="1">
                  <a:effectLst>
                    <a:outerShdw blurRad="38100" dist="38100" dir="2700000" algn="tl">
                      <a:srgbClr val="000000"/>
                    </a:outerShdw>
                  </a:effectLst>
                  <a:latin typeface="Courier New" pitchFamily="49" charset="0"/>
                  <a:ea typeface="楷体" pitchFamily="49" charset="-122"/>
                </a:rPr>
                <a:t>Y</a:t>
              </a:r>
            </a:p>
          </p:txBody>
        </p:sp>
        <p:sp>
          <p:nvSpPr>
            <p:cNvPr id="19498" name="Oval 121"/>
            <p:cNvSpPr>
              <a:spLocks noChangeArrowheads="1"/>
            </p:cNvSpPr>
            <p:nvPr/>
          </p:nvSpPr>
          <p:spPr bwMode="auto">
            <a:xfrm>
              <a:off x="1883" y="3884"/>
              <a:ext cx="90" cy="91"/>
            </a:xfrm>
            <a:prstGeom prst="ellipse">
              <a:avLst/>
            </a:prstGeom>
            <a:noFill/>
            <a:ln w="19050" algn="ctr">
              <a:solidFill>
                <a:srgbClr val="FFCC00"/>
              </a:solidFill>
              <a:round/>
              <a:headEnd/>
              <a:tailEnd/>
            </a:ln>
          </p:spPr>
          <p:txBody>
            <a:bodyPr wrap="none" lIns="0" tIns="0" rIns="0" bIns="0" anchor="ctr"/>
            <a:lstStyle/>
            <a:p>
              <a:endParaRPr lang="zh-CN" altLang="en-US">
                <a:ea typeface="楷体" pitchFamily="49" charset="-122"/>
              </a:endParaRPr>
            </a:p>
          </p:txBody>
        </p:sp>
        <p:cxnSp>
          <p:nvCxnSpPr>
            <p:cNvPr id="19499" name="AutoShape 122"/>
            <p:cNvCxnSpPr>
              <a:cxnSpLocks noChangeShapeType="1"/>
              <a:stCxn id="132204" idx="2"/>
              <a:endCxn id="132206" idx="0"/>
            </p:cNvCxnSpPr>
            <p:nvPr/>
          </p:nvCxnSpPr>
          <p:spPr bwMode="auto">
            <a:xfrm>
              <a:off x="1928" y="3119"/>
              <a:ext cx="0" cy="124"/>
            </a:xfrm>
            <a:prstGeom prst="straightConnector1">
              <a:avLst/>
            </a:prstGeom>
            <a:noFill/>
            <a:ln w="19050">
              <a:solidFill>
                <a:srgbClr val="FFCC00"/>
              </a:solidFill>
              <a:round/>
              <a:headEnd/>
              <a:tailEnd type="triangle" w="med" len="med"/>
            </a:ln>
          </p:spPr>
        </p:cxnSp>
        <p:cxnSp>
          <p:nvCxnSpPr>
            <p:cNvPr id="19500" name="AutoShape 123"/>
            <p:cNvCxnSpPr>
              <a:cxnSpLocks noChangeShapeType="1"/>
            </p:cNvCxnSpPr>
            <p:nvPr/>
          </p:nvCxnSpPr>
          <p:spPr bwMode="auto">
            <a:xfrm rot="16200000" flipH="1">
              <a:off x="4144" y="1696"/>
              <a:ext cx="1" cy="1576"/>
            </a:xfrm>
            <a:prstGeom prst="bentConnector3">
              <a:avLst>
                <a:gd name="adj1" fmla="val 13700005"/>
              </a:avLst>
            </a:prstGeom>
            <a:noFill/>
            <a:ln w="19050">
              <a:solidFill>
                <a:srgbClr val="FFCC00"/>
              </a:solidFill>
              <a:miter lim="800000"/>
              <a:headEnd/>
              <a:tailEnd/>
            </a:ln>
          </p:spPr>
        </p:cxnSp>
        <p:sp>
          <p:nvSpPr>
            <p:cNvPr id="132221" name="Rectangle 125"/>
            <p:cNvSpPr>
              <a:spLocks noChangeArrowheads="1"/>
            </p:cNvSpPr>
            <p:nvPr/>
          </p:nvSpPr>
          <p:spPr bwMode="auto">
            <a:xfrm>
              <a:off x="3946" y="2591"/>
              <a:ext cx="318" cy="136"/>
            </a:xfrm>
            <a:prstGeom prst="rect">
              <a:avLst/>
            </a:prstGeom>
            <a:noFill/>
            <a:ln w="19050" algn="ctr">
              <a:noFill/>
              <a:miter lim="800000"/>
              <a:headEnd/>
              <a:tailEnd/>
            </a:ln>
            <a:effectLst/>
          </p:spPr>
          <p:txBody>
            <a:bodyPr wrap="none" lIns="0" tIns="0" rIns="0" bIns="0" anchor="ctr"/>
            <a:lstStyle/>
            <a:p>
              <a:pPr algn="ctr">
                <a:defRPr/>
              </a:pPr>
              <a:endParaRPr kumimoji="1" lang="zh-CN" altLang="zh-CN" b="1">
                <a:effectLst>
                  <a:outerShdw blurRad="38100" dist="38100" dir="2700000" algn="tl">
                    <a:srgbClr val="000000"/>
                  </a:outerShdw>
                </a:effectLst>
                <a:latin typeface="Courier New" pitchFamily="49" charset="0"/>
                <a:ea typeface="楷体" pitchFamily="49" charset="-122"/>
              </a:endParaRPr>
            </a:p>
          </p:txBody>
        </p:sp>
        <p:cxnSp>
          <p:nvCxnSpPr>
            <p:cNvPr id="19502" name="AutoShape 126"/>
            <p:cNvCxnSpPr>
              <a:cxnSpLocks noChangeShapeType="1"/>
            </p:cNvCxnSpPr>
            <p:nvPr/>
          </p:nvCxnSpPr>
          <p:spPr bwMode="auto">
            <a:xfrm>
              <a:off x="4105" y="2614"/>
              <a:ext cx="0" cy="243"/>
            </a:xfrm>
            <a:prstGeom prst="straightConnector1">
              <a:avLst/>
            </a:prstGeom>
            <a:noFill/>
            <a:ln w="19050">
              <a:solidFill>
                <a:srgbClr val="FFCC00"/>
              </a:solidFill>
              <a:round/>
              <a:headEnd/>
              <a:tailEnd type="triangle" w="med" len="med"/>
            </a:ln>
          </p:spPr>
        </p:cxnSp>
        <p:sp>
          <p:nvSpPr>
            <p:cNvPr id="132223" name="AutoShape 127"/>
            <p:cNvSpPr>
              <a:spLocks noChangeArrowheads="1"/>
            </p:cNvSpPr>
            <p:nvPr/>
          </p:nvSpPr>
          <p:spPr bwMode="auto">
            <a:xfrm>
              <a:off x="3651" y="2856"/>
              <a:ext cx="907" cy="227"/>
            </a:xfrm>
            <a:prstGeom prst="roundRect">
              <a:avLst>
                <a:gd name="adj" fmla="val 44852"/>
              </a:avLst>
            </a:prstGeom>
            <a:solidFill>
              <a:srgbClr val="FFFF99">
                <a:alpha val="20000"/>
              </a:srgbClr>
            </a:solidFill>
            <a:ln w="19050" algn="ctr">
              <a:solidFill>
                <a:srgbClr val="FFCC00"/>
              </a:solidFill>
              <a:round/>
              <a:headEnd/>
              <a:tailEnd/>
            </a:ln>
            <a:effectLst/>
          </p:spPr>
          <p:txBody>
            <a:bodyPr lIns="0" tIns="0" rIns="0" bIns="0" anchor="ctr" anchorCtr="1"/>
            <a:lstStyle/>
            <a:p>
              <a:pPr lvl="0" algn="ctr">
                <a:defRPr/>
              </a:pPr>
              <a:r>
                <a:rPr kumimoji="1" lang="zh-CN" altLang="en-US" b="1">
                  <a:solidFill>
                    <a:srgbClr val="FFFFFF"/>
                  </a:solidFill>
                  <a:effectLst>
                    <a:outerShdw blurRad="38100" dist="38100" dir="2700000" algn="tl">
                      <a:srgbClr val="000000"/>
                    </a:outerShdw>
                  </a:effectLst>
                  <a:latin typeface="Courier New" pitchFamily="49" charset="0"/>
                  <a:ea typeface="楷体" pitchFamily="49" charset="-122"/>
                </a:rPr>
                <a:t>返回</a:t>
              </a:r>
            </a:p>
          </p:txBody>
        </p:sp>
        <p:sp>
          <p:nvSpPr>
            <p:cNvPr id="132227" name="Rectangle 131"/>
            <p:cNvSpPr>
              <a:spLocks noChangeArrowheads="1"/>
            </p:cNvSpPr>
            <p:nvPr/>
          </p:nvSpPr>
          <p:spPr bwMode="auto">
            <a:xfrm>
              <a:off x="1565" y="2251"/>
              <a:ext cx="318" cy="136"/>
            </a:xfrm>
            <a:prstGeom prst="rect">
              <a:avLst/>
            </a:prstGeom>
            <a:noFill/>
            <a:ln w="19050" algn="ctr">
              <a:noFill/>
              <a:miter lim="800000"/>
              <a:headEnd/>
              <a:tailEnd/>
            </a:ln>
            <a:effectLst/>
          </p:spPr>
          <p:txBody>
            <a:bodyPr wrap="none" lIns="0" tIns="0" rIns="0" bIns="0" anchor="ctr"/>
            <a:lstStyle/>
            <a:p>
              <a:pPr algn="ctr">
                <a:defRPr/>
              </a:pPr>
              <a:endParaRPr lang="zh-CN" altLang="zh-CN" b="1">
                <a:effectLst>
                  <a:outerShdw blurRad="38100" dist="38100" dir="2700000" algn="tl">
                    <a:srgbClr val="000000"/>
                  </a:outerShdw>
                </a:effectLst>
                <a:latin typeface="Courier New" pitchFamily="49" charset="0"/>
                <a:ea typeface="楷体" pitchFamily="49" charset="-122"/>
              </a:endParaRPr>
            </a:p>
          </p:txBody>
        </p:sp>
        <p:cxnSp>
          <p:nvCxnSpPr>
            <p:cNvPr id="19505" name="AutoShape 132"/>
            <p:cNvCxnSpPr>
              <a:cxnSpLocks noChangeShapeType="1"/>
              <a:stCxn id="132189" idx="3"/>
              <a:endCxn id="19506" idx="3"/>
            </p:cNvCxnSpPr>
            <p:nvPr/>
          </p:nvCxnSpPr>
          <p:spPr bwMode="auto">
            <a:xfrm flipH="1">
              <a:off x="1928" y="2114"/>
              <a:ext cx="595" cy="704"/>
            </a:xfrm>
            <a:prstGeom prst="bentConnector3">
              <a:avLst>
                <a:gd name="adj1" fmla="val -8574"/>
              </a:avLst>
            </a:prstGeom>
            <a:noFill/>
            <a:ln w="19050">
              <a:solidFill>
                <a:srgbClr val="FFCC00"/>
              </a:solidFill>
              <a:miter lim="800000"/>
              <a:headEnd/>
              <a:tailEnd type="triangle" w="med" len="med"/>
            </a:ln>
          </p:spPr>
        </p:cxnSp>
        <p:sp>
          <p:nvSpPr>
            <p:cNvPr id="19506" name="Rectangle 133"/>
            <p:cNvSpPr>
              <a:spLocks noChangeArrowheads="1"/>
            </p:cNvSpPr>
            <p:nvPr/>
          </p:nvSpPr>
          <p:spPr bwMode="auto">
            <a:xfrm>
              <a:off x="1656" y="2750"/>
              <a:ext cx="272" cy="136"/>
            </a:xfrm>
            <a:prstGeom prst="rect">
              <a:avLst/>
            </a:prstGeom>
            <a:noFill/>
            <a:ln w="19050" algn="ctr">
              <a:noFill/>
              <a:miter lim="800000"/>
              <a:headEnd/>
              <a:tailEnd/>
            </a:ln>
          </p:spPr>
          <p:txBody>
            <a:bodyPr wrap="none" lIns="0" tIns="0" rIns="0" bIns="0" anchor="ctr"/>
            <a:lstStyle/>
            <a:p>
              <a:endParaRPr lang="zh-CN" altLang="en-US">
                <a:ea typeface="楷体" pitchFamily="49" charset="-122"/>
              </a:endParaRPr>
            </a:p>
          </p:txBody>
        </p:sp>
        <p:sp>
          <p:nvSpPr>
            <p:cNvPr id="132232" name="Rectangle 136"/>
            <p:cNvSpPr>
              <a:spLocks noChangeArrowheads="1"/>
            </p:cNvSpPr>
            <p:nvPr/>
          </p:nvSpPr>
          <p:spPr bwMode="auto">
            <a:xfrm>
              <a:off x="2381" y="1979"/>
              <a:ext cx="318" cy="136"/>
            </a:xfrm>
            <a:prstGeom prst="rect">
              <a:avLst/>
            </a:prstGeom>
            <a:noFill/>
            <a:ln w="19050" algn="ctr">
              <a:noFill/>
              <a:miter lim="800000"/>
              <a:headEnd/>
              <a:tailEnd/>
            </a:ln>
            <a:effectLst/>
          </p:spPr>
          <p:txBody>
            <a:bodyPr wrap="none" lIns="0" tIns="0" rIns="0" bIns="0" anchor="ctr"/>
            <a:lstStyle/>
            <a:p>
              <a:pPr algn="ctr">
                <a:defRPr/>
              </a:pPr>
              <a:r>
                <a:rPr lang="en-US" altLang="zh-CN" b="1">
                  <a:effectLst>
                    <a:outerShdw blurRad="38100" dist="38100" dir="2700000" algn="tl">
                      <a:srgbClr val="000000"/>
                    </a:outerShdw>
                  </a:effectLst>
                  <a:latin typeface="Courier New" pitchFamily="49" charset="0"/>
                  <a:ea typeface="楷体" pitchFamily="49" charset="-122"/>
                </a:rPr>
                <a:t>N</a:t>
              </a:r>
            </a:p>
          </p:txBody>
        </p:sp>
        <p:sp>
          <p:nvSpPr>
            <p:cNvPr id="132233" name="Rectangle 137"/>
            <p:cNvSpPr>
              <a:spLocks noChangeArrowheads="1"/>
            </p:cNvSpPr>
            <p:nvPr/>
          </p:nvSpPr>
          <p:spPr bwMode="auto">
            <a:xfrm>
              <a:off x="1655" y="2251"/>
              <a:ext cx="318" cy="136"/>
            </a:xfrm>
            <a:prstGeom prst="rect">
              <a:avLst/>
            </a:prstGeom>
            <a:noFill/>
            <a:ln w="19050" algn="ctr">
              <a:noFill/>
              <a:miter lim="800000"/>
              <a:headEnd/>
              <a:tailEnd/>
            </a:ln>
            <a:effectLst/>
          </p:spPr>
          <p:txBody>
            <a:bodyPr wrap="none" lIns="0" tIns="0" rIns="0" bIns="0" anchor="ctr"/>
            <a:lstStyle/>
            <a:p>
              <a:pPr algn="ctr">
                <a:defRPr/>
              </a:pPr>
              <a:r>
                <a:rPr lang="en-US" altLang="zh-CN" b="1">
                  <a:effectLst>
                    <a:outerShdw blurRad="38100" dist="38100" dir="2700000" algn="tl">
                      <a:srgbClr val="000000"/>
                    </a:outerShdw>
                  </a:effectLst>
                  <a:latin typeface="Courier New" pitchFamily="49" charset="0"/>
                  <a:ea typeface="楷体" pitchFamily="49" charset="-122"/>
                </a:rPr>
                <a:t>Y</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2"/>
          <p:cNvSpPr>
            <a:spLocks noGrp="1"/>
          </p:cNvSpPr>
          <p:nvPr>
            <p:ph type="sldNum" sz="quarter" idx="11"/>
          </p:nvPr>
        </p:nvSpPr>
        <p:spPr>
          <a:noFill/>
        </p:spPr>
        <p:txBody>
          <a:bodyPr/>
          <a:lstStyle/>
          <a:p>
            <a:fld id="{B29D7837-D33D-4A3C-A534-CC85101346C5}" type="slidenum">
              <a:rPr lang="en-US" altLang="zh-CN" smtClean="0">
                <a:ea typeface="宋体" charset="-122"/>
              </a:rPr>
              <a:pPr/>
              <a:t>18</a:t>
            </a:fld>
            <a:endParaRPr lang="en-US" altLang="zh-CN">
              <a:ea typeface="宋体" charset="-122"/>
            </a:endParaRPr>
          </a:p>
        </p:txBody>
      </p:sp>
      <p:sp>
        <p:nvSpPr>
          <p:cNvPr id="23" name="页脚占位符 3"/>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grpSp>
        <p:nvGrpSpPr>
          <p:cNvPr id="20484" name="Group 20"/>
          <p:cNvGrpSpPr>
            <a:grpSpLocks/>
          </p:cNvGrpSpPr>
          <p:nvPr/>
        </p:nvGrpSpPr>
        <p:grpSpPr bwMode="auto">
          <a:xfrm>
            <a:off x="1258888" y="476250"/>
            <a:ext cx="5113337" cy="3708400"/>
            <a:chOff x="793" y="527"/>
            <a:chExt cx="3221" cy="2336"/>
          </a:xfrm>
        </p:grpSpPr>
        <p:sp>
          <p:nvSpPr>
            <p:cNvPr id="20488" name="Oval 5"/>
            <p:cNvSpPr>
              <a:spLocks noChangeArrowheads="1"/>
            </p:cNvSpPr>
            <p:nvPr/>
          </p:nvSpPr>
          <p:spPr bwMode="auto">
            <a:xfrm>
              <a:off x="2154" y="527"/>
              <a:ext cx="90" cy="91"/>
            </a:xfrm>
            <a:prstGeom prst="ellipse">
              <a:avLst/>
            </a:prstGeom>
            <a:noFill/>
            <a:ln w="19050" algn="ctr">
              <a:solidFill>
                <a:srgbClr val="FFCC00"/>
              </a:solidFill>
              <a:round/>
              <a:headEnd/>
              <a:tailEnd/>
            </a:ln>
          </p:spPr>
          <p:txBody>
            <a:bodyPr wrap="none" lIns="0" tIns="0" rIns="0" bIns="0" anchor="ctr"/>
            <a:lstStyle/>
            <a:p>
              <a:endParaRPr lang="zh-CN" altLang="en-US">
                <a:ea typeface="楷体" pitchFamily="49" charset="-122"/>
              </a:endParaRPr>
            </a:p>
          </p:txBody>
        </p:sp>
        <p:sp>
          <p:nvSpPr>
            <p:cNvPr id="133126" name="Text Box 6"/>
            <p:cNvSpPr txBox="1">
              <a:spLocks noChangeArrowheads="1"/>
            </p:cNvSpPr>
            <p:nvPr/>
          </p:nvSpPr>
          <p:spPr bwMode="auto">
            <a:xfrm>
              <a:off x="1745" y="890"/>
              <a:ext cx="907" cy="227"/>
            </a:xfrm>
            <a:prstGeom prst="rect">
              <a:avLst/>
            </a:prstGeom>
            <a:solidFill>
              <a:srgbClr val="FFFF99">
                <a:alpha val="20000"/>
              </a:srgbClr>
            </a:solidFill>
            <a:ln w="19050" algn="ctr">
              <a:solidFill>
                <a:srgbClr val="FFCC00"/>
              </a:solidFill>
              <a:miter lim="800000"/>
              <a:headEnd/>
              <a:tailEnd/>
            </a:ln>
            <a:effectLst/>
          </p:spPr>
          <p:txBody>
            <a:bodyPr lIns="18000" rIns="18000" anchor="ctr" anchorCtr="1"/>
            <a:lstStyle/>
            <a:p>
              <a:pPr algn="ctr">
                <a:defRPr/>
              </a:pPr>
              <a:r>
                <a:rPr kumimoji="1" lang="en-US" altLang="zh-CN" b="1">
                  <a:effectLst>
                    <a:outerShdw blurRad="38100" dist="38100" dir="2700000" algn="tl">
                      <a:srgbClr val="000000"/>
                    </a:outerShdw>
                  </a:effectLst>
                  <a:latin typeface="Courier New" pitchFamily="49" charset="0"/>
                  <a:ea typeface="楷体" pitchFamily="49" charset="-122"/>
                </a:rPr>
                <a:t>id=a</a:t>
              </a:r>
            </a:p>
          </p:txBody>
        </p:sp>
        <p:sp>
          <p:nvSpPr>
            <p:cNvPr id="133127" name="AutoShape 7"/>
            <p:cNvSpPr>
              <a:spLocks noChangeArrowheads="1"/>
            </p:cNvSpPr>
            <p:nvPr/>
          </p:nvSpPr>
          <p:spPr bwMode="auto">
            <a:xfrm>
              <a:off x="1519" y="1344"/>
              <a:ext cx="1360" cy="499"/>
            </a:xfrm>
            <a:prstGeom prst="flowChartDecision">
              <a:avLst/>
            </a:prstGeom>
            <a:solidFill>
              <a:srgbClr val="FFFF99">
                <a:alpha val="20000"/>
              </a:srgbClr>
            </a:solidFill>
            <a:ln w="19050" algn="ctr">
              <a:solidFill>
                <a:srgbClr val="FFCC00"/>
              </a:solidFill>
              <a:miter lim="800000"/>
              <a:headEnd/>
              <a:tailEnd/>
            </a:ln>
            <a:effectLst/>
          </p:spPr>
          <p:txBody>
            <a:bodyPr lIns="0" tIns="0" rIns="0" bIns="0"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pitchFamily="49" charset="0"/>
                  <a:ea typeface="楷体" pitchFamily="49" charset="-122"/>
                </a:rPr>
                <a:t>id</a:t>
              </a:r>
              <a:r>
                <a:rPr kumimoji="1" lang="zh-CN" altLang="en-US" b="1">
                  <a:solidFill>
                    <a:srgbClr val="FFFFFF"/>
                  </a:solidFill>
                  <a:effectLst>
                    <a:outerShdw blurRad="38100" dist="38100" dir="2700000" algn="tl">
                      <a:srgbClr val="000000"/>
                    </a:outerShdw>
                  </a:effectLst>
                  <a:latin typeface="Courier New" pitchFamily="49" charset="0"/>
                  <a:ea typeface="楷体" pitchFamily="49" charset="-122"/>
                </a:rPr>
                <a:t>是否是保留字？</a:t>
              </a:r>
            </a:p>
          </p:txBody>
        </p:sp>
        <p:sp>
          <p:nvSpPr>
            <p:cNvPr id="133128" name="Rectangle 8"/>
            <p:cNvSpPr>
              <a:spLocks noChangeArrowheads="1"/>
            </p:cNvSpPr>
            <p:nvPr/>
          </p:nvSpPr>
          <p:spPr bwMode="auto">
            <a:xfrm>
              <a:off x="2744" y="1390"/>
              <a:ext cx="318" cy="136"/>
            </a:xfrm>
            <a:prstGeom prst="rect">
              <a:avLst/>
            </a:prstGeom>
            <a:noFill/>
            <a:ln w="19050" algn="ctr">
              <a:noFill/>
              <a:miter lim="800000"/>
              <a:headEnd/>
              <a:tailEnd/>
            </a:ln>
            <a:effectLst/>
          </p:spPr>
          <p:txBody>
            <a:bodyPr wrap="none" lIns="0" tIns="0" rIns="0" bIns="0" anchor="ctr"/>
            <a:lstStyle/>
            <a:p>
              <a:pPr algn="ctr">
                <a:defRPr/>
              </a:pPr>
              <a:r>
                <a:rPr lang="en-US" altLang="zh-CN" b="1">
                  <a:effectLst>
                    <a:outerShdw blurRad="38100" dist="38100" dir="2700000" algn="tl">
                      <a:srgbClr val="000000"/>
                    </a:outerShdw>
                  </a:effectLst>
                  <a:latin typeface="Courier New" pitchFamily="49" charset="0"/>
                  <a:ea typeface="楷体" pitchFamily="49" charset="-122"/>
                </a:rPr>
                <a:t>Y</a:t>
              </a:r>
            </a:p>
          </p:txBody>
        </p:sp>
        <p:sp>
          <p:nvSpPr>
            <p:cNvPr id="133129" name="Rectangle 9"/>
            <p:cNvSpPr>
              <a:spLocks noChangeArrowheads="1"/>
            </p:cNvSpPr>
            <p:nvPr/>
          </p:nvSpPr>
          <p:spPr bwMode="auto">
            <a:xfrm>
              <a:off x="1429" y="1344"/>
              <a:ext cx="318" cy="136"/>
            </a:xfrm>
            <a:prstGeom prst="rect">
              <a:avLst/>
            </a:prstGeom>
            <a:noFill/>
            <a:ln w="19050" algn="ctr">
              <a:noFill/>
              <a:miter lim="800000"/>
              <a:headEnd/>
              <a:tailEnd/>
            </a:ln>
            <a:effectLst/>
          </p:spPr>
          <p:txBody>
            <a:bodyPr wrap="none" lIns="0" tIns="0" rIns="0" bIns="0" anchor="ctr"/>
            <a:lstStyle/>
            <a:p>
              <a:pPr algn="ctr">
                <a:defRPr/>
              </a:pPr>
              <a:r>
                <a:rPr lang="en-US" altLang="zh-CN" b="1">
                  <a:effectLst>
                    <a:outerShdw blurRad="38100" dist="38100" dir="2700000" algn="tl">
                      <a:srgbClr val="000000"/>
                    </a:outerShdw>
                  </a:effectLst>
                  <a:latin typeface="Courier New" pitchFamily="49" charset="0"/>
                  <a:ea typeface="楷体" pitchFamily="49" charset="-122"/>
                </a:rPr>
                <a:t>N</a:t>
              </a:r>
            </a:p>
          </p:txBody>
        </p:sp>
        <p:sp>
          <p:nvSpPr>
            <p:cNvPr id="133130" name="Text Box 10"/>
            <p:cNvSpPr txBox="1">
              <a:spLocks noChangeArrowheads="1"/>
            </p:cNvSpPr>
            <p:nvPr/>
          </p:nvSpPr>
          <p:spPr bwMode="auto">
            <a:xfrm>
              <a:off x="793" y="1933"/>
              <a:ext cx="907" cy="227"/>
            </a:xfrm>
            <a:prstGeom prst="rect">
              <a:avLst/>
            </a:prstGeom>
            <a:solidFill>
              <a:srgbClr val="FFFF99">
                <a:alpha val="20000"/>
              </a:srgbClr>
            </a:solidFill>
            <a:ln w="19050" algn="ctr">
              <a:solidFill>
                <a:srgbClr val="FFCC00"/>
              </a:solidFill>
              <a:miter lim="800000"/>
              <a:headEnd/>
              <a:tailEnd/>
            </a:ln>
            <a:effectLst/>
          </p:spPr>
          <p:txBody>
            <a:bodyPr lIns="18000" rIns="18000" anchor="ctr" anchorCtr="1"/>
            <a:lstStyle/>
            <a:p>
              <a:pPr algn="ctr">
                <a:defRPr/>
              </a:pPr>
              <a:r>
                <a:rPr kumimoji="1" lang="en-US" altLang="zh-CN" b="1">
                  <a:effectLst>
                    <a:outerShdw blurRad="38100" dist="38100" dir="2700000" algn="tl">
                      <a:srgbClr val="000000"/>
                    </a:outerShdw>
                  </a:effectLst>
                  <a:latin typeface="Courier New" pitchFamily="49" charset="0"/>
                  <a:ea typeface="楷体" pitchFamily="49" charset="-122"/>
                </a:rPr>
                <a:t>sym=ident</a:t>
              </a:r>
            </a:p>
          </p:txBody>
        </p:sp>
        <p:sp>
          <p:nvSpPr>
            <p:cNvPr id="133131" name="Text Box 11"/>
            <p:cNvSpPr txBox="1">
              <a:spLocks noChangeArrowheads="1"/>
            </p:cNvSpPr>
            <p:nvPr/>
          </p:nvSpPr>
          <p:spPr bwMode="auto">
            <a:xfrm>
              <a:off x="2789" y="1842"/>
              <a:ext cx="1225" cy="363"/>
            </a:xfrm>
            <a:prstGeom prst="rect">
              <a:avLst/>
            </a:prstGeom>
            <a:solidFill>
              <a:srgbClr val="FFFF99">
                <a:alpha val="20000"/>
              </a:srgbClr>
            </a:solidFill>
            <a:ln w="19050" algn="ctr">
              <a:solidFill>
                <a:srgbClr val="FFCC00"/>
              </a:solidFill>
              <a:miter lim="800000"/>
              <a:headEnd/>
              <a:tailEnd/>
            </a:ln>
            <a:effectLst/>
          </p:spPr>
          <p:txBody>
            <a:bodyPr lIns="18000" rIns="18000" anchor="ctr" anchorCtr="1"/>
            <a:lstStyle/>
            <a:p>
              <a:pPr algn="ctr">
                <a:defRPr/>
              </a:pPr>
              <a:r>
                <a:rPr kumimoji="1" lang="zh-CN" altLang="en-US" b="1">
                  <a:effectLst>
                    <a:outerShdw blurRad="38100" dist="38100" dir="2700000" algn="tl">
                      <a:srgbClr val="000000"/>
                    </a:outerShdw>
                  </a:effectLst>
                  <a:latin typeface="Courier New" pitchFamily="49" charset="0"/>
                  <a:ea typeface="楷体" pitchFamily="49" charset="-122"/>
                </a:rPr>
                <a:t>相应保留字类别送</a:t>
              </a:r>
              <a:r>
                <a:rPr kumimoji="1" lang="en-US" altLang="zh-CN" b="1">
                  <a:effectLst>
                    <a:outerShdw blurRad="38100" dist="38100" dir="2700000" algn="tl">
                      <a:srgbClr val="000000"/>
                    </a:outerShdw>
                  </a:effectLst>
                  <a:latin typeface="Courier New" pitchFamily="49" charset="0"/>
                  <a:ea typeface="楷体" pitchFamily="49" charset="-122"/>
                </a:rPr>
                <a:t>sym</a:t>
              </a:r>
              <a:r>
                <a:rPr kumimoji="1" lang="zh-CN" altLang="en-US" b="1">
                  <a:effectLst>
                    <a:outerShdw blurRad="38100" dist="38100" dir="2700000" algn="tl">
                      <a:srgbClr val="000000"/>
                    </a:outerShdw>
                  </a:effectLst>
                  <a:latin typeface="Courier New" pitchFamily="49" charset="0"/>
                  <a:ea typeface="楷体" pitchFamily="49" charset="-122"/>
                </a:rPr>
                <a:t>中</a:t>
              </a:r>
            </a:p>
          </p:txBody>
        </p:sp>
        <p:cxnSp>
          <p:nvCxnSpPr>
            <p:cNvPr id="20495" name="AutoShape 12"/>
            <p:cNvCxnSpPr>
              <a:cxnSpLocks noChangeShapeType="1"/>
            </p:cNvCxnSpPr>
            <p:nvPr/>
          </p:nvCxnSpPr>
          <p:spPr bwMode="auto">
            <a:xfrm rot="10800000" flipV="1">
              <a:off x="1247" y="1594"/>
              <a:ext cx="266" cy="333"/>
            </a:xfrm>
            <a:prstGeom prst="bentConnector2">
              <a:avLst/>
            </a:prstGeom>
            <a:noFill/>
            <a:ln w="19050">
              <a:solidFill>
                <a:srgbClr val="FFCC00"/>
              </a:solidFill>
              <a:miter lim="800000"/>
              <a:headEnd/>
              <a:tailEnd type="triangle" w="med" len="med"/>
            </a:ln>
          </p:spPr>
        </p:cxnSp>
        <p:cxnSp>
          <p:nvCxnSpPr>
            <p:cNvPr id="20496" name="AutoShape 13"/>
            <p:cNvCxnSpPr>
              <a:cxnSpLocks noChangeShapeType="1"/>
              <a:stCxn id="133127" idx="3"/>
              <a:endCxn id="133131" idx="0"/>
            </p:cNvCxnSpPr>
            <p:nvPr/>
          </p:nvCxnSpPr>
          <p:spPr bwMode="auto">
            <a:xfrm>
              <a:off x="2885" y="1594"/>
              <a:ext cx="517" cy="242"/>
            </a:xfrm>
            <a:prstGeom prst="bentConnector2">
              <a:avLst/>
            </a:prstGeom>
            <a:noFill/>
            <a:ln w="19050">
              <a:solidFill>
                <a:srgbClr val="FFCC00"/>
              </a:solidFill>
              <a:miter lim="800000"/>
              <a:headEnd/>
              <a:tailEnd type="triangle" w="med" len="med"/>
            </a:ln>
          </p:spPr>
        </p:cxnSp>
        <p:cxnSp>
          <p:nvCxnSpPr>
            <p:cNvPr id="20497" name="AutoShape 14"/>
            <p:cNvCxnSpPr>
              <a:cxnSpLocks noChangeShapeType="1"/>
            </p:cNvCxnSpPr>
            <p:nvPr/>
          </p:nvCxnSpPr>
          <p:spPr bwMode="auto">
            <a:xfrm rot="16200000" flipH="1">
              <a:off x="2302" y="1111"/>
              <a:ext cx="45" cy="2155"/>
            </a:xfrm>
            <a:prstGeom prst="bentConnector3">
              <a:avLst>
                <a:gd name="adj1" fmla="val 404444"/>
              </a:avLst>
            </a:prstGeom>
            <a:noFill/>
            <a:ln w="19050">
              <a:solidFill>
                <a:srgbClr val="FFCC00"/>
              </a:solidFill>
              <a:miter lim="800000"/>
              <a:headEnd/>
              <a:tailEnd/>
            </a:ln>
          </p:spPr>
        </p:cxnSp>
        <p:sp>
          <p:nvSpPr>
            <p:cNvPr id="133135" name="Rectangle 15"/>
            <p:cNvSpPr>
              <a:spLocks noChangeArrowheads="1"/>
            </p:cNvSpPr>
            <p:nvPr/>
          </p:nvSpPr>
          <p:spPr bwMode="auto">
            <a:xfrm>
              <a:off x="2040" y="2205"/>
              <a:ext cx="318" cy="136"/>
            </a:xfrm>
            <a:prstGeom prst="rect">
              <a:avLst/>
            </a:prstGeom>
            <a:noFill/>
            <a:ln w="19050" algn="ctr">
              <a:noFill/>
              <a:miter lim="800000"/>
              <a:headEnd/>
              <a:tailEnd/>
            </a:ln>
            <a:effectLst/>
          </p:spPr>
          <p:txBody>
            <a:bodyPr wrap="none" lIns="0" tIns="0" rIns="0" bIns="0" anchor="ctr"/>
            <a:lstStyle/>
            <a:p>
              <a:pPr algn="ctr">
                <a:defRPr/>
              </a:pPr>
              <a:endParaRPr kumimoji="1" lang="zh-CN" altLang="zh-CN" b="1">
                <a:effectLst>
                  <a:outerShdw blurRad="38100" dist="38100" dir="2700000" algn="tl">
                    <a:srgbClr val="000000"/>
                  </a:outerShdw>
                </a:effectLst>
                <a:latin typeface="Courier New" pitchFamily="49" charset="0"/>
                <a:ea typeface="楷体" pitchFamily="49" charset="-122"/>
              </a:endParaRPr>
            </a:p>
          </p:txBody>
        </p:sp>
        <p:cxnSp>
          <p:nvCxnSpPr>
            <p:cNvPr id="20499" name="AutoShape 16"/>
            <p:cNvCxnSpPr>
              <a:cxnSpLocks noChangeShapeType="1"/>
              <a:stCxn id="133135" idx="2"/>
              <a:endCxn id="133137" idx="0"/>
            </p:cNvCxnSpPr>
            <p:nvPr/>
          </p:nvCxnSpPr>
          <p:spPr bwMode="auto">
            <a:xfrm>
              <a:off x="2199" y="2341"/>
              <a:ext cx="0" cy="289"/>
            </a:xfrm>
            <a:prstGeom prst="straightConnector1">
              <a:avLst/>
            </a:prstGeom>
            <a:noFill/>
            <a:ln w="19050">
              <a:solidFill>
                <a:srgbClr val="FFCC00"/>
              </a:solidFill>
              <a:round/>
              <a:headEnd/>
              <a:tailEnd type="triangle" w="med" len="med"/>
            </a:ln>
          </p:spPr>
        </p:cxnSp>
        <p:sp>
          <p:nvSpPr>
            <p:cNvPr id="133137" name="AutoShape 17"/>
            <p:cNvSpPr>
              <a:spLocks noChangeArrowheads="1"/>
            </p:cNvSpPr>
            <p:nvPr/>
          </p:nvSpPr>
          <p:spPr bwMode="auto">
            <a:xfrm>
              <a:off x="1745" y="2636"/>
              <a:ext cx="907" cy="227"/>
            </a:xfrm>
            <a:prstGeom prst="roundRect">
              <a:avLst>
                <a:gd name="adj" fmla="val 44852"/>
              </a:avLst>
            </a:prstGeom>
            <a:solidFill>
              <a:srgbClr val="FFFF99">
                <a:alpha val="20000"/>
              </a:srgbClr>
            </a:solidFill>
            <a:ln w="19050" algn="ctr">
              <a:solidFill>
                <a:srgbClr val="FFCC00"/>
              </a:solidFill>
              <a:round/>
              <a:headEnd/>
              <a:tailEnd/>
            </a:ln>
            <a:effectLst/>
          </p:spPr>
          <p:txBody>
            <a:bodyPr lIns="0" tIns="0" rIns="0" bIns="0" anchor="ctr" anchorCtr="1"/>
            <a:lstStyle/>
            <a:p>
              <a:pPr lvl="0" algn="ctr">
                <a:defRPr/>
              </a:pPr>
              <a:r>
                <a:rPr kumimoji="1" lang="zh-CN" altLang="en-US" b="1">
                  <a:solidFill>
                    <a:srgbClr val="FFFFFF"/>
                  </a:solidFill>
                  <a:effectLst>
                    <a:outerShdw blurRad="38100" dist="38100" dir="2700000" algn="tl">
                      <a:srgbClr val="000000"/>
                    </a:outerShdw>
                  </a:effectLst>
                  <a:latin typeface="Courier New" pitchFamily="49" charset="0"/>
                  <a:ea typeface="楷体" pitchFamily="49" charset="-122"/>
                </a:rPr>
                <a:t>返回</a:t>
              </a:r>
            </a:p>
          </p:txBody>
        </p:sp>
        <p:cxnSp>
          <p:nvCxnSpPr>
            <p:cNvPr id="20501" name="AutoShape 18"/>
            <p:cNvCxnSpPr>
              <a:cxnSpLocks noChangeShapeType="1"/>
              <a:stCxn id="133126" idx="2"/>
              <a:endCxn id="133127" idx="0"/>
            </p:cNvCxnSpPr>
            <p:nvPr/>
          </p:nvCxnSpPr>
          <p:spPr bwMode="auto">
            <a:xfrm>
              <a:off x="2199" y="1123"/>
              <a:ext cx="0" cy="215"/>
            </a:xfrm>
            <a:prstGeom prst="straightConnector1">
              <a:avLst/>
            </a:prstGeom>
            <a:noFill/>
            <a:ln w="19050">
              <a:solidFill>
                <a:srgbClr val="FFCC00"/>
              </a:solidFill>
              <a:round/>
              <a:headEnd/>
              <a:tailEnd type="triangle" w="med" len="med"/>
            </a:ln>
          </p:spPr>
        </p:cxnSp>
        <p:cxnSp>
          <p:nvCxnSpPr>
            <p:cNvPr id="20502" name="AutoShape 19"/>
            <p:cNvCxnSpPr>
              <a:cxnSpLocks noChangeShapeType="1"/>
              <a:stCxn id="20488" idx="4"/>
              <a:endCxn id="133126" idx="0"/>
            </p:cNvCxnSpPr>
            <p:nvPr/>
          </p:nvCxnSpPr>
          <p:spPr bwMode="auto">
            <a:xfrm>
              <a:off x="2199" y="627"/>
              <a:ext cx="0" cy="257"/>
            </a:xfrm>
            <a:prstGeom prst="straightConnector1">
              <a:avLst/>
            </a:prstGeom>
            <a:noFill/>
            <a:ln w="19050">
              <a:solidFill>
                <a:srgbClr val="FFCC00"/>
              </a:solidFill>
              <a:round/>
              <a:headEnd/>
              <a:tailEnd type="triangle" w="med" len="med"/>
            </a:ln>
          </p:spPr>
        </p:cxnSp>
      </p:grpSp>
      <p:sp>
        <p:nvSpPr>
          <p:cNvPr id="20486" name="Rectangle 22"/>
          <p:cNvSpPr>
            <a:spLocks noChangeArrowheads="1"/>
          </p:cNvSpPr>
          <p:nvPr/>
        </p:nvSpPr>
        <p:spPr bwMode="auto">
          <a:xfrm>
            <a:off x="7259385" y="100013"/>
            <a:ext cx="1798890" cy="246221"/>
          </a:xfrm>
          <a:prstGeom prst="rect">
            <a:avLst/>
          </a:prstGeom>
          <a:noFill/>
          <a:ln w="9525" algn="ctr">
            <a:noFill/>
            <a:miter lim="800000"/>
            <a:headEnd/>
            <a:tailEnd/>
          </a:ln>
        </p:spPr>
        <p:txBody>
          <a:bodyPr wrap="none">
            <a:spAutoFit/>
          </a:bodyPr>
          <a:lstStyle/>
          <a:p>
            <a:pPr algn="r"/>
            <a:r>
              <a:rPr lang="en-US" altLang="en-US" sz="1000" dirty="0">
                <a:solidFill>
                  <a:schemeClr val="tx2"/>
                </a:solidFill>
                <a:latin typeface="Arial" charset="0"/>
              </a:rPr>
              <a:t>3　PL/0编译程序的词法分析</a:t>
            </a:r>
            <a:endParaRPr lang="zh-CN" altLang="en-US" sz="1000" dirty="0">
              <a:solidFill>
                <a:schemeClr val="tx2"/>
              </a:solidFill>
              <a:latin typeface="Arial" charset="0"/>
            </a:endParaRPr>
          </a:p>
        </p:txBody>
      </p:sp>
      <p:sp>
        <p:nvSpPr>
          <p:cNvPr id="133143" name="Rectangle 23"/>
          <p:cNvSpPr>
            <a:spLocks noChangeArrowheads="1"/>
          </p:cNvSpPr>
          <p:nvPr/>
        </p:nvSpPr>
        <p:spPr bwMode="auto">
          <a:xfrm>
            <a:off x="250825" y="3860800"/>
            <a:ext cx="8497888" cy="2192338"/>
          </a:xfrm>
          <a:prstGeom prst="rect">
            <a:avLst/>
          </a:prstGeom>
          <a:noFill/>
          <a:ln w="19050" algn="ctr">
            <a:noFill/>
            <a:miter lim="800000"/>
            <a:headEnd/>
            <a:tailEnd/>
          </a:ln>
          <a:effectLst/>
        </p:spPr>
        <p:txBody>
          <a:bodyPr lIns="0" tIns="0" rIns="0" bIns="0" anchorCtr="1">
            <a:spAutoFit/>
          </a:bodyPr>
          <a:lstStyle/>
          <a:p>
            <a:pPr>
              <a:spcBef>
                <a:spcPct val="20000"/>
              </a:spcBef>
              <a:defRPr/>
            </a:pPr>
            <a:r>
              <a:rPr kumimoji="1" lang="zh-CN" altLang="en-US" sz="2800" b="1" dirty="0">
                <a:effectLst>
                  <a:outerShdw blurRad="38100" dist="38100" dir="2700000" algn="tl">
                    <a:srgbClr val="000000"/>
                  </a:outerShdw>
                </a:effectLst>
                <a:latin typeface="Courier New" pitchFamily="49" charset="0"/>
                <a:ea typeface="楷体_GB2312" pitchFamily="49" charset="-122"/>
              </a:rPr>
              <a:t>类型说明：</a:t>
            </a:r>
          </a:p>
          <a:p>
            <a:pPr lvl="1">
              <a:spcBef>
                <a:spcPct val="20000"/>
              </a:spcBef>
              <a:defRPr/>
            </a:pPr>
            <a:r>
              <a:rPr kumimoji="1" lang="en-US" altLang="zh-CN" sz="2000" b="1" dirty="0">
                <a:effectLst>
                  <a:outerShdw blurRad="38100" dist="38100" dir="2700000" algn="tl">
                    <a:srgbClr val="000000"/>
                  </a:outerShdw>
                </a:effectLst>
                <a:latin typeface="Courier New" pitchFamily="49" charset="0"/>
                <a:ea typeface="楷体_GB2312" pitchFamily="49" charset="-122"/>
              </a:rPr>
              <a:t>enum symbol=(</a:t>
            </a:r>
            <a:r>
              <a:rPr kumimoji="1" lang="en-US" altLang="zh-CN" sz="2000" b="1" dirty="0" err="1">
                <a:solidFill>
                  <a:srgbClr val="00FF00"/>
                </a:solidFill>
                <a:effectLst>
                  <a:outerShdw blurRad="38100" dist="38100" dir="2700000" algn="tl">
                    <a:srgbClr val="000000"/>
                  </a:outerShdw>
                </a:effectLst>
                <a:latin typeface="Courier New" pitchFamily="49" charset="0"/>
                <a:ea typeface="楷体_GB2312" pitchFamily="49" charset="-122"/>
              </a:rPr>
              <a:t>nul,ident,number,plus</a:t>
            </a:r>
            <a:r>
              <a:rPr kumimoji="1" lang="en-US" altLang="zh-CN" sz="2000" b="1" dirty="0">
                <a:solidFill>
                  <a:srgbClr val="00FF00"/>
                </a:solidFill>
                <a:effectLst>
                  <a:outerShdw blurRad="38100" dist="38100" dir="2700000" algn="tl">
                    <a:srgbClr val="000000"/>
                  </a:outerShdw>
                </a:effectLst>
                <a:latin typeface="Courier New" pitchFamily="49" charset="0"/>
                <a:ea typeface="楷体_GB2312" pitchFamily="49" charset="-122"/>
              </a:rPr>
              <a:t>,…,</a:t>
            </a:r>
            <a:r>
              <a:rPr kumimoji="1" lang="en-US" altLang="zh-CN" sz="2000" b="1" dirty="0" err="1">
                <a:solidFill>
                  <a:srgbClr val="00FF00"/>
                </a:solidFill>
                <a:effectLst>
                  <a:outerShdw blurRad="38100" dist="38100" dir="2700000" algn="tl">
                    <a:srgbClr val="000000"/>
                  </a:outerShdw>
                </a:effectLst>
                <a:latin typeface="Courier New" pitchFamily="49" charset="0"/>
                <a:ea typeface="楷体_GB2312" pitchFamily="49" charset="-122"/>
              </a:rPr>
              <a:t>varsym,procsym</a:t>
            </a:r>
            <a:r>
              <a:rPr kumimoji="1" lang="en-US" altLang="zh-CN" sz="2000" b="1" dirty="0">
                <a:effectLst>
                  <a:outerShdw blurRad="38100" dist="38100" dir="2700000" algn="tl">
                    <a:srgbClr val="000000"/>
                  </a:outerShdw>
                </a:effectLst>
                <a:latin typeface="Courier New" pitchFamily="49" charset="0"/>
                <a:ea typeface="楷体_GB2312" pitchFamily="49" charset="-122"/>
              </a:rPr>
              <a:t>)</a:t>
            </a:r>
            <a:r>
              <a:rPr kumimoji="1" lang="zh-CN" altLang="en-US" sz="2000" b="1" dirty="0">
                <a:effectLst>
                  <a:outerShdw blurRad="38100" dist="38100" dir="2700000" algn="tl">
                    <a:srgbClr val="000000"/>
                  </a:outerShdw>
                </a:effectLst>
                <a:latin typeface="Courier New" pitchFamily="49" charset="0"/>
                <a:ea typeface="楷体_GB2312" pitchFamily="49" charset="-122"/>
              </a:rPr>
              <a:t>；</a:t>
            </a:r>
          </a:p>
          <a:p>
            <a:pPr lvl="1">
              <a:spcBef>
                <a:spcPct val="20000"/>
              </a:spcBef>
              <a:buClr>
                <a:schemeClr val="accent2"/>
              </a:buClr>
              <a:buFont typeface="Monotype Sorts" pitchFamily="2" charset="2"/>
              <a:buNone/>
              <a:defRPr/>
            </a:pPr>
            <a:r>
              <a:rPr kumimoji="1" lang="sv-SE" altLang="zh-CN" sz="2000" b="1" dirty="0">
                <a:effectLst>
                  <a:outerShdw blurRad="38100" dist="38100" dir="2700000" algn="tl">
                    <a:srgbClr val="000000"/>
                  </a:outerShdw>
                </a:effectLst>
                <a:latin typeface="Courier New" pitchFamily="49" charset="0"/>
                <a:ea typeface="楷体_GB2312" pitchFamily="49" charset="-122"/>
              </a:rPr>
              <a:t>enum symbol </a:t>
            </a:r>
            <a:r>
              <a:rPr kumimoji="1" lang="sv-SE" altLang="zh-CN" sz="2000" b="1" dirty="0">
                <a:solidFill>
                  <a:schemeClr val="hlink"/>
                </a:solidFill>
                <a:effectLst>
                  <a:outerShdw blurRad="38100" dist="38100" dir="2700000" algn="tl">
                    <a:srgbClr val="000000"/>
                  </a:outerShdw>
                </a:effectLst>
                <a:latin typeface="Courier New" pitchFamily="49" charset="0"/>
                <a:ea typeface="楷体_GB2312" pitchFamily="49" charset="-122"/>
              </a:rPr>
              <a:t>sym</a:t>
            </a:r>
            <a:r>
              <a:rPr kumimoji="1" lang="sv-SE" altLang="zh-CN" sz="2000" b="1" dirty="0">
                <a:effectLst>
                  <a:outerShdw blurRad="38100" dist="38100" dir="2700000" algn="tl">
                    <a:srgbClr val="000000"/>
                  </a:outerShdw>
                </a:effectLst>
                <a:latin typeface="Courier New" pitchFamily="49" charset="0"/>
                <a:ea typeface="楷体_GB2312" pitchFamily="49" charset="-122"/>
              </a:rPr>
              <a:t>;</a:t>
            </a:r>
          </a:p>
          <a:p>
            <a:pPr lvl="1">
              <a:spcBef>
                <a:spcPct val="20000"/>
              </a:spcBef>
              <a:buClr>
                <a:schemeClr val="accent2"/>
              </a:buClr>
              <a:buFont typeface="Monotype Sorts" pitchFamily="2" charset="2"/>
              <a:buNone/>
              <a:defRPr/>
            </a:pPr>
            <a:r>
              <a:rPr kumimoji="1" lang="sv-SE" altLang="zh-CN" sz="2000" b="1" dirty="0">
                <a:effectLst>
                  <a:outerShdw blurRad="38100" dist="38100" dir="2700000" algn="tl">
                    <a:srgbClr val="000000"/>
                  </a:outerShdw>
                </a:effectLst>
                <a:latin typeface="Courier New" pitchFamily="49" charset="0"/>
                <a:ea typeface="楷体_GB2312" pitchFamily="49" charset="-122"/>
              </a:rPr>
              <a:t>char </a:t>
            </a:r>
            <a:r>
              <a:rPr kumimoji="1" lang="sv-SE" altLang="zh-CN" sz="2000" b="1" dirty="0">
                <a:solidFill>
                  <a:schemeClr val="hlink"/>
                </a:solidFill>
                <a:effectLst>
                  <a:outerShdw blurRad="38100" dist="38100" dir="2700000" algn="tl">
                    <a:srgbClr val="000000"/>
                  </a:outerShdw>
                </a:effectLst>
                <a:latin typeface="Courier New" pitchFamily="49" charset="0"/>
                <a:ea typeface="楷体_GB2312" pitchFamily="49" charset="-122"/>
              </a:rPr>
              <a:t>id</a:t>
            </a:r>
            <a:r>
              <a:rPr kumimoji="1" lang="sv-SE" altLang="zh-CN" sz="2000" b="1" dirty="0">
                <a:effectLst>
                  <a:outerShdw blurRad="38100" dist="38100" dir="2700000" algn="tl">
                    <a:srgbClr val="000000"/>
                  </a:outerShdw>
                </a:effectLst>
                <a:latin typeface="Courier New" pitchFamily="49" charset="0"/>
                <a:ea typeface="楷体_GB2312" pitchFamily="49" charset="-122"/>
              </a:rPr>
              <a:t>[al+1];</a:t>
            </a:r>
          </a:p>
          <a:p>
            <a:pPr lvl="1">
              <a:spcBef>
                <a:spcPct val="20000"/>
              </a:spcBef>
              <a:buClr>
                <a:schemeClr val="accent2"/>
              </a:buClr>
              <a:buFont typeface="Monotype Sorts" pitchFamily="2" charset="2"/>
              <a:buNone/>
              <a:defRPr/>
            </a:pPr>
            <a:r>
              <a:rPr kumimoji="1" lang="sv-SE" altLang="zh-CN" sz="2000" b="1" dirty="0">
                <a:effectLst>
                  <a:outerShdw blurRad="38100" dist="38100" dir="2700000" algn="tl">
                    <a:srgbClr val="000000"/>
                  </a:outerShdw>
                </a:effectLst>
                <a:latin typeface="Courier New" pitchFamily="49" charset="0"/>
                <a:ea typeface="楷体_GB2312" pitchFamily="49" charset="-122"/>
              </a:rPr>
              <a:t>int </a:t>
            </a:r>
            <a:r>
              <a:rPr kumimoji="1" lang="sv-SE" altLang="zh-CN" sz="2000" b="1" dirty="0">
                <a:solidFill>
                  <a:schemeClr val="hlink"/>
                </a:solidFill>
                <a:effectLst>
                  <a:outerShdw blurRad="38100" dist="38100" dir="2700000" algn="tl">
                    <a:srgbClr val="000000"/>
                  </a:outerShdw>
                </a:effectLst>
                <a:latin typeface="Courier New" pitchFamily="49" charset="0"/>
                <a:ea typeface="楷体_GB2312" pitchFamily="49" charset="-122"/>
              </a:rPr>
              <a:t>num</a:t>
            </a:r>
            <a:r>
              <a:rPr kumimoji="1" lang="sv-SE" altLang="zh-CN" sz="2000" b="1" dirty="0">
                <a:effectLst>
                  <a:outerShdw blurRad="38100" dist="38100" dir="2700000" algn="tl">
                    <a:srgbClr val="000000"/>
                  </a:outerShdw>
                </a:effectLst>
                <a:latin typeface="Courier New" pitchFamily="49" charset="0"/>
                <a:ea typeface="楷体_GB2312" pitchFamily="49" charset="-122"/>
              </a:rPr>
              <a:t>;</a:t>
            </a:r>
            <a:endParaRPr kumimoji="1" lang="en-US" altLang="zh-CN" sz="2000" b="1" dirty="0">
              <a:effectLst>
                <a:outerShdw blurRad="38100" dist="38100" dir="2700000" algn="tl">
                  <a:srgbClr val="000000"/>
                </a:outerShdw>
              </a:effectLst>
              <a:latin typeface="Courier New" pitchFamily="49" charset="0"/>
              <a:ea typeface="楷体_GB2312" pitchFamily="49" charset="-122"/>
            </a:endParaRPr>
          </a:p>
        </p:txBody>
      </p:sp>
      <p:sp useBgFill="1">
        <p:nvSpPr>
          <p:cNvPr id="24" name="Text Box 129"/>
          <p:cNvSpPr txBox="1">
            <a:spLocks noChangeArrowheads="1"/>
          </p:cNvSpPr>
          <p:nvPr/>
        </p:nvSpPr>
        <p:spPr bwMode="auto">
          <a:xfrm>
            <a:off x="4155405" y="5949280"/>
            <a:ext cx="2936875" cy="396875"/>
          </a:xfrm>
          <a:prstGeom prst="rect">
            <a:avLst/>
          </a:prstGeom>
          <a:ln w="9525">
            <a:noFill/>
            <a:miter lim="800000"/>
            <a:headEnd/>
            <a:tailEnd/>
          </a:ln>
          <a:effectLst/>
        </p:spPr>
        <p:txBody>
          <a:bodyPr wrap="none">
            <a:spAutoFit/>
          </a:bodyPr>
          <a:lstStyle/>
          <a:p>
            <a:pPr>
              <a:defRPr/>
            </a:pPr>
            <a:r>
              <a:rPr lang="zh-CN" altLang="en-US" sz="2000" b="1" dirty="0">
                <a:effectLst>
                  <a:outerShdw blurRad="38100" dist="38100" dir="2700000" algn="tl">
                    <a:srgbClr val="000000"/>
                  </a:outerShdw>
                </a:effectLst>
                <a:latin typeface="Courier New" pitchFamily="49" charset="0"/>
                <a:ea typeface="楷体" pitchFamily="49" charset="-122"/>
              </a:rPr>
              <a:t>词法分析过程</a:t>
            </a:r>
            <a:r>
              <a:rPr lang="en-US" altLang="zh-CN" sz="2000" b="1" dirty="0" err="1">
                <a:effectLst>
                  <a:outerShdw blurRad="38100" dist="38100" dir="2700000" algn="tl">
                    <a:srgbClr val="000000"/>
                  </a:outerShdw>
                </a:effectLst>
                <a:latin typeface="Courier New" pitchFamily="49" charset="0"/>
                <a:ea typeface="楷体" pitchFamily="49" charset="-122"/>
              </a:rPr>
              <a:t>getsym</a:t>
            </a:r>
            <a:r>
              <a:rPr lang="en-US" altLang="zh-CN" sz="2000" b="1" dirty="0">
                <a:effectLst>
                  <a:outerShdw blurRad="38100" dist="38100" dir="2700000" algn="tl">
                    <a:srgbClr val="000000"/>
                  </a:outerShdw>
                </a:effectLst>
                <a:latin typeface="Courier New" pitchFamily="49" charset="0"/>
                <a:ea typeface="楷体" pitchFamily="49" charset="-122"/>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2"/>
          <p:cNvSpPr>
            <a:spLocks noGrp="1"/>
          </p:cNvSpPr>
          <p:nvPr>
            <p:ph type="sldNum" sz="quarter" idx="11"/>
          </p:nvPr>
        </p:nvSpPr>
        <p:spPr>
          <a:noFill/>
        </p:spPr>
        <p:txBody>
          <a:bodyPr/>
          <a:lstStyle/>
          <a:p>
            <a:fld id="{900198A1-4216-4ED1-B91D-0615869D53BC}" type="slidenum">
              <a:rPr lang="en-US" altLang="zh-CN" smtClean="0">
                <a:ea typeface="宋体" charset="-122"/>
              </a:rPr>
              <a:pPr/>
              <a:t>19</a:t>
            </a:fld>
            <a:endParaRPr lang="en-US" altLang="zh-CN">
              <a:ea typeface="宋体" charset="-122"/>
            </a:endParaRPr>
          </a:p>
        </p:txBody>
      </p:sp>
      <p:sp>
        <p:nvSpPr>
          <p:cNvPr id="29" name="页脚占位符 3"/>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grpSp>
        <p:nvGrpSpPr>
          <p:cNvPr id="21508" name="Group 35"/>
          <p:cNvGrpSpPr>
            <a:grpSpLocks/>
          </p:cNvGrpSpPr>
          <p:nvPr/>
        </p:nvGrpSpPr>
        <p:grpSpPr bwMode="auto">
          <a:xfrm>
            <a:off x="1330325" y="476250"/>
            <a:ext cx="4826000" cy="5892800"/>
            <a:chOff x="838" y="300"/>
            <a:chExt cx="3040" cy="3712"/>
          </a:xfrm>
        </p:grpSpPr>
        <p:sp>
          <p:nvSpPr>
            <p:cNvPr id="134151" name="AutoShape 7"/>
            <p:cNvSpPr>
              <a:spLocks noChangeArrowheads="1"/>
            </p:cNvSpPr>
            <p:nvPr/>
          </p:nvSpPr>
          <p:spPr bwMode="auto">
            <a:xfrm>
              <a:off x="2013" y="1298"/>
              <a:ext cx="1814" cy="499"/>
            </a:xfrm>
            <a:prstGeom prst="flowChartDecision">
              <a:avLst/>
            </a:prstGeom>
            <a:solidFill>
              <a:srgbClr val="FFFF99">
                <a:alpha val="20000"/>
              </a:srgbClr>
            </a:solidFill>
            <a:ln w="19050" algn="ctr">
              <a:solidFill>
                <a:srgbClr val="FFCC00"/>
              </a:solidFill>
              <a:miter lim="800000"/>
              <a:headEnd/>
              <a:tailEnd/>
            </a:ln>
            <a:effectLst/>
          </p:spPr>
          <p:txBody>
            <a:bodyPr lIns="0" tIns="0" rIns="0" bIns="0" anchor="ctr" anchorCtr="1"/>
            <a:lstStyle/>
            <a:p>
              <a:pPr lvl="0" algn="ctr">
                <a:defRPr/>
              </a:pPr>
              <a:r>
                <a:rPr kumimoji="1" lang="zh-CN" altLang="en-US" b="1">
                  <a:solidFill>
                    <a:srgbClr val="FFFFFF"/>
                  </a:solidFill>
                  <a:effectLst>
                    <a:outerShdw blurRad="38100" dist="38100" dir="2700000" algn="tl">
                      <a:srgbClr val="000000"/>
                    </a:outerShdw>
                  </a:effectLst>
                  <a:latin typeface="Courier New" pitchFamily="49" charset="0"/>
                  <a:ea typeface="楷体" pitchFamily="49" charset="-122"/>
                </a:rPr>
                <a:t>源程序文件是否结束？</a:t>
              </a:r>
            </a:p>
          </p:txBody>
        </p:sp>
        <p:sp>
          <p:nvSpPr>
            <p:cNvPr id="134152" name="Rectangle 8"/>
            <p:cNvSpPr>
              <a:spLocks noChangeArrowheads="1"/>
            </p:cNvSpPr>
            <p:nvPr/>
          </p:nvSpPr>
          <p:spPr bwMode="auto">
            <a:xfrm>
              <a:off x="2925" y="1162"/>
              <a:ext cx="318" cy="136"/>
            </a:xfrm>
            <a:prstGeom prst="rect">
              <a:avLst/>
            </a:prstGeom>
            <a:noFill/>
            <a:ln w="19050" algn="ctr">
              <a:noFill/>
              <a:miter lim="800000"/>
              <a:headEnd/>
              <a:tailEnd/>
            </a:ln>
            <a:effectLst/>
          </p:spPr>
          <p:txBody>
            <a:bodyPr wrap="none" lIns="0" tIns="0" rIns="0" bIns="0" anchor="ctr"/>
            <a:lstStyle/>
            <a:p>
              <a:pPr algn="ctr">
                <a:defRPr/>
              </a:pPr>
              <a:r>
                <a:rPr lang="en-US" altLang="zh-CN" b="1">
                  <a:effectLst>
                    <a:outerShdw blurRad="38100" dist="38100" dir="2700000" algn="tl">
                      <a:srgbClr val="000000"/>
                    </a:outerShdw>
                  </a:effectLst>
                  <a:latin typeface="Courier New" pitchFamily="49" charset="0"/>
                  <a:ea typeface="楷体" pitchFamily="49" charset="-122"/>
                </a:rPr>
                <a:t>N</a:t>
              </a:r>
            </a:p>
          </p:txBody>
        </p:sp>
        <p:sp>
          <p:nvSpPr>
            <p:cNvPr id="134153" name="Rectangle 9"/>
            <p:cNvSpPr>
              <a:spLocks noChangeArrowheads="1"/>
            </p:cNvSpPr>
            <p:nvPr/>
          </p:nvSpPr>
          <p:spPr bwMode="auto">
            <a:xfrm>
              <a:off x="1836" y="1344"/>
              <a:ext cx="318" cy="136"/>
            </a:xfrm>
            <a:prstGeom prst="rect">
              <a:avLst/>
            </a:prstGeom>
            <a:noFill/>
            <a:ln w="19050" algn="ctr">
              <a:noFill/>
              <a:miter lim="800000"/>
              <a:headEnd/>
              <a:tailEnd/>
            </a:ln>
            <a:effectLst/>
          </p:spPr>
          <p:txBody>
            <a:bodyPr wrap="none" lIns="0" tIns="0" rIns="0" bIns="0" anchor="ctr"/>
            <a:lstStyle/>
            <a:p>
              <a:pPr algn="ctr">
                <a:defRPr/>
              </a:pPr>
              <a:r>
                <a:rPr lang="en-US" altLang="zh-CN" b="1">
                  <a:effectLst>
                    <a:outerShdw blurRad="38100" dist="38100" dir="2700000" algn="tl">
                      <a:srgbClr val="000000"/>
                    </a:outerShdw>
                  </a:effectLst>
                  <a:latin typeface="Courier New" pitchFamily="49" charset="0"/>
                  <a:ea typeface="楷体" pitchFamily="49" charset="-122"/>
                </a:rPr>
                <a:t>Y</a:t>
              </a:r>
            </a:p>
          </p:txBody>
        </p:sp>
        <p:sp>
          <p:nvSpPr>
            <p:cNvPr id="134154" name="Text Box 10"/>
            <p:cNvSpPr txBox="1">
              <a:spLocks noChangeArrowheads="1"/>
            </p:cNvSpPr>
            <p:nvPr/>
          </p:nvSpPr>
          <p:spPr bwMode="auto">
            <a:xfrm>
              <a:off x="839" y="1933"/>
              <a:ext cx="907" cy="227"/>
            </a:xfrm>
            <a:prstGeom prst="rect">
              <a:avLst/>
            </a:prstGeom>
            <a:solidFill>
              <a:srgbClr val="FFCCCC">
                <a:alpha val="20000"/>
              </a:srgbClr>
            </a:solidFill>
            <a:ln w="19050" algn="ctr">
              <a:solidFill>
                <a:srgbClr val="FF0000"/>
              </a:solidFill>
              <a:miter lim="800000"/>
              <a:headEnd/>
              <a:tailEnd/>
            </a:ln>
            <a:effectLst/>
          </p:spPr>
          <p:txBody>
            <a:bodyPr lIns="0" tIns="0" rIns="0" bIns="0" anchor="ctr" anchorCtr="1"/>
            <a:lstStyle/>
            <a:p>
              <a:pPr algn="ctr">
                <a:defRPr/>
              </a:pPr>
              <a:r>
                <a:rPr kumimoji="1" lang="zh-CN" altLang="en-US" b="1">
                  <a:effectLst>
                    <a:outerShdw blurRad="38100" dist="38100" dir="2700000" algn="tl">
                      <a:srgbClr val="000000"/>
                    </a:outerShdw>
                  </a:effectLst>
                  <a:latin typeface="Courier New" pitchFamily="49" charset="0"/>
                  <a:ea typeface="楷体" pitchFamily="49" charset="-122"/>
                </a:rPr>
                <a:t>打印出错信息</a:t>
              </a:r>
            </a:p>
          </p:txBody>
        </p:sp>
        <p:sp>
          <p:nvSpPr>
            <p:cNvPr id="134155" name="Text Box 11"/>
            <p:cNvSpPr txBox="1">
              <a:spLocks noChangeArrowheads="1"/>
            </p:cNvSpPr>
            <p:nvPr/>
          </p:nvSpPr>
          <p:spPr bwMode="auto">
            <a:xfrm>
              <a:off x="2109" y="1979"/>
              <a:ext cx="1633" cy="544"/>
            </a:xfrm>
            <a:prstGeom prst="rect">
              <a:avLst/>
            </a:prstGeom>
            <a:solidFill>
              <a:srgbClr val="FFFF99">
                <a:alpha val="20000"/>
              </a:srgbClr>
            </a:solidFill>
            <a:ln w="19050" algn="ctr">
              <a:solidFill>
                <a:srgbClr val="FFCC00"/>
              </a:solidFill>
              <a:miter lim="800000"/>
              <a:headEnd/>
              <a:tailEnd/>
            </a:ln>
            <a:effectLst/>
          </p:spPr>
          <p:txBody>
            <a:bodyPr lIns="18000" rIns="18000" anchor="ctr" anchorCtr="1"/>
            <a:lstStyle/>
            <a:p>
              <a:pPr algn="ctr">
                <a:defRPr/>
              </a:pPr>
              <a:r>
                <a:rPr kumimoji="1" lang="zh-CN" altLang="en-US" b="1">
                  <a:effectLst>
                    <a:outerShdw blurRad="38100" dist="38100" dir="2700000" algn="tl">
                      <a:srgbClr val="000000"/>
                    </a:outerShdw>
                  </a:effectLst>
                  <a:latin typeface="Courier New" pitchFamily="49" charset="0"/>
                  <a:ea typeface="楷体" pitchFamily="49" charset="-122"/>
                </a:rPr>
                <a:t>读入一行源程序放入</a:t>
              </a:r>
              <a:r>
                <a:rPr kumimoji="1" lang="en-US" altLang="zh-CN" b="1">
                  <a:effectLst>
                    <a:outerShdw blurRad="38100" dist="38100" dir="2700000" algn="tl">
                      <a:srgbClr val="000000"/>
                    </a:outerShdw>
                  </a:effectLst>
                  <a:latin typeface="Courier New" pitchFamily="49" charset="0"/>
                  <a:ea typeface="楷体" pitchFamily="49" charset="-122"/>
                </a:rPr>
                <a:t>line</a:t>
              </a:r>
              <a:r>
                <a:rPr kumimoji="1" lang="zh-CN" altLang="en-US" b="1">
                  <a:effectLst>
                    <a:outerShdw blurRad="38100" dist="38100" dir="2700000" algn="tl">
                      <a:srgbClr val="000000"/>
                    </a:outerShdw>
                  </a:effectLst>
                  <a:latin typeface="Courier New" pitchFamily="49" charset="0"/>
                  <a:ea typeface="楷体" pitchFamily="49" charset="-122"/>
                </a:rPr>
                <a:t>中并输出，</a:t>
              </a:r>
              <a:br>
                <a:rPr kumimoji="1" lang="zh-CN" altLang="en-US" b="1">
                  <a:effectLst>
                    <a:outerShdw blurRad="38100" dist="38100" dir="2700000" algn="tl">
                      <a:srgbClr val="000000"/>
                    </a:outerShdw>
                  </a:effectLst>
                  <a:latin typeface="Courier New" pitchFamily="49" charset="0"/>
                  <a:ea typeface="楷体" pitchFamily="49" charset="-122"/>
                </a:rPr>
              </a:br>
              <a:r>
                <a:rPr kumimoji="1" lang="zh-CN" altLang="en-US" b="1">
                  <a:effectLst>
                    <a:outerShdw blurRad="38100" dist="38100" dir="2700000" algn="tl">
                      <a:srgbClr val="000000"/>
                    </a:outerShdw>
                  </a:effectLst>
                  <a:latin typeface="Courier New" pitchFamily="49" charset="0"/>
                  <a:ea typeface="楷体" pitchFamily="49" charset="-122"/>
                </a:rPr>
                <a:t>置</a:t>
              </a:r>
              <a:r>
                <a:rPr kumimoji="1" lang="en-US" altLang="zh-CN" b="1">
                  <a:effectLst>
                    <a:outerShdw blurRad="38100" dist="38100" dir="2700000" algn="tl">
                      <a:srgbClr val="000000"/>
                    </a:outerShdw>
                  </a:effectLst>
                  <a:latin typeface="Courier New" pitchFamily="49" charset="0"/>
                  <a:ea typeface="楷体" pitchFamily="49" charset="-122"/>
                </a:rPr>
                <a:t>cc=0,ll</a:t>
              </a:r>
              <a:r>
                <a:rPr kumimoji="1" lang="zh-CN" altLang="en-US" b="1">
                  <a:effectLst>
                    <a:outerShdw blurRad="38100" dist="38100" dir="2700000" algn="tl">
                      <a:srgbClr val="000000"/>
                    </a:outerShdw>
                  </a:effectLst>
                  <a:latin typeface="Courier New" pitchFamily="49" charset="0"/>
                  <a:ea typeface="楷体" pitchFamily="49" charset="-122"/>
                </a:rPr>
                <a:t>为字符个数</a:t>
              </a:r>
            </a:p>
          </p:txBody>
        </p:sp>
        <p:cxnSp>
          <p:nvCxnSpPr>
            <p:cNvPr id="21516" name="AutoShape 12"/>
            <p:cNvCxnSpPr>
              <a:cxnSpLocks noChangeShapeType="1"/>
            </p:cNvCxnSpPr>
            <p:nvPr/>
          </p:nvCxnSpPr>
          <p:spPr bwMode="auto">
            <a:xfrm rot="10800000" flipV="1">
              <a:off x="1293" y="1548"/>
              <a:ext cx="714" cy="379"/>
            </a:xfrm>
            <a:prstGeom prst="bentConnector2">
              <a:avLst/>
            </a:prstGeom>
            <a:noFill/>
            <a:ln w="19050">
              <a:solidFill>
                <a:srgbClr val="FFCC00"/>
              </a:solidFill>
              <a:miter lim="800000"/>
              <a:headEnd/>
              <a:tailEnd type="triangle" w="med" len="med"/>
            </a:ln>
          </p:spPr>
        </p:cxnSp>
        <p:cxnSp>
          <p:nvCxnSpPr>
            <p:cNvPr id="21517" name="AutoShape 13"/>
            <p:cNvCxnSpPr>
              <a:cxnSpLocks noChangeShapeType="1"/>
              <a:stCxn id="134166" idx="3"/>
              <a:endCxn id="134169" idx="3"/>
            </p:cNvCxnSpPr>
            <p:nvPr/>
          </p:nvCxnSpPr>
          <p:spPr bwMode="auto">
            <a:xfrm flipH="1">
              <a:off x="2904" y="913"/>
              <a:ext cx="928" cy="1714"/>
            </a:xfrm>
            <a:prstGeom prst="bentConnector3">
              <a:avLst>
                <a:gd name="adj1" fmla="val -14870"/>
              </a:avLst>
            </a:prstGeom>
            <a:noFill/>
            <a:ln w="19050">
              <a:solidFill>
                <a:srgbClr val="FFCC00"/>
              </a:solidFill>
              <a:miter lim="800000"/>
              <a:headEnd/>
              <a:tailEnd type="triangle" w="med" len="med"/>
            </a:ln>
          </p:spPr>
        </p:cxnSp>
        <p:cxnSp>
          <p:nvCxnSpPr>
            <p:cNvPr id="21518" name="AutoShape 16"/>
            <p:cNvCxnSpPr>
              <a:cxnSpLocks noChangeShapeType="1"/>
              <a:stCxn id="134168" idx="2"/>
              <a:endCxn id="134161" idx="0"/>
            </p:cNvCxnSpPr>
            <p:nvPr/>
          </p:nvCxnSpPr>
          <p:spPr bwMode="auto">
            <a:xfrm>
              <a:off x="2920" y="3290"/>
              <a:ext cx="0" cy="179"/>
            </a:xfrm>
            <a:prstGeom prst="straightConnector1">
              <a:avLst/>
            </a:prstGeom>
            <a:noFill/>
            <a:ln w="19050">
              <a:solidFill>
                <a:srgbClr val="FFCC00"/>
              </a:solidFill>
              <a:round/>
              <a:headEnd/>
              <a:tailEnd type="triangle" w="med" len="med"/>
            </a:ln>
          </p:spPr>
        </p:cxnSp>
        <p:sp>
          <p:nvSpPr>
            <p:cNvPr id="134161" name="AutoShape 17"/>
            <p:cNvSpPr>
              <a:spLocks noChangeArrowheads="1"/>
            </p:cNvSpPr>
            <p:nvPr/>
          </p:nvSpPr>
          <p:spPr bwMode="auto">
            <a:xfrm>
              <a:off x="2466" y="3475"/>
              <a:ext cx="907" cy="227"/>
            </a:xfrm>
            <a:prstGeom prst="roundRect">
              <a:avLst>
                <a:gd name="adj" fmla="val 44852"/>
              </a:avLst>
            </a:prstGeom>
            <a:solidFill>
              <a:srgbClr val="FFFF99">
                <a:alpha val="20000"/>
              </a:srgbClr>
            </a:solidFill>
            <a:ln w="19050" algn="ctr">
              <a:solidFill>
                <a:srgbClr val="FFCC00"/>
              </a:solidFill>
              <a:round/>
              <a:headEnd/>
              <a:tailEnd/>
            </a:ln>
            <a:effectLst/>
          </p:spPr>
          <p:txBody>
            <a:bodyPr lIns="0" tIns="0" rIns="0" bIns="0" anchor="ctr" anchorCtr="1"/>
            <a:lstStyle/>
            <a:p>
              <a:pPr lvl="0" algn="ctr">
                <a:defRPr/>
              </a:pPr>
              <a:r>
                <a:rPr kumimoji="1" lang="zh-CN" altLang="en-US" b="1">
                  <a:solidFill>
                    <a:srgbClr val="FFFFFF"/>
                  </a:solidFill>
                  <a:effectLst>
                    <a:outerShdw blurRad="38100" dist="38100" dir="2700000" algn="tl">
                      <a:srgbClr val="000000"/>
                    </a:outerShdw>
                  </a:effectLst>
                  <a:latin typeface="Courier New" pitchFamily="49" charset="0"/>
                  <a:ea typeface="楷体" pitchFamily="49" charset="-122"/>
                </a:rPr>
                <a:t>返回</a:t>
              </a:r>
            </a:p>
          </p:txBody>
        </p:sp>
        <p:cxnSp>
          <p:nvCxnSpPr>
            <p:cNvPr id="21520" name="AutoShape 18"/>
            <p:cNvCxnSpPr>
              <a:cxnSpLocks noChangeShapeType="1"/>
              <a:stCxn id="134166" idx="2"/>
              <a:endCxn id="134151" idx="0"/>
            </p:cNvCxnSpPr>
            <p:nvPr/>
          </p:nvCxnSpPr>
          <p:spPr bwMode="auto">
            <a:xfrm>
              <a:off x="2919" y="1168"/>
              <a:ext cx="1" cy="124"/>
            </a:xfrm>
            <a:prstGeom prst="straightConnector1">
              <a:avLst/>
            </a:prstGeom>
            <a:noFill/>
            <a:ln w="19050">
              <a:solidFill>
                <a:srgbClr val="FFCC00"/>
              </a:solidFill>
              <a:round/>
              <a:headEnd/>
              <a:tailEnd type="triangle" w="med" len="med"/>
            </a:ln>
          </p:spPr>
        </p:cxnSp>
        <p:sp useBgFill="1">
          <p:nvSpPr>
            <p:cNvPr id="134164" name="Text Box 20"/>
            <p:cNvSpPr txBox="1">
              <a:spLocks noChangeArrowheads="1"/>
            </p:cNvSpPr>
            <p:nvPr/>
          </p:nvSpPr>
          <p:spPr bwMode="auto">
            <a:xfrm>
              <a:off x="2336" y="3762"/>
              <a:ext cx="1401" cy="250"/>
            </a:xfrm>
            <a:prstGeom prst="rect">
              <a:avLst/>
            </a:prstGeom>
            <a:ln w="9525">
              <a:noFill/>
              <a:miter lim="800000"/>
              <a:headEnd/>
              <a:tailEnd/>
            </a:ln>
            <a:effectLst/>
          </p:spPr>
          <p:txBody>
            <a:bodyPr wrap="none">
              <a:spAutoFit/>
            </a:bodyPr>
            <a:lstStyle/>
            <a:p>
              <a:pPr>
                <a:defRPr/>
              </a:pPr>
              <a:r>
                <a:rPr lang="zh-CN" altLang="en-US" sz="2000" b="1" dirty="0">
                  <a:effectLst>
                    <a:outerShdw blurRad="38100" dist="38100" dir="2700000" algn="tl">
                      <a:srgbClr val="000000"/>
                    </a:outerShdw>
                  </a:effectLst>
                  <a:latin typeface="Courier New" pitchFamily="49" charset="0"/>
                  <a:ea typeface="楷体" pitchFamily="49" charset="-122"/>
                </a:rPr>
                <a:t>取字符过程</a:t>
              </a:r>
              <a:r>
                <a:rPr lang="en-US" altLang="zh-CN" sz="2000" b="1" dirty="0" err="1">
                  <a:effectLst>
                    <a:outerShdw blurRad="38100" dist="38100" dir="2700000" algn="tl">
                      <a:srgbClr val="000000"/>
                    </a:outerShdw>
                  </a:effectLst>
                  <a:latin typeface="Courier New" pitchFamily="49" charset="0"/>
                  <a:ea typeface="楷体" pitchFamily="49" charset="-122"/>
                </a:rPr>
                <a:t>getch</a:t>
              </a:r>
              <a:endParaRPr lang="en-US" altLang="zh-CN" sz="2000" b="1" dirty="0">
                <a:effectLst>
                  <a:outerShdw blurRad="38100" dist="38100" dir="2700000" algn="tl">
                    <a:srgbClr val="000000"/>
                  </a:outerShdw>
                </a:effectLst>
                <a:latin typeface="Courier New" pitchFamily="49" charset="0"/>
                <a:ea typeface="楷体" pitchFamily="49" charset="-122"/>
              </a:endParaRPr>
            </a:p>
          </p:txBody>
        </p:sp>
        <p:sp>
          <p:nvSpPr>
            <p:cNvPr id="134165" name="AutoShape 21"/>
            <p:cNvSpPr>
              <a:spLocks noChangeArrowheads="1"/>
            </p:cNvSpPr>
            <p:nvPr/>
          </p:nvSpPr>
          <p:spPr bwMode="auto">
            <a:xfrm>
              <a:off x="2466" y="300"/>
              <a:ext cx="907" cy="227"/>
            </a:xfrm>
            <a:prstGeom prst="roundRect">
              <a:avLst>
                <a:gd name="adj" fmla="val 44852"/>
              </a:avLst>
            </a:prstGeom>
            <a:solidFill>
              <a:srgbClr val="FFFF99">
                <a:alpha val="20000"/>
              </a:srgbClr>
            </a:solidFill>
            <a:ln w="19050" algn="ctr">
              <a:solidFill>
                <a:srgbClr val="FFCC00"/>
              </a:solidFill>
              <a:round/>
              <a:headEnd/>
              <a:tailEnd/>
            </a:ln>
            <a:effectLst/>
          </p:spPr>
          <p:txBody>
            <a:bodyPr lIns="0" tIns="0" rIns="0" bIns="0"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pitchFamily="49" charset="0"/>
                  <a:ea typeface="楷体" pitchFamily="49" charset="-122"/>
                </a:rPr>
                <a:t>getch</a:t>
              </a:r>
            </a:p>
          </p:txBody>
        </p:sp>
        <p:sp>
          <p:nvSpPr>
            <p:cNvPr id="134166" name="AutoShape 22"/>
            <p:cNvSpPr>
              <a:spLocks noChangeArrowheads="1"/>
            </p:cNvSpPr>
            <p:nvPr/>
          </p:nvSpPr>
          <p:spPr bwMode="auto">
            <a:xfrm>
              <a:off x="2012" y="663"/>
              <a:ext cx="1814" cy="499"/>
            </a:xfrm>
            <a:prstGeom prst="flowChartDecision">
              <a:avLst/>
            </a:prstGeom>
            <a:solidFill>
              <a:srgbClr val="FFFF99">
                <a:alpha val="20000"/>
              </a:srgbClr>
            </a:solidFill>
            <a:ln w="19050" algn="ctr">
              <a:solidFill>
                <a:srgbClr val="FFCC00"/>
              </a:solidFill>
              <a:miter lim="800000"/>
              <a:headEnd/>
              <a:tailEnd/>
            </a:ln>
            <a:effectLst/>
          </p:spPr>
          <p:txBody>
            <a:bodyPr lIns="0" tIns="0" rIns="0" bIns="0" anchor="ctr" anchorCtr="1"/>
            <a:lstStyle/>
            <a:p>
              <a:pPr lvl="0" algn="ctr">
                <a:defRPr/>
              </a:pPr>
              <a:r>
                <a:rPr kumimoji="1" lang="zh-CN" altLang="en-US" b="1">
                  <a:solidFill>
                    <a:srgbClr val="FFFFFF"/>
                  </a:solidFill>
                  <a:effectLst>
                    <a:outerShdw blurRad="38100" dist="38100" dir="2700000" algn="tl">
                      <a:srgbClr val="000000"/>
                    </a:outerShdw>
                  </a:effectLst>
                  <a:latin typeface="Courier New" pitchFamily="49" charset="0"/>
                  <a:ea typeface="楷体" pitchFamily="49" charset="-122"/>
                </a:rPr>
                <a:t>缓冲区</a:t>
              </a:r>
              <a:r>
                <a:rPr kumimoji="1" lang="en-US" altLang="zh-CN" b="1">
                  <a:solidFill>
                    <a:srgbClr val="FFFFFF"/>
                  </a:solidFill>
                  <a:effectLst>
                    <a:outerShdw blurRad="38100" dist="38100" dir="2700000" algn="tl">
                      <a:srgbClr val="000000"/>
                    </a:outerShdw>
                  </a:effectLst>
                  <a:latin typeface="Courier New" pitchFamily="49" charset="0"/>
                  <a:ea typeface="楷体" pitchFamily="49" charset="-122"/>
                </a:rPr>
                <a:t>line</a:t>
              </a:r>
              <a:r>
                <a:rPr kumimoji="1" lang="zh-CN" altLang="en-US" b="1">
                  <a:solidFill>
                    <a:srgbClr val="FFFFFF"/>
                  </a:solidFill>
                  <a:effectLst>
                    <a:outerShdw blurRad="38100" dist="38100" dir="2700000" algn="tl">
                      <a:srgbClr val="000000"/>
                    </a:outerShdw>
                  </a:effectLst>
                  <a:latin typeface="Courier New" pitchFamily="49" charset="0"/>
                  <a:ea typeface="楷体" pitchFamily="49" charset="-122"/>
                </a:rPr>
                <a:t>中是否有字符</a:t>
              </a:r>
              <a:r>
                <a:rPr kumimoji="1" lang="en-US" altLang="zh-CN" b="1">
                  <a:solidFill>
                    <a:srgbClr val="FFFFFF"/>
                  </a:solidFill>
                  <a:effectLst>
                    <a:outerShdw blurRad="38100" dist="38100" dir="2700000" algn="tl">
                      <a:srgbClr val="000000"/>
                    </a:outerShdw>
                  </a:effectLst>
                  <a:latin typeface="Courier New" pitchFamily="49" charset="0"/>
                  <a:ea typeface="楷体" pitchFamily="49" charset="-122"/>
                </a:rPr>
                <a:t>?</a:t>
              </a:r>
            </a:p>
          </p:txBody>
        </p:sp>
        <p:sp>
          <p:nvSpPr>
            <p:cNvPr id="134167" name="Text Box 23"/>
            <p:cNvSpPr txBox="1">
              <a:spLocks noChangeArrowheads="1"/>
            </p:cNvSpPr>
            <p:nvPr/>
          </p:nvSpPr>
          <p:spPr bwMode="auto">
            <a:xfrm>
              <a:off x="838" y="2387"/>
              <a:ext cx="907" cy="227"/>
            </a:xfrm>
            <a:prstGeom prst="rect">
              <a:avLst/>
            </a:prstGeom>
            <a:solidFill>
              <a:srgbClr val="FFCCCC">
                <a:alpha val="20000"/>
              </a:srgbClr>
            </a:solidFill>
            <a:ln w="19050" algn="ctr">
              <a:solidFill>
                <a:srgbClr val="FF0000"/>
              </a:solidFill>
              <a:miter lim="800000"/>
              <a:headEnd/>
              <a:tailEnd/>
            </a:ln>
            <a:effectLst/>
          </p:spPr>
          <p:txBody>
            <a:bodyPr anchor="ctr" anchorCtr="1"/>
            <a:lstStyle/>
            <a:p>
              <a:pPr algn="ctr">
                <a:defRPr/>
              </a:pPr>
              <a:r>
                <a:rPr kumimoji="1" lang="zh-CN" altLang="en-US" b="1">
                  <a:effectLst>
                    <a:outerShdw blurRad="38100" dist="38100" dir="2700000" algn="tl">
                      <a:srgbClr val="000000"/>
                    </a:outerShdw>
                  </a:effectLst>
                  <a:latin typeface="Courier New" pitchFamily="49" charset="0"/>
                  <a:ea typeface="楷体" pitchFamily="49" charset="-122"/>
                </a:rPr>
                <a:t>停止编译</a:t>
              </a:r>
            </a:p>
          </p:txBody>
        </p:sp>
        <p:sp>
          <p:nvSpPr>
            <p:cNvPr id="134168" name="Text Box 24"/>
            <p:cNvSpPr txBox="1">
              <a:spLocks noChangeArrowheads="1"/>
            </p:cNvSpPr>
            <p:nvPr/>
          </p:nvSpPr>
          <p:spPr bwMode="auto">
            <a:xfrm>
              <a:off x="2307" y="2740"/>
              <a:ext cx="1225" cy="544"/>
            </a:xfrm>
            <a:prstGeom prst="rect">
              <a:avLst/>
            </a:prstGeom>
            <a:solidFill>
              <a:srgbClr val="FFFF99">
                <a:alpha val="20000"/>
              </a:srgbClr>
            </a:solidFill>
            <a:ln w="19050" algn="ctr">
              <a:solidFill>
                <a:srgbClr val="FFCC00"/>
              </a:solidFill>
              <a:miter lim="800000"/>
              <a:headEnd/>
              <a:tailEnd/>
            </a:ln>
            <a:effectLst/>
          </p:spPr>
          <p:txBody>
            <a:bodyPr lIns="18000" rIns="18000" anchor="ctr" anchorCtr="1"/>
            <a:lstStyle/>
            <a:p>
              <a:pPr algn="ctr">
                <a:defRPr/>
              </a:pPr>
              <a:r>
                <a:rPr kumimoji="1" lang="en-US" altLang="zh-CN" b="1" dirty="0">
                  <a:effectLst>
                    <a:outerShdw blurRad="38100" dist="38100" dir="2700000" algn="tl">
                      <a:srgbClr val="000000"/>
                    </a:outerShdw>
                  </a:effectLst>
                  <a:latin typeface="Courier New" pitchFamily="49" charset="0"/>
                  <a:ea typeface="楷体" pitchFamily="49" charset="-122"/>
                </a:rPr>
                <a:t>cc = cc+1</a:t>
              </a:r>
            </a:p>
            <a:p>
              <a:pPr algn="ctr">
                <a:defRPr/>
              </a:pPr>
              <a:r>
                <a:rPr kumimoji="1" lang="en-US" altLang="zh-CN" b="1" dirty="0" err="1">
                  <a:effectLst>
                    <a:outerShdw blurRad="38100" dist="38100" dir="2700000" algn="tl">
                      <a:srgbClr val="000000"/>
                    </a:outerShdw>
                  </a:effectLst>
                  <a:latin typeface="Courier New" pitchFamily="49" charset="0"/>
                  <a:ea typeface="楷体" pitchFamily="49" charset="-122"/>
                </a:rPr>
                <a:t>ch</a:t>
              </a:r>
              <a:r>
                <a:rPr kumimoji="1" lang="en-US" altLang="zh-CN" b="1" dirty="0">
                  <a:effectLst>
                    <a:outerShdw blurRad="38100" dist="38100" dir="2700000" algn="tl">
                      <a:srgbClr val="000000"/>
                    </a:outerShdw>
                  </a:effectLst>
                  <a:latin typeface="Courier New" pitchFamily="49" charset="0"/>
                  <a:ea typeface="楷体" pitchFamily="49" charset="-122"/>
                </a:rPr>
                <a:t> = line[cc]</a:t>
              </a:r>
            </a:p>
          </p:txBody>
        </p:sp>
        <p:sp>
          <p:nvSpPr>
            <p:cNvPr id="134169" name="Rectangle 25"/>
            <p:cNvSpPr>
              <a:spLocks noChangeArrowheads="1"/>
            </p:cNvSpPr>
            <p:nvPr/>
          </p:nvSpPr>
          <p:spPr bwMode="auto">
            <a:xfrm>
              <a:off x="2677" y="2559"/>
              <a:ext cx="227" cy="136"/>
            </a:xfrm>
            <a:prstGeom prst="rect">
              <a:avLst/>
            </a:prstGeom>
            <a:noFill/>
            <a:ln w="19050" algn="ctr">
              <a:noFill/>
              <a:miter lim="800000"/>
              <a:headEnd/>
              <a:tailEnd/>
            </a:ln>
            <a:effectLst/>
          </p:spPr>
          <p:txBody>
            <a:bodyPr wrap="none" lIns="0" tIns="0" rIns="0" bIns="0" anchor="ctr"/>
            <a:lstStyle/>
            <a:p>
              <a:pPr algn="ctr">
                <a:defRPr/>
              </a:pPr>
              <a:endParaRPr kumimoji="1" lang="zh-CN" altLang="zh-CN" b="1">
                <a:effectLst>
                  <a:outerShdw blurRad="38100" dist="38100" dir="2700000" algn="tl">
                    <a:srgbClr val="000000"/>
                  </a:outerShdw>
                </a:effectLst>
                <a:latin typeface="Courier New" pitchFamily="49" charset="0"/>
                <a:ea typeface="楷体" pitchFamily="49" charset="-122"/>
              </a:endParaRPr>
            </a:p>
          </p:txBody>
        </p:sp>
        <p:cxnSp>
          <p:nvCxnSpPr>
            <p:cNvPr id="21527" name="AutoShape 26"/>
            <p:cNvCxnSpPr>
              <a:cxnSpLocks noChangeShapeType="1"/>
              <a:stCxn id="134155" idx="2"/>
              <a:endCxn id="134168" idx="0"/>
            </p:cNvCxnSpPr>
            <p:nvPr/>
          </p:nvCxnSpPr>
          <p:spPr bwMode="auto">
            <a:xfrm flipH="1">
              <a:off x="2920" y="2529"/>
              <a:ext cx="6" cy="205"/>
            </a:xfrm>
            <a:prstGeom prst="straightConnector1">
              <a:avLst/>
            </a:prstGeom>
            <a:noFill/>
            <a:ln w="19050">
              <a:solidFill>
                <a:srgbClr val="FFCC00"/>
              </a:solidFill>
              <a:round/>
              <a:headEnd/>
              <a:tailEnd type="triangle" w="med" len="med"/>
            </a:ln>
          </p:spPr>
        </p:cxnSp>
        <p:sp>
          <p:nvSpPr>
            <p:cNvPr id="134171" name="Rectangle 27"/>
            <p:cNvSpPr>
              <a:spLocks noChangeArrowheads="1"/>
            </p:cNvSpPr>
            <p:nvPr/>
          </p:nvSpPr>
          <p:spPr bwMode="auto">
            <a:xfrm>
              <a:off x="2925" y="1797"/>
              <a:ext cx="318" cy="136"/>
            </a:xfrm>
            <a:prstGeom prst="rect">
              <a:avLst/>
            </a:prstGeom>
            <a:noFill/>
            <a:ln w="19050" algn="ctr">
              <a:noFill/>
              <a:miter lim="800000"/>
              <a:headEnd/>
              <a:tailEnd/>
            </a:ln>
            <a:effectLst/>
          </p:spPr>
          <p:txBody>
            <a:bodyPr wrap="none" lIns="0" tIns="0" rIns="0" bIns="0" anchor="ctr"/>
            <a:lstStyle/>
            <a:p>
              <a:pPr algn="ctr">
                <a:defRPr/>
              </a:pPr>
              <a:r>
                <a:rPr lang="en-US" altLang="zh-CN" b="1">
                  <a:effectLst>
                    <a:outerShdw blurRad="38100" dist="38100" dir="2700000" algn="tl">
                      <a:srgbClr val="000000"/>
                    </a:outerShdw>
                  </a:effectLst>
                  <a:latin typeface="Courier New" pitchFamily="49" charset="0"/>
                  <a:ea typeface="楷体" pitchFamily="49" charset="-122"/>
                </a:rPr>
                <a:t>N</a:t>
              </a:r>
            </a:p>
          </p:txBody>
        </p:sp>
        <p:sp>
          <p:nvSpPr>
            <p:cNvPr id="134172" name="Rectangle 28"/>
            <p:cNvSpPr>
              <a:spLocks noChangeArrowheads="1"/>
            </p:cNvSpPr>
            <p:nvPr/>
          </p:nvSpPr>
          <p:spPr bwMode="auto">
            <a:xfrm>
              <a:off x="3560" y="709"/>
              <a:ext cx="318" cy="136"/>
            </a:xfrm>
            <a:prstGeom prst="rect">
              <a:avLst/>
            </a:prstGeom>
            <a:noFill/>
            <a:ln w="19050" algn="ctr">
              <a:noFill/>
              <a:miter lim="800000"/>
              <a:headEnd/>
              <a:tailEnd/>
            </a:ln>
            <a:effectLst/>
          </p:spPr>
          <p:txBody>
            <a:bodyPr wrap="none" lIns="0" tIns="0" rIns="0" bIns="0" anchor="ctr"/>
            <a:lstStyle/>
            <a:p>
              <a:pPr algn="ctr">
                <a:defRPr/>
              </a:pPr>
              <a:r>
                <a:rPr lang="en-US" altLang="zh-CN" b="1">
                  <a:effectLst>
                    <a:outerShdw blurRad="38100" dist="38100" dir="2700000" algn="tl">
                      <a:srgbClr val="000000"/>
                    </a:outerShdw>
                  </a:effectLst>
                  <a:latin typeface="Courier New" pitchFamily="49" charset="0"/>
                  <a:ea typeface="楷体" pitchFamily="49" charset="-122"/>
                </a:rPr>
                <a:t>Y</a:t>
              </a:r>
            </a:p>
          </p:txBody>
        </p:sp>
        <p:cxnSp>
          <p:nvCxnSpPr>
            <p:cNvPr id="21530" name="AutoShape 29"/>
            <p:cNvCxnSpPr>
              <a:cxnSpLocks noChangeShapeType="1"/>
              <a:stCxn id="134151" idx="2"/>
              <a:endCxn id="134155" idx="0"/>
            </p:cNvCxnSpPr>
            <p:nvPr/>
          </p:nvCxnSpPr>
          <p:spPr bwMode="auto">
            <a:xfrm>
              <a:off x="2920" y="1803"/>
              <a:ext cx="6" cy="170"/>
            </a:xfrm>
            <a:prstGeom prst="straightConnector1">
              <a:avLst/>
            </a:prstGeom>
            <a:noFill/>
            <a:ln w="19050">
              <a:solidFill>
                <a:srgbClr val="FFCC00"/>
              </a:solidFill>
              <a:round/>
              <a:headEnd/>
              <a:tailEnd type="triangle" w="med" len="med"/>
            </a:ln>
          </p:spPr>
        </p:cxnSp>
        <p:cxnSp>
          <p:nvCxnSpPr>
            <p:cNvPr id="21531" name="AutoShape 30"/>
            <p:cNvCxnSpPr>
              <a:cxnSpLocks noChangeShapeType="1"/>
              <a:stCxn id="134165" idx="2"/>
              <a:endCxn id="134166" idx="0"/>
            </p:cNvCxnSpPr>
            <p:nvPr/>
          </p:nvCxnSpPr>
          <p:spPr bwMode="auto">
            <a:xfrm flipH="1">
              <a:off x="2919" y="533"/>
              <a:ext cx="1" cy="124"/>
            </a:xfrm>
            <a:prstGeom prst="straightConnector1">
              <a:avLst/>
            </a:prstGeom>
            <a:noFill/>
            <a:ln w="19050">
              <a:solidFill>
                <a:srgbClr val="FFCC00"/>
              </a:solidFill>
              <a:round/>
              <a:headEnd/>
              <a:tailEnd type="triangle" w="med" len="med"/>
            </a:ln>
          </p:spPr>
        </p:cxnSp>
        <p:cxnSp>
          <p:nvCxnSpPr>
            <p:cNvPr id="21532" name="AutoShape 31"/>
            <p:cNvCxnSpPr>
              <a:cxnSpLocks noChangeShapeType="1"/>
              <a:stCxn id="134154" idx="2"/>
              <a:endCxn id="134167" idx="0"/>
            </p:cNvCxnSpPr>
            <p:nvPr/>
          </p:nvCxnSpPr>
          <p:spPr bwMode="auto">
            <a:xfrm flipH="1">
              <a:off x="1292" y="2166"/>
              <a:ext cx="1" cy="215"/>
            </a:xfrm>
            <a:prstGeom prst="straightConnector1">
              <a:avLst/>
            </a:prstGeom>
            <a:noFill/>
            <a:ln w="19050">
              <a:solidFill>
                <a:srgbClr val="FFCC00"/>
              </a:solidFill>
              <a:round/>
              <a:headEnd/>
              <a:tailEnd type="triangle" w="med" len="med"/>
            </a:ln>
          </p:spPr>
        </p:cxnSp>
      </p:grpSp>
      <p:sp>
        <p:nvSpPr>
          <p:cNvPr id="134176" name="Rectangle 32"/>
          <p:cNvSpPr>
            <a:spLocks noChangeArrowheads="1"/>
          </p:cNvSpPr>
          <p:nvPr/>
        </p:nvSpPr>
        <p:spPr bwMode="auto">
          <a:xfrm>
            <a:off x="7259385" y="88900"/>
            <a:ext cx="1798890" cy="246221"/>
          </a:xfrm>
          <a:prstGeom prst="rect">
            <a:avLst/>
          </a:prstGeom>
          <a:noFill/>
          <a:ln w="9525">
            <a:noFill/>
            <a:miter lim="800000"/>
            <a:headEnd/>
            <a:tailEnd/>
          </a:ln>
          <a:effectLst/>
        </p:spPr>
        <p:txBody>
          <a:bodyPr wrap="none">
            <a:spAutoFit/>
          </a:bodyPr>
          <a:lstStyle/>
          <a:p>
            <a:pPr algn="r">
              <a:defRPr/>
            </a:pPr>
            <a:r>
              <a:rPr lang="en-US" altLang="en-US" sz="1000" dirty="0">
                <a:effectLst>
                  <a:outerShdw blurRad="38100" dist="38100" dir="2700000" algn="tl">
                    <a:srgbClr val="000000"/>
                  </a:outerShdw>
                </a:effectLst>
                <a:latin typeface="Arial" charset="0"/>
                <a:ea typeface="宋体" pitchFamily="2" charset="-122"/>
              </a:rPr>
              <a:t>3　PL/0编译程序的词法分析</a:t>
            </a:r>
            <a:endParaRPr lang="zh-CN" altLang="en-US" sz="1000" dirty="0">
              <a:effectLst>
                <a:outerShdw blurRad="38100" dist="38100" dir="2700000" algn="tl">
                  <a:srgbClr val="000000"/>
                </a:outerShdw>
              </a:effectLst>
              <a:latin typeface="Arial" charset="0"/>
              <a:ea typeface="宋体" pitchFamily="2" charset="-122"/>
            </a:endParaRPr>
          </a:p>
        </p:txBody>
      </p:sp>
      <p:sp>
        <p:nvSpPr>
          <p:cNvPr id="134177" name="Rectangle 33"/>
          <p:cNvSpPr>
            <a:spLocks noChangeArrowheads="1"/>
          </p:cNvSpPr>
          <p:nvPr/>
        </p:nvSpPr>
        <p:spPr bwMode="auto">
          <a:xfrm>
            <a:off x="971550" y="2708275"/>
            <a:ext cx="2232025" cy="3529013"/>
          </a:xfrm>
          <a:prstGeom prst="rect">
            <a:avLst/>
          </a:prstGeom>
          <a:noFill/>
          <a:ln w="19050" algn="ctr">
            <a:solidFill>
              <a:srgbClr val="FF0000"/>
            </a:solidFill>
            <a:prstDash val="dash"/>
            <a:miter lim="800000"/>
            <a:headEnd/>
            <a:tailEnd/>
          </a:ln>
          <a:effectLst/>
        </p:spPr>
        <p:txBody>
          <a:bodyPr lIns="0" tIns="0" rIns="0" bIns="0" anchor="b"/>
          <a:lstStyle/>
          <a:p>
            <a:pPr>
              <a:defRPr/>
            </a:pPr>
            <a:r>
              <a:rPr kumimoji="1" lang="zh-CN" altLang="en-US" b="1" dirty="0">
                <a:effectLst>
                  <a:outerShdw blurRad="38100" dist="38100" dir="2700000" algn="tl">
                    <a:srgbClr val="000000"/>
                  </a:outerShdw>
                </a:effectLst>
                <a:latin typeface="+mn-lt"/>
                <a:ea typeface="楷体" pitchFamily="49" charset="-122"/>
              </a:rPr>
              <a:t>说明：</a:t>
            </a:r>
            <a:r>
              <a:rPr kumimoji="1" lang="en-US" altLang="zh-CN" b="1" dirty="0" err="1">
                <a:effectLst>
                  <a:outerShdw blurRad="38100" dist="38100" dir="2700000" algn="tl">
                    <a:srgbClr val="000000"/>
                  </a:outerShdw>
                </a:effectLst>
                <a:latin typeface="+mn-lt"/>
                <a:ea typeface="楷体" pitchFamily="49" charset="-122"/>
              </a:rPr>
              <a:t>getch</a:t>
            </a:r>
            <a:r>
              <a:rPr kumimoji="1" lang="zh-CN" altLang="en-US" b="1" dirty="0">
                <a:effectLst>
                  <a:outerShdw blurRad="38100" dist="38100" dir="2700000" algn="tl">
                    <a:srgbClr val="000000"/>
                  </a:outerShdw>
                </a:effectLst>
                <a:latin typeface="+mn-lt"/>
                <a:ea typeface="楷体" pitchFamily="49" charset="-122"/>
              </a:rPr>
              <a:t>是在程序还需要再读取字符时调用的，而此时却发现源程序结束，说明程序不完整，故此会出错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4177"/>
                                        </p:tgtEl>
                                        <p:attrNameLst>
                                          <p:attrName>style.visibility</p:attrName>
                                        </p:attrNameLst>
                                      </p:cBhvr>
                                      <p:to>
                                        <p:strVal val="visible"/>
                                      </p:to>
                                    </p:set>
                                    <p:animEffect transition="in" filter="wipe(up)">
                                      <p:cBhvr>
                                        <p:cTn id="7" dur="500"/>
                                        <p:tgtEl>
                                          <p:spTgt spid="134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7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1"/>
          </p:nvPr>
        </p:nvSpPr>
        <p:spPr>
          <a:noFill/>
        </p:spPr>
        <p:txBody>
          <a:bodyPr/>
          <a:lstStyle/>
          <a:p>
            <a:fld id="{3EE4E2D2-7DCC-4B5D-BE5E-168D95E5C039}" type="slidenum">
              <a:rPr lang="en-US" altLang="zh-CN" smtClean="0">
                <a:ea typeface="宋体" charset="-122"/>
              </a:rPr>
              <a:pPr/>
              <a:t>2</a:t>
            </a:fld>
            <a:endParaRPr lang="en-US" altLang="zh-CN">
              <a:ea typeface="宋体" charset="-122"/>
            </a:endParaRPr>
          </a:p>
        </p:txBody>
      </p:sp>
      <p:sp>
        <p:nvSpPr>
          <p:cNvPr id="14" name="页脚占位符 5"/>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101378" name="Rectangle 2"/>
          <p:cNvSpPr>
            <a:spLocks noGrp="1" noRot="1" noChangeArrowheads="1"/>
          </p:cNvSpPr>
          <p:nvPr>
            <p:ph type="title"/>
          </p:nvPr>
        </p:nvSpPr>
        <p:spPr/>
        <p:txBody>
          <a:bodyPr/>
          <a:lstStyle/>
          <a:p>
            <a:pPr eaLnBrk="1" hangingPunct="1">
              <a:defRPr/>
            </a:pPr>
            <a:r>
              <a:rPr lang="en-US" altLang="zh-CN" dirty="0"/>
              <a:t>PL/0</a:t>
            </a:r>
            <a:r>
              <a:rPr lang="zh-CN" altLang="en-US" dirty="0"/>
              <a:t>编译程序的实现</a:t>
            </a:r>
          </a:p>
        </p:txBody>
      </p:sp>
      <p:sp>
        <p:nvSpPr>
          <p:cNvPr id="101379" name="Rectangle 3"/>
          <p:cNvSpPr>
            <a:spLocks noGrp="1" noChangeArrowheads="1"/>
          </p:cNvSpPr>
          <p:nvPr>
            <p:ph type="body" idx="1"/>
          </p:nvPr>
        </p:nvSpPr>
        <p:spPr>
          <a:xfrm>
            <a:off x="468313" y="1628775"/>
            <a:ext cx="8424862" cy="4525963"/>
          </a:xfrm>
        </p:spPr>
        <p:txBody>
          <a:bodyPr/>
          <a:lstStyle/>
          <a:p>
            <a:pPr eaLnBrk="1" hangingPunct="1">
              <a:defRPr/>
            </a:pPr>
            <a:r>
              <a:rPr lang="en-US" altLang="zh-CN" sz="2800" dirty="0"/>
              <a:t>1 PL/0</a:t>
            </a:r>
            <a:r>
              <a:rPr lang="zh-CN" altLang="en-US" sz="2800" dirty="0"/>
              <a:t>语言描述</a:t>
            </a:r>
          </a:p>
          <a:p>
            <a:pPr eaLnBrk="1" hangingPunct="1">
              <a:defRPr/>
            </a:pPr>
            <a:r>
              <a:rPr lang="en-US" altLang="zh-CN" sz="2800" dirty="0"/>
              <a:t>2 PL/0</a:t>
            </a:r>
            <a:r>
              <a:rPr lang="zh-CN" altLang="en-US" sz="2800" dirty="0"/>
              <a:t>编译程序的结构</a:t>
            </a:r>
          </a:p>
          <a:p>
            <a:pPr eaLnBrk="1" hangingPunct="1">
              <a:defRPr/>
            </a:pPr>
            <a:r>
              <a:rPr lang="en-US" altLang="zh-CN" sz="2800" dirty="0"/>
              <a:t>3 PL/0</a:t>
            </a:r>
            <a:r>
              <a:rPr lang="zh-CN" altLang="en-US" sz="2800" dirty="0"/>
              <a:t>编译程序的词法分析</a:t>
            </a:r>
          </a:p>
          <a:p>
            <a:pPr eaLnBrk="1" hangingPunct="1">
              <a:defRPr/>
            </a:pPr>
            <a:r>
              <a:rPr lang="en-US" altLang="zh-CN" sz="2800" dirty="0"/>
              <a:t>4 PL/0</a:t>
            </a:r>
            <a:r>
              <a:rPr lang="zh-CN" altLang="en-US" sz="2800" dirty="0"/>
              <a:t>编译程序的语法分析</a:t>
            </a:r>
          </a:p>
          <a:p>
            <a:pPr eaLnBrk="1" hangingPunct="1">
              <a:defRPr/>
            </a:pPr>
            <a:r>
              <a:rPr lang="en-US" altLang="zh-CN" sz="2800" dirty="0"/>
              <a:t>5 PL/0</a:t>
            </a:r>
            <a:r>
              <a:rPr lang="zh-CN" altLang="en-US" sz="2800" dirty="0"/>
              <a:t>编译程序的目标代码结构和代码生成</a:t>
            </a:r>
          </a:p>
          <a:p>
            <a:pPr eaLnBrk="1" hangingPunct="1">
              <a:defRPr/>
            </a:pPr>
            <a:r>
              <a:rPr lang="en-US" altLang="zh-CN" sz="2800" dirty="0"/>
              <a:t>6 PL/0</a:t>
            </a:r>
            <a:r>
              <a:rPr lang="zh-CN" altLang="en-US" sz="2800" dirty="0"/>
              <a:t>编译程序的语法错误处理</a:t>
            </a:r>
          </a:p>
          <a:p>
            <a:pPr eaLnBrk="1" hangingPunct="1">
              <a:defRPr/>
            </a:pPr>
            <a:r>
              <a:rPr lang="en-US" altLang="zh-CN" sz="2800" dirty="0"/>
              <a:t>7 LP/0</a:t>
            </a:r>
            <a:r>
              <a:rPr lang="zh-CN" altLang="en-US" sz="2800" dirty="0"/>
              <a:t>编译程序的目标代码解释执行时的存贮分配</a:t>
            </a:r>
          </a:p>
          <a:p>
            <a:pPr lvl="1" eaLnBrk="1" hangingPunct="1">
              <a:defRPr/>
            </a:pP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灯片编号占位符 2"/>
          <p:cNvSpPr>
            <a:spLocks noGrp="1"/>
          </p:cNvSpPr>
          <p:nvPr>
            <p:ph type="sldNum" sz="quarter" idx="11"/>
          </p:nvPr>
        </p:nvSpPr>
        <p:spPr>
          <a:noFill/>
        </p:spPr>
        <p:txBody>
          <a:bodyPr/>
          <a:lstStyle/>
          <a:p>
            <a:fld id="{AFE74940-82B6-40BD-9EC8-D19E3083F1E1}" type="slidenum">
              <a:rPr lang="en-US" altLang="zh-CN" smtClean="0">
                <a:ea typeface="宋体" charset="-122"/>
              </a:rPr>
              <a:pPr/>
              <a:t>20</a:t>
            </a:fld>
            <a:endParaRPr lang="en-US" altLang="zh-CN">
              <a:ea typeface="宋体" charset="-122"/>
            </a:endParaRPr>
          </a:p>
        </p:txBody>
      </p:sp>
      <p:sp>
        <p:nvSpPr>
          <p:cNvPr id="130" name="页脚占位符 3"/>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graphicFrame>
        <p:nvGraphicFramePr>
          <p:cNvPr id="263300" name="Group 132"/>
          <p:cNvGraphicFramePr>
            <a:graphicFrameLocks noGrp="1"/>
          </p:cNvGraphicFramePr>
          <p:nvPr/>
        </p:nvGraphicFramePr>
        <p:xfrm>
          <a:off x="1692275" y="1260475"/>
          <a:ext cx="6096000" cy="576263"/>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tblGrid>
              <a:tr h="5762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dirty="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63210" name="Text Box 42"/>
          <p:cNvSpPr txBox="1">
            <a:spLocks noChangeArrowheads="1"/>
          </p:cNvSpPr>
          <p:nvPr/>
        </p:nvSpPr>
        <p:spPr bwMode="auto">
          <a:xfrm>
            <a:off x="323850" y="1404938"/>
            <a:ext cx="1219200" cy="304800"/>
          </a:xfrm>
          <a:prstGeom prst="rect">
            <a:avLst/>
          </a:prstGeom>
          <a:noFill/>
          <a:ln w="19050" algn="ctr">
            <a:noFill/>
            <a:miter lim="800000"/>
            <a:headEnd/>
            <a:tailEnd/>
          </a:ln>
          <a:effectLst/>
        </p:spPr>
        <p:txBody>
          <a:bodyPr wrap="none" lIns="0" tIns="0" rIns="0" bIns="0" anchorCtr="1">
            <a:spAutoFit/>
          </a:bodyPr>
          <a:lstStyle/>
          <a:p>
            <a:pPr>
              <a:defRPr/>
            </a:pPr>
            <a:r>
              <a:rPr lang="en-US" altLang="zh-CN" sz="2000" b="1">
                <a:effectLst>
                  <a:outerShdw blurRad="38100" dist="38100" dir="2700000" algn="tl">
                    <a:srgbClr val="000000"/>
                  </a:outerShdw>
                </a:effectLst>
                <a:latin typeface="Courier New" pitchFamily="49" charset="0"/>
                <a:ea typeface="宋体" pitchFamily="2" charset="-122"/>
              </a:rPr>
              <a:t>line[81]</a:t>
            </a:r>
          </a:p>
        </p:txBody>
      </p:sp>
      <p:grpSp>
        <p:nvGrpSpPr>
          <p:cNvPr id="2" name="Group 49"/>
          <p:cNvGrpSpPr>
            <a:grpSpLocks/>
          </p:cNvGrpSpPr>
          <p:nvPr/>
        </p:nvGrpSpPr>
        <p:grpSpPr bwMode="auto">
          <a:xfrm>
            <a:off x="5922963" y="403225"/>
            <a:ext cx="304800" cy="857250"/>
            <a:chOff x="2551" y="849"/>
            <a:chExt cx="192" cy="540"/>
          </a:xfrm>
        </p:grpSpPr>
        <p:sp>
          <p:nvSpPr>
            <p:cNvPr id="22616" name="Line 44"/>
            <p:cNvSpPr>
              <a:spLocks noChangeShapeType="1"/>
            </p:cNvSpPr>
            <p:nvPr/>
          </p:nvSpPr>
          <p:spPr bwMode="auto">
            <a:xfrm>
              <a:off x="2653" y="1117"/>
              <a:ext cx="0" cy="272"/>
            </a:xfrm>
            <a:prstGeom prst="line">
              <a:avLst/>
            </a:prstGeom>
            <a:noFill/>
            <a:ln w="19050">
              <a:solidFill>
                <a:schemeClr val="tx1"/>
              </a:solidFill>
              <a:round/>
              <a:headEnd/>
              <a:tailEnd type="triangle" w="med" len="med"/>
            </a:ln>
          </p:spPr>
          <p:txBody>
            <a:bodyPr lIns="0" tIns="0" rIns="0" bIns="0" anchor="ctr" anchorCtr="1"/>
            <a:lstStyle/>
            <a:p>
              <a:endParaRPr lang="zh-CN" altLang="en-US"/>
            </a:p>
          </p:txBody>
        </p:sp>
        <p:sp>
          <p:nvSpPr>
            <p:cNvPr id="263213" name="Text Box 45"/>
            <p:cNvSpPr txBox="1">
              <a:spLocks noChangeArrowheads="1"/>
            </p:cNvSpPr>
            <p:nvPr/>
          </p:nvSpPr>
          <p:spPr bwMode="auto">
            <a:xfrm>
              <a:off x="2551" y="849"/>
              <a:ext cx="192" cy="192"/>
            </a:xfrm>
            <a:prstGeom prst="rect">
              <a:avLst/>
            </a:prstGeom>
            <a:noFill/>
            <a:ln w="19050" algn="ctr">
              <a:noFill/>
              <a:miter lim="800000"/>
              <a:headEnd/>
              <a:tailEnd/>
            </a:ln>
            <a:effectLst/>
          </p:spPr>
          <p:txBody>
            <a:bodyPr wrap="none" lIns="0" tIns="0" rIns="0" bIns="0" anchorCtr="1">
              <a:spAutoFit/>
            </a:bodyPr>
            <a:lstStyle/>
            <a:p>
              <a:pPr>
                <a:defRPr/>
              </a:pPr>
              <a:r>
                <a:rPr lang="en-US" altLang="zh-CN" sz="2000" b="1">
                  <a:effectLst>
                    <a:outerShdw blurRad="38100" dist="38100" dir="2700000" algn="tl">
                      <a:srgbClr val="000000"/>
                    </a:outerShdw>
                  </a:effectLst>
                  <a:latin typeface="Courier New" pitchFamily="49" charset="0"/>
                  <a:ea typeface="宋体" pitchFamily="2" charset="-122"/>
                </a:rPr>
                <a:t>ll</a:t>
              </a:r>
            </a:p>
          </p:txBody>
        </p:sp>
      </p:grpSp>
      <p:grpSp>
        <p:nvGrpSpPr>
          <p:cNvPr id="3" name="Group 48"/>
          <p:cNvGrpSpPr>
            <a:grpSpLocks/>
          </p:cNvGrpSpPr>
          <p:nvPr/>
        </p:nvGrpSpPr>
        <p:grpSpPr bwMode="auto">
          <a:xfrm>
            <a:off x="1673225" y="403225"/>
            <a:ext cx="304800" cy="857250"/>
            <a:chOff x="1054" y="849"/>
            <a:chExt cx="192" cy="540"/>
          </a:xfrm>
        </p:grpSpPr>
        <p:sp>
          <p:nvSpPr>
            <p:cNvPr id="22614" name="Line 46"/>
            <p:cNvSpPr>
              <a:spLocks noChangeShapeType="1"/>
            </p:cNvSpPr>
            <p:nvPr/>
          </p:nvSpPr>
          <p:spPr bwMode="auto">
            <a:xfrm>
              <a:off x="1156" y="1117"/>
              <a:ext cx="0" cy="272"/>
            </a:xfrm>
            <a:prstGeom prst="line">
              <a:avLst/>
            </a:prstGeom>
            <a:noFill/>
            <a:ln w="19050">
              <a:solidFill>
                <a:schemeClr val="tx1"/>
              </a:solidFill>
              <a:round/>
              <a:headEnd/>
              <a:tailEnd type="triangle" w="med" len="med"/>
            </a:ln>
          </p:spPr>
          <p:txBody>
            <a:bodyPr lIns="0" tIns="0" rIns="0" bIns="0" anchor="ctr" anchorCtr="1"/>
            <a:lstStyle/>
            <a:p>
              <a:endParaRPr lang="zh-CN" altLang="en-US"/>
            </a:p>
          </p:txBody>
        </p:sp>
        <p:sp>
          <p:nvSpPr>
            <p:cNvPr id="263215" name="Text Box 47"/>
            <p:cNvSpPr txBox="1">
              <a:spLocks noChangeArrowheads="1"/>
            </p:cNvSpPr>
            <p:nvPr/>
          </p:nvSpPr>
          <p:spPr bwMode="auto">
            <a:xfrm>
              <a:off x="1054" y="849"/>
              <a:ext cx="192" cy="192"/>
            </a:xfrm>
            <a:prstGeom prst="rect">
              <a:avLst/>
            </a:prstGeom>
            <a:noFill/>
            <a:ln w="19050" algn="ctr">
              <a:noFill/>
              <a:miter lim="800000"/>
              <a:headEnd/>
              <a:tailEnd/>
            </a:ln>
            <a:effectLst/>
          </p:spPr>
          <p:txBody>
            <a:bodyPr wrap="none" lIns="0" tIns="0" rIns="0" bIns="0" anchorCtr="1">
              <a:spAutoFit/>
            </a:bodyPr>
            <a:lstStyle/>
            <a:p>
              <a:pPr>
                <a:defRPr/>
              </a:pPr>
              <a:r>
                <a:rPr lang="en-US" altLang="zh-CN" sz="2000" b="1">
                  <a:effectLst>
                    <a:outerShdw blurRad="38100" dist="38100" dir="2700000" algn="tl">
                      <a:srgbClr val="000000"/>
                    </a:outerShdw>
                  </a:effectLst>
                  <a:latin typeface="Courier New" pitchFamily="49" charset="0"/>
                  <a:ea typeface="宋体" pitchFamily="2" charset="-122"/>
                </a:rPr>
                <a:t>cc</a:t>
              </a:r>
            </a:p>
          </p:txBody>
        </p:sp>
      </p:grpSp>
      <p:graphicFrame>
        <p:nvGraphicFramePr>
          <p:cNvPr id="263275" name="Group 107"/>
          <p:cNvGraphicFramePr>
            <a:graphicFrameLocks noGrp="1"/>
          </p:cNvGraphicFramePr>
          <p:nvPr/>
        </p:nvGraphicFramePr>
        <p:xfrm>
          <a:off x="1677988" y="1412875"/>
          <a:ext cx="2667000" cy="30480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tblGrid>
              <a:tr h="304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c</a:t>
                      </a:r>
                    </a:p>
                  </a:txBody>
                  <a:tcPr marL="0" marR="0" marT="0" marB="0"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a:t>
                      </a: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a:t>
                      </a: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b</a:t>
                      </a: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a:t>
                      </a: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c</a:t>
                      </a: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a:ln>
                            <a:noFill/>
                          </a:ln>
                          <a:solidFill>
                            <a:schemeClr val="tx1"/>
                          </a:solidFill>
                          <a:effectLst>
                            <a:outerShdw blurRad="38100" dist="38100" dir="2700000" algn="tl">
                              <a:srgbClr val="000000"/>
                            </a:outerShdw>
                          </a:effectLst>
                          <a:latin typeface="Courier New" pitchFamily="49" charset="0"/>
                          <a:ea typeface="楷体_GB2312" pitchFamily="49" charset="-122"/>
                        </a:rPr>
                        <a:t>\n</a:t>
                      </a: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63424" name="Group 256"/>
          <p:cNvGraphicFramePr>
            <a:graphicFrameLocks noGrp="1"/>
          </p:cNvGraphicFramePr>
          <p:nvPr/>
        </p:nvGraphicFramePr>
        <p:xfrm>
          <a:off x="1670050" y="1404938"/>
          <a:ext cx="4572000" cy="30480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tblGrid>
              <a:tr h="2952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c</a:t>
                      </a:r>
                    </a:p>
                  </a:txBody>
                  <a:tcPr marL="0" marR="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o</a:t>
                      </a:r>
                    </a:p>
                  </a:txBody>
                  <a:tcPr marL="0" marR="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n</a:t>
                      </a:r>
                    </a:p>
                  </a:txBody>
                  <a:tcPr marL="0" marR="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s</a:t>
                      </a:r>
                    </a:p>
                  </a:txBody>
                  <a:tcPr marL="0" marR="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t</a:t>
                      </a:r>
                    </a:p>
                  </a:txBody>
                  <a:tcPr marL="0" marR="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a</a:t>
                      </a:r>
                    </a:p>
                  </a:txBody>
                  <a:tcPr marL="0" marR="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a:t>
                      </a:r>
                    </a:p>
                  </a:txBody>
                  <a:tcPr marL="0" marR="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1</a:t>
                      </a:r>
                    </a:p>
                  </a:txBody>
                  <a:tcPr marL="0" marR="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0</a:t>
                      </a:r>
                    </a:p>
                  </a:txBody>
                  <a:tcPr marL="0" marR="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a:t>
                      </a:r>
                    </a:p>
                  </a:txBody>
                  <a:tcPr marL="0" marR="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a:ln>
                            <a:noFill/>
                          </a:ln>
                          <a:solidFill>
                            <a:schemeClr val="tx1"/>
                          </a:solidFill>
                          <a:effectLst>
                            <a:outerShdw blurRad="38100" dist="38100" dir="2700000" algn="tl">
                              <a:srgbClr val="000000"/>
                            </a:outerShdw>
                          </a:effectLst>
                          <a:latin typeface="Courier New" pitchFamily="49" charset="0"/>
                          <a:ea typeface="楷体_GB2312" pitchFamily="49" charset="-122"/>
                        </a:rPr>
                        <a:t>\n</a:t>
                      </a:r>
                    </a:p>
                  </a:txBody>
                  <a:tcPr marL="0" marR="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63400" name="Text Box 232"/>
          <p:cNvSpPr txBox="1">
            <a:spLocks noChangeArrowheads="1"/>
          </p:cNvSpPr>
          <p:nvPr/>
        </p:nvSpPr>
        <p:spPr bwMode="auto">
          <a:xfrm>
            <a:off x="6002338" y="2060575"/>
            <a:ext cx="2914650" cy="4591050"/>
          </a:xfrm>
          <a:prstGeom prst="rect">
            <a:avLst/>
          </a:prstGeom>
          <a:noFill/>
          <a:ln w="19050" algn="ctr">
            <a:solidFill>
              <a:srgbClr val="99CC00"/>
            </a:solidFill>
            <a:miter lim="800000"/>
            <a:headEnd/>
            <a:tailEnd/>
          </a:ln>
        </p:spPr>
        <p:txBody>
          <a:bodyPr wrap="none" lIns="0" tIns="0" rIns="0" bIns="0" anchorCtr="1">
            <a:spAutoFit/>
          </a:bodyPr>
          <a:lstStyle/>
          <a:p>
            <a:r>
              <a:rPr lang="en-US" altLang="zh-CN" sz="2000" b="1">
                <a:latin typeface="Courier New" pitchFamily="49" charset="0"/>
              </a:rPr>
              <a:t>const a=10;</a:t>
            </a:r>
          </a:p>
          <a:p>
            <a:r>
              <a:rPr lang="en-US" altLang="zh-CN" sz="2000" b="1">
                <a:latin typeface="Courier New" pitchFamily="49" charset="0"/>
              </a:rPr>
              <a:t>var b,c;</a:t>
            </a:r>
          </a:p>
          <a:p>
            <a:r>
              <a:rPr lang="en-US" altLang="zh-CN" sz="2000" b="1">
                <a:latin typeface="Courier New" pitchFamily="49" charset="0"/>
              </a:rPr>
              <a:t>procedure p;</a:t>
            </a:r>
          </a:p>
          <a:p>
            <a:r>
              <a:rPr lang="en-US" altLang="zh-CN" sz="2000" b="1">
                <a:latin typeface="Courier New" pitchFamily="49" charset="0"/>
              </a:rPr>
              <a:t>  begin</a:t>
            </a:r>
          </a:p>
          <a:p>
            <a:r>
              <a:rPr lang="en-US" altLang="zh-CN" sz="2000" b="1">
                <a:latin typeface="Courier New" pitchFamily="49" charset="0"/>
              </a:rPr>
              <a:t>     c:=b+a</a:t>
            </a:r>
          </a:p>
          <a:p>
            <a:r>
              <a:rPr lang="en-US" altLang="zh-CN" sz="2000" b="1">
                <a:latin typeface="Courier New" pitchFamily="49" charset="0"/>
              </a:rPr>
              <a:t>   end;</a:t>
            </a:r>
          </a:p>
          <a:p>
            <a:r>
              <a:rPr lang="en-US" altLang="zh-CN" sz="2000" b="1">
                <a:latin typeface="Courier New" pitchFamily="49" charset="0"/>
              </a:rPr>
              <a:t>begin</a:t>
            </a:r>
          </a:p>
          <a:p>
            <a:r>
              <a:rPr lang="en-US" altLang="zh-CN" sz="2000" b="1">
                <a:latin typeface="Courier New" pitchFamily="49" charset="0"/>
              </a:rPr>
              <a:t>  read(b);</a:t>
            </a:r>
          </a:p>
          <a:p>
            <a:r>
              <a:rPr lang="en-US" altLang="zh-CN" sz="2000" b="1">
                <a:latin typeface="Courier New" pitchFamily="49" charset="0"/>
              </a:rPr>
              <a:t>  while b#0 do</a:t>
            </a:r>
          </a:p>
          <a:p>
            <a:r>
              <a:rPr lang="en-US" altLang="zh-CN" sz="2000" b="1">
                <a:latin typeface="Courier New" pitchFamily="49" charset="0"/>
              </a:rPr>
              <a:t>    begin</a:t>
            </a:r>
          </a:p>
          <a:p>
            <a:r>
              <a:rPr lang="en-US" altLang="zh-CN" sz="2000" b="1">
                <a:latin typeface="Courier New" pitchFamily="49" charset="0"/>
              </a:rPr>
              <a:t>       call p;</a:t>
            </a:r>
          </a:p>
          <a:p>
            <a:r>
              <a:rPr lang="en-US" altLang="zh-CN" sz="2000" b="1">
                <a:latin typeface="Courier New" pitchFamily="49" charset="0"/>
              </a:rPr>
              <a:t>       write (2*c);</a:t>
            </a:r>
          </a:p>
          <a:p>
            <a:r>
              <a:rPr lang="en-US" altLang="zh-CN" sz="2000" b="1">
                <a:latin typeface="Courier New" pitchFamily="49" charset="0"/>
              </a:rPr>
              <a:t>       read(b)</a:t>
            </a:r>
          </a:p>
          <a:p>
            <a:r>
              <a:rPr lang="en-US" altLang="zh-CN" sz="2000" b="1">
                <a:latin typeface="Courier New" pitchFamily="49" charset="0"/>
              </a:rPr>
              <a:t>    end</a:t>
            </a:r>
          </a:p>
          <a:p>
            <a:r>
              <a:rPr lang="en-US" altLang="zh-CN" sz="2000" b="1">
                <a:latin typeface="Courier New" pitchFamily="49" charset="0"/>
              </a:rPr>
              <a:t>end.</a:t>
            </a:r>
          </a:p>
        </p:txBody>
      </p:sp>
      <p:sp>
        <p:nvSpPr>
          <p:cNvPr id="263402" name="Freeform 234"/>
          <p:cNvSpPr>
            <a:spLocks/>
          </p:cNvSpPr>
          <p:nvPr/>
        </p:nvSpPr>
        <p:spPr bwMode="auto">
          <a:xfrm>
            <a:off x="3851275" y="1844675"/>
            <a:ext cx="2160588" cy="431800"/>
          </a:xfrm>
          <a:custGeom>
            <a:avLst/>
            <a:gdLst>
              <a:gd name="T0" fmla="*/ 2147483647 w 1361"/>
              <a:gd name="T1" fmla="*/ 685482391 h 272"/>
              <a:gd name="T2" fmla="*/ 0 w 1361"/>
              <a:gd name="T3" fmla="*/ 685482391 h 272"/>
              <a:gd name="T4" fmla="*/ 0 w 1361"/>
              <a:gd name="T5" fmla="*/ 0 h 272"/>
              <a:gd name="T6" fmla="*/ 0 60000 65536"/>
              <a:gd name="T7" fmla="*/ 0 60000 65536"/>
              <a:gd name="T8" fmla="*/ 0 60000 65536"/>
              <a:gd name="T9" fmla="*/ 0 w 1361"/>
              <a:gd name="T10" fmla="*/ 0 h 272"/>
              <a:gd name="T11" fmla="*/ 1361 w 1361"/>
              <a:gd name="T12" fmla="*/ 272 h 272"/>
            </a:gdLst>
            <a:ahLst/>
            <a:cxnLst>
              <a:cxn ang="T6">
                <a:pos x="T0" y="T1"/>
              </a:cxn>
              <a:cxn ang="T7">
                <a:pos x="T2" y="T3"/>
              </a:cxn>
              <a:cxn ang="T8">
                <a:pos x="T4" y="T5"/>
              </a:cxn>
            </a:cxnLst>
            <a:rect l="T9" t="T10" r="T11" b="T12"/>
            <a:pathLst>
              <a:path w="1361" h="272">
                <a:moveTo>
                  <a:pt x="1361" y="272"/>
                </a:moveTo>
                <a:lnTo>
                  <a:pt x="0" y="272"/>
                </a:lnTo>
                <a:lnTo>
                  <a:pt x="0" y="0"/>
                </a:lnTo>
              </a:path>
            </a:pathLst>
          </a:custGeom>
          <a:noFill/>
          <a:ln w="31750">
            <a:solidFill>
              <a:srgbClr val="99CC00"/>
            </a:solidFill>
            <a:round/>
            <a:headEnd/>
            <a:tailEnd type="triangle" w="lg" len="lg"/>
          </a:ln>
        </p:spPr>
        <p:txBody>
          <a:bodyPr lIns="0" tIns="0" rIns="0" bIns="0" anchor="ctr" anchorCtr="1"/>
          <a:lstStyle/>
          <a:p>
            <a:endParaRPr lang="zh-CN" altLang="en-US"/>
          </a:p>
        </p:txBody>
      </p:sp>
      <p:grpSp>
        <p:nvGrpSpPr>
          <p:cNvPr id="4" name="Group 235"/>
          <p:cNvGrpSpPr>
            <a:grpSpLocks/>
          </p:cNvGrpSpPr>
          <p:nvPr/>
        </p:nvGrpSpPr>
        <p:grpSpPr bwMode="auto">
          <a:xfrm>
            <a:off x="2124075" y="404813"/>
            <a:ext cx="304800" cy="857250"/>
            <a:chOff x="1054" y="849"/>
            <a:chExt cx="192" cy="540"/>
          </a:xfrm>
        </p:grpSpPr>
        <p:sp>
          <p:nvSpPr>
            <p:cNvPr id="22612" name="Line 236"/>
            <p:cNvSpPr>
              <a:spLocks noChangeShapeType="1"/>
            </p:cNvSpPr>
            <p:nvPr/>
          </p:nvSpPr>
          <p:spPr bwMode="auto">
            <a:xfrm>
              <a:off x="1156" y="1117"/>
              <a:ext cx="0" cy="272"/>
            </a:xfrm>
            <a:prstGeom prst="line">
              <a:avLst/>
            </a:prstGeom>
            <a:noFill/>
            <a:ln w="19050">
              <a:solidFill>
                <a:schemeClr val="tx1"/>
              </a:solidFill>
              <a:round/>
              <a:headEnd/>
              <a:tailEnd type="triangle" w="med" len="med"/>
            </a:ln>
          </p:spPr>
          <p:txBody>
            <a:bodyPr lIns="0" tIns="0" rIns="0" bIns="0" anchor="ctr" anchorCtr="1"/>
            <a:lstStyle/>
            <a:p>
              <a:endParaRPr lang="zh-CN" altLang="en-US"/>
            </a:p>
          </p:txBody>
        </p:sp>
        <p:sp>
          <p:nvSpPr>
            <p:cNvPr id="263405" name="Text Box 237"/>
            <p:cNvSpPr txBox="1">
              <a:spLocks noChangeArrowheads="1"/>
            </p:cNvSpPr>
            <p:nvPr/>
          </p:nvSpPr>
          <p:spPr bwMode="auto">
            <a:xfrm>
              <a:off x="1054" y="849"/>
              <a:ext cx="192" cy="192"/>
            </a:xfrm>
            <a:prstGeom prst="rect">
              <a:avLst/>
            </a:prstGeom>
            <a:noFill/>
            <a:ln w="19050" algn="ctr">
              <a:noFill/>
              <a:miter lim="800000"/>
              <a:headEnd/>
              <a:tailEnd/>
            </a:ln>
            <a:effectLst/>
          </p:spPr>
          <p:txBody>
            <a:bodyPr wrap="none" lIns="0" tIns="0" rIns="0" bIns="0" anchorCtr="1">
              <a:spAutoFit/>
            </a:bodyPr>
            <a:lstStyle/>
            <a:p>
              <a:pPr>
                <a:defRPr/>
              </a:pPr>
              <a:r>
                <a:rPr lang="en-US" altLang="zh-CN" sz="2000" b="1">
                  <a:effectLst>
                    <a:outerShdw blurRad="38100" dist="38100" dir="2700000" algn="tl">
                      <a:srgbClr val="000000"/>
                    </a:outerShdw>
                  </a:effectLst>
                  <a:latin typeface="Courier New" pitchFamily="49" charset="0"/>
                  <a:ea typeface="宋体" pitchFamily="2" charset="-122"/>
                </a:rPr>
                <a:t>cc</a:t>
              </a:r>
            </a:p>
          </p:txBody>
        </p:sp>
      </p:grpSp>
      <p:grpSp>
        <p:nvGrpSpPr>
          <p:cNvPr id="5" name="Group 238"/>
          <p:cNvGrpSpPr>
            <a:grpSpLocks/>
          </p:cNvGrpSpPr>
          <p:nvPr/>
        </p:nvGrpSpPr>
        <p:grpSpPr bwMode="auto">
          <a:xfrm>
            <a:off x="2484438" y="404813"/>
            <a:ext cx="304800" cy="857250"/>
            <a:chOff x="1054" y="849"/>
            <a:chExt cx="192" cy="540"/>
          </a:xfrm>
        </p:grpSpPr>
        <p:sp>
          <p:nvSpPr>
            <p:cNvPr id="22610" name="Line 239"/>
            <p:cNvSpPr>
              <a:spLocks noChangeShapeType="1"/>
            </p:cNvSpPr>
            <p:nvPr/>
          </p:nvSpPr>
          <p:spPr bwMode="auto">
            <a:xfrm>
              <a:off x="1156" y="1117"/>
              <a:ext cx="0" cy="272"/>
            </a:xfrm>
            <a:prstGeom prst="line">
              <a:avLst/>
            </a:prstGeom>
            <a:noFill/>
            <a:ln w="19050">
              <a:solidFill>
                <a:schemeClr val="tx1"/>
              </a:solidFill>
              <a:round/>
              <a:headEnd/>
              <a:tailEnd type="triangle" w="med" len="med"/>
            </a:ln>
          </p:spPr>
          <p:txBody>
            <a:bodyPr lIns="0" tIns="0" rIns="0" bIns="0" anchor="ctr" anchorCtr="1"/>
            <a:lstStyle/>
            <a:p>
              <a:endParaRPr lang="zh-CN" altLang="en-US"/>
            </a:p>
          </p:txBody>
        </p:sp>
        <p:sp>
          <p:nvSpPr>
            <p:cNvPr id="263408" name="Text Box 240"/>
            <p:cNvSpPr txBox="1">
              <a:spLocks noChangeArrowheads="1"/>
            </p:cNvSpPr>
            <p:nvPr/>
          </p:nvSpPr>
          <p:spPr bwMode="auto">
            <a:xfrm>
              <a:off x="1054" y="849"/>
              <a:ext cx="192" cy="192"/>
            </a:xfrm>
            <a:prstGeom prst="rect">
              <a:avLst/>
            </a:prstGeom>
            <a:noFill/>
            <a:ln w="19050" algn="ctr">
              <a:noFill/>
              <a:miter lim="800000"/>
              <a:headEnd/>
              <a:tailEnd/>
            </a:ln>
            <a:effectLst/>
          </p:spPr>
          <p:txBody>
            <a:bodyPr wrap="none" lIns="0" tIns="0" rIns="0" bIns="0" anchorCtr="1">
              <a:spAutoFit/>
            </a:bodyPr>
            <a:lstStyle/>
            <a:p>
              <a:pPr>
                <a:defRPr/>
              </a:pPr>
              <a:r>
                <a:rPr lang="en-US" altLang="zh-CN" sz="2000" b="1">
                  <a:effectLst>
                    <a:outerShdw blurRad="38100" dist="38100" dir="2700000" algn="tl">
                      <a:srgbClr val="000000"/>
                    </a:outerShdw>
                  </a:effectLst>
                  <a:latin typeface="Courier New" pitchFamily="49" charset="0"/>
                  <a:ea typeface="宋体" pitchFamily="2" charset="-122"/>
                </a:rPr>
                <a:t>cc</a:t>
              </a:r>
            </a:p>
          </p:txBody>
        </p:sp>
      </p:grpSp>
      <p:grpSp>
        <p:nvGrpSpPr>
          <p:cNvPr id="6" name="Group 241"/>
          <p:cNvGrpSpPr>
            <a:grpSpLocks/>
          </p:cNvGrpSpPr>
          <p:nvPr/>
        </p:nvGrpSpPr>
        <p:grpSpPr bwMode="auto">
          <a:xfrm>
            <a:off x="2843213" y="404813"/>
            <a:ext cx="304800" cy="857250"/>
            <a:chOff x="1054" y="849"/>
            <a:chExt cx="192" cy="540"/>
          </a:xfrm>
        </p:grpSpPr>
        <p:sp>
          <p:nvSpPr>
            <p:cNvPr id="22608" name="Line 242"/>
            <p:cNvSpPr>
              <a:spLocks noChangeShapeType="1"/>
            </p:cNvSpPr>
            <p:nvPr/>
          </p:nvSpPr>
          <p:spPr bwMode="auto">
            <a:xfrm>
              <a:off x="1156" y="1117"/>
              <a:ext cx="0" cy="272"/>
            </a:xfrm>
            <a:prstGeom prst="line">
              <a:avLst/>
            </a:prstGeom>
            <a:noFill/>
            <a:ln w="19050">
              <a:solidFill>
                <a:schemeClr val="tx1"/>
              </a:solidFill>
              <a:round/>
              <a:headEnd/>
              <a:tailEnd type="triangle" w="med" len="med"/>
            </a:ln>
          </p:spPr>
          <p:txBody>
            <a:bodyPr lIns="0" tIns="0" rIns="0" bIns="0" anchor="ctr" anchorCtr="1"/>
            <a:lstStyle/>
            <a:p>
              <a:endParaRPr lang="zh-CN" altLang="en-US"/>
            </a:p>
          </p:txBody>
        </p:sp>
        <p:sp>
          <p:nvSpPr>
            <p:cNvPr id="263411" name="Text Box 243"/>
            <p:cNvSpPr txBox="1">
              <a:spLocks noChangeArrowheads="1"/>
            </p:cNvSpPr>
            <p:nvPr/>
          </p:nvSpPr>
          <p:spPr bwMode="auto">
            <a:xfrm>
              <a:off x="1054" y="849"/>
              <a:ext cx="192" cy="192"/>
            </a:xfrm>
            <a:prstGeom prst="rect">
              <a:avLst/>
            </a:prstGeom>
            <a:noFill/>
            <a:ln w="19050" algn="ctr">
              <a:noFill/>
              <a:miter lim="800000"/>
              <a:headEnd/>
              <a:tailEnd/>
            </a:ln>
            <a:effectLst/>
          </p:spPr>
          <p:txBody>
            <a:bodyPr wrap="none" lIns="0" tIns="0" rIns="0" bIns="0" anchorCtr="1">
              <a:spAutoFit/>
            </a:bodyPr>
            <a:lstStyle/>
            <a:p>
              <a:pPr>
                <a:defRPr/>
              </a:pPr>
              <a:r>
                <a:rPr lang="en-US" altLang="zh-CN" sz="2000" b="1">
                  <a:effectLst>
                    <a:outerShdw blurRad="38100" dist="38100" dir="2700000" algn="tl">
                      <a:srgbClr val="000000"/>
                    </a:outerShdw>
                  </a:effectLst>
                  <a:latin typeface="Courier New" pitchFamily="49" charset="0"/>
                  <a:ea typeface="宋体" pitchFamily="2" charset="-122"/>
                </a:rPr>
                <a:t>cc</a:t>
              </a:r>
            </a:p>
          </p:txBody>
        </p:sp>
      </p:grpSp>
      <p:grpSp>
        <p:nvGrpSpPr>
          <p:cNvPr id="7" name="Group 244"/>
          <p:cNvGrpSpPr>
            <a:grpSpLocks/>
          </p:cNvGrpSpPr>
          <p:nvPr/>
        </p:nvGrpSpPr>
        <p:grpSpPr bwMode="auto">
          <a:xfrm>
            <a:off x="3276600" y="404813"/>
            <a:ext cx="304800" cy="857250"/>
            <a:chOff x="1054" y="849"/>
            <a:chExt cx="192" cy="540"/>
          </a:xfrm>
        </p:grpSpPr>
        <p:sp>
          <p:nvSpPr>
            <p:cNvPr id="22606" name="Line 245"/>
            <p:cNvSpPr>
              <a:spLocks noChangeShapeType="1"/>
            </p:cNvSpPr>
            <p:nvPr/>
          </p:nvSpPr>
          <p:spPr bwMode="auto">
            <a:xfrm>
              <a:off x="1156" y="1117"/>
              <a:ext cx="0" cy="272"/>
            </a:xfrm>
            <a:prstGeom prst="line">
              <a:avLst/>
            </a:prstGeom>
            <a:noFill/>
            <a:ln w="19050">
              <a:solidFill>
                <a:schemeClr val="tx1"/>
              </a:solidFill>
              <a:round/>
              <a:headEnd/>
              <a:tailEnd type="triangle" w="med" len="med"/>
            </a:ln>
          </p:spPr>
          <p:txBody>
            <a:bodyPr lIns="0" tIns="0" rIns="0" bIns="0" anchor="ctr" anchorCtr="1"/>
            <a:lstStyle/>
            <a:p>
              <a:endParaRPr lang="zh-CN" altLang="en-US"/>
            </a:p>
          </p:txBody>
        </p:sp>
        <p:sp>
          <p:nvSpPr>
            <p:cNvPr id="263414" name="Text Box 246"/>
            <p:cNvSpPr txBox="1">
              <a:spLocks noChangeArrowheads="1"/>
            </p:cNvSpPr>
            <p:nvPr/>
          </p:nvSpPr>
          <p:spPr bwMode="auto">
            <a:xfrm>
              <a:off x="1054" y="849"/>
              <a:ext cx="192" cy="192"/>
            </a:xfrm>
            <a:prstGeom prst="rect">
              <a:avLst/>
            </a:prstGeom>
            <a:noFill/>
            <a:ln w="19050" algn="ctr">
              <a:noFill/>
              <a:miter lim="800000"/>
              <a:headEnd/>
              <a:tailEnd/>
            </a:ln>
            <a:effectLst/>
          </p:spPr>
          <p:txBody>
            <a:bodyPr wrap="none" lIns="0" tIns="0" rIns="0" bIns="0" anchorCtr="1">
              <a:spAutoFit/>
            </a:bodyPr>
            <a:lstStyle/>
            <a:p>
              <a:pPr>
                <a:defRPr/>
              </a:pPr>
              <a:r>
                <a:rPr lang="en-US" altLang="zh-CN" sz="2000" b="1">
                  <a:effectLst>
                    <a:outerShdw blurRad="38100" dist="38100" dir="2700000" algn="tl">
                      <a:srgbClr val="000000"/>
                    </a:outerShdw>
                  </a:effectLst>
                  <a:latin typeface="Courier New" pitchFamily="49" charset="0"/>
                  <a:ea typeface="宋体" pitchFamily="2" charset="-122"/>
                </a:rPr>
                <a:t>cc</a:t>
              </a:r>
            </a:p>
          </p:txBody>
        </p:sp>
      </p:grpSp>
      <p:grpSp>
        <p:nvGrpSpPr>
          <p:cNvPr id="8" name="Group 247"/>
          <p:cNvGrpSpPr>
            <a:grpSpLocks/>
          </p:cNvGrpSpPr>
          <p:nvPr/>
        </p:nvGrpSpPr>
        <p:grpSpPr bwMode="auto">
          <a:xfrm>
            <a:off x="5795963" y="404813"/>
            <a:ext cx="304800" cy="857250"/>
            <a:chOff x="1054" y="849"/>
            <a:chExt cx="192" cy="540"/>
          </a:xfrm>
        </p:grpSpPr>
        <p:sp>
          <p:nvSpPr>
            <p:cNvPr id="22604" name="Line 248"/>
            <p:cNvSpPr>
              <a:spLocks noChangeShapeType="1"/>
            </p:cNvSpPr>
            <p:nvPr/>
          </p:nvSpPr>
          <p:spPr bwMode="auto">
            <a:xfrm>
              <a:off x="1156" y="1117"/>
              <a:ext cx="0" cy="272"/>
            </a:xfrm>
            <a:prstGeom prst="line">
              <a:avLst/>
            </a:prstGeom>
            <a:noFill/>
            <a:ln w="19050">
              <a:solidFill>
                <a:schemeClr val="tx1"/>
              </a:solidFill>
              <a:round/>
              <a:headEnd/>
              <a:tailEnd type="triangle" w="med" len="med"/>
            </a:ln>
          </p:spPr>
          <p:txBody>
            <a:bodyPr lIns="0" tIns="0" rIns="0" bIns="0" anchor="ctr" anchorCtr="1"/>
            <a:lstStyle/>
            <a:p>
              <a:endParaRPr lang="zh-CN" altLang="en-US"/>
            </a:p>
          </p:txBody>
        </p:sp>
        <p:sp>
          <p:nvSpPr>
            <p:cNvPr id="263417" name="Text Box 249"/>
            <p:cNvSpPr txBox="1">
              <a:spLocks noChangeArrowheads="1"/>
            </p:cNvSpPr>
            <p:nvPr/>
          </p:nvSpPr>
          <p:spPr bwMode="auto">
            <a:xfrm>
              <a:off x="1054" y="849"/>
              <a:ext cx="192" cy="192"/>
            </a:xfrm>
            <a:prstGeom prst="rect">
              <a:avLst/>
            </a:prstGeom>
            <a:noFill/>
            <a:ln w="19050" algn="ctr">
              <a:noFill/>
              <a:miter lim="800000"/>
              <a:headEnd/>
              <a:tailEnd/>
            </a:ln>
            <a:effectLst/>
          </p:spPr>
          <p:txBody>
            <a:bodyPr wrap="none" lIns="0" tIns="0" rIns="0" bIns="0" anchorCtr="1">
              <a:spAutoFit/>
            </a:bodyPr>
            <a:lstStyle/>
            <a:p>
              <a:pPr>
                <a:defRPr/>
              </a:pPr>
              <a:r>
                <a:rPr lang="en-US" altLang="zh-CN" sz="2000" b="1">
                  <a:solidFill>
                    <a:srgbClr val="FFFF00"/>
                  </a:solidFill>
                  <a:effectLst>
                    <a:outerShdw blurRad="38100" dist="38100" dir="2700000" algn="tl">
                      <a:srgbClr val="000000"/>
                    </a:outerShdw>
                  </a:effectLst>
                  <a:latin typeface="Courier New" pitchFamily="49" charset="0"/>
                  <a:ea typeface="宋体" pitchFamily="2" charset="-122"/>
                </a:rPr>
                <a:t>cc</a:t>
              </a:r>
            </a:p>
          </p:txBody>
        </p:sp>
      </p:grpSp>
      <p:sp>
        <p:nvSpPr>
          <p:cNvPr id="263418" name="Freeform 250"/>
          <p:cNvSpPr>
            <a:spLocks/>
          </p:cNvSpPr>
          <p:nvPr/>
        </p:nvSpPr>
        <p:spPr bwMode="auto">
          <a:xfrm>
            <a:off x="3851275" y="1844675"/>
            <a:ext cx="2160588" cy="1584325"/>
          </a:xfrm>
          <a:custGeom>
            <a:avLst/>
            <a:gdLst>
              <a:gd name="T0" fmla="*/ 2147483647 w 1361"/>
              <a:gd name="T1" fmla="*/ 2147483647 h 272"/>
              <a:gd name="T2" fmla="*/ 0 w 1361"/>
              <a:gd name="T3" fmla="*/ 2147483647 h 272"/>
              <a:gd name="T4" fmla="*/ 0 w 1361"/>
              <a:gd name="T5" fmla="*/ 0 h 272"/>
              <a:gd name="T6" fmla="*/ 0 60000 65536"/>
              <a:gd name="T7" fmla="*/ 0 60000 65536"/>
              <a:gd name="T8" fmla="*/ 0 60000 65536"/>
              <a:gd name="T9" fmla="*/ 0 w 1361"/>
              <a:gd name="T10" fmla="*/ 0 h 272"/>
              <a:gd name="T11" fmla="*/ 1361 w 1361"/>
              <a:gd name="T12" fmla="*/ 272 h 272"/>
            </a:gdLst>
            <a:ahLst/>
            <a:cxnLst>
              <a:cxn ang="T6">
                <a:pos x="T0" y="T1"/>
              </a:cxn>
              <a:cxn ang="T7">
                <a:pos x="T2" y="T3"/>
              </a:cxn>
              <a:cxn ang="T8">
                <a:pos x="T4" y="T5"/>
              </a:cxn>
            </a:cxnLst>
            <a:rect l="T9" t="T10" r="T11" b="T12"/>
            <a:pathLst>
              <a:path w="1361" h="272">
                <a:moveTo>
                  <a:pt x="1361" y="272"/>
                </a:moveTo>
                <a:lnTo>
                  <a:pt x="0" y="272"/>
                </a:lnTo>
                <a:lnTo>
                  <a:pt x="0" y="0"/>
                </a:lnTo>
              </a:path>
            </a:pathLst>
          </a:custGeom>
          <a:noFill/>
          <a:ln w="31750">
            <a:solidFill>
              <a:srgbClr val="99CC00"/>
            </a:solidFill>
            <a:round/>
            <a:headEnd/>
            <a:tailEnd type="triangle" w="lg" len="lg"/>
          </a:ln>
        </p:spPr>
        <p:txBody>
          <a:bodyPr lIns="0" tIns="0" rIns="0" bIns="0" anchor="ctr" anchorCtr="1"/>
          <a:lstStyle/>
          <a:p>
            <a:endParaRPr lang="zh-CN" altLang="en-US"/>
          </a:p>
        </p:txBody>
      </p:sp>
      <p:grpSp>
        <p:nvGrpSpPr>
          <p:cNvPr id="9" name="Group 251"/>
          <p:cNvGrpSpPr>
            <a:grpSpLocks/>
          </p:cNvGrpSpPr>
          <p:nvPr/>
        </p:nvGrpSpPr>
        <p:grpSpPr bwMode="auto">
          <a:xfrm>
            <a:off x="3995738" y="404813"/>
            <a:ext cx="304800" cy="857250"/>
            <a:chOff x="2551" y="849"/>
            <a:chExt cx="192" cy="540"/>
          </a:xfrm>
        </p:grpSpPr>
        <p:sp>
          <p:nvSpPr>
            <p:cNvPr id="22602" name="Line 252"/>
            <p:cNvSpPr>
              <a:spLocks noChangeShapeType="1"/>
            </p:cNvSpPr>
            <p:nvPr/>
          </p:nvSpPr>
          <p:spPr bwMode="auto">
            <a:xfrm>
              <a:off x="2653" y="1117"/>
              <a:ext cx="0" cy="272"/>
            </a:xfrm>
            <a:prstGeom prst="line">
              <a:avLst/>
            </a:prstGeom>
            <a:noFill/>
            <a:ln w="19050">
              <a:solidFill>
                <a:schemeClr val="tx1"/>
              </a:solidFill>
              <a:round/>
              <a:headEnd/>
              <a:tailEnd type="triangle" w="med" len="med"/>
            </a:ln>
          </p:spPr>
          <p:txBody>
            <a:bodyPr lIns="0" tIns="0" rIns="0" bIns="0" anchor="ctr" anchorCtr="1"/>
            <a:lstStyle/>
            <a:p>
              <a:endParaRPr lang="zh-CN" altLang="en-US"/>
            </a:p>
          </p:txBody>
        </p:sp>
        <p:sp>
          <p:nvSpPr>
            <p:cNvPr id="263421" name="Text Box 253"/>
            <p:cNvSpPr txBox="1">
              <a:spLocks noChangeArrowheads="1"/>
            </p:cNvSpPr>
            <p:nvPr/>
          </p:nvSpPr>
          <p:spPr bwMode="auto">
            <a:xfrm>
              <a:off x="2551" y="849"/>
              <a:ext cx="192" cy="192"/>
            </a:xfrm>
            <a:prstGeom prst="rect">
              <a:avLst/>
            </a:prstGeom>
            <a:noFill/>
            <a:ln w="19050" algn="ctr">
              <a:noFill/>
              <a:miter lim="800000"/>
              <a:headEnd/>
              <a:tailEnd/>
            </a:ln>
            <a:effectLst/>
          </p:spPr>
          <p:txBody>
            <a:bodyPr wrap="none" lIns="0" tIns="0" rIns="0" bIns="0" anchorCtr="1">
              <a:spAutoFit/>
            </a:bodyPr>
            <a:lstStyle/>
            <a:p>
              <a:pPr>
                <a:defRPr/>
              </a:pPr>
              <a:r>
                <a:rPr lang="en-US" altLang="zh-CN" sz="2000" b="1">
                  <a:effectLst>
                    <a:outerShdw blurRad="38100" dist="38100" dir="2700000" algn="tl">
                      <a:srgbClr val="000000"/>
                    </a:outerShdw>
                  </a:effectLst>
                  <a:latin typeface="Courier New" pitchFamily="49" charset="0"/>
                  <a:ea typeface="宋体" pitchFamily="2" charset="-122"/>
                </a:rPr>
                <a:t>ll</a:t>
              </a:r>
            </a:p>
          </p:txBody>
        </p:sp>
      </p:grpSp>
      <p:sp>
        <p:nvSpPr>
          <p:cNvPr id="22601" name="Rectangle 261"/>
          <p:cNvSpPr>
            <a:spLocks noChangeArrowheads="1"/>
          </p:cNvSpPr>
          <p:nvPr/>
        </p:nvSpPr>
        <p:spPr bwMode="auto">
          <a:xfrm>
            <a:off x="7259385" y="88900"/>
            <a:ext cx="1798890" cy="246221"/>
          </a:xfrm>
          <a:prstGeom prst="rect">
            <a:avLst/>
          </a:prstGeom>
          <a:noFill/>
          <a:ln w="9525">
            <a:noFill/>
            <a:miter lim="800000"/>
            <a:headEnd/>
            <a:tailEnd/>
          </a:ln>
        </p:spPr>
        <p:txBody>
          <a:bodyPr wrap="none">
            <a:spAutoFit/>
          </a:bodyPr>
          <a:lstStyle/>
          <a:p>
            <a:pPr algn="r"/>
            <a:r>
              <a:rPr lang="en-US" altLang="en-US" sz="1000" dirty="0">
                <a:solidFill>
                  <a:schemeClr val="tx2"/>
                </a:solidFill>
                <a:latin typeface="Arial" charset="0"/>
              </a:rPr>
              <a:t>3　PL/0编译程序的词法分析</a:t>
            </a:r>
            <a:endParaRPr lang="zh-CN" altLang="en-US" sz="1000" dirty="0">
              <a:solidFill>
                <a:schemeClr val="tx2"/>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nodeType="clickEffect">
                                  <p:stCondLst>
                                    <p:cond delay="0"/>
                                  </p:stCondLst>
                                  <p:childTnLst>
                                    <p:anim calcmode="discrete" valueType="str">
                                      <p:cBhvr>
                                        <p:cTn id="6" dur="1000" fill="hold"/>
                                        <p:tgtEl>
                                          <p:spTgt spid="263400">
                                            <p:txEl>
                                              <p:pRg st="0" end="0"/>
                                            </p:txEl>
                                          </p:spTgt>
                                        </p:tgtEl>
                                        <p:attrNameLst>
                                          <p:attrName>style.visibility</p:attrName>
                                        </p:attrNameLst>
                                      </p:cBhvr>
                                      <p:tavLst>
                                        <p:tav tm="0">
                                          <p:val>
                                            <p:strVal val="hidden"/>
                                          </p:val>
                                        </p:tav>
                                        <p:tav tm="50000">
                                          <p:val>
                                            <p:strVal val="visible"/>
                                          </p:val>
                                        </p:tav>
                                      </p:tavLst>
                                    </p:anim>
                                  </p:childTnLst>
                                </p:cTn>
                              </p:par>
                            </p:childTnLst>
                          </p:cTn>
                        </p:par>
                        <p:par>
                          <p:cTn id="7" fill="hold">
                            <p:stCondLst>
                              <p:cond delay="3000"/>
                            </p:stCondLst>
                            <p:childTnLst>
                              <p:par>
                                <p:cTn id="8" presetID="22" presetClass="entr" presetSubtype="2" fill="hold" grpId="0" nodeType="afterEffect">
                                  <p:stCondLst>
                                    <p:cond delay="0"/>
                                  </p:stCondLst>
                                  <p:childTnLst>
                                    <p:set>
                                      <p:cBhvr>
                                        <p:cTn id="9" dur="1" fill="hold">
                                          <p:stCondLst>
                                            <p:cond delay="0"/>
                                          </p:stCondLst>
                                        </p:cTn>
                                        <p:tgtEl>
                                          <p:spTgt spid="263402"/>
                                        </p:tgtEl>
                                        <p:attrNameLst>
                                          <p:attrName>style.visibility</p:attrName>
                                        </p:attrNameLst>
                                      </p:cBhvr>
                                      <p:to>
                                        <p:strVal val="visible"/>
                                      </p:to>
                                    </p:set>
                                    <p:animEffect transition="in" filter="wipe(right)">
                                      <p:cBhvr>
                                        <p:cTn id="10" dur="500"/>
                                        <p:tgtEl>
                                          <p:spTgt spid="263402"/>
                                        </p:tgtEl>
                                      </p:cBhvr>
                                    </p:animEffect>
                                  </p:childTnLst>
                                  <p:subTnLst>
                                    <p:set>
                                      <p:cBhvr override="childStyle">
                                        <p:cTn dur="1" fill="hold" display="0" masterRel="nextClick" afterEffect="1"/>
                                        <p:tgtEl>
                                          <p:spTgt spid="263402"/>
                                        </p:tgtEl>
                                        <p:attrNameLst>
                                          <p:attrName>style.visibility</p:attrName>
                                        </p:attrNameLst>
                                      </p:cBhvr>
                                      <p:to>
                                        <p:strVal val="hidden"/>
                                      </p:to>
                                    </p:set>
                                  </p:subTnLst>
                                </p:cTn>
                              </p:par>
                            </p:childTnLst>
                          </p:cTn>
                        </p:par>
                        <p:par>
                          <p:cTn id="11" fill="hold">
                            <p:stCondLst>
                              <p:cond delay="3500"/>
                            </p:stCondLst>
                            <p:childTnLst>
                              <p:par>
                                <p:cTn id="12" presetID="22" presetClass="entr" presetSubtype="8" fill="hold" nodeType="afterEffect">
                                  <p:stCondLst>
                                    <p:cond delay="0"/>
                                  </p:stCondLst>
                                  <p:childTnLst>
                                    <p:set>
                                      <p:cBhvr>
                                        <p:cTn id="13" dur="1" fill="hold">
                                          <p:stCondLst>
                                            <p:cond delay="0"/>
                                          </p:stCondLst>
                                        </p:cTn>
                                        <p:tgtEl>
                                          <p:spTgt spid="263424"/>
                                        </p:tgtEl>
                                        <p:attrNameLst>
                                          <p:attrName>style.visibility</p:attrName>
                                        </p:attrNameLst>
                                      </p:cBhvr>
                                      <p:to>
                                        <p:strVal val="visible"/>
                                      </p:to>
                                    </p:set>
                                    <p:animEffect transition="in" filter="wipe(left)">
                                      <p:cBhvr>
                                        <p:cTn id="14" dur="500"/>
                                        <p:tgtEl>
                                          <p:spTgt spid="26342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up)">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nodeType="clickEffect">
                                  <p:stCondLst>
                                    <p:cond delay="0"/>
                                  </p:stCondLst>
                                  <p:childTnLst>
                                    <p:animEffect transition="out" filter="wipe(down)">
                                      <p:cBhvr>
                                        <p:cTn id="28" dur="500"/>
                                        <p:tgtEl>
                                          <p:spTgt spid="3"/>
                                        </p:tgtEl>
                                      </p:cBhvr>
                                    </p:animEffect>
                                    <p:set>
                                      <p:cBhvr>
                                        <p:cTn id="29" dur="1" fill="hold">
                                          <p:stCondLst>
                                            <p:cond delay="499"/>
                                          </p:stCondLst>
                                        </p:cTn>
                                        <p:tgtEl>
                                          <p:spTgt spid="3"/>
                                        </p:tgtEl>
                                        <p:attrNameLst>
                                          <p:attrName>style.visibility</p:attrName>
                                        </p:attrNameLst>
                                      </p:cBhvr>
                                      <p:to>
                                        <p:strVal val="hidden"/>
                                      </p:to>
                                    </p:set>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up)">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xit" presetSubtype="4" fill="hold" nodeType="clickEffect">
                                  <p:stCondLst>
                                    <p:cond delay="0"/>
                                  </p:stCondLst>
                                  <p:childTnLst>
                                    <p:animEffect transition="out" filter="wipe(down)">
                                      <p:cBhvr>
                                        <p:cTn id="37" dur="500"/>
                                        <p:tgtEl>
                                          <p:spTgt spid="4"/>
                                        </p:tgtEl>
                                      </p:cBhvr>
                                    </p:animEffect>
                                    <p:set>
                                      <p:cBhvr>
                                        <p:cTn id="38" dur="1" fill="hold">
                                          <p:stCondLst>
                                            <p:cond delay="499"/>
                                          </p:stCondLst>
                                        </p:cTn>
                                        <p:tgtEl>
                                          <p:spTgt spid="4"/>
                                        </p:tgtEl>
                                        <p:attrNameLst>
                                          <p:attrName>style.visibility</p:attrName>
                                        </p:attrNameLst>
                                      </p:cBhvr>
                                      <p:to>
                                        <p:strVal val="hidden"/>
                                      </p:to>
                                    </p:set>
                                  </p:childTnLst>
                                </p:cTn>
                              </p:par>
                            </p:childTnLst>
                          </p:cTn>
                        </p:par>
                        <p:par>
                          <p:cTn id="39" fill="hold">
                            <p:stCondLst>
                              <p:cond delay="500"/>
                            </p:stCondLst>
                            <p:childTnLst>
                              <p:par>
                                <p:cTn id="40" presetID="22" presetClass="entr" presetSubtype="1" fill="hold" nodeType="after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up)">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nodeType="clickEffect">
                                  <p:stCondLst>
                                    <p:cond delay="0"/>
                                  </p:stCondLst>
                                  <p:childTnLst>
                                    <p:animEffect transition="out" filter="wipe(down)">
                                      <p:cBhvr>
                                        <p:cTn id="46" dur="500"/>
                                        <p:tgtEl>
                                          <p:spTgt spid="5"/>
                                        </p:tgtEl>
                                      </p:cBhvr>
                                    </p:animEffect>
                                    <p:set>
                                      <p:cBhvr>
                                        <p:cTn id="47" dur="1" fill="hold">
                                          <p:stCondLst>
                                            <p:cond delay="499"/>
                                          </p:stCondLst>
                                        </p:cTn>
                                        <p:tgtEl>
                                          <p:spTgt spid="5"/>
                                        </p:tgtEl>
                                        <p:attrNameLst>
                                          <p:attrName>style.visibility</p:attrName>
                                        </p:attrNameLst>
                                      </p:cBhvr>
                                      <p:to>
                                        <p:strVal val="hidden"/>
                                      </p:to>
                                    </p:set>
                                  </p:childTnLst>
                                </p:cTn>
                              </p:par>
                            </p:childTnLst>
                          </p:cTn>
                        </p:par>
                        <p:par>
                          <p:cTn id="48" fill="hold">
                            <p:stCondLst>
                              <p:cond delay="500"/>
                            </p:stCondLst>
                            <p:childTnLst>
                              <p:par>
                                <p:cTn id="49" presetID="22" presetClass="entr" presetSubtype="1" fill="hold"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up)">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xit" presetSubtype="4" fill="hold" nodeType="clickEffect">
                                  <p:stCondLst>
                                    <p:cond delay="0"/>
                                  </p:stCondLst>
                                  <p:childTnLst>
                                    <p:animEffect transition="out" filter="wipe(down)">
                                      <p:cBhvr>
                                        <p:cTn id="55" dur="500"/>
                                        <p:tgtEl>
                                          <p:spTgt spid="6"/>
                                        </p:tgtEl>
                                      </p:cBhvr>
                                    </p:animEffect>
                                    <p:set>
                                      <p:cBhvr>
                                        <p:cTn id="56" dur="1" fill="hold">
                                          <p:stCondLst>
                                            <p:cond delay="499"/>
                                          </p:stCondLst>
                                        </p:cTn>
                                        <p:tgtEl>
                                          <p:spTgt spid="6"/>
                                        </p:tgtEl>
                                        <p:attrNameLst>
                                          <p:attrName>style.visibility</p:attrName>
                                        </p:attrNameLst>
                                      </p:cBhvr>
                                      <p:to>
                                        <p:strVal val="hidden"/>
                                      </p:to>
                                    </p:set>
                                  </p:childTnLst>
                                </p:cTn>
                              </p:par>
                            </p:childTnLst>
                          </p:cTn>
                        </p:par>
                        <p:par>
                          <p:cTn id="57" fill="hold">
                            <p:stCondLst>
                              <p:cond delay="500"/>
                            </p:stCondLst>
                            <p:childTnLst>
                              <p:par>
                                <p:cTn id="58" presetID="22" presetClass="entr" presetSubtype="1" fill="hold" nodeType="after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up)">
                                      <p:cBhvr>
                                        <p:cTn id="60" dur="500"/>
                                        <p:tgtEl>
                                          <p:spTgt spid="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nodeType="clickEffect">
                                  <p:stCondLst>
                                    <p:cond delay="0"/>
                                  </p:stCondLst>
                                  <p:childTnLst>
                                    <p:animEffect transition="out" filter="wipe(down)">
                                      <p:cBhvr>
                                        <p:cTn id="64" dur="500"/>
                                        <p:tgtEl>
                                          <p:spTgt spid="7"/>
                                        </p:tgtEl>
                                      </p:cBhvr>
                                    </p:animEffect>
                                    <p:set>
                                      <p:cBhvr>
                                        <p:cTn id="65" dur="1" fill="hold">
                                          <p:stCondLst>
                                            <p:cond delay="499"/>
                                          </p:stCondLst>
                                        </p:cTn>
                                        <p:tgtEl>
                                          <p:spTgt spid="7"/>
                                        </p:tgtEl>
                                        <p:attrNameLst>
                                          <p:attrName>style.visibility</p:attrName>
                                        </p:attrNameLst>
                                      </p:cBhvr>
                                      <p:to>
                                        <p:strVal val="hidden"/>
                                      </p:to>
                                    </p:set>
                                  </p:childTnLst>
                                </p:cTn>
                              </p:par>
                            </p:childTnLst>
                          </p:cTn>
                        </p:par>
                        <p:par>
                          <p:cTn id="66" fill="hold">
                            <p:stCondLst>
                              <p:cond delay="500"/>
                            </p:stCondLst>
                            <p:childTnLst>
                              <p:par>
                                <p:cTn id="67" presetID="22" presetClass="entr" presetSubtype="1" fill="hold" nodeType="after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wipe(up)">
                                      <p:cBhvr>
                                        <p:cTn id="69" dur="500"/>
                                        <p:tgtEl>
                                          <p:spTgt spid="8"/>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xit" presetSubtype="4" fill="hold" nodeType="clickEffect">
                                  <p:stCondLst>
                                    <p:cond delay="0"/>
                                  </p:stCondLst>
                                  <p:childTnLst>
                                    <p:animEffect transition="out" filter="wipe(down)">
                                      <p:cBhvr>
                                        <p:cTn id="73" dur="500"/>
                                        <p:tgtEl>
                                          <p:spTgt spid="8"/>
                                        </p:tgtEl>
                                      </p:cBhvr>
                                    </p:animEffect>
                                    <p:set>
                                      <p:cBhvr>
                                        <p:cTn id="74" dur="1" fill="hold">
                                          <p:stCondLst>
                                            <p:cond delay="499"/>
                                          </p:stCondLst>
                                        </p:cTn>
                                        <p:tgtEl>
                                          <p:spTgt spid="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35" presetClass="emph" presetSubtype="0" repeatCount="3000" fill="hold" nodeType="clickEffect">
                                  <p:stCondLst>
                                    <p:cond delay="0"/>
                                  </p:stCondLst>
                                  <p:childTnLst>
                                    <p:anim calcmode="discrete" valueType="str">
                                      <p:cBhvr>
                                        <p:cTn id="78" dur="1000" fill="hold"/>
                                        <p:tgtEl>
                                          <p:spTgt spid="263400">
                                            <p:txEl>
                                              <p:pRg st="1" end="1"/>
                                            </p:txEl>
                                          </p:spTgt>
                                        </p:tgtEl>
                                        <p:attrNameLst>
                                          <p:attrName>style.visibility</p:attrName>
                                        </p:attrNameLst>
                                      </p:cBhvr>
                                      <p:tavLst>
                                        <p:tav tm="0">
                                          <p:val>
                                            <p:strVal val="hidden"/>
                                          </p:val>
                                        </p:tav>
                                        <p:tav tm="50000">
                                          <p:val>
                                            <p:strVal val="visible"/>
                                          </p:val>
                                        </p:tav>
                                      </p:tavLst>
                                    </p:anim>
                                  </p:childTnLst>
                                </p:cTn>
                              </p:par>
                            </p:childTnLst>
                          </p:cTn>
                        </p:par>
                        <p:par>
                          <p:cTn id="79" fill="hold">
                            <p:stCondLst>
                              <p:cond delay="3000"/>
                            </p:stCondLst>
                            <p:childTnLst>
                              <p:par>
                                <p:cTn id="80" presetID="22" presetClass="entr" presetSubtype="2" fill="hold" grpId="0" nodeType="afterEffect">
                                  <p:stCondLst>
                                    <p:cond delay="0"/>
                                  </p:stCondLst>
                                  <p:childTnLst>
                                    <p:set>
                                      <p:cBhvr>
                                        <p:cTn id="81" dur="1" fill="hold">
                                          <p:stCondLst>
                                            <p:cond delay="0"/>
                                          </p:stCondLst>
                                        </p:cTn>
                                        <p:tgtEl>
                                          <p:spTgt spid="263418"/>
                                        </p:tgtEl>
                                        <p:attrNameLst>
                                          <p:attrName>style.visibility</p:attrName>
                                        </p:attrNameLst>
                                      </p:cBhvr>
                                      <p:to>
                                        <p:strVal val="visible"/>
                                      </p:to>
                                    </p:set>
                                    <p:animEffect transition="in" filter="wipe(right)">
                                      <p:cBhvr>
                                        <p:cTn id="82" dur="500"/>
                                        <p:tgtEl>
                                          <p:spTgt spid="263418"/>
                                        </p:tgtEl>
                                      </p:cBhvr>
                                    </p:animEffect>
                                  </p:childTnLst>
                                  <p:subTnLst>
                                    <p:set>
                                      <p:cBhvr override="childStyle">
                                        <p:cTn dur="1" fill="hold" display="0" masterRel="nextClick" afterEffect="1"/>
                                        <p:tgtEl>
                                          <p:spTgt spid="263418"/>
                                        </p:tgtEl>
                                        <p:attrNameLst>
                                          <p:attrName>style.visibility</p:attrName>
                                        </p:attrNameLst>
                                      </p:cBhvr>
                                      <p:to>
                                        <p:strVal val="hidden"/>
                                      </p:to>
                                    </p:set>
                                  </p:subTnLst>
                                </p:cTn>
                              </p:par>
                            </p:childTnLst>
                          </p:cTn>
                        </p:par>
                        <p:par>
                          <p:cTn id="83" fill="hold">
                            <p:stCondLst>
                              <p:cond delay="3500"/>
                            </p:stCondLst>
                            <p:childTnLst>
                              <p:par>
                                <p:cTn id="84" presetID="1" presetClass="exit" presetSubtype="0" fill="hold" nodeType="afterEffect">
                                  <p:stCondLst>
                                    <p:cond delay="0"/>
                                  </p:stCondLst>
                                  <p:childTnLst>
                                    <p:set>
                                      <p:cBhvr>
                                        <p:cTn id="85" dur="1" fill="hold">
                                          <p:stCondLst>
                                            <p:cond delay="0"/>
                                          </p:stCondLst>
                                        </p:cTn>
                                        <p:tgtEl>
                                          <p:spTgt spid="263424"/>
                                        </p:tgtEl>
                                        <p:attrNameLst>
                                          <p:attrName>style.visibility</p:attrName>
                                        </p:attrNameLst>
                                      </p:cBhvr>
                                      <p:to>
                                        <p:strVal val="hidden"/>
                                      </p:to>
                                    </p:set>
                                  </p:childTnLst>
                                </p:cTn>
                              </p:par>
                            </p:childTnLst>
                          </p:cTn>
                        </p:par>
                        <p:par>
                          <p:cTn id="86" fill="hold">
                            <p:stCondLst>
                              <p:cond delay="3500"/>
                            </p:stCondLst>
                            <p:childTnLst>
                              <p:par>
                                <p:cTn id="87" presetID="22" presetClass="entr" presetSubtype="8" fill="hold" nodeType="afterEffect">
                                  <p:stCondLst>
                                    <p:cond delay="0"/>
                                  </p:stCondLst>
                                  <p:childTnLst>
                                    <p:set>
                                      <p:cBhvr>
                                        <p:cTn id="88" dur="1" fill="hold">
                                          <p:stCondLst>
                                            <p:cond delay="0"/>
                                          </p:stCondLst>
                                        </p:cTn>
                                        <p:tgtEl>
                                          <p:spTgt spid="263275"/>
                                        </p:tgtEl>
                                        <p:attrNameLst>
                                          <p:attrName>style.visibility</p:attrName>
                                        </p:attrNameLst>
                                      </p:cBhvr>
                                      <p:to>
                                        <p:strVal val="visible"/>
                                      </p:to>
                                    </p:set>
                                    <p:animEffect transition="in" filter="wipe(left)">
                                      <p:cBhvr>
                                        <p:cTn id="89" dur="500"/>
                                        <p:tgtEl>
                                          <p:spTgt spid="263275"/>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nodeType="clickEffect">
                                  <p:stCondLst>
                                    <p:cond delay="0"/>
                                  </p:stCondLst>
                                  <p:childTnLst>
                                    <p:set>
                                      <p:cBhvr>
                                        <p:cTn id="93" dur="1" fill="hold">
                                          <p:stCondLst>
                                            <p:cond delay="0"/>
                                          </p:stCondLst>
                                        </p:cTn>
                                        <p:tgtEl>
                                          <p:spTgt spid="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nodeType="clickEffect">
                                  <p:stCondLst>
                                    <p:cond delay="0"/>
                                  </p:stCondLst>
                                  <p:childTnLst>
                                    <p:set>
                                      <p:cBhvr>
                                        <p:cTn id="97" dur="1" fill="hold">
                                          <p:stCondLst>
                                            <p:cond delay="0"/>
                                          </p:stCondLst>
                                        </p:cTn>
                                        <p:tgtEl>
                                          <p:spTgt spid="9"/>
                                        </p:tgtEl>
                                        <p:attrNameLst>
                                          <p:attrName>style.visibility</p:attrName>
                                        </p:attrNameLst>
                                      </p:cBhvr>
                                      <p:to>
                                        <p:strVal val="visible"/>
                                      </p:to>
                                    </p:set>
                                    <p:animEffect transition="in" filter="wipe(up)">
                                      <p:cBhvr>
                                        <p:cTn id="98" dur="500"/>
                                        <p:tgtEl>
                                          <p:spTgt spid="9"/>
                                        </p:tgtEl>
                                      </p:cBhvr>
                                    </p:animEffect>
                                  </p:childTnLst>
                                </p:cTn>
                              </p:par>
                              <p:par>
                                <p:cTn id="99" presetID="22" presetClass="entr" presetSubtype="1" fill="hold" nodeType="withEffect">
                                  <p:stCondLst>
                                    <p:cond delay="0"/>
                                  </p:stCondLst>
                                  <p:childTnLst>
                                    <p:set>
                                      <p:cBhvr>
                                        <p:cTn id="100" dur="1" fill="hold">
                                          <p:stCondLst>
                                            <p:cond delay="0"/>
                                          </p:stCondLst>
                                        </p:cTn>
                                        <p:tgtEl>
                                          <p:spTgt spid="3"/>
                                        </p:tgtEl>
                                        <p:attrNameLst>
                                          <p:attrName>style.visibility</p:attrName>
                                        </p:attrNameLst>
                                      </p:cBhvr>
                                      <p:to>
                                        <p:strVal val="visible"/>
                                      </p:to>
                                    </p:set>
                                    <p:animEffect transition="in" filter="wipe(up)">
                                      <p:cBhvr>
                                        <p:cTn id="10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402" grpId="0" animBg="1"/>
      <p:bldP spid="2634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1"/>
          </p:nvPr>
        </p:nvSpPr>
        <p:spPr>
          <a:noFill/>
        </p:spPr>
        <p:txBody>
          <a:bodyPr/>
          <a:lstStyle/>
          <a:p>
            <a:fld id="{B1D7D6B8-37AA-42EB-B4E7-EC5CE3DFFADC}" type="slidenum">
              <a:rPr lang="en-US" altLang="zh-CN" smtClean="0">
                <a:ea typeface="宋体" charset="-122"/>
              </a:rPr>
              <a:pPr/>
              <a:t>21</a:t>
            </a:fld>
            <a:endParaRPr lang="en-US" altLang="zh-CN">
              <a:ea typeface="宋体" charset="-122"/>
            </a:endParaRPr>
          </a:p>
        </p:txBody>
      </p:sp>
      <p:sp>
        <p:nvSpPr>
          <p:cNvPr id="63" name="页脚占位符 6"/>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155651" name="Rectangle 3"/>
          <p:cNvSpPr>
            <a:spLocks noGrp="1" noChangeArrowheads="1"/>
          </p:cNvSpPr>
          <p:nvPr>
            <p:ph type="body" sz="half" idx="1"/>
          </p:nvPr>
        </p:nvSpPr>
        <p:spPr>
          <a:xfrm>
            <a:off x="468313" y="476250"/>
            <a:ext cx="8207375" cy="5607050"/>
          </a:xfrm>
        </p:spPr>
        <p:txBody>
          <a:bodyPr/>
          <a:lstStyle/>
          <a:p>
            <a:pPr eaLnBrk="1" hangingPunct="1">
              <a:buFont typeface="Wingdings" pitchFamily="2" charset="2"/>
              <a:buNone/>
              <a:defRPr/>
            </a:pPr>
            <a:r>
              <a:rPr lang="zh-CN" altLang="en-US" sz="2400">
                <a:ea typeface="楷体" pitchFamily="49" charset="-122"/>
              </a:rPr>
              <a:t>词法分析过程</a:t>
            </a:r>
            <a:r>
              <a:rPr lang="en-US" altLang="zh-CN" sz="2400">
                <a:ea typeface="楷体" pitchFamily="49" charset="-122"/>
              </a:rPr>
              <a:t>getsym</a:t>
            </a:r>
            <a:r>
              <a:rPr lang="zh-CN" altLang="en-US" sz="2400">
                <a:ea typeface="楷体" pitchFamily="49" charset="-122"/>
              </a:rPr>
              <a:t>通过三个</a:t>
            </a:r>
            <a:r>
              <a:rPr lang="zh-CN" altLang="en-US" sz="2400">
                <a:solidFill>
                  <a:schemeClr val="hlink"/>
                </a:solidFill>
                <a:ea typeface="楷体" pitchFamily="49" charset="-122"/>
              </a:rPr>
              <a:t>全程量</a:t>
            </a:r>
            <a:r>
              <a:rPr lang="en-US" altLang="zh-CN" sz="2400">
                <a:solidFill>
                  <a:schemeClr val="hlink"/>
                </a:solidFill>
                <a:ea typeface="楷体" pitchFamily="49" charset="-122"/>
              </a:rPr>
              <a:t>sym</a:t>
            </a:r>
            <a:r>
              <a:rPr lang="zh-CN" altLang="en-US" sz="2400">
                <a:solidFill>
                  <a:schemeClr val="hlink"/>
                </a:solidFill>
                <a:ea typeface="楷体" pitchFamily="49" charset="-122"/>
              </a:rPr>
              <a:t>、</a:t>
            </a:r>
            <a:r>
              <a:rPr lang="en-US" altLang="zh-CN" sz="2400">
                <a:solidFill>
                  <a:schemeClr val="hlink"/>
                </a:solidFill>
                <a:ea typeface="楷体" pitchFamily="49" charset="-122"/>
              </a:rPr>
              <a:t>id</a:t>
            </a:r>
            <a:r>
              <a:rPr lang="zh-CN" altLang="en-US" sz="2400">
                <a:solidFill>
                  <a:schemeClr val="hlink"/>
                </a:solidFill>
                <a:ea typeface="楷体" pitchFamily="49" charset="-122"/>
              </a:rPr>
              <a:t>和</a:t>
            </a:r>
            <a:r>
              <a:rPr lang="en-US" altLang="zh-CN" sz="2400">
                <a:solidFill>
                  <a:schemeClr val="hlink"/>
                </a:solidFill>
                <a:ea typeface="楷体" pitchFamily="49" charset="-122"/>
              </a:rPr>
              <a:t>num</a:t>
            </a:r>
            <a:r>
              <a:rPr lang="en-US" altLang="zh-CN" sz="2400">
                <a:ea typeface="楷体" pitchFamily="49" charset="-122"/>
              </a:rPr>
              <a:t> </a:t>
            </a:r>
            <a:r>
              <a:rPr lang="zh-CN" altLang="en-US" sz="2400">
                <a:ea typeface="楷体" pitchFamily="49" charset="-122"/>
              </a:rPr>
              <a:t>将识别出的单词信息</a:t>
            </a:r>
            <a:r>
              <a:rPr lang="zh-CN" altLang="en-US" sz="2400">
                <a:solidFill>
                  <a:schemeClr val="hlink"/>
                </a:solidFill>
                <a:ea typeface="楷体" pitchFamily="49" charset="-122"/>
              </a:rPr>
              <a:t>传递</a:t>
            </a:r>
            <a:r>
              <a:rPr lang="zh-CN" altLang="en-US" sz="2400">
                <a:ea typeface="楷体" pitchFamily="49" charset="-122"/>
              </a:rPr>
              <a:t>给</a:t>
            </a:r>
            <a:r>
              <a:rPr lang="zh-CN" altLang="en-US" sz="2400">
                <a:solidFill>
                  <a:schemeClr val="hlink"/>
                </a:solidFill>
                <a:ea typeface="楷体" pitchFamily="49" charset="-122"/>
              </a:rPr>
              <a:t>语法分析</a:t>
            </a:r>
            <a:r>
              <a:rPr lang="zh-CN" altLang="en-US" sz="2400">
                <a:ea typeface="楷体" pitchFamily="49" charset="-122"/>
              </a:rPr>
              <a:t>程序</a:t>
            </a:r>
          </a:p>
          <a:p>
            <a:pPr lvl="1" eaLnBrk="1" hangingPunct="1">
              <a:defRPr/>
            </a:pPr>
            <a:r>
              <a:rPr lang="en-US" altLang="zh-CN" sz="2400">
                <a:solidFill>
                  <a:schemeClr val="hlink"/>
                </a:solidFill>
                <a:ea typeface="楷体" pitchFamily="49" charset="-122"/>
              </a:rPr>
              <a:t>sym</a:t>
            </a:r>
            <a:r>
              <a:rPr lang="zh-CN" altLang="en-US" sz="2400">
                <a:ea typeface="楷体" pitchFamily="49" charset="-122"/>
              </a:rPr>
              <a:t>：存放单词的类别</a:t>
            </a:r>
          </a:p>
          <a:p>
            <a:pPr lvl="1" eaLnBrk="1" hangingPunct="1">
              <a:defRPr/>
            </a:pPr>
            <a:r>
              <a:rPr lang="en-US" altLang="zh-CN" sz="2400">
                <a:solidFill>
                  <a:schemeClr val="hlink"/>
                </a:solidFill>
                <a:ea typeface="楷体" pitchFamily="49" charset="-122"/>
              </a:rPr>
              <a:t>id</a:t>
            </a:r>
            <a:r>
              <a:rPr lang="zh-CN" altLang="en-US" sz="2400">
                <a:ea typeface="楷体" pitchFamily="49" charset="-122"/>
              </a:rPr>
              <a:t>：存放用户所定义的标识符的值 </a:t>
            </a:r>
          </a:p>
          <a:p>
            <a:pPr lvl="1" eaLnBrk="1" hangingPunct="1">
              <a:defRPr/>
            </a:pPr>
            <a:r>
              <a:rPr lang="en-US" altLang="zh-CN" sz="2400">
                <a:solidFill>
                  <a:schemeClr val="hlink"/>
                </a:solidFill>
                <a:ea typeface="楷体" pitchFamily="49" charset="-122"/>
              </a:rPr>
              <a:t>num</a:t>
            </a:r>
            <a:r>
              <a:rPr lang="zh-CN" altLang="en-US" sz="2400">
                <a:ea typeface="楷体" pitchFamily="49" charset="-122"/>
              </a:rPr>
              <a:t>：存放用户定义的数  </a:t>
            </a:r>
          </a:p>
          <a:p>
            <a:pPr lvl="1" eaLnBrk="1" hangingPunct="1">
              <a:buFont typeface="Wingdings" pitchFamily="2" charset="2"/>
              <a:buNone/>
              <a:defRPr/>
            </a:pPr>
            <a:r>
              <a:rPr lang="zh-CN" altLang="en-US" sz="2400">
                <a:ea typeface="楷体" pitchFamily="49" charset="-122"/>
              </a:rPr>
              <a:t>例如：</a:t>
            </a:r>
            <a:r>
              <a:rPr lang="en-US" altLang="zh-CN" sz="2400">
                <a:ea typeface="楷体" pitchFamily="49" charset="-122"/>
              </a:rPr>
              <a:t>begin initial := 60 end</a:t>
            </a:r>
          </a:p>
        </p:txBody>
      </p:sp>
      <p:graphicFrame>
        <p:nvGraphicFramePr>
          <p:cNvPr id="155888" name="Group 240"/>
          <p:cNvGraphicFramePr>
            <a:graphicFrameLocks noGrp="1"/>
          </p:cNvGraphicFramePr>
          <p:nvPr>
            <p:ph sz="half" idx="2"/>
          </p:nvPr>
        </p:nvGraphicFramePr>
        <p:xfrm>
          <a:off x="1239838" y="3429000"/>
          <a:ext cx="6613525" cy="2284413"/>
        </p:xfrm>
        <a:graphic>
          <a:graphicData uri="http://schemas.openxmlformats.org/drawingml/2006/table">
            <a:tbl>
              <a:tblPr/>
              <a:tblGrid>
                <a:gridCol w="1408112">
                  <a:extLst>
                    <a:ext uri="{9D8B030D-6E8A-4147-A177-3AD203B41FA5}">
                      <a16:colId xmlns:a16="http://schemas.microsoft.com/office/drawing/2014/main" val="20000"/>
                    </a:ext>
                  </a:extLst>
                </a:gridCol>
                <a:gridCol w="1898650">
                  <a:extLst>
                    <a:ext uri="{9D8B030D-6E8A-4147-A177-3AD203B41FA5}">
                      <a16:colId xmlns:a16="http://schemas.microsoft.com/office/drawing/2014/main" val="20001"/>
                    </a:ext>
                  </a:extLst>
                </a:gridCol>
                <a:gridCol w="1619250">
                  <a:extLst>
                    <a:ext uri="{9D8B030D-6E8A-4147-A177-3AD203B41FA5}">
                      <a16:colId xmlns:a16="http://schemas.microsoft.com/office/drawing/2014/main" val="20002"/>
                    </a:ext>
                  </a:extLst>
                </a:gridCol>
                <a:gridCol w="1687513">
                  <a:extLst>
                    <a:ext uri="{9D8B030D-6E8A-4147-A177-3AD203B41FA5}">
                      <a16:colId xmlns:a16="http://schemas.microsoft.com/office/drawing/2014/main" val="20003"/>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程序</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sym</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id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num</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94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begin</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hlink"/>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initial</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hlink"/>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hlink"/>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hlink"/>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60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hlink"/>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hlink"/>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end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hlink"/>
                        </a:solidFill>
                        <a:effectLst>
                          <a:outerShdw blurRad="38100" dist="38100" dir="2700000" algn="tl">
                            <a:srgbClr val="000000"/>
                          </a:outerShdw>
                        </a:effectLst>
                        <a:latin typeface="宋体" pitchFamily="2" charset="-122"/>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dirty="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2" name="Group 234"/>
          <p:cNvGrpSpPr>
            <a:grpSpLocks/>
          </p:cNvGrpSpPr>
          <p:nvPr/>
        </p:nvGrpSpPr>
        <p:grpSpPr bwMode="auto">
          <a:xfrm>
            <a:off x="3068638" y="3851275"/>
            <a:ext cx="4692650" cy="274638"/>
            <a:chOff x="1933" y="2399"/>
            <a:chExt cx="2956" cy="173"/>
          </a:xfrm>
        </p:grpSpPr>
        <p:sp>
          <p:nvSpPr>
            <p:cNvPr id="155864" name="Rectangle 216"/>
            <p:cNvSpPr>
              <a:spLocks noChangeArrowheads="1"/>
            </p:cNvSpPr>
            <p:nvPr/>
          </p:nvSpPr>
          <p:spPr bwMode="auto">
            <a:xfrm>
              <a:off x="1933" y="2399"/>
              <a:ext cx="688" cy="173"/>
            </a:xfrm>
            <a:prstGeom prst="rect">
              <a:avLst/>
            </a:prstGeom>
            <a:noFill/>
            <a:ln w="19050" algn="ctr">
              <a:noFill/>
              <a:miter lim="800000"/>
              <a:headEnd/>
              <a:tailEnd/>
            </a:ln>
            <a:effectLst/>
          </p:spPr>
          <p:txBody>
            <a:bodyPr wrap="none" lIns="0" tIns="0" rIns="0" bIns="0" anchorCtr="1">
              <a:spAutoFit/>
            </a:bodyPr>
            <a:lstStyle/>
            <a:p>
              <a:pPr algn="ctr">
                <a:defRPr/>
              </a:pPr>
              <a:r>
                <a:rPr lang="en-US" altLang="zh-CN" b="1">
                  <a:solidFill>
                    <a:srgbClr val="00FF00"/>
                  </a:solidFill>
                  <a:effectLst>
                    <a:outerShdw blurRad="38100" dist="38100" dir="2700000" algn="tl">
                      <a:srgbClr val="000000"/>
                    </a:outerShdw>
                  </a:effectLst>
                  <a:latin typeface="Courier New" pitchFamily="49" charset="0"/>
                  <a:ea typeface="楷体_GB2312" pitchFamily="49" charset="-122"/>
                </a:rPr>
                <a:t>beginsym</a:t>
              </a:r>
            </a:p>
          </p:txBody>
        </p:sp>
        <p:sp>
          <p:nvSpPr>
            <p:cNvPr id="155872" name="Rectangle 224"/>
            <p:cNvSpPr>
              <a:spLocks noChangeArrowheads="1"/>
            </p:cNvSpPr>
            <p:nvPr/>
          </p:nvSpPr>
          <p:spPr bwMode="auto">
            <a:xfrm>
              <a:off x="3039" y="2399"/>
              <a:ext cx="774" cy="173"/>
            </a:xfrm>
            <a:prstGeom prst="rect">
              <a:avLst/>
            </a:prstGeom>
            <a:noFill/>
            <a:ln w="19050" algn="ctr">
              <a:noFill/>
              <a:miter lim="800000"/>
              <a:headEnd/>
              <a:tailEnd/>
            </a:ln>
            <a:effectLst/>
          </p:spPr>
          <p:txBody>
            <a:bodyPr wrap="none" lIns="0" tIns="0" rIns="0" bIns="0" anchorCtr="1">
              <a:spAutoFit/>
            </a:bodyPr>
            <a:lstStyle/>
            <a:p>
              <a:pPr algn="ctr">
                <a:defRPr/>
              </a:pPr>
              <a:r>
                <a:rPr lang="en-US" altLang="zh-CN" b="1">
                  <a:solidFill>
                    <a:srgbClr val="00FF00"/>
                  </a:solidFill>
                  <a:effectLst>
                    <a:outerShdw blurRad="38100" dist="38100" dir="2700000" algn="tl">
                      <a:srgbClr val="000000"/>
                    </a:outerShdw>
                  </a:effectLst>
                  <a:latin typeface="Courier New" pitchFamily="49" charset="0"/>
                  <a:ea typeface="楷体_GB2312" pitchFamily="49" charset="-122"/>
                </a:rPr>
                <a:t>---------</a:t>
              </a:r>
            </a:p>
          </p:txBody>
        </p:sp>
        <p:sp>
          <p:nvSpPr>
            <p:cNvPr id="155873" name="Rectangle 225"/>
            <p:cNvSpPr>
              <a:spLocks noChangeArrowheads="1"/>
            </p:cNvSpPr>
            <p:nvPr/>
          </p:nvSpPr>
          <p:spPr bwMode="auto">
            <a:xfrm>
              <a:off x="4115" y="2399"/>
              <a:ext cx="774" cy="173"/>
            </a:xfrm>
            <a:prstGeom prst="rect">
              <a:avLst/>
            </a:prstGeom>
            <a:noFill/>
            <a:ln w="19050" algn="ctr">
              <a:noFill/>
              <a:miter lim="800000"/>
              <a:headEnd/>
              <a:tailEnd/>
            </a:ln>
            <a:effectLst/>
          </p:spPr>
          <p:txBody>
            <a:bodyPr wrap="none" lIns="0" tIns="0" rIns="0" bIns="0" anchorCtr="1">
              <a:spAutoFit/>
            </a:bodyPr>
            <a:lstStyle/>
            <a:p>
              <a:pPr algn="ctr">
                <a:defRPr/>
              </a:pPr>
              <a:r>
                <a:rPr lang="en-US" altLang="zh-CN" b="1">
                  <a:solidFill>
                    <a:srgbClr val="00FF00"/>
                  </a:solidFill>
                  <a:effectLst>
                    <a:outerShdw blurRad="38100" dist="38100" dir="2700000" algn="tl">
                      <a:srgbClr val="000000"/>
                    </a:outerShdw>
                  </a:effectLst>
                  <a:latin typeface="Courier New" pitchFamily="49" charset="0"/>
                  <a:ea typeface="楷体_GB2312" pitchFamily="49" charset="-122"/>
                </a:rPr>
                <a:t>---------</a:t>
              </a:r>
            </a:p>
          </p:txBody>
        </p:sp>
      </p:grpSp>
      <p:grpSp>
        <p:nvGrpSpPr>
          <p:cNvPr id="3" name="Group 235"/>
          <p:cNvGrpSpPr>
            <a:grpSpLocks/>
          </p:cNvGrpSpPr>
          <p:nvPr/>
        </p:nvGrpSpPr>
        <p:grpSpPr bwMode="auto">
          <a:xfrm>
            <a:off x="3273425" y="4235450"/>
            <a:ext cx="4487863" cy="274638"/>
            <a:chOff x="2062" y="2639"/>
            <a:chExt cx="2827" cy="173"/>
          </a:xfrm>
        </p:grpSpPr>
        <p:sp>
          <p:nvSpPr>
            <p:cNvPr id="155865" name="Rectangle 217"/>
            <p:cNvSpPr>
              <a:spLocks noChangeArrowheads="1"/>
            </p:cNvSpPr>
            <p:nvPr/>
          </p:nvSpPr>
          <p:spPr bwMode="auto">
            <a:xfrm>
              <a:off x="2062" y="2639"/>
              <a:ext cx="430" cy="173"/>
            </a:xfrm>
            <a:prstGeom prst="rect">
              <a:avLst/>
            </a:prstGeom>
            <a:noFill/>
            <a:ln w="19050" algn="ctr">
              <a:noFill/>
              <a:miter lim="800000"/>
              <a:headEnd/>
              <a:tailEnd/>
            </a:ln>
            <a:effectLst/>
          </p:spPr>
          <p:txBody>
            <a:bodyPr wrap="none" lIns="0" tIns="0" rIns="0" bIns="0" anchorCtr="1">
              <a:spAutoFit/>
            </a:bodyPr>
            <a:lstStyle/>
            <a:p>
              <a:pPr algn="ctr">
                <a:defRPr/>
              </a:pPr>
              <a:r>
                <a:rPr lang="en-US" altLang="zh-CN" b="1">
                  <a:solidFill>
                    <a:srgbClr val="00FF00"/>
                  </a:solidFill>
                  <a:effectLst>
                    <a:outerShdw blurRad="38100" dist="38100" dir="2700000" algn="tl">
                      <a:srgbClr val="000000"/>
                    </a:outerShdw>
                  </a:effectLst>
                  <a:latin typeface="Courier New" pitchFamily="49" charset="0"/>
                  <a:ea typeface="楷体_GB2312" pitchFamily="49" charset="-122"/>
                </a:rPr>
                <a:t>ident</a:t>
              </a:r>
            </a:p>
          </p:txBody>
        </p:sp>
        <p:sp>
          <p:nvSpPr>
            <p:cNvPr id="155870" name="Rectangle 222"/>
            <p:cNvSpPr>
              <a:spLocks noChangeArrowheads="1"/>
            </p:cNvSpPr>
            <p:nvPr/>
          </p:nvSpPr>
          <p:spPr bwMode="auto">
            <a:xfrm>
              <a:off x="3125" y="2639"/>
              <a:ext cx="602" cy="173"/>
            </a:xfrm>
            <a:prstGeom prst="rect">
              <a:avLst/>
            </a:prstGeom>
            <a:noFill/>
            <a:ln w="19050" algn="ctr">
              <a:noFill/>
              <a:miter lim="800000"/>
              <a:headEnd/>
              <a:tailEnd/>
            </a:ln>
            <a:effectLst/>
          </p:spPr>
          <p:txBody>
            <a:bodyPr wrap="none" lIns="0" tIns="0" rIns="0" bIns="0" anchorCtr="1">
              <a:spAutoFit/>
            </a:bodyPr>
            <a:lstStyle/>
            <a:p>
              <a:pPr algn="ctr">
                <a:defRPr/>
              </a:pPr>
              <a:r>
                <a:rPr lang="en-US" altLang="zh-CN" b="1">
                  <a:solidFill>
                    <a:srgbClr val="00FF00"/>
                  </a:solidFill>
                  <a:effectLst>
                    <a:outerShdw blurRad="38100" dist="38100" dir="2700000" algn="tl">
                      <a:srgbClr val="000000"/>
                    </a:outerShdw>
                  </a:effectLst>
                  <a:latin typeface="Courier New" pitchFamily="49" charset="0"/>
                  <a:ea typeface="楷体_GB2312" pitchFamily="49" charset="-122"/>
                </a:rPr>
                <a:t>initial</a:t>
              </a:r>
            </a:p>
          </p:txBody>
        </p:sp>
        <p:sp>
          <p:nvSpPr>
            <p:cNvPr id="155874" name="Rectangle 226"/>
            <p:cNvSpPr>
              <a:spLocks noChangeArrowheads="1"/>
            </p:cNvSpPr>
            <p:nvPr/>
          </p:nvSpPr>
          <p:spPr bwMode="auto">
            <a:xfrm>
              <a:off x="4115" y="2639"/>
              <a:ext cx="774" cy="173"/>
            </a:xfrm>
            <a:prstGeom prst="rect">
              <a:avLst/>
            </a:prstGeom>
            <a:noFill/>
            <a:ln w="19050" algn="ctr">
              <a:noFill/>
              <a:miter lim="800000"/>
              <a:headEnd/>
              <a:tailEnd/>
            </a:ln>
            <a:effectLst/>
          </p:spPr>
          <p:txBody>
            <a:bodyPr wrap="none" lIns="0" tIns="0" rIns="0" bIns="0" anchorCtr="1">
              <a:spAutoFit/>
            </a:bodyPr>
            <a:lstStyle/>
            <a:p>
              <a:pPr algn="ctr">
                <a:defRPr/>
              </a:pPr>
              <a:r>
                <a:rPr lang="en-US" altLang="zh-CN" b="1">
                  <a:solidFill>
                    <a:srgbClr val="00FF00"/>
                  </a:solidFill>
                  <a:effectLst>
                    <a:outerShdw blurRad="38100" dist="38100" dir="2700000" algn="tl">
                      <a:srgbClr val="000000"/>
                    </a:outerShdw>
                  </a:effectLst>
                  <a:latin typeface="Courier New" pitchFamily="49" charset="0"/>
                  <a:ea typeface="楷体_GB2312" pitchFamily="49" charset="-122"/>
                </a:rPr>
                <a:t>---------</a:t>
              </a:r>
            </a:p>
          </p:txBody>
        </p:sp>
      </p:grpSp>
      <p:grpSp>
        <p:nvGrpSpPr>
          <p:cNvPr id="4" name="Group 236"/>
          <p:cNvGrpSpPr>
            <a:grpSpLocks/>
          </p:cNvGrpSpPr>
          <p:nvPr/>
        </p:nvGrpSpPr>
        <p:grpSpPr bwMode="auto">
          <a:xfrm>
            <a:off x="3136900" y="4621213"/>
            <a:ext cx="4624388" cy="274637"/>
            <a:chOff x="1976" y="2880"/>
            <a:chExt cx="2913" cy="173"/>
          </a:xfrm>
        </p:grpSpPr>
        <p:sp>
          <p:nvSpPr>
            <p:cNvPr id="155866" name="Rectangle 218"/>
            <p:cNvSpPr>
              <a:spLocks noChangeArrowheads="1"/>
            </p:cNvSpPr>
            <p:nvPr/>
          </p:nvSpPr>
          <p:spPr bwMode="auto">
            <a:xfrm>
              <a:off x="1976" y="2880"/>
              <a:ext cx="602" cy="173"/>
            </a:xfrm>
            <a:prstGeom prst="rect">
              <a:avLst/>
            </a:prstGeom>
            <a:noFill/>
            <a:ln w="19050" algn="ctr">
              <a:noFill/>
              <a:miter lim="800000"/>
              <a:headEnd/>
              <a:tailEnd/>
            </a:ln>
            <a:effectLst/>
          </p:spPr>
          <p:txBody>
            <a:bodyPr wrap="none" lIns="0" tIns="0" rIns="0" bIns="0" anchorCtr="1">
              <a:spAutoFit/>
            </a:bodyPr>
            <a:lstStyle/>
            <a:p>
              <a:pPr algn="ctr">
                <a:defRPr/>
              </a:pPr>
              <a:r>
                <a:rPr lang="en-US" altLang="zh-CN" b="1">
                  <a:solidFill>
                    <a:srgbClr val="00FF00"/>
                  </a:solidFill>
                  <a:effectLst>
                    <a:outerShdw blurRad="38100" dist="38100" dir="2700000" algn="tl">
                      <a:srgbClr val="000000"/>
                    </a:outerShdw>
                  </a:effectLst>
                  <a:latin typeface="Courier New" pitchFamily="49" charset="0"/>
                  <a:ea typeface="楷体_GB2312" pitchFamily="49" charset="-122"/>
                </a:rPr>
                <a:t>becomes</a:t>
              </a:r>
            </a:p>
          </p:txBody>
        </p:sp>
        <p:sp>
          <p:nvSpPr>
            <p:cNvPr id="155875" name="Rectangle 227"/>
            <p:cNvSpPr>
              <a:spLocks noChangeArrowheads="1"/>
            </p:cNvSpPr>
            <p:nvPr/>
          </p:nvSpPr>
          <p:spPr bwMode="auto">
            <a:xfrm>
              <a:off x="4115" y="2880"/>
              <a:ext cx="774" cy="173"/>
            </a:xfrm>
            <a:prstGeom prst="rect">
              <a:avLst/>
            </a:prstGeom>
            <a:noFill/>
            <a:ln w="19050" algn="ctr">
              <a:noFill/>
              <a:miter lim="800000"/>
              <a:headEnd/>
              <a:tailEnd/>
            </a:ln>
            <a:effectLst/>
          </p:spPr>
          <p:txBody>
            <a:bodyPr wrap="none" lIns="0" tIns="0" rIns="0" bIns="0" anchorCtr="1">
              <a:spAutoFit/>
            </a:bodyPr>
            <a:lstStyle/>
            <a:p>
              <a:pPr algn="ctr">
                <a:defRPr/>
              </a:pPr>
              <a:r>
                <a:rPr lang="en-US" altLang="zh-CN" b="1">
                  <a:solidFill>
                    <a:srgbClr val="00FF00"/>
                  </a:solidFill>
                  <a:effectLst>
                    <a:outerShdw blurRad="38100" dist="38100" dir="2700000" algn="tl">
                      <a:srgbClr val="000000"/>
                    </a:outerShdw>
                  </a:effectLst>
                  <a:latin typeface="Courier New" pitchFamily="49" charset="0"/>
                  <a:ea typeface="楷体_GB2312" pitchFamily="49" charset="-122"/>
                </a:rPr>
                <a:t>---------</a:t>
              </a:r>
            </a:p>
          </p:txBody>
        </p:sp>
        <p:sp>
          <p:nvSpPr>
            <p:cNvPr id="155876" name="Rectangle 228"/>
            <p:cNvSpPr>
              <a:spLocks noChangeArrowheads="1"/>
            </p:cNvSpPr>
            <p:nvPr/>
          </p:nvSpPr>
          <p:spPr bwMode="auto">
            <a:xfrm>
              <a:off x="3039" y="2880"/>
              <a:ext cx="774" cy="173"/>
            </a:xfrm>
            <a:prstGeom prst="rect">
              <a:avLst/>
            </a:prstGeom>
            <a:noFill/>
            <a:ln w="19050" algn="ctr">
              <a:noFill/>
              <a:miter lim="800000"/>
              <a:headEnd/>
              <a:tailEnd/>
            </a:ln>
            <a:effectLst/>
          </p:spPr>
          <p:txBody>
            <a:bodyPr wrap="none" lIns="0" tIns="0" rIns="0" bIns="0" anchorCtr="1">
              <a:spAutoFit/>
            </a:bodyPr>
            <a:lstStyle/>
            <a:p>
              <a:pPr algn="ctr">
                <a:defRPr/>
              </a:pPr>
              <a:r>
                <a:rPr lang="en-US" altLang="zh-CN" b="1">
                  <a:solidFill>
                    <a:srgbClr val="00FF00"/>
                  </a:solidFill>
                  <a:effectLst>
                    <a:outerShdw blurRad="38100" dist="38100" dir="2700000" algn="tl">
                      <a:srgbClr val="000000"/>
                    </a:outerShdw>
                  </a:effectLst>
                  <a:latin typeface="Courier New" pitchFamily="49" charset="0"/>
                  <a:ea typeface="楷体_GB2312" pitchFamily="49" charset="-122"/>
                </a:rPr>
                <a:t>---------</a:t>
              </a:r>
            </a:p>
          </p:txBody>
        </p:sp>
      </p:grpSp>
      <p:grpSp>
        <p:nvGrpSpPr>
          <p:cNvPr id="5" name="Group 237"/>
          <p:cNvGrpSpPr>
            <a:grpSpLocks/>
          </p:cNvGrpSpPr>
          <p:nvPr/>
        </p:nvGrpSpPr>
        <p:grpSpPr bwMode="auto">
          <a:xfrm>
            <a:off x="3203575" y="5006975"/>
            <a:ext cx="4079875" cy="274638"/>
            <a:chOff x="2018" y="3125"/>
            <a:chExt cx="2570" cy="173"/>
          </a:xfrm>
        </p:grpSpPr>
        <p:sp>
          <p:nvSpPr>
            <p:cNvPr id="155867" name="Rectangle 219"/>
            <p:cNvSpPr>
              <a:spLocks noChangeArrowheads="1"/>
            </p:cNvSpPr>
            <p:nvPr/>
          </p:nvSpPr>
          <p:spPr bwMode="auto">
            <a:xfrm>
              <a:off x="2018" y="3125"/>
              <a:ext cx="516" cy="173"/>
            </a:xfrm>
            <a:prstGeom prst="rect">
              <a:avLst/>
            </a:prstGeom>
            <a:noFill/>
            <a:ln w="19050" algn="ctr">
              <a:noFill/>
              <a:miter lim="800000"/>
              <a:headEnd/>
              <a:tailEnd/>
            </a:ln>
            <a:effectLst/>
          </p:spPr>
          <p:txBody>
            <a:bodyPr wrap="none" lIns="0" tIns="0" rIns="0" bIns="0" anchorCtr="1">
              <a:spAutoFit/>
            </a:bodyPr>
            <a:lstStyle/>
            <a:p>
              <a:pPr algn="ctr">
                <a:defRPr/>
              </a:pPr>
              <a:r>
                <a:rPr lang="en-US" altLang="zh-CN" b="1">
                  <a:solidFill>
                    <a:srgbClr val="00FF00"/>
                  </a:solidFill>
                  <a:effectLst>
                    <a:outerShdw blurRad="38100" dist="38100" dir="2700000" algn="tl">
                      <a:srgbClr val="000000"/>
                    </a:outerShdw>
                  </a:effectLst>
                  <a:latin typeface="Courier New" pitchFamily="49" charset="0"/>
                  <a:ea typeface="楷体_GB2312" pitchFamily="49" charset="-122"/>
                </a:rPr>
                <a:t>number</a:t>
              </a:r>
            </a:p>
          </p:txBody>
        </p:sp>
        <p:sp>
          <p:nvSpPr>
            <p:cNvPr id="155871" name="Rectangle 223"/>
            <p:cNvSpPr>
              <a:spLocks noChangeArrowheads="1"/>
            </p:cNvSpPr>
            <p:nvPr/>
          </p:nvSpPr>
          <p:spPr bwMode="auto">
            <a:xfrm>
              <a:off x="4416" y="3125"/>
              <a:ext cx="172" cy="173"/>
            </a:xfrm>
            <a:prstGeom prst="rect">
              <a:avLst/>
            </a:prstGeom>
            <a:noFill/>
            <a:ln w="19050" algn="ctr">
              <a:noFill/>
              <a:miter lim="800000"/>
              <a:headEnd/>
              <a:tailEnd/>
            </a:ln>
            <a:effectLst/>
          </p:spPr>
          <p:txBody>
            <a:bodyPr wrap="none" lIns="0" tIns="0" rIns="0" bIns="0" anchorCtr="1">
              <a:spAutoFit/>
            </a:bodyPr>
            <a:lstStyle/>
            <a:p>
              <a:pPr algn="ctr">
                <a:defRPr/>
              </a:pPr>
              <a:r>
                <a:rPr lang="en-US" altLang="zh-CN" b="1">
                  <a:solidFill>
                    <a:srgbClr val="00FF00"/>
                  </a:solidFill>
                  <a:effectLst>
                    <a:outerShdw blurRad="38100" dist="38100" dir="2700000" algn="tl">
                      <a:srgbClr val="000000"/>
                    </a:outerShdw>
                  </a:effectLst>
                  <a:latin typeface="Courier New" pitchFamily="49" charset="0"/>
                  <a:ea typeface="楷体_GB2312" pitchFamily="49" charset="-122"/>
                </a:rPr>
                <a:t>60</a:t>
              </a:r>
            </a:p>
          </p:txBody>
        </p:sp>
        <p:sp>
          <p:nvSpPr>
            <p:cNvPr id="155877" name="Rectangle 229"/>
            <p:cNvSpPr>
              <a:spLocks noChangeArrowheads="1"/>
            </p:cNvSpPr>
            <p:nvPr/>
          </p:nvSpPr>
          <p:spPr bwMode="auto">
            <a:xfrm>
              <a:off x="3039" y="3125"/>
              <a:ext cx="774" cy="173"/>
            </a:xfrm>
            <a:prstGeom prst="rect">
              <a:avLst/>
            </a:prstGeom>
            <a:noFill/>
            <a:ln w="19050" algn="ctr">
              <a:noFill/>
              <a:miter lim="800000"/>
              <a:headEnd/>
              <a:tailEnd/>
            </a:ln>
            <a:effectLst/>
          </p:spPr>
          <p:txBody>
            <a:bodyPr wrap="none" lIns="0" tIns="0" rIns="0" bIns="0" anchorCtr="1">
              <a:spAutoFit/>
            </a:bodyPr>
            <a:lstStyle/>
            <a:p>
              <a:pPr algn="ctr">
                <a:defRPr/>
              </a:pPr>
              <a:r>
                <a:rPr lang="en-US" altLang="zh-CN" b="1">
                  <a:solidFill>
                    <a:srgbClr val="00FF00"/>
                  </a:solidFill>
                  <a:effectLst>
                    <a:outerShdw blurRad="38100" dist="38100" dir="2700000" algn="tl">
                      <a:srgbClr val="000000"/>
                    </a:outerShdw>
                  </a:effectLst>
                  <a:latin typeface="Courier New" pitchFamily="49" charset="0"/>
                  <a:ea typeface="楷体_GB2312" pitchFamily="49" charset="-122"/>
                </a:rPr>
                <a:t>---------</a:t>
              </a:r>
            </a:p>
          </p:txBody>
        </p:sp>
      </p:grpSp>
      <p:grpSp>
        <p:nvGrpSpPr>
          <p:cNvPr id="6" name="Group 239"/>
          <p:cNvGrpSpPr>
            <a:grpSpLocks/>
          </p:cNvGrpSpPr>
          <p:nvPr/>
        </p:nvGrpSpPr>
        <p:grpSpPr bwMode="auto">
          <a:xfrm>
            <a:off x="3205163" y="5392738"/>
            <a:ext cx="4556125" cy="274637"/>
            <a:chOff x="2019" y="3602"/>
            <a:chExt cx="2870" cy="173"/>
          </a:xfrm>
        </p:grpSpPr>
        <p:sp>
          <p:nvSpPr>
            <p:cNvPr id="155869" name="Rectangle 221"/>
            <p:cNvSpPr>
              <a:spLocks noChangeArrowheads="1"/>
            </p:cNvSpPr>
            <p:nvPr/>
          </p:nvSpPr>
          <p:spPr bwMode="auto">
            <a:xfrm>
              <a:off x="2019" y="3602"/>
              <a:ext cx="516" cy="173"/>
            </a:xfrm>
            <a:prstGeom prst="rect">
              <a:avLst/>
            </a:prstGeom>
            <a:noFill/>
            <a:ln w="19050" algn="ctr">
              <a:noFill/>
              <a:miter lim="800000"/>
              <a:headEnd/>
              <a:tailEnd/>
            </a:ln>
            <a:effectLst/>
          </p:spPr>
          <p:txBody>
            <a:bodyPr wrap="none" lIns="0" tIns="0" rIns="0" bIns="0" anchorCtr="1">
              <a:spAutoFit/>
            </a:bodyPr>
            <a:lstStyle/>
            <a:p>
              <a:pPr algn="ctr">
                <a:spcBef>
                  <a:spcPct val="20000"/>
                </a:spcBef>
                <a:buClr>
                  <a:srgbClr val="FF9900"/>
                </a:buClr>
                <a:buSzPct val="80000"/>
                <a:buFont typeface="Webdings" pitchFamily="18" charset="2"/>
                <a:buNone/>
                <a:defRPr/>
              </a:pPr>
              <a:r>
                <a:rPr lang="en-US" altLang="zh-CN" b="1">
                  <a:solidFill>
                    <a:srgbClr val="00FF00"/>
                  </a:solidFill>
                  <a:effectLst>
                    <a:outerShdw blurRad="38100" dist="38100" dir="2700000" algn="tl">
                      <a:srgbClr val="000000"/>
                    </a:outerShdw>
                  </a:effectLst>
                  <a:latin typeface="Courier New" pitchFamily="49" charset="0"/>
                  <a:ea typeface="楷体_GB2312" pitchFamily="49" charset="-122"/>
                </a:rPr>
                <a:t>endsym</a:t>
              </a:r>
            </a:p>
          </p:txBody>
        </p:sp>
        <p:sp>
          <p:nvSpPr>
            <p:cNvPr id="155880" name="Rectangle 232"/>
            <p:cNvSpPr>
              <a:spLocks noChangeArrowheads="1"/>
            </p:cNvSpPr>
            <p:nvPr/>
          </p:nvSpPr>
          <p:spPr bwMode="auto">
            <a:xfrm>
              <a:off x="3039" y="3602"/>
              <a:ext cx="774" cy="173"/>
            </a:xfrm>
            <a:prstGeom prst="rect">
              <a:avLst/>
            </a:prstGeom>
            <a:noFill/>
            <a:ln w="19050" algn="ctr">
              <a:noFill/>
              <a:miter lim="800000"/>
              <a:headEnd/>
              <a:tailEnd/>
            </a:ln>
            <a:effectLst/>
          </p:spPr>
          <p:txBody>
            <a:bodyPr wrap="none" lIns="0" tIns="0" rIns="0" bIns="0" anchorCtr="1">
              <a:spAutoFit/>
            </a:bodyPr>
            <a:lstStyle/>
            <a:p>
              <a:pPr algn="ctr">
                <a:defRPr/>
              </a:pPr>
              <a:r>
                <a:rPr lang="en-US" altLang="zh-CN" b="1">
                  <a:solidFill>
                    <a:srgbClr val="00FF00"/>
                  </a:solidFill>
                  <a:effectLst>
                    <a:outerShdw blurRad="38100" dist="38100" dir="2700000" algn="tl">
                      <a:srgbClr val="000000"/>
                    </a:outerShdw>
                  </a:effectLst>
                  <a:latin typeface="Courier New" pitchFamily="49" charset="0"/>
                  <a:ea typeface="楷体_GB2312" pitchFamily="49" charset="-122"/>
                </a:rPr>
                <a:t>---------</a:t>
              </a:r>
            </a:p>
          </p:txBody>
        </p:sp>
        <p:sp>
          <p:nvSpPr>
            <p:cNvPr id="155881" name="Rectangle 233"/>
            <p:cNvSpPr>
              <a:spLocks noChangeArrowheads="1"/>
            </p:cNvSpPr>
            <p:nvPr/>
          </p:nvSpPr>
          <p:spPr bwMode="auto">
            <a:xfrm>
              <a:off x="4115" y="3602"/>
              <a:ext cx="774" cy="173"/>
            </a:xfrm>
            <a:prstGeom prst="rect">
              <a:avLst/>
            </a:prstGeom>
            <a:noFill/>
            <a:ln w="19050" algn="ctr">
              <a:noFill/>
              <a:miter lim="800000"/>
              <a:headEnd/>
              <a:tailEnd/>
            </a:ln>
            <a:effectLst/>
          </p:spPr>
          <p:txBody>
            <a:bodyPr wrap="none" lIns="0" tIns="0" rIns="0" bIns="0" anchorCtr="1">
              <a:spAutoFit/>
            </a:bodyPr>
            <a:lstStyle/>
            <a:p>
              <a:pPr algn="ctr">
                <a:defRPr/>
              </a:pPr>
              <a:r>
                <a:rPr lang="en-US" altLang="zh-CN" b="1">
                  <a:solidFill>
                    <a:srgbClr val="00FF00"/>
                  </a:solidFill>
                  <a:effectLst>
                    <a:outerShdw blurRad="38100" dist="38100" dir="2700000" algn="tl">
                      <a:srgbClr val="000000"/>
                    </a:outerShdw>
                  </a:effectLst>
                  <a:latin typeface="Courier New" pitchFamily="49" charset="0"/>
                  <a:ea typeface="楷体_GB2312" pitchFamily="49" charset="-122"/>
                </a:rPr>
                <a:t>---------</a:t>
              </a:r>
            </a:p>
          </p:txBody>
        </p:sp>
      </p:grpSp>
      <p:sp>
        <p:nvSpPr>
          <p:cNvPr id="23599" name="Rectangle 241"/>
          <p:cNvSpPr>
            <a:spLocks noChangeArrowheads="1"/>
          </p:cNvSpPr>
          <p:nvPr/>
        </p:nvSpPr>
        <p:spPr bwMode="auto">
          <a:xfrm>
            <a:off x="7259385" y="88900"/>
            <a:ext cx="1798890" cy="246221"/>
          </a:xfrm>
          <a:prstGeom prst="rect">
            <a:avLst/>
          </a:prstGeom>
          <a:noFill/>
          <a:ln w="9525">
            <a:noFill/>
            <a:miter lim="800000"/>
            <a:headEnd/>
            <a:tailEnd/>
          </a:ln>
        </p:spPr>
        <p:txBody>
          <a:bodyPr wrap="none">
            <a:spAutoFit/>
          </a:bodyPr>
          <a:lstStyle/>
          <a:p>
            <a:pPr algn="r"/>
            <a:r>
              <a:rPr lang="en-US" altLang="en-US" sz="1000" dirty="0">
                <a:solidFill>
                  <a:schemeClr val="tx2"/>
                </a:solidFill>
                <a:latin typeface="Arial" charset="0"/>
              </a:rPr>
              <a:t>3　PL/0编译程序的词法分析</a:t>
            </a:r>
            <a:endParaRPr lang="zh-CN" altLang="en-US" sz="1000" dirty="0">
              <a:solidFill>
                <a:schemeClr val="tx2"/>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2"/>
          <p:cNvSpPr>
            <a:spLocks noGrp="1"/>
          </p:cNvSpPr>
          <p:nvPr>
            <p:ph type="sldNum" sz="quarter" idx="11"/>
          </p:nvPr>
        </p:nvSpPr>
        <p:spPr>
          <a:noFill/>
        </p:spPr>
        <p:txBody>
          <a:bodyPr/>
          <a:lstStyle/>
          <a:p>
            <a:fld id="{52D9A699-89DA-4E06-8FD2-3B042686CB15}" type="slidenum">
              <a:rPr lang="en-US" altLang="zh-CN" smtClean="0">
                <a:ea typeface="宋体" charset="-122"/>
              </a:rPr>
              <a:pPr/>
              <a:t>22</a:t>
            </a:fld>
            <a:endParaRPr lang="en-US" altLang="zh-CN">
              <a:ea typeface="宋体" charset="-122"/>
            </a:endParaRPr>
          </a:p>
        </p:txBody>
      </p:sp>
      <p:sp>
        <p:nvSpPr>
          <p:cNvPr id="48" name="页脚占位符 3"/>
          <p:cNvSpPr>
            <a:spLocks noGrp="1"/>
          </p:cNvSpPr>
          <p:nvPr>
            <p:ph type="ftr" sz="quarter" idx="12"/>
          </p:nvPr>
        </p:nvSpPr>
        <p:spPr/>
        <p:txBody>
          <a:bodyPr/>
          <a:lstStyle/>
          <a:p>
            <a:pPr>
              <a:defRPr/>
            </a:pPr>
            <a:r>
              <a:rPr lang="zh-CN" altLang="en-US" dirty="0"/>
              <a:t>华北电力大学控制与计算机工程学院 王红 制作</a:t>
            </a:r>
            <a:endParaRPr lang="en-US" altLang="zh-CN" dirty="0"/>
          </a:p>
        </p:txBody>
      </p:sp>
      <p:sp>
        <p:nvSpPr>
          <p:cNvPr id="279554" name="Oval 2"/>
          <p:cNvSpPr>
            <a:spLocks noChangeArrowheads="1"/>
          </p:cNvSpPr>
          <p:nvPr/>
        </p:nvSpPr>
        <p:spPr bwMode="auto">
          <a:xfrm>
            <a:off x="1549400" y="657225"/>
            <a:ext cx="539750" cy="539750"/>
          </a:xfrm>
          <a:prstGeom prst="ellipse">
            <a:avLst/>
          </a:prstGeom>
          <a:gradFill rotWithShape="1">
            <a:gsLst>
              <a:gs pos="0">
                <a:srgbClr val="FFFFFF"/>
              </a:gs>
              <a:gs pos="100000">
                <a:srgbClr val="FFFF99"/>
              </a:gs>
            </a:gsLst>
            <a:path path="shape">
              <a:fillToRect l="50000" t="50000" r="50000" b="50000"/>
            </a:path>
          </a:gradFill>
          <a:ln w="28575" algn="ctr">
            <a:solidFill>
              <a:srgbClr val="FF6600"/>
            </a:solidFill>
            <a:round/>
            <a:headEnd/>
            <a:tailEnd type="none" w="lg" len="lg"/>
          </a:ln>
        </p:spPr>
        <p:txBody>
          <a:bodyPr wrap="none" anchor="ctr"/>
          <a:lstStyle/>
          <a:p>
            <a:pPr algn="ctr"/>
            <a:r>
              <a:rPr kumimoji="1" lang="en-US" altLang="zh-CN" sz="2000" b="1">
                <a:solidFill>
                  <a:schemeClr val="bg2"/>
                </a:solidFill>
                <a:latin typeface="Courier New" pitchFamily="49" charset="0"/>
              </a:rPr>
              <a:t>T</a:t>
            </a:r>
            <a:r>
              <a:rPr kumimoji="1" lang="en-US" altLang="zh-CN" sz="2000" b="1" baseline="-25000">
                <a:solidFill>
                  <a:schemeClr val="bg2"/>
                </a:solidFill>
                <a:latin typeface="Courier New" pitchFamily="49" charset="0"/>
              </a:rPr>
              <a:t>0</a:t>
            </a:r>
          </a:p>
        </p:txBody>
      </p:sp>
      <p:sp>
        <p:nvSpPr>
          <p:cNvPr id="279555" name="Oval 3"/>
          <p:cNvSpPr>
            <a:spLocks noChangeArrowheads="1"/>
          </p:cNvSpPr>
          <p:nvPr/>
        </p:nvSpPr>
        <p:spPr bwMode="auto">
          <a:xfrm>
            <a:off x="4429125" y="657225"/>
            <a:ext cx="539750" cy="539750"/>
          </a:xfrm>
          <a:prstGeom prst="ellipse">
            <a:avLst/>
          </a:prstGeom>
          <a:gradFill rotWithShape="1">
            <a:gsLst>
              <a:gs pos="0">
                <a:srgbClr val="FFFFFF"/>
              </a:gs>
              <a:gs pos="100000">
                <a:srgbClr val="FFFF99"/>
              </a:gs>
            </a:gsLst>
            <a:path path="shape">
              <a:fillToRect l="50000" t="50000" r="50000" b="50000"/>
            </a:path>
          </a:gradFill>
          <a:ln w="76200" cmpd="dbl" algn="ctr">
            <a:solidFill>
              <a:srgbClr val="FF6600"/>
            </a:solidFill>
            <a:round/>
            <a:headEnd/>
            <a:tailEnd type="none" w="lg" len="lg"/>
          </a:ln>
        </p:spPr>
        <p:txBody>
          <a:bodyPr wrap="none" anchor="ctr"/>
          <a:lstStyle/>
          <a:p>
            <a:pPr algn="ctr"/>
            <a:r>
              <a:rPr kumimoji="1" lang="en-US" altLang="zh-CN" sz="2000" b="1">
                <a:solidFill>
                  <a:schemeClr val="bg2"/>
                </a:solidFill>
                <a:latin typeface="Courier New" pitchFamily="49" charset="0"/>
              </a:rPr>
              <a:t>T</a:t>
            </a:r>
            <a:r>
              <a:rPr kumimoji="1" lang="en-US" altLang="zh-CN" sz="2000" b="1" baseline="-25000">
                <a:solidFill>
                  <a:schemeClr val="bg2"/>
                </a:solidFill>
                <a:latin typeface="Courier New" pitchFamily="49" charset="0"/>
              </a:rPr>
              <a:t>1</a:t>
            </a:r>
          </a:p>
        </p:txBody>
      </p:sp>
      <p:sp>
        <p:nvSpPr>
          <p:cNvPr id="279556" name="Text Box 4"/>
          <p:cNvSpPr txBox="1">
            <a:spLocks noChangeArrowheads="1"/>
          </p:cNvSpPr>
          <p:nvPr/>
        </p:nvSpPr>
        <p:spPr bwMode="auto">
          <a:xfrm>
            <a:off x="3925888" y="260350"/>
            <a:ext cx="946150" cy="396875"/>
          </a:xfrm>
          <a:prstGeom prst="rect">
            <a:avLst/>
          </a:prstGeom>
          <a:noFill/>
          <a:ln w="28575" algn="ctr">
            <a:noFill/>
            <a:miter lim="800000"/>
            <a:headEnd/>
            <a:tailEnd type="none" w="lg" len="lg"/>
          </a:ln>
        </p:spPr>
        <p:txBody>
          <a:bodyPr wrap="none">
            <a:spAutoFit/>
          </a:bodyPr>
          <a:lstStyle/>
          <a:p>
            <a:pPr algn="ctr"/>
            <a:r>
              <a:rPr lang="en-US" altLang="zh-CN" sz="2000" b="1">
                <a:latin typeface="Courier New" pitchFamily="49" charset="0"/>
              </a:rPr>
              <a:t>l,d  </a:t>
            </a:r>
          </a:p>
        </p:txBody>
      </p:sp>
      <p:cxnSp>
        <p:nvCxnSpPr>
          <p:cNvPr id="279557" name="AutoShape 5"/>
          <p:cNvCxnSpPr>
            <a:cxnSpLocks noChangeShapeType="1"/>
            <a:stCxn id="279554" idx="6"/>
            <a:endCxn id="279555" idx="2"/>
          </p:cNvCxnSpPr>
          <p:nvPr/>
        </p:nvCxnSpPr>
        <p:spPr bwMode="auto">
          <a:xfrm>
            <a:off x="2103438" y="927100"/>
            <a:ext cx="2287587" cy="0"/>
          </a:xfrm>
          <a:prstGeom prst="straightConnector1">
            <a:avLst/>
          </a:prstGeom>
          <a:noFill/>
          <a:ln w="28575">
            <a:solidFill>
              <a:srgbClr val="FF6600"/>
            </a:solidFill>
            <a:round/>
            <a:headEnd/>
            <a:tailEnd type="triangle" w="lg" len="lg"/>
          </a:ln>
        </p:spPr>
      </p:cxnSp>
      <p:cxnSp>
        <p:nvCxnSpPr>
          <p:cNvPr id="279558" name="AutoShape 6"/>
          <p:cNvCxnSpPr>
            <a:cxnSpLocks noChangeShapeType="1"/>
          </p:cNvCxnSpPr>
          <p:nvPr/>
        </p:nvCxnSpPr>
        <p:spPr bwMode="auto">
          <a:xfrm rot="16200000" flipH="1" flipV="1">
            <a:off x="4698206" y="508794"/>
            <a:ext cx="1588" cy="381000"/>
          </a:xfrm>
          <a:prstGeom prst="curvedConnector3">
            <a:avLst>
              <a:gd name="adj1" fmla="val -17000009"/>
            </a:avLst>
          </a:prstGeom>
          <a:noFill/>
          <a:ln w="28575">
            <a:solidFill>
              <a:srgbClr val="FF6600"/>
            </a:solidFill>
            <a:round/>
            <a:headEnd/>
            <a:tailEnd type="triangle" w="lg" len="lg"/>
          </a:ln>
        </p:spPr>
      </p:cxnSp>
      <p:sp>
        <p:nvSpPr>
          <p:cNvPr id="279559" name="Text Box 7"/>
          <p:cNvSpPr txBox="1">
            <a:spLocks noChangeArrowheads="1"/>
          </p:cNvSpPr>
          <p:nvPr/>
        </p:nvSpPr>
        <p:spPr bwMode="auto">
          <a:xfrm>
            <a:off x="3133725" y="585788"/>
            <a:ext cx="336550" cy="396875"/>
          </a:xfrm>
          <a:prstGeom prst="rect">
            <a:avLst/>
          </a:prstGeom>
          <a:noFill/>
          <a:ln w="28575" algn="ctr">
            <a:noFill/>
            <a:miter lim="800000"/>
            <a:headEnd/>
            <a:tailEnd type="none" w="lg" len="lg"/>
          </a:ln>
        </p:spPr>
        <p:txBody>
          <a:bodyPr wrap="none">
            <a:spAutoFit/>
          </a:bodyPr>
          <a:lstStyle/>
          <a:p>
            <a:pPr algn="ctr"/>
            <a:r>
              <a:rPr lang="en-US" altLang="zh-CN" sz="2000" b="1">
                <a:latin typeface="Courier New" pitchFamily="49" charset="0"/>
              </a:rPr>
              <a:t>l</a:t>
            </a:r>
          </a:p>
        </p:txBody>
      </p:sp>
      <p:sp>
        <p:nvSpPr>
          <p:cNvPr id="279560" name="AutoShape 8"/>
          <p:cNvSpPr>
            <a:spLocks noChangeArrowheads="1"/>
          </p:cNvSpPr>
          <p:nvPr/>
        </p:nvSpPr>
        <p:spPr bwMode="auto">
          <a:xfrm>
            <a:off x="1116013" y="836613"/>
            <a:ext cx="431800" cy="287337"/>
          </a:xfrm>
          <a:prstGeom prst="rightArrow">
            <a:avLst>
              <a:gd name="adj1" fmla="val 50000"/>
              <a:gd name="adj2" fmla="val 37569"/>
            </a:avLst>
          </a:prstGeom>
          <a:noFill/>
          <a:ln w="28575" algn="ctr">
            <a:solidFill>
              <a:srgbClr val="FF6600"/>
            </a:solidFill>
            <a:miter lim="800000"/>
            <a:headEnd/>
            <a:tailEnd type="none" w="med" len="lg"/>
          </a:ln>
        </p:spPr>
        <p:txBody>
          <a:bodyPr wrap="none" anchor="ctr"/>
          <a:lstStyle/>
          <a:p>
            <a:endParaRPr lang="zh-CN" altLang="en-US"/>
          </a:p>
        </p:txBody>
      </p:sp>
      <p:sp>
        <p:nvSpPr>
          <p:cNvPr id="24587" name="Text Box 9"/>
          <p:cNvSpPr txBox="1">
            <a:spLocks noChangeArrowheads="1"/>
          </p:cNvSpPr>
          <p:nvPr/>
        </p:nvSpPr>
        <p:spPr bwMode="auto">
          <a:xfrm>
            <a:off x="5280025" y="873125"/>
            <a:ext cx="946150" cy="396875"/>
          </a:xfrm>
          <a:prstGeom prst="rect">
            <a:avLst/>
          </a:prstGeom>
          <a:noFill/>
          <a:ln w="28575" algn="ctr">
            <a:noFill/>
            <a:miter lim="800000"/>
            <a:headEnd/>
            <a:tailEnd type="none" w="lg" len="lg"/>
          </a:ln>
        </p:spPr>
        <p:txBody>
          <a:bodyPr wrap="none">
            <a:spAutoFit/>
          </a:bodyPr>
          <a:lstStyle/>
          <a:p>
            <a:pPr algn="ctr"/>
            <a:r>
              <a:rPr lang="en-US" altLang="zh-CN" sz="2000" b="1">
                <a:latin typeface="Courier New" pitchFamily="49" charset="0"/>
                <a:ea typeface="楷体_GB2312" pitchFamily="49" charset="-122"/>
              </a:rPr>
              <a:t>ident</a:t>
            </a:r>
          </a:p>
        </p:txBody>
      </p:sp>
      <p:cxnSp>
        <p:nvCxnSpPr>
          <p:cNvPr id="24588" name="AutoShape 10"/>
          <p:cNvCxnSpPr>
            <a:cxnSpLocks noChangeShapeType="1"/>
          </p:cNvCxnSpPr>
          <p:nvPr/>
        </p:nvCxnSpPr>
        <p:spPr bwMode="auto">
          <a:xfrm rot="16200000" flipH="1">
            <a:off x="2724944" y="305594"/>
            <a:ext cx="760412" cy="2571750"/>
          </a:xfrm>
          <a:prstGeom prst="bentConnector2">
            <a:avLst/>
          </a:prstGeom>
          <a:noFill/>
          <a:ln w="28575">
            <a:solidFill>
              <a:srgbClr val="FF6600"/>
            </a:solidFill>
            <a:miter lim="800000"/>
            <a:headEnd/>
            <a:tailEnd type="none" w="lg" len="lg"/>
          </a:ln>
        </p:spPr>
      </p:cxnSp>
      <p:sp>
        <p:nvSpPr>
          <p:cNvPr id="279563" name="Oval 11"/>
          <p:cNvSpPr>
            <a:spLocks noChangeArrowheads="1"/>
          </p:cNvSpPr>
          <p:nvPr/>
        </p:nvSpPr>
        <p:spPr bwMode="auto">
          <a:xfrm>
            <a:off x="4429125" y="1701800"/>
            <a:ext cx="539750" cy="539750"/>
          </a:xfrm>
          <a:prstGeom prst="ellipse">
            <a:avLst/>
          </a:prstGeom>
          <a:gradFill rotWithShape="1">
            <a:gsLst>
              <a:gs pos="0">
                <a:srgbClr val="FFFFFF"/>
              </a:gs>
              <a:gs pos="100000">
                <a:srgbClr val="FFFF99"/>
              </a:gs>
            </a:gsLst>
            <a:path path="shape">
              <a:fillToRect l="50000" t="50000" r="50000" b="50000"/>
            </a:path>
          </a:gradFill>
          <a:ln w="76200" cmpd="dbl" algn="ctr">
            <a:solidFill>
              <a:srgbClr val="FF6600"/>
            </a:solidFill>
            <a:round/>
            <a:headEnd/>
            <a:tailEnd type="none" w="lg" len="lg"/>
          </a:ln>
        </p:spPr>
        <p:txBody>
          <a:bodyPr wrap="none" anchor="ctr"/>
          <a:lstStyle/>
          <a:p>
            <a:pPr algn="ctr"/>
            <a:r>
              <a:rPr kumimoji="1" lang="en-US" altLang="zh-CN" sz="2000" b="1">
                <a:solidFill>
                  <a:schemeClr val="bg2"/>
                </a:solidFill>
                <a:latin typeface="Courier New" pitchFamily="49" charset="0"/>
              </a:rPr>
              <a:t>T</a:t>
            </a:r>
            <a:r>
              <a:rPr kumimoji="1" lang="en-US" altLang="zh-CN" sz="2000" b="1" baseline="-25000">
                <a:solidFill>
                  <a:schemeClr val="bg2"/>
                </a:solidFill>
                <a:latin typeface="Courier New" pitchFamily="49" charset="0"/>
              </a:rPr>
              <a:t>2</a:t>
            </a:r>
          </a:p>
        </p:txBody>
      </p:sp>
      <p:sp>
        <p:nvSpPr>
          <p:cNvPr id="279564" name="Text Box 12"/>
          <p:cNvSpPr txBox="1">
            <a:spLocks noChangeArrowheads="1"/>
          </p:cNvSpPr>
          <p:nvPr/>
        </p:nvSpPr>
        <p:spPr bwMode="auto">
          <a:xfrm>
            <a:off x="3133725" y="1590675"/>
            <a:ext cx="336550" cy="396875"/>
          </a:xfrm>
          <a:prstGeom prst="rect">
            <a:avLst/>
          </a:prstGeom>
          <a:noFill/>
          <a:ln w="28575" algn="ctr">
            <a:noFill/>
            <a:miter lim="800000"/>
            <a:headEnd/>
            <a:tailEnd type="none" w="lg" len="lg"/>
          </a:ln>
        </p:spPr>
        <p:txBody>
          <a:bodyPr wrap="none">
            <a:spAutoFit/>
          </a:bodyPr>
          <a:lstStyle/>
          <a:p>
            <a:pPr algn="ctr"/>
            <a:r>
              <a:rPr lang="en-US" altLang="zh-CN" sz="2000" b="1">
                <a:latin typeface="Courier New" pitchFamily="49" charset="0"/>
              </a:rPr>
              <a:t>d</a:t>
            </a:r>
          </a:p>
        </p:txBody>
      </p:sp>
      <p:sp>
        <p:nvSpPr>
          <p:cNvPr id="279565" name="Text Box 13"/>
          <p:cNvSpPr txBox="1">
            <a:spLocks noChangeArrowheads="1"/>
          </p:cNvSpPr>
          <p:nvPr/>
        </p:nvSpPr>
        <p:spPr bwMode="auto">
          <a:xfrm>
            <a:off x="4213225" y="1412875"/>
            <a:ext cx="641350" cy="396875"/>
          </a:xfrm>
          <a:prstGeom prst="rect">
            <a:avLst/>
          </a:prstGeom>
          <a:noFill/>
          <a:ln w="28575" algn="ctr">
            <a:noFill/>
            <a:miter lim="800000"/>
            <a:headEnd/>
            <a:tailEnd type="none" w="lg" len="lg"/>
          </a:ln>
        </p:spPr>
        <p:txBody>
          <a:bodyPr wrap="none">
            <a:spAutoFit/>
          </a:bodyPr>
          <a:lstStyle/>
          <a:p>
            <a:pPr algn="ctr"/>
            <a:r>
              <a:rPr lang="en-US" altLang="zh-CN" sz="2000" b="1">
                <a:latin typeface="Courier New" pitchFamily="49" charset="0"/>
              </a:rPr>
              <a:t>d  </a:t>
            </a:r>
          </a:p>
        </p:txBody>
      </p:sp>
      <p:cxnSp>
        <p:nvCxnSpPr>
          <p:cNvPr id="279566" name="AutoShape 14"/>
          <p:cNvCxnSpPr>
            <a:cxnSpLocks noChangeShapeType="1"/>
          </p:cNvCxnSpPr>
          <p:nvPr/>
        </p:nvCxnSpPr>
        <p:spPr bwMode="auto">
          <a:xfrm rot="16200000" flipH="1" flipV="1">
            <a:off x="4698206" y="1553369"/>
            <a:ext cx="1588" cy="381000"/>
          </a:xfrm>
          <a:prstGeom prst="curvedConnector3">
            <a:avLst>
              <a:gd name="adj1" fmla="val -17000009"/>
            </a:avLst>
          </a:prstGeom>
          <a:noFill/>
          <a:ln w="28575">
            <a:solidFill>
              <a:srgbClr val="FF6600"/>
            </a:solidFill>
            <a:round/>
            <a:headEnd/>
            <a:tailEnd type="triangle" w="lg" len="lg"/>
          </a:ln>
        </p:spPr>
      </p:cxnSp>
      <p:sp>
        <p:nvSpPr>
          <p:cNvPr id="24593" name="Text Box 15"/>
          <p:cNvSpPr txBox="1">
            <a:spLocks noChangeArrowheads="1"/>
          </p:cNvSpPr>
          <p:nvPr/>
        </p:nvSpPr>
        <p:spPr bwMode="auto">
          <a:xfrm>
            <a:off x="5280025" y="1785938"/>
            <a:ext cx="1098550" cy="396875"/>
          </a:xfrm>
          <a:prstGeom prst="rect">
            <a:avLst/>
          </a:prstGeom>
          <a:noFill/>
          <a:ln w="28575" algn="ctr">
            <a:noFill/>
            <a:miter lim="800000"/>
            <a:headEnd/>
            <a:tailEnd type="none" w="lg" len="lg"/>
          </a:ln>
        </p:spPr>
        <p:txBody>
          <a:bodyPr wrap="none">
            <a:spAutoFit/>
          </a:bodyPr>
          <a:lstStyle/>
          <a:p>
            <a:pPr algn="ctr"/>
            <a:r>
              <a:rPr lang="en-US" altLang="zh-CN" sz="2000" b="1">
                <a:latin typeface="Courier New" pitchFamily="49" charset="0"/>
                <a:ea typeface="楷体_GB2312" pitchFamily="49" charset="-122"/>
              </a:rPr>
              <a:t>number</a:t>
            </a:r>
          </a:p>
        </p:txBody>
      </p:sp>
      <p:cxnSp>
        <p:nvCxnSpPr>
          <p:cNvPr id="24594" name="AutoShape 16"/>
          <p:cNvCxnSpPr>
            <a:cxnSpLocks noChangeShapeType="1"/>
          </p:cNvCxnSpPr>
          <p:nvPr/>
        </p:nvCxnSpPr>
        <p:spPr bwMode="auto">
          <a:xfrm rot="16200000" flipH="1">
            <a:off x="2347119" y="683419"/>
            <a:ext cx="1516062" cy="2571750"/>
          </a:xfrm>
          <a:prstGeom prst="bentConnector2">
            <a:avLst/>
          </a:prstGeom>
          <a:noFill/>
          <a:ln w="28575">
            <a:solidFill>
              <a:srgbClr val="FF6600"/>
            </a:solidFill>
            <a:miter lim="800000"/>
            <a:headEnd/>
            <a:tailEnd type="none" w="lg" len="lg"/>
          </a:ln>
        </p:spPr>
      </p:cxnSp>
      <p:sp>
        <p:nvSpPr>
          <p:cNvPr id="279569" name="Oval 17"/>
          <p:cNvSpPr>
            <a:spLocks noChangeArrowheads="1"/>
          </p:cNvSpPr>
          <p:nvPr/>
        </p:nvSpPr>
        <p:spPr bwMode="auto">
          <a:xfrm>
            <a:off x="4429125" y="2457450"/>
            <a:ext cx="539750" cy="539750"/>
          </a:xfrm>
          <a:prstGeom prst="ellipse">
            <a:avLst/>
          </a:prstGeom>
          <a:gradFill rotWithShape="1">
            <a:gsLst>
              <a:gs pos="0">
                <a:srgbClr val="FFFFFF"/>
              </a:gs>
              <a:gs pos="100000">
                <a:srgbClr val="FFFF99"/>
              </a:gs>
            </a:gsLst>
            <a:path path="shape">
              <a:fillToRect l="50000" t="50000" r="50000" b="50000"/>
            </a:path>
          </a:gradFill>
          <a:ln w="76200" cmpd="dbl" algn="ctr">
            <a:solidFill>
              <a:srgbClr val="FF6600"/>
            </a:solidFill>
            <a:round/>
            <a:headEnd/>
            <a:tailEnd type="none" w="lg" len="lg"/>
          </a:ln>
        </p:spPr>
        <p:txBody>
          <a:bodyPr wrap="none" anchor="ctr"/>
          <a:lstStyle/>
          <a:p>
            <a:pPr algn="ctr"/>
            <a:r>
              <a:rPr kumimoji="1" lang="en-US" altLang="zh-CN" sz="2000" b="1">
                <a:solidFill>
                  <a:schemeClr val="bg2"/>
                </a:solidFill>
                <a:latin typeface="Courier New" pitchFamily="49" charset="0"/>
              </a:rPr>
              <a:t>T</a:t>
            </a:r>
            <a:r>
              <a:rPr kumimoji="1" lang="en-US" altLang="zh-CN" sz="2000" b="1" baseline="-25000">
                <a:solidFill>
                  <a:schemeClr val="bg2"/>
                </a:solidFill>
                <a:latin typeface="Courier New" pitchFamily="49" charset="0"/>
              </a:rPr>
              <a:t>3</a:t>
            </a:r>
          </a:p>
        </p:txBody>
      </p:sp>
      <p:sp>
        <p:nvSpPr>
          <p:cNvPr id="279570" name="Text Box 18"/>
          <p:cNvSpPr txBox="1">
            <a:spLocks noChangeArrowheads="1"/>
          </p:cNvSpPr>
          <p:nvPr/>
        </p:nvSpPr>
        <p:spPr bwMode="auto">
          <a:xfrm>
            <a:off x="3133725" y="2347913"/>
            <a:ext cx="336550" cy="396875"/>
          </a:xfrm>
          <a:prstGeom prst="rect">
            <a:avLst/>
          </a:prstGeom>
          <a:noFill/>
          <a:ln w="28575" algn="ctr">
            <a:noFill/>
            <a:miter lim="800000"/>
            <a:headEnd/>
            <a:tailEnd type="none" w="lg" len="lg"/>
          </a:ln>
        </p:spPr>
        <p:txBody>
          <a:bodyPr wrap="none">
            <a:spAutoFit/>
          </a:bodyPr>
          <a:lstStyle/>
          <a:p>
            <a:pPr algn="ctr"/>
            <a:r>
              <a:rPr lang="en-US" altLang="zh-CN" sz="2000" b="1">
                <a:latin typeface="Courier New" pitchFamily="49" charset="0"/>
              </a:rPr>
              <a:t>+</a:t>
            </a:r>
          </a:p>
        </p:txBody>
      </p:sp>
      <p:sp>
        <p:nvSpPr>
          <p:cNvPr id="279571" name="Oval 19"/>
          <p:cNvSpPr>
            <a:spLocks noChangeArrowheads="1"/>
          </p:cNvSpPr>
          <p:nvPr/>
        </p:nvSpPr>
        <p:spPr bwMode="auto">
          <a:xfrm>
            <a:off x="4429125" y="3465513"/>
            <a:ext cx="539750" cy="539750"/>
          </a:xfrm>
          <a:prstGeom prst="ellipse">
            <a:avLst/>
          </a:prstGeom>
          <a:gradFill rotWithShape="1">
            <a:gsLst>
              <a:gs pos="0">
                <a:srgbClr val="FFFFFF"/>
              </a:gs>
              <a:gs pos="100000">
                <a:srgbClr val="FFFF99"/>
              </a:gs>
            </a:gsLst>
            <a:path path="shape">
              <a:fillToRect l="50000" t="50000" r="50000" b="50000"/>
            </a:path>
          </a:gradFill>
          <a:ln w="76200" cmpd="dbl" algn="ctr">
            <a:solidFill>
              <a:srgbClr val="FF6600"/>
            </a:solidFill>
            <a:round/>
            <a:headEnd/>
            <a:tailEnd type="none" w="lg" len="lg"/>
          </a:ln>
        </p:spPr>
        <p:txBody>
          <a:bodyPr wrap="none" anchor="ctr"/>
          <a:lstStyle/>
          <a:p>
            <a:pPr algn="ctr"/>
            <a:r>
              <a:rPr kumimoji="1" lang="en-US" altLang="zh-CN" sz="2000" b="1">
                <a:solidFill>
                  <a:schemeClr val="bg2"/>
                </a:solidFill>
                <a:latin typeface="Courier New" pitchFamily="49" charset="0"/>
              </a:rPr>
              <a:t>T</a:t>
            </a:r>
            <a:r>
              <a:rPr kumimoji="1" lang="en-US" altLang="zh-CN" sz="2000" b="1" baseline="-25000">
                <a:solidFill>
                  <a:schemeClr val="bg2"/>
                </a:solidFill>
                <a:latin typeface="Courier New" pitchFamily="49" charset="0"/>
              </a:rPr>
              <a:t>14</a:t>
            </a:r>
          </a:p>
        </p:txBody>
      </p:sp>
      <p:sp>
        <p:nvSpPr>
          <p:cNvPr id="279572" name="Text Box 20"/>
          <p:cNvSpPr txBox="1">
            <a:spLocks noChangeArrowheads="1"/>
          </p:cNvSpPr>
          <p:nvPr/>
        </p:nvSpPr>
        <p:spPr bwMode="auto">
          <a:xfrm>
            <a:off x="3133725" y="3355975"/>
            <a:ext cx="336550" cy="396875"/>
          </a:xfrm>
          <a:prstGeom prst="rect">
            <a:avLst/>
          </a:prstGeom>
          <a:noFill/>
          <a:ln w="28575" algn="ctr">
            <a:noFill/>
            <a:miter lim="800000"/>
            <a:headEnd/>
            <a:tailEnd type="none" w="lg" len="lg"/>
          </a:ln>
        </p:spPr>
        <p:txBody>
          <a:bodyPr wrap="none">
            <a:spAutoFit/>
          </a:bodyPr>
          <a:lstStyle/>
          <a:p>
            <a:pPr algn="ctr"/>
            <a:r>
              <a:rPr lang="en-US" altLang="zh-CN" sz="2000" b="1">
                <a:latin typeface="Courier New" pitchFamily="49" charset="0"/>
              </a:rPr>
              <a:t>)</a:t>
            </a:r>
          </a:p>
        </p:txBody>
      </p:sp>
      <p:cxnSp>
        <p:nvCxnSpPr>
          <p:cNvPr id="24599" name="AutoShape 21"/>
          <p:cNvCxnSpPr>
            <a:cxnSpLocks noChangeShapeType="1"/>
          </p:cNvCxnSpPr>
          <p:nvPr/>
        </p:nvCxnSpPr>
        <p:spPr bwMode="auto">
          <a:xfrm rot="16200000" flipH="1">
            <a:off x="1843087" y="1187451"/>
            <a:ext cx="2524125" cy="2571750"/>
          </a:xfrm>
          <a:prstGeom prst="bentConnector2">
            <a:avLst/>
          </a:prstGeom>
          <a:noFill/>
          <a:ln w="28575">
            <a:solidFill>
              <a:srgbClr val="FF6600"/>
            </a:solidFill>
            <a:miter lim="800000"/>
            <a:headEnd/>
            <a:tailEnd type="none" w="lg" len="lg"/>
          </a:ln>
        </p:spPr>
      </p:cxnSp>
      <p:sp>
        <p:nvSpPr>
          <p:cNvPr id="279574" name="Text Box 22"/>
          <p:cNvSpPr txBox="1">
            <a:spLocks noChangeArrowheads="1"/>
          </p:cNvSpPr>
          <p:nvPr/>
        </p:nvSpPr>
        <p:spPr bwMode="auto">
          <a:xfrm>
            <a:off x="3060700" y="2924175"/>
            <a:ext cx="488950" cy="396875"/>
          </a:xfrm>
          <a:prstGeom prst="rect">
            <a:avLst/>
          </a:prstGeom>
          <a:noFill/>
          <a:ln w="28575" algn="ctr">
            <a:noFill/>
            <a:miter lim="800000"/>
            <a:headEnd/>
            <a:tailEnd type="none" w="lg" len="lg"/>
          </a:ln>
        </p:spPr>
        <p:txBody>
          <a:bodyPr wrap="none">
            <a:spAutoFit/>
          </a:bodyPr>
          <a:lstStyle/>
          <a:p>
            <a:pPr algn="ctr"/>
            <a:r>
              <a:rPr lang="en-US" altLang="zh-CN" sz="2000" b="1">
                <a:latin typeface="Courier New" pitchFamily="49" charset="0"/>
              </a:rPr>
              <a:t>……</a:t>
            </a:r>
          </a:p>
        </p:txBody>
      </p:sp>
      <p:cxnSp>
        <p:nvCxnSpPr>
          <p:cNvPr id="24601" name="AutoShape 23"/>
          <p:cNvCxnSpPr>
            <a:cxnSpLocks noChangeShapeType="1"/>
          </p:cNvCxnSpPr>
          <p:nvPr/>
        </p:nvCxnSpPr>
        <p:spPr bwMode="auto">
          <a:xfrm rot="16200000" flipH="1">
            <a:off x="1405732" y="1624806"/>
            <a:ext cx="3422650" cy="2595563"/>
          </a:xfrm>
          <a:prstGeom prst="bentConnector2">
            <a:avLst/>
          </a:prstGeom>
          <a:noFill/>
          <a:ln w="28575">
            <a:solidFill>
              <a:srgbClr val="FF6600"/>
            </a:solidFill>
            <a:miter lim="800000"/>
            <a:headEnd/>
            <a:tailEnd type="none" w="lg" len="lg"/>
          </a:ln>
        </p:spPr>
      </p:cxnSp>
      <p:sp>
        <p:nvSpPr>
          <p:cNvPr id="279576" name="Oval 24"/>
          <p:cNvSpPr>
            <a:spLocks noChangeArrowheads="1"/>
          </p:cNvSpPr>
          <p:nvPr/>
        </p:nvSpPr>
        <p:spPr bwMode="auto">
          <a:xfrm>
            <a:off x="4429125" y="4364038"/>
            <a:ext cx="539750" cy="539750"/>
          </a:xfrm>
          <a:prstGeom prst="ellipse">
            <a:avLst/>
          </a:prstGeom>
          <a:gradFill rotWithShape="1">
            <a:gsLst>
              <a:gs pos="0">
                <a:srgbClr val="FFFFFF"/>
              </a:gs>
              <a:gs pos="100000">
                <a:srgbClr val="FFFF99"/>
              </a:gs>
            </a:gsLst>
            <a:path path="shape">
              <a:fillToRect l="50000" t="50000" r="50000" b="50000"/>
            </a:path>
          </a:gradFill>
          <a:ln w="76200" cmpd="dbl" algn="ctr">
            <a:solidFill>
              <a:srgbClr val="FF6600"/>
            </a:solidFill>
            <a:round/>
            <a:headEnd/>
            <a:tailEnd type="none" w="lg" len="lg"/>
          </a:ln>
        </p:spPr>
        <p:txBody>
          <a:bodyPr wrap="none" anchor="ctr"/>
          <a:lstStyle/>
          <a:p>
            <a:pPr algn="ctr"/>
            <a:r>
              <a:rPr kumimoji="1" lang="en-US" altLang="zh-CN" sz="2000" b="1">
                <a:solidFill>
                  <a:schemeClr val="bg2"/>
                </a:solidFill>
                <a:latin typeface="Courier New" pitchFamily="49" charset="0"/>
              </a:rPr>
              <a:t>T</a:t>
            </a:r>
            <a:r>
              <a:rPr kumimoji="1" lang="en-US" altLang="zh-CN" sz="2000" b="1" baseline="-25000">
                <a:solidFill>
                  <a:schemeClr val="bg2"/>
                </a:solidFill>
                <a:latin typeface="Courier New" pitchFamily="49" charset="0"/>
              </a:rPr>
              <a:t>15</a:t>
            </a:r>
          </a:p>
        </p:txBody>
      </p:sp>
      <p:sp>
        <p:nvSpPr>
          <p:cNvPr id="279577" name="Text Box 25"/>
          <p:cNvSpPr txBox="1">
            <a:spLocks noChangeArrowheads="1"/>
          </p:cNvSpPr>
          <p:nvPr/>
        </p:nvSpPr>
        <p:spPr bwMode="auto">
          <a:xfrm>
            <a:off x="3133725" y="4256088"/>
            <a:ext cx="336550" cy="396875"/>
          </a:xfrm>
          <a:prstGeom prst="rect">
            <a:avLst/>
          </a:prstGeom>
          <a:noFill/>
          <a:ln w="28575" algn="ctr">
            <a:noFill/>
            <a:miter lim="800000"/>
            <a:headEnd/>
            <a:tailEnd type="none" w="lg" len="lg"/>
          </a:ln>
        </p:spPr>
        <p:txBody>
          <a:bodyPr wrap="none">
            <a:spAutoFit/>
          </a:bodyPr>
          <a:lstStyle/>
          <a:p>
            <a:pPr algn="ctr"/>
            <a:r>
              <a:rPr lang="en-US" altLang="zh-CN" sz="2000" b="1">
                <a:latin typeface="Courier New" pitchFamily="49" charset="0"/>
              </a:rPr>
              <a:t>&gt;</a:t>
            </a:r>
          </a:p>
        </p:txBody>
      </p:sp>
      <p:sp>
        <p:nvSpPr>
          <p:cNvPr id="279578" name="Oval 26"/>
          <p:cNvSpPr>
            <a:spLocks noChangeArrowheads="1"/>
          </p:cNvSpPr>
          <p:nvPr/>
        </p:nvSpPr>
        <p:spPr bwMode="auto">
          <a:xfrm>
            <a:off x="6445250" y="4364038"/>
            <a:ext cx="539750" cy="539750"/>
          </a:xfrm>
          <a:prstGeom prst="ellipse">
            <a:avLst/>
          </a:prstGeom>
          <a:gradFill rotWithShape="1">
            <a:gsLst>
              <a:gs pos="0">
                <a:srgbClr val="FFFFFF"/>
              </a:gs>
              <a:gs pos="100000">
                <a:srgbClr val="FFFF99"/>
              </a:gs>
            </a:gsLst>
            <a:path path="shape">
              <a:fillToRect l="50000" t="50000" r="50000" b="50000"/>
            </a:path>
          </a:gradFill>
          <a:ln w="76200" cmpd="dbl" algn="ctr">
            <a:solidFill>
              <a:srgbClr val="FF6600"/>
            </a:solidFill>
            <a:round/>
            <a:headEnd/>
            <a:tailEnd type="none" w="lg" len="lg"/>
          </a:ln>
        </p:spPr>
        <p:txBody>
          <a:bodyPr wrap="none" anchor="ctr"/>
          <a:lstStyle/>
          <a:p>
            <a:pPr algn="ctr"/>
            <a:r>
              <a:rPr kumimoji="1" lang="en-US" altLang="zh-CN" sz="2000" b="1">
                <a:solidFill>
                  <a:schemeClr val="bg2"/>
                </a:solidFill>
                <a:latin typeface="Courier New" pitchFamily="49" charset="0"/>
              </a:rPr>
              <a:t>T</a:t>
            </a:r>
            <a:r>
              <a:rPr kumimoji="1" lang="en-US" altLang="zh-CN" sz="2000" b="1" baseline="-25000">
                <a:solidFill>
                  <a:schemeClr val="bg2"/>
                </a:solidFill>
                <a:latin typeface="Courier New" pitchFamily="49" charset="0"/>
              </a:rPr>
              <a:t>16</a:t>
            </a:r>
          </a:p>
        </p:txBody>
      </p:sp>
      <p:cxnSp>
        <p:nvCxnSpPr>
          <p:cNvPr id="24605" name="AutoShape 27"/>
          <p:cNvCxnSpPr>
            <a:cxnSpLocks noChangeShapeType="1"/>
            <a:stCxn id="279576" idx="6"/>
            <a:endCxn id="279578" idx="2"/>
          </p:cNvCxnSpPr>
          <p:nvPr/>
        </p:nvCxnSpPr>
        <p:spPr bwMode="auto">
          <a:xfrm>
            <a:off x="4983163" y="4633913"/>
            <a:ext cx="1423987" cy="0"/>
          </a:xfrm>
          <a:prstGeom prst="straightConnector1">
            <a:avLst/>
          </a:prstGeom>
          <a:noFill/>
          <a:ln w="28575">
            <a:solidFill>
              <a:srgbClr val="FF6600"/>
            </a:solidFill>
            <a:round/>
            <a:headEnd/>
            <a:tailEnd type="triangle" w="lg" len="lg"/>
          </a:ln>
        </p:spPr>
      </p:cxnSp>
      <p:sp>
        <p:nvSpPr>
          <p:cNvPr id="279580" name="Text Box 28"/>
          <p:cNvSpPr txBox="1">
            <a:spLocks noChangeArrowheads="1"/>
          </p:cNvSpPr>
          <p:nvPr/>
        </p:nvSpPr>
        <p:spPr bwMode="auto">
          <a:xfrm>
            <a:off x="5524500" y="4221163"/>
            <a:ext cx="336550" cy="396875"/>
          </a:xfrm>
          <a:prstGeom prst="rect">
            <a:avLst/>
          </a:prstGeom>
          <a:noFill/>
          <a:ln w="28575" algn="ctr">
            <a:noFill/>
            <a:miter lim="800000"/>
            <a:headEnd/>
            <a:tailEnd type="none" w="lg" len="lg"/>
          </a:ln>
        </p:spPr>
        <p:txBody>
          <a:bodyPr wrap="none">
            <a:spAutoFit/>
          </a:bodyPr>
          <a:lstStyle/>
          <a:p>
            <a:pPr algn="ctr"/>
            <a:r>
              <a:rPr lang="en-US" altLang="zh-CN" sz="2000" b="1">
                <a:latin typeface="Courier New" pitchFamily="49" charset="0"/>
              </a:rPr>
              <a:t>=</a:t>
            </a:r>
          </a:p>
        </p:txBody>
      </p:sp>
      <p:cxnSp>
        <p:nvCxnSpPr>
          <p:cNvPr id="24607" name="AutoShape 29"/>
          <p:cNvCxnSpPr>
            <a:cxnSpLocks noChangeShapeType="1"/>
          </p:cNvCxnSpPr>
          <p:nvPr/>
        </p:nvCxnSpPr>
        <p:spPr bwMode="auto">
          <a:xfrm rot="16200000" flipH="1">
            <a:off x="1012826" y="2017712"/>
            <a:ext cx="4195762" cy="2582863"/>
          </a:xfrm>
          <a:prstGeom prst="bentConnector2">
            <a:avLst/>
          </a:prstGeom>
          <a:noFill/>
          <a:ln w="28575">
            <a:solidFill>
              <a:srgbClr val="FF6600"/>
            </a:solidFill>
            <a:miter lim="800000"/>
            <a:headEnd/>
            <a:tailEnd type="none" w="lg" len="lg"/>
          </a:ln>
        </p:spPr>
      </p:cxnSp>
      <p:sp>
        <p:nvSpPr>
          <p:cNvPr id="279582" name="Oval 30"/>
          <p:cNvSpPr>
            <a:spLocks noChangeArrowheads="1"/>
          </p:cNvSpPr>
          <p:nvPr/>
        </p:nvSpPr>
        <p:spPr bwMode="auto">
          <a:xfrm>
            <a:off x="4416425" y="5137150"/>
            <a:ext cx="539750" cy="539750"/>
          </a:xfrm>
          <a:prstGeom prst="ellipse">
            <a:avLst/>
          </a:prstGeom>
          <a:gradFill rotWithShape="1">
            <a:gsLst>
              <a:gs pos="0">
                <a:srgbClr val="FFFFFF"/>
              </a:gs>
              <a:gs pos="100000">
                <a:srgbClr val="FFFF99"/>
              </a:gs>
            </a:gsLst>
            <a:path path="shape">
              <a:fillToRect l="50000" t="50000" r="50000" b="50000"/>
            </a:path>
          </a:gradFill>
          <a:ln w="76200" cmpd="dbl" algn="ctr">
            <a:solidFill>
              <a:srgbClr val="FF6600"/>
            </a:solidFill>
            <a:round/>
            <a:headEnd/>
            <a:tailEnd type="none" w="lg" len="lg"/>
          </a:ln>
        </p:spPr>
        <p:txBody>
          <a:bodyPr wrap="none" anchor="ctr"/>
          <a:lstStyle/>
          <a:p>
            <a:pPr algn="ctr"/>
            <a:r>
              <a:rPr kumimoji="1" lang="en-US" altLang="zh-CN" sz="2000" b="1">
                <a:solidFill>
                  <a:schemeClr val="bg2"/>
                </a:solidFill>
                <a:latin typeface="Courier New" pitchFamily="49" charset="0"/>
              </a:rPr>
              <a:t>T</a:t>
            </a:r>
            <a:r>
              <a:rPr kumimoji="1" lang="en-US" altLang="zh-CN" sz="2000" b="1" baseline="-25000">
                <a:solidFill>
                  <a:schemeClr val="bg2"/>
                </a:solidFill>
                <a:latin typeface="Courier New" pitchFamily="49" charset="0"/>
              </a:rPr>
              <a:t>17</a:t>
            </a:r>
          </a:p>
        </p:txBody>
      </p:sp>
      <p:sp>
        <p:nvSpPr>
          <p:cNvPr id="279583" name="Text Box 31"/>
          <p:cNvSpPr txBox="1">
            <a:spLocks noChangeArrowheads="1"/>
          </p:cNvSpPr>
          <p:nvPr/>
        </p:nvSpPr>
        <p:spPr bwMode="auto">
          <a:xfrm>
            <a:off x="3121025" y="5029200"/>
            <a:ext cx="336550" cy="396875"/>
          </a:xfrm>
          <a:prstGeom prst="rect">
            <a:avLst/>
          </a:prstGeom>
          <a:noFill/>
          <a:ln w="28575" algn="ctr">
            <a:noFill/>
            <a:miter lim="800000"/>
            <a:headEnd/>
            <a:tailEnd type="none" w="lg" len="lg"/>
          </a:ln>
        </p:spPr>
        <p:txBody>
          <a:bodyPr wrap="none">
            <a:spAutoFit/>
          </a:bodyPr>
          <a:lstStyle/>
          <a:p>
            <a:pPr algn="ctr"/>
            <a:r>
              <a:rPr lang="en-US" altLang="zh-CN" sz="2000" b="1">
                <a:latin typeface="Courier New" pitchFamily="49" charset="0"/>
              </a:rPr>
              <a:t>&lt;</a:t>
            </a:r>
          </a:p>
        </p:txBody>
      </p:sp>
      <p:sp>
        <p:nvSpPr>
          <p:cNvPr id="279584" name="Oval 32"/>
          <p:cNvSpPr>
            <a:spLocks noChangeArrowheads="1"/>
          </p:cNvSpPr>
          <p:nvPr/>
        </p:nvSpPr>
        <p:spPr bwMode="auto">
          <a:xfrm>
            <a:off x="6432550" y="5137150"/>
            <a:ext cx="539750" cy="539750"/>
          </a:xfrm>
          <a:prstGeom prst="ellipse">
            <a:avLst/>
          </a:prstGeom>
          <a:gradFill rotWithShape="1">
            <a:gsLst>
              <a:gs pos="0">
                <a:srgbClr val="FFFFFF"/>
              </a:gs>
              <a:gs pos="100000">
                <a:srgbClr val="FFFF99"/>
              </a:gs>
            </a:gsLst>
            <a:path path="shape">
              <a:fillToRect l="50000" t="50000" r="50000" b="50000"/>
            </a:path>
          </a:gradFill>
          <a:ln w="76200" cmpd="dbl" algn="ctr">
            <a:solidFill>
              <a:srgbClr val="FF6600"/>
            </a:solidFill>
            <a:round/>
            <a:headEnd/>
            <a:tailEnd type="none" w="lg" len="lg"/>
          </a:ln>
        </p:spPr>
        <p:txBody>
          <a:bodyPr wrap="none" anchor="ctr"/>
          <a:lstStyle/>
          <a:p>
            <a:pPr algn="ctr"/>
            <a:r>
              <a:rPr kumimoji="1" lang="en-US" altLang="zh-CN" sz="2000" b="1">
                <a:solidFill>
                  <a:schemeClr val="bg2"/>
                </a:solidFill>
                <a:latin typeface="Courier New" pitchFamily="49" charset="0"/>
              </a:rPr>
              <a:t>T</a:t>
            </a:r>
            <a:r>
              <a:rPr kumimoji="1" lang="en-US" altLang="zh-CN" sz="2000" b="1" baseline="-25000">
                <a:solidFill>
                  <a:schemeClr val="bg2"/>
                </a:solidFill>
                <a:latin typeface="Courier New" pitchFamily="49" charset="0"/>
              </a:rPr>
              <a:t>18</a:t>
            </a:r>
          </a:p>
        </p:txBody>
      </p:sp>
      <p:cxnSp>
        <p:nvCxnSpPr>
          <p:cNvPr id="24611" name="AutoShape 33"/>
          <p:cNvCxnSpPr>
            <a:cxnSpLocks noChangeShapeType="1"/>
            <a:stCxn id="279582" idx="6"/>
            <a:endCxn id="279584" idx="2"/>
          </p:cNvCxnSpPr>
          <p:nvPr/>
        </p:nvCxnSpPr>
        <p:spPr bwMode="auto">
          <a:xfrm>
            <a:off x="4970463" y="5407025"/>
            <a:ext cx="1423987" cy="0"/>
          </a:xfrm>
          <a:prstGeom prst="straightConnector1">
            <a:avLst/>
          </a:prstGeom>
          <a:noFill/>
          <a:ln w="28575">
            <a:solidFill>
              <a:srgbClr val="FF6600"/>
            </a:solidFill>
            <a:round/>
            <a:headEnd/>
            <a:tailEnd type="triangle" w="lg" len="lg"/>
          </a:ln>
        </p:spPr>
      </p:cxnSp>
      <p:sp>
        <p:nvSpPr>
          <p:cNvPr id="279586" name="Text Box 34"/>
          <p:cNvSpPr txBox="1">
            <a:spLocks noChangeArrowheads="1"/>
          </p:cNvSpPr>
          <p:nvPr/>
        </p:nvSpPr>
        <p:spPr bwMode="auto">
          <a:xfrm>
            <a:off x="5508625" y="4940300"/>
            <a:ext cx="336550" cy="396875"/>
          </a:xfrm>
          <a:prstGeom prst="rect">
            <a:avLst/>
          </a:prstGeom>
          <a:noFill/>
          <a:ln w="28575" algn="ctr">
            <a:noFill/>
            <a:miter lim="800000"/>
            <a:headEnd/>
            <a:tailEnd type="none" w="lg" len="lg"/>
          </a:ln>
        </p:spPr>
        <p:txBody>
          <a:bodyPr wrap="none">
            <a:spAutoFit/>
          </a:bodyPr>
          <a:lstStyle/>
          <a:p>
            <a:pPr algn="ctr"/>
            <a:r>
              <a:rPr lang="en-US" altLang="zh-CN" sz="2000" b="1">
                <a:latin typeface="Courier New" pitchFamily="49" charset="0"/>
              </a:rPr>
              <a:t>=</a:t>
            </a:r>
          </a:p>
        </p:txBody>
      </p:sp>
      <p:sp>
        <p:nvSpPr>
          <p:cNvPr id="279587" name="Oval 35"/>
          <p:cNvSpPr>
            <a:spLocks noChangeArrowheads="1"/>
          </p:cNvSpPr>
          <p:nvPr/>
        </p:nvSpPr>
        <p:spPr bwMode="auto">
          <a:xfrm>
            <a:off x="4427538" y="5857875"/>
            <a:ext cx="539750" cy="539750"/>
          </a:xfrm>
          <a:prstGeom prst="ellipse">
            <a:avLst/>
          </a:prstGeom>
          <a:gradFill rotWithShape="1">
            <a:gsLst>
              <a:gs pos="0">
                <a:srgbClr val="FFFFFF"/>
              </a:gs>
              <a:gs pos="100000">
                <a:srgbClr val="FFFF99"/>
              </a:gs>
            </a:gsLst>
            <a:path path="shape">
              <a:fillToRect l="50000" t="50000" r="50000" b="50000"/>
            </a:path>
          </a:gradFill>
          <a:ln w="76200" cmpd="dbl" algn="ctr">
            <a:solidFill>
              <a:srgbClr val="FF6600"/>
            </a:solidFill>
            <a:round/>
            <a:headEnd/>
            <a:tailEnd type="none" w="lg" len="lg"/>
          </a:ln>
        </p:spPr>
        <p:txBody>
          <a:bodyPr wrap="none" anchor="ctr"/>
          <a:lstStyle/>
          <a:p>
            <a:pPr algn="ctr"/>
            <a:r>
              <a:rPr kumimoji="1" lang="en-US" altLang="zh-CN" sz="2000" b="1">
                <a:solidFill>
                  <a:schemeClr val="bg2"/>
                </a:solidFill>
                <a:latin typeface="Courier New" pitchFamily="49" charset="0"/>
              </a:rPr>
              <a:t>T</a:t>
            </a:r>
            <a:r>
              <a:rPr kumimoji="1" lang="en-US" altLang="zh-CN" sz="2000" b="1" baseline="-25000">
                <a:solidFill>
                  <a:schemeClr val="bg2"/>
                </a:solidFill>
                <a:latin typeface="Courier New" pitchFamily="49" charset="0"/>
              </a:rPr>
              <a:t>19</a:t>
            </a:r>
          </a:p>
        </p:txBody>
      </p:sp>
      <p:sp>
        <p:nvSpPr>
          <p:cNvPr id="279588" name="Text Box 36"/>
          <p:cNvSpPr txBox="1">
            <a:spLocks noChangeArrowheads="1"/>
          </p:cNvSpPr>
          <p:nvPr/>
        </p:nvSpPr>
        <p:spPr bwMode="auto">
          <a:xfrm>
            <a:off x="3132138" y="5749925"/>
            <a:ext cx="336550" cy="396875"/>
          </a:xfrm>
          <a:prstGeom prst="rect">
            <a:avLst/>
          </a:prstGeom>
          <a:noFill/>
          <a:ln w="28575" algn="ctr">
            <a:noFill/>
            <a:miter lim="800000"/>
            <a:headEnd/>
            <a:tailEnd type="none" w="lg" len="lg"/>
          </a:ln>
        </p:spPr>
        <p:txBody>
          <a:bodyPr wrap="none">
            <a:spAutoFit/>
          </a:bodyPr>
          <a:lstStyle/>
          <a:p>
            <a:pPr algn="ctr"/>
            <a:r>
              <a:rPr lang="en-US" altLang="zh-CN" sz="2000" b="1">
                <a:latin typeface="Courier New" pitchFamily="49" charset="0"/>
              </a:rPr>
              <a:t>:</a:t>
            </a:r>
          </a:p>
        </p:txBody>
      </p:sp>
      <p:sp>
        <p:nvSpPr>
          <p:cNvPr id="279589" name="Oval 37"/>
          <p:cNvSpPr>
            <a:spLocks noChangeArrowheads="1"/>
          </p:cNvSpPr>
          <p:nvPr/>
        </p:nvSpPr>
        <p:spPr bwMode="auto">
          <a:xfrm>
            <a:off x="6443663" y="5857875"/>
            <a:ext cx="539750" cy="539750"/>
          </a:xfrm>
          <a:prstGeom prst="ellipse">
            <a:avLst/>
          </a:prstGeom>
          <a:gradFill rotWithShape="1">
            <a:gsLst>
              <a:gs pos="0">
                <a:srgbClr val="FFFFFF"/>
              </a:gs>
              <a:gs pos="100000">
                <a:srgbClr val="FFFF99"/>
              </a:gs>
            </a:gsLst>
            <a:path path="shape">
              <a:fillToRect l="50000" t="50000" r="50000" b="50000"/>
            </a:path>
          </a:gradFill>
          <a:ln w="76200" cmpd="dbl" algn="ctr">
            <a:solidFill>
              <a:srgbClr val="FF6600"/>
            </a:solidFill>
            <a:round/>
            <a:headEnd/>
            <a:tailEnd type="none" w="lg" len="lg"/>
          </a:ln>
        </p:spPr>
        <p:txBody>
          <a:bodyPr wrap="none" anchor="ctr"/>
          <a:lstStyle/>
          <a:p>
            <a:pPr algn="ctr"/>
            <a:r>
              <a:rPr kumimoji="1" lang="en-US" altLang="zh-CN" sz="2000" b="1">
                <a:solidFill>
                  <a:schemeClr val="bg2"/>
                </a:solidFill>
                <a:latin typeface="Courier New" pitchFamily="49" charset="0"/>
              </a:rPr>
              <a:t>T</a:t>
            </a:r>
            <a:r>
              <a:rPr kumimoji="1" lang="en-US" altLang="zh-CN" sz="2000" b="1" baseline="-25000">
                <a:solidFill>
                  <a:schemeClr val="bg2"/>
                </a:solidFill>
                <a:latin typeface="Courier New" pitchFamily="49" charset="0"/>
              </a:rPr>
              <a:t>20</a:t>
            </a:r>
          </a:p>
        </p:txBody>
      </p:sp>
      <p:cxnSp>
        <p:nvCxnSpPr>
          <p:cNvPr id="24616" name="AutoShape 38"/>
          <p:cNvCxnSpPr>
            <a:cxnSpLocks noChangeShapeType="1"/>
            <a:stCxn id="279587" idx="6"/>
            <a:endCxn id="279589" idx="2"/>
          </p:cNvCxnSpPr>
          <p:nvPr/>
        </p:nvCxnSpPr>
        <p:spPr bwMode="auto">
          <a:xfrm>
            <a:off x="4981575" y="6127750"/>
            <a:ext cx="1423988" cy="0"/>
          </a:xfrm>
          <a:prstGeom prst="straightConnector1">
            <a:avLst/>
          </a:prstGeom>
          <a:noFill/>
          <a:ln w="28575">
            <a:solidFill>
              <a:srgbClr val="FF6600"/>
            </a:solidFill>
            <a:round/>
            <a:headEnd/>
            <a:tailEnd type="triangle" w="lg" len="lg"/>
          </a:ln>
        </p:spPr>
      </p:cxnSp>
      <p:sp>
        <p:nvSpPr>
          <p:cNvPr id="279591" name="Text Box 39"/>
          <p:cNvSpPr txBox="1">
            <a:spLocks noChangeArrowheads="1"/>
          </p:cNvSpPr>
          <p:nvPr/>
        </p:nvSpPr>
        <p:spPr bwMode="auto">
          <a:xfrm>
            <a:off x="5519738" y="5661025"/>
            <a:ext cx="336550" cy="396875"/>
          </a:xfrm>
          <a:prstGeom prst="rect">
            <a:avLst/>
          </a:prstGeom>
          <a:noFill/>
          <a:ln w="28575" algn="ctr">
            <a:noFill/>
            <a:miter lim="800000"/>
            <a:headEnd/>
            <a:tailEnd type="none" w="lg" len="lg"/>
          </a:ln>
        </p:spPr>
        <p:txBody>
          <a:bodyPr wrap="none">
            <a:spAutoFit/>
          </a:bodyPr>
          <a:lstStyle/>
          <a:p>
            <a:pPr algn="ctr"/>
            <a:r>
              <a:rPr lang="en-US" altLang="zh-CN" sz="2000" b="1">
                <a:latin typeface="Courier New" pitchFamily="49" charset="0"/>
              </a:rPr>
              <a:t>=</a:t>
            </a:r>
          </a:p>
        </p:txBody>
      </p:sp>
      <p:cxnSp>
        <p:nvCxnSpPr>
          <p:cNvPr id="24618" name="AutoShape 40"/>
          <p:cNvCxnSpPr>
            <a:cxnSpLocks noChangeShapeType="1"/>
          </p:cNvCxnSpPr>
          <p:nvPr/>
        </p:nvCxnSpPr>
        <p:spPr bwMode="auto">
          <a:xfrm rot="16200000" flipH="1">
            <a:off x="658019" y="2372519"/>
            <a:ext cx="4916487" cy="2593975"/>
          </a:xfrm>
          <a:prstGeom prst="bentConnector2">
            <a:avLst/>
          </a:prstGeom>
          <a:noFill/>
          <a:ln w="28575">
            <a:solidFill>
              <a:srgbClr val="FF6600"/>
            </a:solidFill>
            <a:miter lim="800000"/>
            <a:headEnd/>
            <a:tailEnd type="none" w="lg" len="lg"/>
          </a:ln>
        </p:spPr>
      </p:cxnSp>
      <p:sp>
        <p:nvSpPr>
          <p:cNvPr id="24619" name="Rectangle 41"/>
          <p:cNvSpPr>
            <a:spLocks noChangeArrowheads="1"/>
          </p:cNvSpPr>
          <p:nvPr/>
        </p:nvSpPr>
        <p:spPr bwMode="auto">
          <a:xfrm>
            <a:off x="5280025" y="2565400"/>
            <a:ext cx="793750" cy="396875"/>
          </a:xfrm>
          <a:prstGeom prst="rect">
            <a:avLst/>
          </a:prstGeom>
          <a:noFill/>
          <a:ln w="28575" algn="ctr">
            <a:noFill/>
            <a:miter lim="800000"/>
            <a:headEnd/>
            <a:tailEnd type="none" w="lg" len="lg"/>
          </a:ln>
        </p:spPr>
        <p:txBody>
          <a:bodyPr wrap="none">
            <a:spAutoFit/>
          </a:bodyPr>
          <a:lstStyle/>
          <a:p>
            <a:pPr algn="ctr"/>
            <a:r>
              <a:rPr lang="en-US" altLang="zh-CN" sz="2000" b="1">
                <a:latin typeface="Courier New" pitchFamily="49" charset="0"/>
                <a:ea typeface="楷体_GB2312" pitchFamily="49" charset="-122"/>
              </a:rPr>
              <a:t>plus</a:t>
            </a:r>
          </a:p>
        </p:txBody>
      </p:sp>
      <p:sp>
        <p:nvSpPr>
          <p:cNvPr id="24620" name="Rectangle 42"/>
          <p:cNvSpPr>
            <a:spLocks noChangeArrowheads="1"/>
          </p:cNvSpPr>
          <p:nvPr/>
        </p:nvSpPr>
        <p:spPr bwMode="auto">
          <a:xfrm>
            <a:off x="5280025" y="3429000"/>
            <a:ext cx="1098550" cy="396875"/>
          </a:xfrm>
          <a:prstGeom prst="rect">
            <a:avLst/>
          </a:prstGeom>
          <a:noFill/>
          <a:ln w="28575" algn="ctr">
            <a:noFill/>
            <a:miter lim="800000"/>
            <a:headEnd/>
            <a:tailEnd type="none" w="lg" len="lg"/>
          </a:ln>
        </p:spPr>
        <p:txBody>
          <a:bodyPr wrap="none">
            <a:spAutoFit/>
          </a:bodyPr>
          <a:lstStyle/>
          <a:p>
            <a:pPr algn="ctr"/>
            <a:r>
              <a:rPr lang="en-US" altLang="zh-CN" sz="2000" b="1">
                <a:latin typeface="Courier New" pitchFamily="49" charset="0"/>
                <a:ea typeface="楷体_GB2312" pitchFamily="49" charset="-122"/>
              </a:rPr>
              <a:t>rparen</a:t>
            </a:r>
          </a:p>
        </p:txBody>
      </p:sp>
      <p:sp>
        <p:nvSpPr>
          <p:cNvPr id="24621" name="Rectangle 43"/>
          <p:cNvSpPr>
            <a:spLocks noChangeArrowheads="1"/>
          </p:cNvSpPr>
          <p:nvPr/>
        </p:nvSpPr>
        <p:spPr bwMode="auto">
          <a:xfrm>
            <a:off x="7270750" y="5949950"/>
            <a:ext cx="1250950" cy="396875"/>
          </a:xfrm>
          <a:prstGeom prst="rect">
            <a:avLst/>
          </a:prstGeom>
          <a:noFill/>
          <a:ln w="28575" algn="ctr">
            <a:noFill/>
            <a:miter lim="800000"/>
            <a:headEnd/>
            <a:tailEnd type="none" w="lg" len="lg"/>
          </a:ln>
        </p:spPr>
        <p:txBody>
          <a:bodyPr wrap="none">
            <a:spAutoFit/>
          </a:bodyPr>
          <a:lstStyle/>
          <a:p>
            <a:pPr algn="ctr"/>
            <a:r>
              <a:rPr lang="en-US" altLang="zh-CN" sz="2000" b="1">
                <a:latin typeface="Courier New" pitchFamily="49" charset="0"/>
                <a:ea typeface="楷体_GB2312" pitchFamily="49" charset="-122"/>
              </a:rPr>
              <a:t>becomes</a:t>
            </a:r>
          </a:p>
        </p:txBody>
      </p:sp>
      <p:sp>
        <p:nvSpPr>
          <p:cNvPr id="24622" name="Rectangle 44"/>
          <p:cNvSpPr>
            <a:spLocks noChangeArrowheads="1"/>
          </p:cNvSpPr>
          <p:nvPr/>
        </p:nvSpPr>
        <p:spPr bwMode="auto">
          <a:xfrm>
            <a:off x="7270750" y="4437063"/>
            <a:ext cx="641350" cy="396875"/>
          </a:xfrm>
          <a:prstGeom prst="rect">
            <a:avLst/>
          </a:prstGeom>
          <a:noFill/>
          <a:ln w="28575" algn="ctr">
            <a:noFill/>
            <a:miter lim="800000"/>
            <a:headEnd/>
            <a:tailEnd type="none" w="lg" len="lg"/>
          </a:ln>
        </p:spPr>
        <p:txBody>
          <a:bodyPr wrap="none">
            <a:spAutoFit/>
          </a:bodyPr>
          <a:lstStyle/>
          <a:p>
            <a:pPr algn="ctr"/>
            <a:r>
              <a:rPr lang="en-US" altLang="en-US" sz="2000" b="1">
                <a:latin typeface="Courier New" pitchFamily="49" charset="0"/>
                <a:ea typeface="楷体_GB2312" pitchFamily="49" charset="-122"/>
              </a:rPr>
              <a:t>geq</a:t>
            </a:r>
            <a:endParaRPr lang="en-US" altLang="zh-CN" sz="2000" b="1">
              <a:latin typeface="Courier New" pitchFamily="49" charset="0"/>
              <a:ea typeface="楷体_GB2312" pitchFamily="49" charset="-122"/>
            </a:endParaRPr>
          </a:p>
        </p:txBody>
      </p:sp>
      <p:sp>
        <p:nvSpPr>
          <p:cNvPr id="24623" name="Rectangle 45"/>
          <p:cNvSpPr>
            <a:spLocks noChangeArrowheads="1"/>
          </p:cNvSpPr>
          <p:nvPr/>
        </p:nvSpPr>
        <p:spPr bwMode="auto">
          <a:xfrm>
            <a:off x="7270750" y="5119688"/>
            <a:ext cx="641350" cy="396875"/>
          </a:xfrm>
          <a:prstGeom prst="rect">
            <a:avLst/>
          </a:prstGeom>
          <a:noFill/>
          <a:ln w="28575" algn="ctr">
            <a:noFill/>
            <a:miter lim="800000"/>
            <a:headEnd/>
            <a:tailEnd type="none" w="lg" len="lg"/>
          </a:ln>
        </p:spPr>
        <p:txBody>
          <a:bodyPr wrap="none">
            <a:spAutoFit/>
          </a:bodyPr>
          <a:lstStyle/>
          <a:p>
            <a:pPr algn="ctr"/>
            <a:r>
              <a:rPr lang="en-US" altLang="en-US" sz="2000" b="1">
                <a:latin typeface="Courier New" pitchFamily="49" charset="0"/>
                <a:ea typeface="楷体_GB2312" pitchFamily="49" charset="-122"/>
              </a:rPr>
              <a:t>leq</a:t>
            </a:r>
            <a:endParaRPr lang="en-US" altLang="zh-CN" sz="2000" b="1">
              <a:latin typeface="Courier New" pitchFamily="49" charset="0"/>
              <a:ea typeface="楷体_GB2312"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4"/>
          <p:cNvSpPr>
            <a:spLocks noGrp="1"/>
          </p:cNvSpPr>
          <p:nvPr>
            <p:ph type="sldNum" sz="quarter" idx="11"/>
          </p:nvPr>
        </p:nvSpPr>
        <p:spPr>
          <a:noFill/>
        </p:spPr>
        <p:txBody>
          <a:bodyPr/>
          <a:lstStyle/>
          <a:p>
            <a:fld id="{D132F1A4-AE27-4E62-9A66-A78EDA3C74CD}" type="slidenum">
              <a:rPr lang="en-US" altLang="zh-CN" smtClean="0">
                <a:ea typeface="宋体" charset="-122"/>
              </a:rPr>
              <a:pPr/>
              <a:t>23</a:t>
            </a:fld>
            <a:endParaRPr lang="en-US" altLang="zh-CN">
              <a:ea typeface="宋体" charset="-122"/>
            </a:endParaRPr>
          </a:p>
        </p:txBody>
      </p:sp>
      <p:sp>
        <p:nvSpPr>
          <p:cNvPr id="6" name="页脚占位符 5"/>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114690" name="Rectangle 2"/>
          <p:cNvSpPr>
            <a:spLocks noGrp="1" noRot="1" noChangeArrowheads="1"/>
          </p:cNvSpPr>
          <p:nvPr>
            <p:ph type="title"/>
          </p:nvPr>
        </p:nvSpPr>
        <p:spPr/>
        <p:txBody>
          <a:bodyPr/>
          <a:lstStyle/>
          <a:p>
            <a:pPr eaLnBrk="1" hangingPunct="1">
              <a:defRPr/>
            </a:pPr>
            <a:r>
              <a:rPr lang="en-US" altLang="zh-CN" sz="4000" dirty="0"/>
              <a:t>4  PL/0</a:t>
            </a:r>
            <a:r>
              <a:rPr lang="zh-CN" altLang="en-US" sz="4000" dirty="0"/>
              <a:t>编译程序的语法分析</a:t>
            </a:r>
          </a:p>
        </p:txBody>
      </p:sp>
      <p:sp>
        <p:nvSpPr>
          <p:cNvPr id="114691" name="Rectangle 3"/>
          <p:cNvSpPr>
            <a:spLocks noGrp="1" noChangeArrowheads="1"/>
          </p:cNvSpPr>
          <p:nvPr>
            <p:ph type="body" idx="1"/>
          </p:nvPr>
        </p:nvSpPr>
        <p:spPr/>
        <p:txBody>
          <a:bodyPr/>
          <a:lstStyle/>
          <a:p>
            <a:pPr eaLnBrk="1" hangingPunct="1">
              <a:defRPr/>
            </a:pPr>
            <a:r>
              <a:rPr lang="zh-CN" altLang="en-US"/>
              <a:t>语法分析任务</a:t>
            </a:r>
          </a:p>
          <a:p>
            <a:pPr lvl="1" eaLnBrk="1" hangingPunct="1">
              <a:defRPr/>
            </a:pPr>
            <a:r>
              <a:rPr lang="zh-CN" altLang="en-US"/>
              <a:t>是识别由词法分析给出的单词符号序列在结构上是否符合给定的文法规则</a:t>
            </a:r>
          </a:p>
          <a:p>
            <a:pPr eaLnBrk="1" hangingPunct="1">
              <a:defRPr/>
            </a:pPr>
            <a:r>
              <a:rPr lang="en-US" altLang="zh-CN"/>
              <a:t>PL/0</a:t>
            </a:r>
            <a:r>
              <a:rPr lang="zh-CN" altLang="en-US"/>
              <a:t>编译程序语法分析方法</a:t>
            </a:r>
          </a:p>
          <a:p>
            <a:pPr lvl="1" eaLnBrk="1" hangingPunct="1">
              <a:defRPr/>
            </a:pPr>
            <a:r>
              <a:rPr lang="zh-CN" altLang="en-US" sz="3200">
                <a:solidFill>
                  <a:schemeClr val="hlink"/>
                </a:solidFill>
                <a:ea typeface="黑体" pitchFamily="2" charset="-122"/>
              </a:rPr>
              <a:t>自顶向下的递归子程序法</a:t>
            </a:r>
          </a:p>
          <a:p>
            <a:pPr lvl="1" eaLnBrk="1" hangingPunct="1">
              <a:defRPr/>
            </a:pPr>
            <a:r>
              <a:rPr lang="zh-CN" altLang="en-US"/>
              <a:t>对应每个非终结符语法单元，编一个独立的处理函数</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4"/>
          <p:cNvSpPr>
            <a:spLocks noGrp="1"/>
          </p:cNvSpPr>
          <p:nvPr>
            <p:ph type="sldNum" sz="quarter" idx="11"/>
          </p:nvPr>
        </p:nvSpPr>
        <p:spPr>
          <a:noFill/>
        </p:spPr>
        <p:txBody>
          <a:bodyPr/>
          <a:lstStyle/>
          <a:p>
            <a:fld id="{52ED421E-7886-4BBF-BD97-EF175855E2D8}" type="slidenum">
              <a:rPr lang="en-US" altLang="zh-CN" smtClean="0">
                <a:ea typeface="宋体" charset="-122"/>
              </a:rPr>
              <a:pPr/>
              <a:t>24</a:t>
            </a:fld>
            <a:endParaRPr lang="en-US" altLang="zh-CN">
              <a:ea typeface="宋体" charset="-122"/>
            </a:endParaRPr>
          </a:p>
        </p:txBody>
      </p:sp>
      <p:sp>
        <p:nvSpPr>
          <p:cNvPr id="7" name="页脚占位符 5"/>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142341" name="Rectangle 5"/>
          <p:cNvSpPr>
            <a:spLocks noGrp="1" noRot="1" noChangeArrowheads="1"/>
          </p:cNvSpPr>
          <p:nvPr>
            <p:ph type="title"/>
          </p:nvPr>
        </p:nvSpPr>
        <p:spPr/>
        <p:txBody>
          <a:bodyPr/>
          <a:lstStyle/>
          <a:p>
            <a:pPr eaLnBrk="1" hangingPunct="1">
              <a:defRPr/>
            </a:pPr>
            <a:r>
              <a:rPr lang="zh-CN" altLang="en-US"/>
              <a:t>语法分析的过程</a:t>
            </a:r>
          </a:p>
        </p:txBody>
      </p:sp>
      <p:sp>
        <p:nvSpPr>
          <p:cNvPr id="142342" name="Rectangle 6"/>
          <p:cNvSpPr>
            <a:spLocks noGrp="1" noChangeArrowheads="1"/>
          </p:cNvSpPr>
          <p:nvPr>
            <p:ph type="body" idx="1"/>
          </p:nvPr>
        </p:nvSpPr>
        <p:spPr/>
        <p:txBody>
          <a:bodyPr/>
          <a:lstStyle/>
          <a:p>
            <a:pPr eaLnBrk="1" hangingPunct="1">
              <a:lnSpc>
                <a:spcPct val="90000"/>
              </a:lnSpc>
              <a:defRPr/>
            </a:pPr>
            <a:r>
              <a:rPr lang="zh-CN" altLang="en-US" sz="2400"/>
              <a:t>从第一个非终结符单词“程序”开始，根据语法描述图进行分析</a:t>
            </a:r>
          </a:p>
          <a:p>
            <a:pPr eaLnBrk="1" hangingPunct="1">
              <a:lnSpc>
                <a:spcPct val="90000"/>
              </a:lnSpc>
              <a:defRPr/>
            </a:pPr>
            <a:r>
              <a:rPr lang="zh-CN" altLang="en-US" sz="2400"/>
              <a:t>遇到</a:t>
            </a:r>
            <a:r>
              <a:rPr lang="zh-CN" altLang="en-US" sz="2400">
                <a:solidFill>
                  <a:srgbClr val="FFFF00"/>
                </a:solidFill>
                <a:ea typeface="黑体" pitchFamily="2" charset="-122"/>
              </a:rPr>
              <a:t>非终结符</a:t>
            </a:r>
            <a:r>
              <a:rPr lang="zh-CN" altLang="en-US" sz="2400"/>
              <a:t>时，进入一个语法单元，调用相关处理过程，然后继续分析</a:t>
            </a:r>
          </a:p>
          <a:p>
            <a:pPr eaLnBrk="1" hangingPunct="1">
              <a:lnSpc>
                <a:spcPct val="90000"/>
              </a:lnSpc>
              <a:defRPr/>
            </a:pPr>
            <a:r>
              <a:rPr lang="zh-CN" altLang="en-US" sz="2400"/>
              <a:t>遇到</a:t>
            </a:r>
            <a:r>
              <a:rPr lang="zh-CN" altLang="en-US" sz="2400">
                <a:solidFill>
                  <a:srgbClr val="FFFF00"/>
                </a:solidFill>
                <a:ea typeface="黑体" pitchFamily="2" charset="-122"/>
              </a:rPr>
              <a:t>终结符</a:t>
            </a:r>
            <a:r>
              <a:rPr lang="zh-CN" altLang="en-US" sz="2400"/>
              <a:t>时，则判断读入单词与终结符是否匹配，若匹配则翻译程序</a:t>
            </a:r>
            <a:r>
              <a:rPr lang="en-US" altLang="zh-CN" sz="2400"/>
              <a:t>,</a:t>
            </a:r>
            <a:r>
              <a:rPr lang="zh-CN" altLang="en-US" sz="2400"/>
              <a:t>再读取下一个单词继续分析，否则出错</a:t>
            </a:r>
          </a:p>
          <a:p>
            <a:pPr eaLnBrk="1" hangingPunct="1">
              <a:lnSpc>
                <a:spcPct val="90000"/>
              </a:lnSpc>
              <a:defRPr/>
            </a:pPr>
            <a:r>
              <a:rPr lang="zh-CN" altLang="en-US" sz="2400"/>
              <a:t>遇到</a:t>
            </a:r>
            <a:r>
              <a:rPr lang="zh-CN" altLang="en-US" sz="2400">
                <a:solidFill>
                  <a:srgbClr val="FFFF00"/>
                </a:solidFill>
                <a:ea typeface="黑体" pitchFamily="2" charset="-122"/>
              </a:rPr>
              <a:t>分支节点</a:t>
            </a:r>
            <a:r>
              <a:rPr lang="zh-CN" altLang="en-US" sz="2400"/>
              <a:t>时将当前单词与分支点上的多个终结符逐个比较</a:t>
            </a:r>
            <a:r>
              <a:rPr lang="en-US" altLang="zh-CN" sz="2400"/>
              <a:t>,</a:t>
            </a:r>
            <a:r>
              <a:rPr lang="zh-CN" altLang="en-US" sz="2400"/>
              <a:t>若都不匹配可能是进入下一个非终结符语法单位或是出错</a:t>
            </a:r>
          </a:p>
          <a:p>
            <a:pPr eaLnBrk="1" hangingPunct="1">
              <a:lnSpc>
                <a:spcPct val="90000"/>
              </a:lnSpc>
              <a:defRPr/>
            </a:pPr>
            <a:r>
              <a:rPr lang="zh-CN" altLang="en-US" sz="2400"/>
              <a:t>词法分析得出的单词序列在语法分析中，都能逐个得到匹配，直到程序结束符“</a:t>
            </a:r>
            <a:r>
              <a:rPr lang="en-US" altLang="zh-CN" sz="2400"/>
              <a:t>.”</a:t>
            </a:r>
            <a:r>
              <a:rPr lang="zh-CN" altLang="en-US" sz="2400"/>
              <a:t>，说明程序为正确的</a:t>
            </a:r>
          </a:p>
        </p:txBody>
      </p:sp>
      <p:sp>
        <p:nvSpPr>
          <p:cNvPr id="26630" name="Rectangle 7"/>
          <p:cNvSpPr>
            <a:spLocks noChangeArrowheads="1"/>
          </p:cNvSpPr>
          <p:nvPr/>
        </p:nvSpPr>
        <p:spPr bwMode="auto">
          <a:xfrm>
            <a:off x="7317093" y="88900"/>
            <a:ext cx="1741182" cy="246221"/>
          </a:xfrm>
          <a:prstGeom prst="rect">
            <a:avLst/>
          </a:prstGeom>
          <a:noFill/>
          <a:ln w="9525">
            <a:noFill/>
            <a:miter lim="800000"/>
            <a:headEnd/>
            <a:tailEnd/>
          </a:ln>
        </p:spPr>
        <p:txBody>
          <a:bodyPr wrap="none">
            <a:spAutoFit/>
          </a:bodyPr>
          <a:lstStyle/>
          <a:p>
            <a:pPr algn="r"/>
            <a:r>
              <a:rPr lang="en-US" altLang="en-US" sz="1000" dirty="0">
                <a:solidFill>
                  <a:schemeClr val="tx2"/>
                </a:solidFill>
                <a:latin typeface="Arial" charset="0"/>
              </a:rPr>
              <a:t>4  PL/0编译程序的语法分析</a:t>
            </a:r>
            <a:endParaRPr lang="zh-CN" altLang="en-US" sz="1000" dirty="0">
              <a:solidFill>
                <a:schemeClr val="tx2"/>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142342">
                                            <p:txEl>
                                              <p:pRg st="0" end="0"/>
                                            </p:txEl>
                                          </p:spTgt>
                                        </p:tgtEl>
                                        <p:attrNameLst>
                                          <p:attrName>style.visibility</p:attrName>
                                        </p:attrNameLst>
                                      </p:cBhvr>
                                      <p:to>
                                        <p:strVal val="visible"/>
                                      </p:to>
                                    </p:set>
                                    <p:animEffect transition="in" filter="wipe(left)">
                                      <p:cBhvr>
                                        <p:cTn id="7" dur="500"/>
                                        <p:tgtEl>
                                          <p:spTgt spid="1423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30000"/>
                                  </p:iterate>
                                  <p:childTnLst>
                                    <p:set>
                                      <p:cBhvr>
                                        <p:cTn id="11" dur="1" fill="hold">
                                          <p:stCondLst>
                                            <p:cond delay="0"/>
                                          </p:stCondLst>
                                        </p:cTn>
                                        <p:tgtEl>
                                          <p:spTgt spid="142342">
                                            <p:txEl>
                                              <p:pRg st="1" end="1"/>
                                            </p:txEl>
                                          </p:spTgt>
                                        </p:tgtEl>
                                        <p:attrNameLst>
                                          <p:attrName>style.visibility</p:attrName>
                                        </p:attrNameLst>
                                      </p:cBhvr>
                                      <p:to>
                                        <p:strVal val="visible"/>
                                      </p:to>
                                    </p:set>
                                    <p:animEffect transition="in" filter="wipe(left)">
                                      <p:cBhvr>
                                        <p:cTn id="12" dur="500"/>
                                        <p:tgtEl>
                                          <p:spTgt spid="1423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30000"/>
                                  </p:iterate>
                                  <p:childTnLst>
                                    <p:set>
                                      <p:cBhvr>
                                        <p:cTn id="16" dur="1" fill="hold">
                                          <p:stCondLst>
                                            <p:cond delay="0"/>
                                          </p:stCondLst>
                                        </p:cTn>
                                        <p:tgtEl>
                                          <p:spTgt spid="142342">
                                            <p:txEl>
                                              <p:pRg st="2" end="2"/>
                                            </p:txEl>
                                          </p:spTgt>
                                        </p:tgtEl>
                                        <p:attrNameLst>
                                          <p:attrName>style.visibility</p:attrName>
                                        </p:attrNameLst>
                                      </p:cBhvr>
                                      <p:to>
                                        <p:strVal val="visible"/>
                                      </p:to>
                                    </p:set>
                                    <p:animEffect transition="in" filter="wipe(left)">
                                      <p:cBhvr>
                                        <p:cTn id="17" dur="500"/>
                                        <p:tgtEl>
                                          <p:spTgt spid="14234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30000"/>
                                  </p:iterate>
                                  <p:childTnLst>
                                    <p:set>
                                      <p:cBhvr>
                                        <p:cTn id="21" dur="1" fill="hold">
                                          <p:stCondLst>
                                            <p:cond delay="0"/>
                                          </p:stCondLst>
                                        </p:cTn>
                                        <p:tgtEl>
                                          <p:spTgt spid="142342">
                                            <p:txEl>
                                              <p:pRg st="3" end="3"/>
                                            </p:txEl>
                                          </p:spTgt>
                                        </p:tgtEl>
                                        <p:attrNameLst>
                                          <p:attrName>style.visibility</p:attrName>
                                        </p:attrNameLst>
                                      </p:cBhvr>
                                      <p:to>
                                        <p:strVal val="visible"/>
                                      </p:to>
                                    </p:set>
                                    <p:animEffect transition="in" filter="wipe(left)">
                                      <p:cBhvr>
                                        <p:cTn id="22" dur="500"/>
                                        <p:tgtEl>
                                          <p:spTgt spid="14234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30000"/>
                                  </p:iterate>
                                  <p:childTnLst>
                                    <p:set>
                                      <p:cBhvr>
                                        <p:cTn id="26" dur="1" fill="hold">
                                          <p:stCondLst>
                                            <p:cond delay="0"/>
                                          </p:stCondLst>
                                        </p:cTn>
                                        <p:tgtEl>
                                          <p:spTgt spid="142342">
                                            <p:txEl>
                                              <p:pRg st="4" end="4"/>
                                            </p:txEl>
                                          </p:spTgt>
                                        </p:tgtEl>
                                        <p:attrNameLst>
                                          <p:attrName>style.visibility</p:attrName>
                                        </p:attrNameLst>
                                      </p:cBhvr>
                                      <p:to>
                                        <p:strVal val="visible"/>
                                      </p:to>
                                    </p:set>
                                    <p:animEffect transition="in" filter="wipe(left)">
                                      <p:cBhvr>
                                        <p:cTn id="27" dur="500"/>
                                        <p:tgtEl>
                                          <p:spTgt spid="14234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2"/>
          <p:cNvSpPr>
            <a:spLocks noGrp="1"/>
          </p:cNvSpPr>
          <p:nvPr>
            <p:ph type="sldNum" sz="quarter" idx="11"/>
          </p:nvPr>
        </p:nvSpPr>
        <p:spPr>
          <a:noFill/>
        </p:spPr>
        <p:txBody>
          <a:bodyPr/>
          <a:lstStyle/>
          <a:p>
            <a:fld id="{86A02DC0-B5E7-4761-BEDE-EFBA3F06632B}" type="slidenum">
              <a:rPr lang="en-US" altLang="zh-CN" smtClean="0">
                <a:ea typeface="宋体" charset="-122"/>
              </a:rPr>
              <a:pPr/>
              <a:t>25</a:t>
            </a:fld>
            <a:endParaRPr lang="en-US" altLang="zh-CN">
              <a:ea typeface="宋体" charset="-122"/>
            </a:endParaRPr>
          </a:p>
        </p:txBody>
      </p:sp>
      <p:sp>
        <p:nvSpPr>
          <p:cNvPr id="64" name="页脚占位符 3"/>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grpSp>
        <p:nvGrpSpPr>
          <p:cNvPr id="27652" name="Group 4"/>
          <p:cNvGrpSpPr>
            <a:grpSpLocks/>
          </p:cNvGrpSpPr>
          <p:nvPr/>
        </p:nvGrpSpPr>
        <p:grpSpPr bwMode="auto">
          <a:xfrm>
            <a:off x="1044575" y="531813"/>
            <a:ext cx="3608388" cy="396875"/>
            <a:chOff x="658" y="335"/>
            <a:chExt cx="2273" cy="250"/>
          </a:xfrm>
        </p:grpSpPr>
        <p:sp>
          <p:nvSpPr>
            <p:cNvPr id="159749" name="Text Box 5"/>
            <p:cNvSpPr txBox="1">
              <a:spLocks noChangeArrowheads="1"/>
            </p:cNvSpPr>
            <p:nvPr/>
          </p:nvSpPr>
          <p:spPr bwMode="auto">
            <a:xfrm>
              <a:off x="658" y="335"/>
              <a:ext cx="511" cy="250"/>
            </a:xfrm>
            <a:prstGeom prst="rect">
              <a:avLst/>
            </a:prstGeom>
            <a:noFill/>
            <a:ln w="19050" algn="ctr">
              <a:noFill/>
              <a:miter lim="800000"/>
              <a:headEnd/>
              <a:tailEnd/>
            </a:ln>
            <a:effectLst/>
          </p:spPr>
          <p:txBody>
            <a:bodyPr anchor="ctr" anchorCtr="1"/>
            <a:lstStyle/>
            <a:p>
              <a:pPr algn="ctr">
                <a:defRPr/>
              </a:pPr>
              <a:r>
                <a:rPr kumimoji="1" lang="zh-CN" altLang="en-US" sz="2000" b="1">
                  <a:effectLst>
                    <a:outerShdw blurRad="38100" dist="38100" dir="2700000" algn="tl">
                      <a:srgbClr val="000000"/>
                    </a:outerShdw>
                  </a:effectLst>
                  <a:latin typeface="Times New Roman" pitchFamily="18" charset="0"/>
                  <a:ea typeface="楷体_GB2312" pitchFamily="49" charset="-122"/>
                </a:rPr>
                <a:t>程序</a:t>
              </a:r>
            </a:p>
          </p:txBody>
        </p:sp>
        <p:sp>
          <p:nvSpPr>
            <p:cNvPr id="27708" name="Line 6"/>
            <p:cNvSpPr>
              <a:spLocks noChangeShapeType="1"/>
            </p:cNvSpPr>
            <p:nvPr/>
          </p:nvSpPr>
          <p:spPr bwMode="auto">
            <a:xfrm>
              <a:off x="1205" y="460"/>
              <a:ext cx="453" cy="0"/>
            </a:xfrm>
            <a:prstGeom prst="line">
              <a:avLst/>
            </a:prstGeom>
            <a:noFill/>
            <a:ln w="19050">
              <a:solidFill>
                <a:srgbClr val="FFCC00"/>
              </a:solidFill>
              <a:round/>
              <a:headEnd/>
              <a:tailEnd type="triangle" w="med" len="med"/>
            </a:ln>
          </p:spPr>
          <p:txBody>
            <a:bodyPr anchor="ctr" anchorCtr="1"/>
            <a:lstStyle/>
            <a:p>
              <a:endParaRPr lang="zh-CN" altLang="en-US"/>
            </a:p>
          </p:txBody>
        </p:sp>
        <p:sp>
          <p:nvSpPr>
            <p:cNvPr id="159751" name="Text Box 7"/>
            <p:cNvSpPr txBox="1">
              <a:spLocks noChangeArrowheads="1"/>
            </p:cNvSpPr>
            <p:nvPr/>
          </p:nvSpPr>
          <p:spPr bwMode="auto">
            <a:xfrm>
              <a:off x="1663" y="346"/>
              <a:ext cx="793" cy="227"/>
            </a:xfrm>
            <a:prstGeom prst="rect">
              <a:avLst/>
            </a:prstGeom>
            <a:solidFill>
              <a:srgbClr val="FFCCCC">
                <a:alpha val="50000"/>
              </a:srgbClr>
            </a:solidFill>
            <a:ln w="19050" algn="ctr">
              <a:solidFill>
                <a:srgbClr val="FF0000"/>
              </a:solidFill>
              <a:miter lim="800000"/>
              <a:headEnd/>
              <a:tailEnd/>
            </a:ln>
            <a:effectLst/>
          </p:spPr>
          <p:txBody>
            <a:bodyPr anchor="ctr" anchorCtr="1"/>
            <a:lstStyle/>
            <a:p>
              <a:pPr algn="ctr">
                <a:defRPr/>
              </a:pPr>
              <a:r>
                <a:rPr kumimoji="1" lang="zh-CN" altLang="en-US" sz="2000" b="1">
                  <a:effectLst>
                    <a:outerShdw blurRad="38100" dist="38100" dir="2700000" algn="tl">
                      <a:srgbClr val="000000"/>
                    </a:outerShdw>
                  </a:effectLst>
                  <a:latin typeface="Times New Roman" pitchFamily="18" charset="0"/>
                  <a:ea typeface="楷体_GB2312" pitchFamily="49" charset="-122"/>
                </a:rPr>
                <a:t>分程序</a:t>
              </a:r>
            </a:p>
          </p:txBody>
        </p:sp>
        <p:sp>
          <p:nvSpPr>
            <p:cNvPr id="27710" name="Line 8"/>
            <p:cNvSpPr>
              <a:spLocks noChangeShapeType="1"/>
            </p:cNvSpPr>
            <p:nvPr/>
          </p:nvSpPr>
          <p:spPr bwMode="auto">
            <a:xfrm>
              <a:off x="2458" y="460"/>
              <a:ext cx="227" cy="0"/>
            </a:xfrm>
            <a:prstGeom prst="line">
              <a:avLst/>
            </a:prstGeom>
            <a:noFill/>
            <a:ln w="19050">
              <a:solidFill>
                <a:srgbClr val="FFCC00"/>
              </a:solidFill>
              <a:round/>
              <a:headEnd/>
              <a:tailEnd type="triangle" w="med" len="med"/>
            </a:ln>
          </p:spPr>
          <p:txBody>
            <a:bodyPr anchor="ctr" anchorCtr="1"/>
            <a:lstStyle/>
            <a:p>
              <a:endParaRPr lang="zh-CN" altLang="en-US"/>
            </a:p>
          </p:txBody>
        </p:sp>
        <p:sp>
          <p:nvSpPr>
            <p:cNvPr id="159753" name="Oval 9"/>
            <p:cNvSpPr>
              <a:spLocks noChangeArrowheads="1"/>
            </p:cNvSpPr>
            <p:nvPr/>
          </p:nvSpPr>
          <p:spPr bwMode="auto">
            <a:xfrm>
              <a:off x="2704" y="346"/>
              <a:ext cx="227" cy="227"/>
            </a:xfrm>
            <a:prstGeom prst="ellipse">
              <a:avLst/>
            </a:prstGeom>
            <a:solidFill>
              <a:srgbClr val="FFFF99">
                <a:alpha val="50000"/>
              </a:srgbClr>
            </a:solidFill>
            <a:ln w="19050" algn="ctr">
              <a:solidFill>
                <a:srgbClr val="FFCC00"/>
              </a:solidFill>
              <a:round/>
              <a:headEnd/>
              <a:tailEnd/>
            </a:ln>
            <a:effectLst/>
          </p:spPr>
          <p:txBody>
            <a:bodyPr anchor="ctr" anchorCtr="1"/>
            <a:lstStyle/>
            <a:p>
              <a:pPr lvl="0" algn="ctr">
                <a:defRPr/>
              </a:pPr>
              <a:r>
                <a:rPr kumimoji="1" lang="en-US" altLang="zh-CN" sz="2000" b="1">
                  <a:solidFill>
                    <a:srgbClr val="FFFFFF"/>
                  </a:solidFill>
                  <a:effectLst>
                    <a:outerShdw blurRad="38100" dist="38100" dir="2700000" algn="tl">
                      <a:srgbClr val="000000"/>
                    </a:outerShdw>
                  </a:effectLst>
                  <a:latin typeface="Times New Roman" pitchFamily="18" charset="0"/>
                  <a:ea typeface="楷体_GB2312" pitchFamily="49" charset="-122"/>
                </a:rPr>
                <a:t>.</a:t>
              </a:r>
            </a:p>
          </p:txBody>
        </p:sp>
      </p:grpSp>
      <p:grpSp>
        <p:nvGrpSpPr>
          <p:cNvPr id="27653" name="Group 10"/>
          <p:cNvGrpSpPr>
            <a:grpSpLocks/>
          </p:cNvGrpSpPr>
          <p:nvPr/>
        </p:nvGrpSpPr>
        <p:grpSpPr bwMode="auto">
          <a:xfrm>
            <a:off x="684213" y="1458913"/>
            <a:ext cx="7373937" cy="4918075"/>
            <a:chOff x="431" y="919"/>
            <a:chExt cx="4645" cy="3098"/>
          </a:xfrm>
        </p:grpSpPr>
        <p:sp>
          <p:nvSpPr>
            <p:cNvPr id="159755" name="Text Box 11"/>
            <p:cNvSpPr txBox="1">
              <a:spLocks noChangeArrowheads="1"/>
            </p:cNvSpPr>
            <p:nvPr/>
          </p:nvSpPr>
          <p:spPr bwMode="auto">
            <a:xfrm>
              <a:off x="431" y="919"/>
              <a:ext cx="738" cy="250"/>
            </a:xfrm>
            <a:prstGeom prst="rect">
              <a:avLst/>
            </a:prstGeom>
            <a:noFill/>
            <a:ln w="19050" algn="ctr">
              <a:noFill/>
              <a:miter lim="800000"/>
              <a:headEnd/>
              <a:tailEnd/>
            </a:ln>
            <a:effectLst/>
          </p:spPr>
          <p:txBody>
            <a:bodyPr anchor="ctr" anchorCtr="1"/>
            <a:lstStyle/>
            <a:p>
              <a:pPr algn="ctr">
                <a:defRPr/>
              </a:pPr>
              <a:r>
                <a:rPr kumimoji="1" lang="zh-CN" altLang="en-US" sz="2000" b="1">
                  <a:effectLst>
                    <a:outerShdw blurRad="38100" dist="38100" dir="2700000" algn="tl">
                      <a:srgbClr val="000000"/>
                    </a:outerShdw>
                  </a:effectLst>
                  <a:latin typeface="Times New Roman" pitchFamily="18" charset="0"/>
                  <a:ea typeface="楷体_GB2312" pitchFamily="49" charset="-122"/>
                </a:rPr>
                <a:t>分程序</a:t>
              </a:r>
            </a:p>
          </p:txBody>
        </p:sp>
        <p:sp>
          <p:nvSpPr>
            <p:cNvPr id="27663" name="Line 12"/>
            <p:cNvSpPr>
              <a:spLocks noChangeShapeType="1"/>
            </p:cNvSpPr>
            <p:nvPr/>
          </p:nvSpPr>
          <p:spPr bwMode="auto">
            <a:xfrm flipH="1">
              <a:off x="1415" y="1062"/>
              <a:ext cx="0" cy="2845"/>
            </a:xfrm>
            <a:prstGeom prst="line">
              <a:avLst/>
            </a:prstGeom>
            <a:noFill/>
            <a:ln w="19050">
              <a:solidFill>
                <a:srgbClr val="FFCC00"/>
              </a:solidFill>
              <a:round/>
              <a:headEnd/>
              <a:tailEnd/>
            </a:ln>
          </p:spPr>
          <p:txBody>
            <a:bodyPr anchor="ctr" anchorCtr="1"/>
            <a:lstStyle/>
            <a:p>
              <a:endParaRPr lang="zh-CN" altLang="en-US"/>
            </a:p>
          </p:txBody>
        </p:sp>
        <p:grpSp>
          <p:nvGrpSpPr>
            <p:cNvPr id="27664" name="Group 13"/>
            <p:cNvGrpSpPr>
              <a:grpSpLocks/>
            </p:cNvGrpSpPr>
            <p:nvPr/>
          </p:nvGrpSpPr>
          <p:grpSpPr bwMode="auto">
            <a:xfrm>
              <a:off x="1421" y="3790"/>
              <a:ext cx="1264" cy="227"/>
              <a:chOff x="1421" y="3774"/>
              <a:chExt cx="1264" cy="227"/>
            </a:xfrm>
          </p:grpSpPr>
          <p:sp>
            <p:nvSpPr>
              <p:cNvPr id="27704" name="Line 14"/>
              <p:cNvSpPr>
                <a:spLocks noChangeShapeType="1"/>
              </p:cNvSpPr>
              <p:nvPr/>
            </p:nvSpPr>
            <p:spPr bwMode="auto">
              <a:xfrm flipV="1">
                <a:off x="1421" y="3888"/>
                <a:ext cx="227" cy="0"/>
              </a:xfrm>
              <a:prstGeom prst="line">
                <a:avLst/>
              </a:prstGeom>
              <a:noFill/>
              <a:ln w="19050">
                <a:solidFill>
                  <a:srgbClr val="FFCC00"/>
                </a:solidFill>
                <a:round/>
                <a:headEnd/>
                <a:tailEnd type="triangle" w="med" len="med"/>
              </a:ln>
            </p:spPr>
            <p:txBody>
              <a:bodyPr anchor="ctr" anchorCtr="1"/>
              <a:lstStyle/>
              <a:p>
                <a:endParaRPr lang="zh-CN" altLang="en-US"/>
              </a:p>
            </p:txBody>
          </p:sp>
          <p:sp>
            <p:nvSpPr>
              <p:cNvPr id="159759" name="Text Box 15"/>
              <p:cNvSpPr txBox="1">
                <a:spLocks noChangeArrowheads="1"/>
              </p:cNvSpPr>
              <p:nvPr/>
            </p:nvSpPr>
            <p:spPr bwMode="auto">
              <a:xfrm>
                <a:off x="1655" y="3774"/>
                <a:ext cx="793" cy="227"/>
              </a:xfrm>
              <a:prstGeom prst="rect">
                <a:avLst/>
              </a:prstGeom>
              <a:solidFill>
                <a:srgbClr val="FFCCCC">
                  <a:alpha val="50000"/>
                </a:srgbClr>
              </a:solidFill>
              <a:ln w="19050" algn="ctr">
                <a:solidFill>
                  <a:srgbClr val="FF0000"/>
                </a:solidFill>
                <a:miter lim="800000"/>
                <a:headEnd/>
                <a:tailEnd/>
              </a:ln>
              <a:effectLst/>
            </p:spPr>
            <p:txBody>
              <a:bodyPr anchor="ctr" anchorCtr="1"/>
              <a:lstStyle/>
              <a:p>
                <a:pPr algn="ctr">
                  <a:defRPr/>
                </a:pPr>
                <a:r>
                  <a:rPr kumimoji="1" lang="zh-CN" altLang="en-US" sz="2000" b="1">
                    <a:effectLst>
                      <a:outerShdw blurRad="38100" dist="38100" dir="2700000" algn="tl">
                        <a:srgbClr val="000000"/>
                      </a:outerShdw>
                    </a:effectLst>
                    <a:latin typeface="Times New Roman" pitchFamily="18" charset="0"/>
                    <a:ea typeface="楷体_GB2312" pitchFamily="49" charset="-122"/>
                  </a:rPr>
                  <a:t>语句</a:t>
                </a:r>
              </a:p>
            </p:txBody>
          </p:sp>
          <p:sp>
            <p:nvSpPr>
              <p:cNvPr id="27706" name="Line 16"/>
              <p:cNvSpPr>
                <a:spLocks noChangeShapeType="1"/>
              </p:cNvSpPr>
              <p:nvPr/>
            </p:nvSpPr>
            <p:spPr bwMode="auto">
              <a:xfrm>
                <a:off x="2458" y="3888"/>
                <a:ext cx="227" cy="0"/>
              </a:xfrm>
              <a:prstGeom prst="line">
                <a:avLst/>
              </a:prstGeom>
              <a:noFill/>
              <a:ln w="19050">
                <a:solidFill>
                  <a:srgbClr val="FFCC00"/>
                </a:solidFill>
                <a:round/>
                <a:headEnd/>
                <a:tailEnd type="triangle" w="med" len="med"/>
              </a:ln>
            </p:spPr>
            <p:txBody>
              <a:bodyPr anchor="ctr" anchorCtr="1"/>
              <a:lstStyle/>
              <a:p>
                <a:endParaRPr lang="zh-CN" altLang="en-US"/>
              </a:p>
            </p:txBody>
          </p:sp>
        </p:grpSp>
        <p:grpSp>
          <p:nvGrpSpPr>
            <p:cNvPr id="27665" name="Group 17"/>
            <p:cNvGrpSpPr>
              <a:grpSpLocks/>
            </p:cNvGrpSpPr>
            <p:nvPr/>
          </p:nvGrpSpPr>
          <p:grpSpPr bwMode="auto">
            <a:xfrm>
              <a:off x="1169" y="930"/>
              <a:ext cx="3907" cy="731"/>
              <a:chOff x="1169" y="930"/>
              <a:chExt cx="3907" cy="731"/>
            </a:xfrm>
          </p:grpSpPr>
          <p:sp>
            <p:nvSpPr>
              <p:cNvPr id="159762" name="AutoShape 18"/>
              <p:cNvSpPr>
                <a:spLocks noChangeArrowheads="1"/>
              </p:cNvSpPr>
              <p:nvPr/>
            </p:nvSpPr>
            <p:spPr bwMode="auto">
              <a:xfrm>
                <a:off x="3830" y="930"/>
                <a:ext cx="227" cy="227"/>
              </a:xfrm>
              <a:prstGeom prst="flowChartConnector">
                <a:avLst/>
              </a:prstGeom>
              <a:solidFill>
                <a:srgbClr val="FFFF99">
                  <a:alpha val="50000"/>
                </a:srgbClr>
              </a:solidFill>
              <a:ln w="19050" algn="ctr">
                <a:solidFill>
                  <a:srgbClr val="FFCC00"/>
                </a:solidFill>
                <a:round/>
                <a:headEnd/>
                <a:tailEnd/>
              </a:ln>
              <a:effectLst/>
            </p:spPr>
            <p:txBody>
              <a:bodyPr anchor="ctr" anchorCtr="1"/>
              <a:lstStyle/>
              <a:p>
                <a:pPr lvl="0" algn="ctr">
                  <a:defRPr/>
                </a:pPr>
                <a:r>
                  <a:rPr kumimoji="1" lang="en-US" altLang="zh-CN" sz="2000" b="1">
                    <a:solidFill>
                      <a:srgbClr val="FFFFFF"/>
                    </a:solidFill>
                    <a:effectLst>
                      <a:outerShdw blurRad="38100" dist="38100" dir="2700000" algn="tl">
                        <a:srgbClr val="000000"/>
                      </a:outerShdw>
                    </a:effectLst>
                    <a:latin typeface="Times New Roman" pitchFamily="18" charset="0"/>
                    <a:ea typeface="楷体_GB2312" pitchFamily="49" charset="-122"/>
                  </a:rPr>
                  <a:t>=</a:t>
                </a:r>
              </a:p>
            </p:txBody>
          </p:sp>
          <p:sp>
            <p:nvSpPr>
              <p:cNvPr id="159763" name="AutoShape 19"/>
              <p:cNvSpPr>
                <a:spLocks noChangeArrowheads="1"/>
              </p:cNvSpPr>
              <p:nvPr/>
            </p:nvSpPr>
            <p:spPr bwMode="auto">
              <a:xfrm>
                <a:off x="4283" y="930"/>
                <a:ext cx="793" cy="227"/>
              </a:xfrm>
              <a:prstGeom prst="flowChartTerminator">
                <a:avLst/>
              </a:prstGeom>
              <a:solidFill>
                <a:srgbClr val="FFFF99">
                  <a:alpha val="50000"/>
                </a:srgbClr>
              </a:solidFill>
              <a:ln w="19050" algn="ctr">
                <a:solidFill>
                  <a:srgbClr val="FFCC00"/>
                </a:solidFill>
                <a:miter lim="800000"/>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Arial" charset="0"/>
                    <a:ea typeface="宋体" pitchFamily="2" charset="-122"/>
                  </a:rPr>
                  <a:t>number</a:t>
                </a:r>
              </a:p>
            </p:txBody>
          </p:sp>
          <p:sp>
            <p:nvSpPr>
              <p:cNvPr id="27692" name="Line 20"/>
              <p:cNvSpPr>
                <a:spLocks noChangeShapeType="1"/>
              </p:cNvSpPr>
              <p:nvPr/>
            </p:nvSpPr>
            <p:spPr bwMode="auto">
              <a:xfrm flipH="1" flipV="1">
                <a:off x="2609" y="1413"/>
                <a:ext cx="1" cy="137"/>
              </a:xfrm>
              <a:prstGeom prst="line">
                <a:avLst/>
              </a:prstGeom>
              <a:noFill/>
              <a:ln w="19050">
                <a:solidFill>
                  <a:srgbClr val="FFCC00"/>
                </a:solidFill>
                <a:round/>
                <a:headEnd/>
                <a:tailEnd type="triangle" w="med" len="med"/>
              </a:ln>
            </p:spPr>
            <p:txBody>
              <a:bodyPr anchor="ctr" anchorCtr="1"/>
              <a:lstStyle/>
              <a:p>
                <a:endParaRPr lang="zh-CN" altLang="en-US"/>
              </a:p>
            </p:txBody>
          </p:sp>
          <p:sp>
            <p:nvSpPr>
              <p:cNvPr id="159765" name="AutoShape 21"/>
              <p:cNvSpPr>
                <a:spLocks noChangeArrowheads="1"/>
              </p:cNvSpPr>
              <p:nvPr/>
            </p:nvSpPr>
            <p:spPr bwMode="auto">
              <a:xfrm>
                <a:off x="2496" y="1184"/>
                <a:ext cx="227" cy="227"/>
              </a:xfrm>
              <a:prstGeom prst="flowChartConnector">
                <a:avLst/>
              </a:prstGeom>
              <a:solidFill>
                <a:srgbClr val="FFFF99">
                  <a:alpha val="50000"/>
                </a:srgbClr>
              </a:solidFill>
              <a:ln w="19050" algn="ctr">
                <a:solidFill>
                  <a:srgbClr val="FFCC00"/>
                </a:solidFill>
                <a:round/>
                <a:headEnd/>
                <a:tailEnd/>
              </a:ln>
              <a:effectLst/>
            </p:spPr>
            <p:txBody>
              <a:bodyPr anchor="ctr" anchorCtr="1"/>
              <a:lstStyle/>
              <a:p>
                <a:pPr lvl="0" algn="ctr">
                  <a:defRPr/>
                </a:pPr>
                <a:r>
                  <a:rPr kumimoji="1" lang="en-US" altLang="zh-CN" sz="2000" b="1">
                    <a:solidFill>
                      <a:srgbClr val="FFFFFF"/>
                    </a:solidFill>
                    <a:effectLst>
                      <a:outerShdw blurRad="38100" dist="38100" dir="2700000" algn="tl">
                        <a:srgbClr val="000000"/>
                      </a:outerShdw>
                    </a:effectLst>
                    <a:latin typeface="Times New Roman" pitchFamily="18" charset="0"/>
                    <a:ea typeface="楷体_GB2312" pitchFamily="49" charset="-122"/>
                  </a:rPr>
                  <a:t>,</a:t>
                </a:r>
              </a:p>
            </p:txBody>
          </p:sp>
          <p:sp>
            <p:nvSpPr>
              <p:cNvPr id="27694" name="Line 22"/>
              <p:cNvSpPr>
                <a:spLocks noChangeShapeType="1"/>
              </p:cNvSpPr>
              <p:nvPr/>
            </p:nvSpPr>
            <p:spPr bwMode="auto">
              <a:xfrm flipH="1" flipV="1">
                <a:off x="2609" y="1039"/>
                <a:ext cx="1" cy="136"/>
              </a:xfrm>
              <a:prstGeom prst="line">
                <a:avLst/>
              </a:prstGeom>
              <a:noFill/>
              <a:ln w="19050">
                <a:solidFill>
                  <a:srgbClr val="FFCC00"/>
                </a:solidFill>
                <a:round/>
                <a:headEnd/>
                <a:tailEnd type="triangle" w="med" len="med"/>
              </a:ln>
            </p:spPr>
            <p:txBody>
              <a:bodyPr anchor="ctr" anchorCtr="1"/>
              <a:lstStyle/>
              <a:p>
                <a:endParaRPr lang="zh-CN" altLang="en-US"/>
              </a:p>
            </p:txBody>
          </p:sp>
          <p:sp>
            <p:nvSpPr>
              <p:cNvPr id="159767" name="AutoShape 23"/>
              <p:cNvSpPr>
                <a:spLocks noChangeArrowheads="1"/>
              </p:cNvSpPr>
              <p:nvPr/>
            </p:nvSpPr>
            <p:spPr bwMode="auto">
              <a:xfrm>
                <a:off x="1663" y="1434"/>
                <a:ext cx="227" cy="227"/>
              </a:xfrm>
              <a:prstGeom prst="flowChartConnector">
                <a:avLst/>
              </a:prstGeom>
              <a:solidFill>
                <a:srgbClr val="FFFF99">
                  <a:alpha val="50000"/>
                </a:srgbClr>
              </a:solidFill>
              <a:ln w="19050" algn="ctr">
                <a:solidFill>
                  <a:srgbClr val="FFCC00"/>
                </a:solidFill>
                <a:round/>
                <a:headEnd/>
                <a:tailEnd/>
              </a:ln>
              <a:effectLst/>
            </p:spPr>
            <p:txBody>
              <a:bodyPr anchor="ctr" anchorCtr="1"/>
              <a:lstStyle/>
              <a:p>
                <a:pPr lvl="0" algn="ctr">
                  <a:defRPr/>
                </a:pPr>
                <a:r>
                  <a:rPr kumimoji="1" lang="en-US" altLang="zh-CN" sz="2000" b="1">
                    <a:solidFill>
                      <a:srgbClr val="FFFFFF"/>
                    </a:solidFill>
                    <a:effectLst>
                      <a:outerShdw blurRad="38100" dist="38100" dir="2700000" algn="tl">
                        <a:srgbClr val="000000"/>
                      </a:outerShdw>
                    </a:effectLst>
                    <a:latin typeface="Times New Roman" pitchFamily="18" charset="0"/>
                    <a:ea typeface="楷体_GB2312" pitchFamily="49" charset="-122"/>
                  </a:rPr>
                  <a:t>;</a:t>
                </a:r>
              </a:p>
            </p:txBody>
          </p:sp>
          <p:sp>
            <p:nvSpPr>
              <p:cNvPr id="27696" name="Line 24"/>
              <p:cNvSpPr>
                <a:spLocks noChangeShapeType="1"/>
              </p:cNvSpPr>
              <p:nvPr/>
            </p:nvSpPr>
            <p:spPr bwMode="auto">
              <a:xfrm flipH="1" flipV="1">
                <a:off x="1405" y="1554"/>
                <a:ext cx="253" cy="0"/>
              </a:xfrm>
              <a:prstGeom prst="line">
                <a:avLst/>
              </a:prstGeom>
              <a:noFill/>
              <a:ln w="19050">
                <a:solidFill>
                  <a:srgbClr val="FFCC00"/>
                </a:solidFill>
                <a:round/>
                <a:headEnd/>
                <a:tailEnd type="triangle" w="med" len="med"/>
              </a:ln>
            </p:spPr>
            <p:txBody>
              <a:bodyPr anchor="ctr" anchorCtr="1"/>
              <a:lstStyle/>
              <a:p>
                <a:endParaRPr lang="zh-CN" altLang="en-US"/>
              </a:p>
            </p:txBody>
          </p:sp>
          <p:cxnSp>
            <p:nvCxnSpPr>
              <p:cNvPr id="27697" name="AutoShape 25"/>
              <p:cNvCxnSpPr>
                <a:cxnSpLocks noChangeShapeType="1"/>
              </p:cNvCxnSpPr>
              <p:nvPr/>
            </p:nvCxnSpPr>
            <p:spPr bwMode="auto">
              <a:xfrm rot="5400000">
                <a:off x="3095" y="-36"/>
                <a:ext cx="385" cy="2784"/>
              </a:xfrm>
              <a:prstGeom prst="bentConnector2">
                <a:avLst/>
              </a:prstGeom>
              <a:noFill/>
              <a:ln w="19050">
                <a:solidFill>
                  <a:srgbClr val="FFCC00"/>
                </a:solidFill>
                <a:miter lim="800000"/>
                <a:headEnd/>
                <a:tailEnd type="triangle" w="med" len="med"/>
              </a:ln>
            </p:spPr>
          </p:cxnSp>
          <p:sp>
            <p:nvSpPr>
              <p:cNvPr id="159770" name="AutoShape 26"/>
              <p:cNvSpPr>
                <a:spLocks noChangeArrowheads="1"/>
              </p:cNvSpPr>
              <p:nvPr/>
            </p:nvSpPr>
            <p:spPr bwMode="auto">
              <a:xfrm>
                <a:off x="1656" y="930"/>
                <a:ext cx="793" cy="227"/>
              </a:xfrm>
              <a:prstGeom prst="roundRect">
                <a:avLst>
                  <a:gd name="adj" fmla="val 44852"/>
                </a:avLst>
              </a:prstGeom>
              <a:solidFill>
                <a:srgbClr val="FFFF99">
                  <a:alpha val="50000"/>
                </a:srgbClr>
              </a:solidFill>
              <a:ln w="1905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Arial" charset="0"/>
                    <a:ea typeface="宋体" pitchFamily="2" charset="-122"/>
                  </a:rPr>
                  <a:t>const</a:t>
                </a:r>
              </a:p>
            </p:txBody>
          </p:sp>
          <p:sp>
            <p:nvSpPr>
              <p:cNvPr id="159771" name="AutoShape 27"/>
              <p:cNvSpPr>
                <a:spLocks noChangeArrowheads="1"/>
              </p:cNvSpPr>
              <p:nvPr/>
            </p:nvSpPr>
            <p:spPr bwMode="auto">
              <a:xfrm>
                <a:off x="2791" y="930"/>
                <a:ext cx="793" cy="227"/>
              </a:xfrm>
              <a:prstGeom prst="roundRect">
                <a:avLst>
                  <a:gd name="adj" fmla="val 44852"/>
                </a:avLst>
              </a:prstGeom>
              <a:solidFill>
                <a:srgbClr val="FFFF99">
                  <a:alpha val="50000"/>
                </a:srgbClr>
              </a:solidFill>
              <a:ln w="1905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Arial" charset="0"/>
                    <a:ea typeface="宋体" pitchFamily="2" charset="-122"/>
                  </a:rPr>
                  <a:t>ident</a:t>
                </a:r>
                <a:endParaRPr kumimoji="1" lang="en-US" altLang="zh-CN" sz="2000" b="1">
                  <a:solidFill>
                    <a:srgbClr val="FFFFFF"/>
                  </a:solidFill>
                  <a:effectLst>
                    <a:outerShdw blurRad="38100" dist="38100" dir="2700000" algn="tl">
                      <a:srgbClr val="000000"/>
                    </a:outerShdw>
                  </a:effectLst>
                  <a:latin typeface="Times New Roman" pitchFamily="18" charset="0"/>
                  <a:ea typeface="楷体_GB2312" pitchFamily="49" charset="-122"/>
                </a:endParaRPr>
              </a:p>
            </p:txBody>
          </p:sp>
          <p:cxnSp>
            <p:nvCxnSpPr>
              <p:cNvPr id="27700" name="AutoShape 28"/>
              <p:cNvCxnSpPr>
                <a:cxnSpLocks noChangeShapeType="1"/>
                <a:stCxn id="159770" idx="3"/>
                <a:endCxn id="159771" idx="1"/>
              </p:cNvCxnSpPr>
              <p:nvPr/>
            </p:nvCxnSpPr>
            <p:spPr bwMode="auto">
              <a:xfrm>
                <a:off x="2455" y="1044"/>
                <a:ext cx="330" cy="0"/>
              </a:xfrm>
              <a:prstGeom prst="straightConnector1">
                <a:avLst/>
              </a:prstGeom>
              <a:noFill/>
              <a:ln w="19050">
                <a:solidFill>
                  <a:srgbClr val="FFCC00"/>
                </a:solidFill>
                <a:round/>
                <a:headEnd/>
                <a:tailEnd type="triangle" w="med" len="med"/>
              </a:ln>
            </p:spPr>
          </p:cxnSp>
          <p:cxnSp>
            <p:nvCxnSpPr>
              <p:cNvPr id="27701" name="AutoShape 29"/>
              <p:cNvCxnSpPr>
                <a:cxnSpLocks noChangeShapeType="1"/>
                <a:stCxn id="159771" idx="3"/>
                <a:endCxn id="159762" idx="2"/>
              </p:cNvCxnSpPr>
              <p:nvPr/>
            </p:nvCxnSpPr>
            <p:spPr bwMode="auto">
              <a:xfrm>
                <a:off x="3590" y="1044"/>
                <a:ext cx="234" cy="0"/>
              </a:xfrm>
              <a:prstGeom prst="straightConnector1">
                <a:avLst/>
              </a:prstGeom>
              <a:noFill/>
              <a:ln w="19050">
                <a:solidFill>
                  <a:srgbClr val="FFCC00"/>
                </a:solidFill>
                <a:round/>
                <a:headEnd/>
                <a:tailEnd type="triangle" w="med" len="med"/>
              </a:ln>
            </p:spPr>
          </p:cxnSp>
          <p:cxnSp>
            <p:nvCxnSpPr>
              <p:cNvPr id="27702" name="AutoShape 30"/>
              <p:cNvCxnSpPr>
                <a:cxnSpLocks noChangeShapeType="1"/>
                <a:stCxn id="159762" idx="6"/>
                <a:endCxn id="159763" idx="1"/>
              </p:cNvCxnSpPr>
              <p:nvPr/>
            </p:nvCxnSpPr>
            <p:spPr bwMode="auto">
              <a:xfrm>
                <a:off x="4063" y="1044"/>
                <a:ext cx="214" cy="0"/>
              </a:xfrm>
              <a:prstGeom prst="straightConnector1">
                <a:avLst/>
              </a:prstGeom>
              <a:noFill/>
              <a:ln w="19050">
                <a:solidFill>
                  <a:srgbClr val="FFCC00"/>
                </a:solidFill>
                <a:round/>
                <a:headEnd/>
                <a:tailEnd type="triangle" w="med" len="med"/>
              </a:ln>
            </p:spPr>
          </p:cxnSp>
          <p:cxnSp>
            <p:nvCxnSpPr>
              <p:cNvPr id="27703" name="AutoShape 31"/>
              <p:cNvCxnSpPr>
                <a:cxnSpLocks noChangeShapeType="1"/>
                <a:stCxn id="159755" idx="3"/>
                <a:endCxn id="159770" idx="1"/>
              </p:cNvCxnSpPr>
              <p:nvPr/>
            </p:nvCxnSpPr>
            <p:spPr bwMode="auto">
              <a:xfrm>
                <a:off x="1169" y="1044"/>
                <a:ext cx="481" cy="0"/>
              </a:xfrm>
              <a:prstGeom prst="straightConnector1">
                <a:avLst/>
              </a:prstGeom>
              <a:noFill/>
              <a:ln w="19050">
                <a:solidFill>
                  <a:srgbClr val="FFCC00"/>
                </a:solidFill>
                <a:round/>
                <a:headEnd/>
                <a:tailEnd type="triangle" w="med" len="med"/>
              </a:ln>
            </p:spPr>
          </p:cxnSp>
        </p:grpSp>
        <p:grpSp>
          <p:nvGrpSpPr>
            <p:cNvPr id="27666" name="Group 32"/>
            <p:cNvGrpSpPr>
              <a:grpSpLocks/>
            </p:cNvGrpSpPr>
            <p:nvPr/>
          </p:nvGrpSpPr>
          <p:grpSpPr bwMode="auto">
            <a:xfrm>
              <a:off x="1395" y="1912"/>
              <a:ext cx="2171" cy="731"/>
              <a:chOff x="1395" y="1912"/>
              <a:chExt cx="2171" cy="731"/>
            </a:xfrm>
          </p:grpSpPr>
          <p:sp>
            <p:nvSpPr>
              <p:cNvPr id="159777" name="AutoShape 33"/>
              <p:cNvSpPr>
                <a:spLocks noChangeArrowheads="1"/>
              </p:cNvSpPr>
              <p:nvPr/>
            </p:nvSpPr>
            <p:spPr bwMode="auto">
              <a:xfrm>
                <a:off x="1653" y="2416"/>
                <a:ext cx="227" cy="227"/>
              </a:xfrm>
              <a:prstGeom prst="flowChartConnector">
                <a:avLst/>
              </a:prstGeom>
              <a:solidFill>
                <a:srgbClr val="FFFF99">
                  <a:alpha val="50000"/>
                </a:srgbClr>
              </a:solidFill>
              <a:ln w="19050" algn="ctr">
                <a:solidFill>
                  <a:srgbClr val="FFCC00"/>
                </a:solidFill>
                <a:round/>
                <a:headEnd/>
                <a:tailEnd/>
              </a:ln>
              <a:effectLst/>
            </p:spPr>
            <p:txBody>
              <a:bodyPr anchor="ctr" anchorCtr="1"/>
              <a:lstStyle/>
              <a:p>
                <a:pPr lvl="0" algn="ctr">
                  <a:defRPr/>
                </a:pPr>
                <a:r>
                  <a:rPr kumimoji="1" lang="en-US" altLang="zh-CN" sz="2000" b="1">
                    <a:solidFill>
                      <a:srgbClr val="FFFFFF"/>
                    </a:solidFill>
                    <a:effectLst>
                      <a:outerShdw blurRad="38100" dist="38100" dir="2700000" algn="tl">
                        <a:srgbClr val="000000"/>
                      </a:outerShdw>
                    </a:effectLst>
                    <a:latin typeface="Times New Roman" pitchFamily="18" charset="0"/>
                    <a:ea typeface="楷体_GB2312" pitchFamily="49" charset="-122"/>
                  </a:rPr>
                  <a:t>;</a:t>
                </a:r>
              </a:p>
            </p:txBody>
          </p:sp>
          <p:grpSp>
            <p:nvGrpSpPr>
              <p:cNvPr id="27680" name="Group 34"/>
              <p:cNvGrpSpPr>
                <a:grpSpLocks/>
              </p:cNvGrpSpPr>
              <p:nvPr/>
            </p:nvGrpSpPr>
            <p:grpSpPr bwMode="auto">
              <a:xfrm>
                <a:off x="1395" y="1912"/>
                <a:ext cx="2171" cy="624"/>
                <a:chOff x="1395" y="1912"/>
                <a:chExt cx="2171" cy="624"/>
              </a:xfrm>
            </p:grpSpPr>
            <p:sp>
              <p:nvSpPr>
                <p:cNvPr id="27681" name="Line 35"/>
                <p:cNvSpPr>
                  <a:spLocks noChangeShapeType="1"/>
                </p:cNvSpPr>
                <p:nvPr/>
              </p:nvSpPr>
              <p:spPr bwMode="auto">
                <a:xfrm flipH="1" flipV="1">
                  <a:off x="2591" y="2395"/>
                  <a:ext cx="1" cy="137"/>
                </a:xfrm>
                <a:prstGeom prst="line">
                  <a:avLst/>
                </a:prstGeom>
                <a:noFill/>
                <a:ln w="19050">
                  <a:solidFill>
                    <a:srgbClr val="FFCC00"/>
                  </a:solidFill>
                  <a:round/>
                  <a:headEnd/>
                  <a:tailEnd type="triangle" w="med" len="med"/>
                </a:ln>
              </p:spPr>
              <p:txBody>
                <a:bodyPr anchor="ctr" anchorCtr="1"/>
                <a:lstStyle/>
                <a:p>
                  <a:endParaRPr lang="zh-CN" altLang="en-US"/>
                </a:p>
              </p:txBody>
            </p:sp>
            <p:sp>
              <p:nvSpPr>
                <p:cNvPr id="159780" name="AutoShape 36"/>
                <p:cNvSpPr>
                  <a:spLocks noChangeArrowheads="1"/>
                </p:cNvSpPr>
                <p:nvPr/>
              </p:nvSpPr>
              <p:spPr bwMode="auto">
                <a:xfrm>
                  <a:off x="2478" y="2166"/>
                  <a:ext cx="227" cy="227"/>
                </a:xfrm>
                <a:prstGeom prst="flowChartConnector">
                  <a:avLst/>
                </a:prstGeom>
                <a:solidFill>
                  <a:srgbClr val="FFFF99">
                    <a:alpha val="50000"/>
                  </a:srgbClr>
                </a:solidFill>
                <a:ln w="19050" algn="ctr">
                  <a:solidFill>
                    <a:srgbClr val="FFCC00"/>
                  </a:solidFill>
                  <a:round/>
                  <a:headEnd/>
                  <a:tailEnd/>
                </a:ln>
                <a:effectLst/>
              </p:spPr>
              <p:txBody>
                <a:bodyPr anchor="ctr" anchorCtr="1"/>
                <a:lstStyle/>
                <a:p>
                  <a:pPr lvl="0" algn="ctr">
                    <a:defRPr/>
                  </a:pPr>
                  <a:r>
                    <a:rPr kumimoji="1" lang="en-US" altLang="zh-CN" sz="2000" b="1">
                      <a:solidFill>
                        <a:srgbClr val="FFFFFF"/>
                      </a:solidFill>
                      <a:effectLst>
                        <a:outerShdw blurRad="38100" dist="38100" dir="2700000" algn="tl">
                          <a:srgbClr val="000000"/>
                        </a:outerShdw>
                      </a:effectLst>
                      <a:latin typeface="Times New Roman" pitchFamily="18" charset="0"/>
                      <a:ea typeface="楷体_GB2312" pitchFamily="49" charset="-122"/>
                    </a:rPr>
                    <a:t>,</a:t>
                  </a:r>
                </a:p>
              </p:txBody>
            </p:sp>
            <p:sp>
              <p:nvSpPr>
                <p:cNvPr id="27683" name="Line 37"/>
                <p:cNvSpPr>
                  <a:spLocks noChangeShapeType="1"/>
                </p:cNvSpPr>
                <p:nvPr/>
              </p:nvSpPr>
              <p:spPr bwMode="auto">
                <a:xfrm flipH="1" flipV="1">
                  <a:off x="2591" y="2021"/>
                  <a:ext cx="1" cy="136"/>
                </a:xfrm>
                <a:prstGeom prst="line">
                  <a:avLst/>
                </a:prstGeom>
                <a:noFill/>
                <a:ln w="19050">
                  <a:solidFill>
                    <a:srgbClr val="FFCC00"/>
                  </a:solidFill>
                  <a:round/>
                  <a:headEnd/>
                  <a:tailEnd type="triangle" w="med" len="med"/>
                </a:ln>
              </p:spPr>
              <p:txBody>
                <a:bodyPr anchor="ctr" anchorCtr="1"/>
                <a:lstStyle/>
                <a:p>
                  <a:endParaRPr lang="zh-CN" altLang="en-US"/>
                </a:p>
              </p:txBody>
            </p:sp>
            <p:sp>
              <p:nvSpPr>
                <p:cNvPr id="27684" name="Line 38"/>
                <p:cNvSpPr>
                  <a:spLocks noChangeShapeType="1"/>
                </p:cNvSpPr>
                <p:nvPr/>
              </p:nvSpPr>
              <p:spPr bwMode="auto">
                <a:xfrm flipH="1" flipV="1">
                  <a:off x="1395" y="2536"/>
                  <a:ext cx="253" cy="0"/>
                </a:xfrm>
                <a:prstGeom prst="line">
                  <a:avLst/>
                </a:prstGeom>
                <a:noFill/>
                <a:ln w="19050">
                  <a:solidFill>
                    <a:srgbClr val="FFCC00"/>
                  </a:solidFill>
                  <a:round/>
                  <a:headEnd/>
                  <a:tailEnd type="triangle" w="med" len="med"/>
                </a:ln>
              </p:spPr>
              <p:txBody>
                <a:bodyPr anchor="ctr" anchorCtr="1"/>
                <a:lstStyle/>
                <a:p>
                  <a:endParaRPr lang="zh-CN" altLang="en-US"/>
                </a:p>
              </p:txBody>
            </p:sp>
            <p:sp>
              <p:nvSpPr>
                <p:cNvPr id="159783" name="AutoShape 39"/>
                <p:cNvSpPr>
                  <a:spLocks noChangeArrowheads="1"/>
                </p:cNvSpPr>
                <p:nvPr/>
              </p:nvSpPr>
              <p:spPr bwMode="auto">
                <a:xfrm>
                  <a:off x="1638" y="1912"/>
                  <a:ext cx="793" cy="227"/>
                </a:xfrm>
                <a:prstGeom prst="roundRect">
                  <a:avLst>
                    <a:gd name="adj" fmla="val 44852"/>
                  </a:avLst>
                </a:prstGeom>
                <a:solidFill>
                  <a:srgbClr val="FFFF99">
                    <a:alpha val="50000"/>
                  </a:srgbClr>
                </a:solidFill>
                <a:ln w="1905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Arial" charset="0"/>
                      <a:ea typeface="宋体" pitchFamily="2" charset="-122"/>
                    </a:rPr>
                    <a:t>var</a:t>
                  </a:r>
                </a:p>
              </p:txBody>
            </p:sp>
            <p:sp>
              <p:nvSpPr>
                <p:cNvPr id="159784" name="AutoShape 40"/>
                <p:cNvSpPr>
                  <a:spLocks noChangeArrowheads="1"/>
                </p:cNvSpPr>
                <p:nvPr/>
              </p:nvSpPr>
              <p:spPr bwMode="auto">
                <a:xfrm>
                  <a:off x="2773" y="1912"/>
                  <a:ext cx="793" cy="227"/>
                </a:xfrm>
                <a:prstGeom prst="roundRect">
                  <a:avLst>
                    <a:gd name="adj" fmla="val 44852"/>
                  </a:avLst>
                </a:prstGeom>
                <a:solidFill>
                  <a:srgbClr val="FFFF99">
                    <a:alpha val="50000"/>
                  </a:srgbClr>
                </a:solidFill>
                <a:ln w="1905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Arial" charset="0"/>
                      <a:ea typeface="宋体" pitchFamily="2" charset="-122"/>
                    </a:rPr>
                    <a:t>ident</a:t>
                  </a:r>
                  <a:endParaRPr kumimoji="1" lang="en-US" altLang="zh-CN" sz="2000" b="1">
                    <a:solidFill>
                      <a:srgbClr val="FFFFFF"/>
                    </a:solidFill>
                    <a:effectLst>
                      <a:outerShdw blurRad="38100" dist="38100" dir="2700000" algn="tl">
                        <a:srgbClr val="000000"/>
                      </a:outerShdw>
                    </a:effectLst>
                    <a:latin typeface="Times New Roman" pitchFamily="18" charset="0"/>
                    <a:ea typeface="楷体_GB2312" pitchFamily="49" charset="-122"/>
                  </a:endParaRPr>
                </a:p>
              </p:txBody>
            </p:sp>
            <p:cxnSp>
              <p:nvCxnSpPr>
                <p:cNvPr id="27687" name="AutoShape 41"/>
                <p:cNvCxnSpPr>
                  <a:cxnSpLocks noChangeShapeType="1"/>
                  <a:stCxn id="159783" idx="3"/>
                  <a:endCxn id="159784" idx="1"/>
                </p:cNvCxnSpPr>
                <p:nvPr/>
              </p:nvCxnSpPr>
              <p:spPr bwMode="auto">
                <a:xfrm>
                  <a:off x="2437" y="2026"/>
                  <a:ext cx="330" cy="0"/>
                </a:xfrm>
                <a:prstGeom prst="straightConnector1">
                  <a:avLst/>
                </a:prstGeom>
                <a:noFill/>
                <a:ln w="19050">
                  <a:solidFill>
                    <a:srgbClr val="FFCC00"/>
                  </a:solidFill>
                  <a:round/>
                  <a:headEnd/>
                  <a:tailEnd type="triangle" w="med" len="med"/>
                </a:ln>
              </p:spPr>
            </p:cxnSp>
            <p:cxnSp>
              <p:nvCxnSpPr>
                <p:cNvPr id="27688" name="AutoShape 42"/>
                <p:cNvCxnSpPr>
                  <a:cxnSpLocks noChangeShapeType="1"/>
                </p:cNvCxnSpPr>
                <p:nvPr/>
              </p:nvCxnSpPr>
              <p:spPr bwMode="auto">
                <a:xfrm rot="5400000">
                  <a:off x="2335" y="1696"/>
                  <a:ext cx="385" cy="1284"/>
                </a:xfrm>
                <a:prstGeom prst="bentConnector2">
                  <a:avLst/>
                </a:prstGeom>
                <a:noFill/>
                <a:ln w="19050">
                  <a:solidFill>
                    <a:srgbClr val="FFCC00"/>
                  </a:solidFill>
                  <a:miter lim="800000"/>
                  <a:headEnd/>
                  <a:tailEnd type="triangle" w="med" len="med"/>
                </a:ln>
              </p:spPr>
            </p:cxnSp>
            <p:sp>
              <p:nvSpPr>
                <p:cNvPr id="27689" name="Line 43"/>
                <p:cNvSpPr>
                  <a:spLocks noChangeShapeType="1"/>
                </p:cNvSpPr>
                <p:nvPr/>
              </p:nvSpPr>
              <p:spPr bwMode="auto">
                <a:xfrm>
                  <a:off x="1407" y="2024"/>
                  <a:ext cx="227" cy="0"/>
                </a:xfrm>
                <a:prstGeom prst="line">
                  <a:avLst/>
                </a:prstGeom>
                <a:noFill/>
                <a:ln w="19050">
                  <a:solidFill>
                    <a:srgbClr val="FFCC00"/>
                  </a:solidFill>
                  <a:round/>
                  <a:headEnd/>
                  <a:tailEnd type="triangle" w="med" len="med"/>
                </a:ln>
              </p:spPr>
              <p:txBody>
                <a:bodyPr anchor="ctr" anchorCtr="1"/>
                <a:lstStyle/>
                <a:p>
                  <a:endParaRPr lang="zh-CN" altLang="en-US"/>
                </a:p>
              </p:txBody>
            </p:sp>
          </p:grpSp>
        </p:grpSp>
        <p:grpSp>
          <p:nvGrpSpPr>
            <p:cNvPr id="27667" name="Group 44"/>
            <p:cNvGrpSpPr>
              <a:grpSpLocks/>
            </p:cNvGrpSpPr>
            <p:nvPr/>
          </p:nvGrpSpPr>
          <p:grpSpPr bwMode="auto">
            <a:xfrm>
              <a:off x="1405" y="2840"/>
              <a:ext cx="3556" cy="726"/>
              <a:chOff x="1405" y="2840"/>
              <a:chExt cx="3556" cy="726"/>
            </a:xfrm>
          </p:grpSpPr>
          <p:sp>
            <p:nvSpPr>
              <p:cNvPr id="159789" name="AutoShape 45"/>
              <p:cNvSpPr>
                <a:spLocks noChangeArrowheads="1"/>
              </p:cNvSpPr>
              <p:nvPr/>
            </p:nvSpPr>
            <p:spPr bwMode="auto">
              <a:xfrm>
                <a:off x="2714" y="2840"/>
                <a:ext cx="227" cy="227"/>
              </a:xfrm>
              <a:prstGeom prst="flowChartConnector">
                <a:avLst/>
              </a:prstGeom>
              <a:solidFill>
                <a:srgbClr val="FFFF99">
                  <a:alpha val="50000"/>
                </a:srgbClr>
              </a:solidFill>
              <a:ln w="19050" algn="ctr">
                <a:solidFill>
                  <a:srgbClr val="FFCC00"/>
                </a:solidFill>
                <a:round/>
                <a:headEnd/>
                <a:tailEnd/>
              </a:ln>
              <a:effectLst/>
            </p:spPr>
            <p:txBody>
              <a:bodyPr anchor="ctr" anchorCtr="1"/>
              <a:lstStyle/>
              <a:p>
                <a:pPr lvl="0" algn="ctr">
                  <a:defRPr/>
                </a:pPr>
                <a:r>
                  <a:rPr kumimoji="1" lang="en-US" altLang="zh-CN" sz="2000" b="1">
                    <a:solidFill>
                      <a:srgbClr val="FFFFFF"/>
                    </a:solidFill>
                    <a:effectLst>
                      <a:outerShdw blurRad="38100" dist="38100" dir="2700000" algn="tl">
                        <a:srgbClr val="000000"/>
                      </a:outerShdw>
                    </a:effectLst>
                    <a:latin typeface="Times New Roman" pitchFamily="18" charset="0"/>
                    <a:ea typeface="楷体_GB2312" pitchFamily="49" charset="-122"/>
                  </a:rPr>
                  <a:t>;</a:t>
                </a:r>
              </a:p>
            </p:txBody>
          </p:sp>
          <p:sp>
            <p:nvSpPr>
              <p:cNvPr id="159790" name="AutoShape 46"/>
              <p:cNvSpPr>
                <a:spLocks noChangeArrowheads="1"/>
              </p:cNvSpPr>
              <p:nvPr/>
            </p:nvSpPr>
            <p:spPr bwMode="auto">
              <a:xfrm>
                <a:off x="1668" y="3339"/>
                <a:ext cx="793" cy="227"/>
              </a:xfrm>
              <a:prstGeom prst="roundRect">
                <a:avLst>
                  <a:gd name="adj" fmla="val 44852"/>
                </a:avLst>
              </a:prstGeom>
              <a:solidFill>
                <a:srgbClr val="FFFF99">
                  <a:alpha val="50000"/>
                </a:srgbClr>
              </a:solidFill>
              <a:ln w="19050" algn="ctr">
                <a:solidFill>
                  <a:srgbClr val="FFCC00"/>
                </a:solidFill>
                <a:round/>
                <a:headEnd/>
                <a:tailEnd/>
              </a:ln>
              <a:effectLst/>
            </p:spPr>
            <p:txBody>
              <a:bodyPr lIns="0" rIns="0" anchor="ctr" anchorCtr="1"/>
              <a:lstStyle/>
              <a:p>
                <a:pPr lvl="0" algn="ctr">
                  <a:defRPr/>
                </a:pPr>
                <a:r>
                  <a:rPr kumimoji="1" lang="en-US" altLang="zh-CN" b="1">
                    <a:solidFill>
                      <a:srgbClr val="FFFFFF"/>
                    </a:solidFill>
                    <a:effectLst>
                      <a:outerShdw blurRad="38100" dist="38100" dir="2700000" algn="tl">
                        <a:srgbClr val="000000"/>
                      </a:outerShdw>
                    </a:effectLst>
                    <a:latin typeface="Arial" charset="0"/>
                    <a:ea typeface="宋体" pitchFamily="2" charset="-122"/>
                  </a:rPr>
                  <a:t>procedure</a:t>
                </a:r>
              </a:p>
            </p:txBody>
          </p:sp>
          <p:sp>
            <p:nvSpPr>
              <p:cNvPr id="159791" name="AutoShape 47"/>
              <p:cNvSpPr>
                <a:spLocks noChangeArrowheads="1"/>
              </p:cNvSpPr>
              <p:nvPr/>
            </p:nvSpPr>
            <p:spPr bwMode="auto">
              <a:xfrm>
                <a:off x="2688" y="3339"/>
                <a:ext cx="793" cy="227"/>
              </a:xfrm>
              <a:prstGeom prst="roundRect">
                <a:avLst>
                  <a:gd name="adj" fmla="val 44852"/>
                </a:avLst>
              </a:prstGeom>
              <a:solidFill>
                <a:srgbClr val="FFFF99">
                  <a:alpha val="50000"/>
                </a:srgbClr>
              </a:solidFill>
              <a:ln w="1905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Arial" charset="0"/>
                    <a:ea typeface="宋体" pitchFamily="2" charset="-122"/>
                  </a:rPr>
                  <a:t>ident</a:t>
                </a:r>
                <a:endParaRPr kumimoji="1" lang="en-US" altLang="zh-CN" sz="2000" b="1">
                  <a:solidFill>
                    <a:srgbClr val="FFFFFF"/>
                  </a:solidFill>
                  <a:effectLst>
                    <a:outerShdw blurRad="38100" dist="38100" dir="2700000" algn="tl">
                      <a:srgbClr val="000000"/>
                    </a:outerShdw>
                  </a:effectLst>
                  <a:latin typeface="Times New Roman" pitchFamily="18" charset="0"/>
                  <a:ea typeface="楷体_GB2312" pitchFamily="49" charset="-122"/>
                </a:endParaRPr>
              </a:p>
            </p:txBody>
          </p:sp>
          <p:cxnSp>
            <p:nvCxnSpPr>
              <p:cNvPr id="27671" name="AutoShape 48"/>
              <p:cNvCxnSpPr>
                <a:cxnSpLocks noChangeShapeType="1"/>
                <a:stCxn id="159790" idx="3"/>
                <a:endCxn id="159791" idx="1"/>
              </p:cNvCxnSpPr>
              <p:nvPr/>
            </p:nvCxnSpPr>
            <p:spPr bwMode="auto">
              <a:xfrm>
                <a:off x="2467" y="3453"/>
                <a:ext cx="215" cy="0"/>
              </a:xfrm>
              <a:prstGeom prst="straightConnector1">
                <a:avLst/>
              </a:prstGeom>
              <a:noFill/>
              <a:ln w="19050">
                <a:solidFill>
                  <a:srgbClr val="FFCC00"/>
                </a:solidFill>
                <a:round/>
                <a:headEnd/>
                <a:tailEnd type="triangle" w="med" len="med"/>
              </a:ln>
            </p:spPr>
          </p:cxnSp>
          <p:sp>
            <p:nvSpPr>
              <p:cNvPr id="27672" name="Line 49"/>
              <p:cNvSpPr>
                <a:spLocks noChangeShapeType="1"/>
              </p:cNvSpPr>
              <p:nvPr/>
            </p:nvSpPr>
            <p:spPr bwMode="auto">
              <a:xfrm>
                <a:off x="1429" y="3451"/>
                <a:ext cx="227" cy="0"/>
              </a:xfrm>
              <a:prstGeom prst="line">
                <a:avLst/>
              </a:prstGeom>
              <a:noFill/>
              <a:ln w="19050">
                <a:solidFill>
                  <a:srgbClr val="FFCC00"/>
                </a:solidFill>
                <a:round/>
                <a:headEnd/>
                <a:tailEnd type="triangle" w="med" len="med"/>
              </a:ln>
            </p:spPr>
            <p:txBody>
              <a:bodyPr anchor="ctr" anchorCtr="1"/>
              <a:lstStyle/>
              <a:p>
                <a:endParaRPr lang="zh-CN" altLang="en-US"/>
              </a:p>
            </p:txBody>
          </p:sp>
          <p:sp>
            <p:nvSpPr>
              <p:cNvPr id="159794" name="AutoShape 50"/>
              <p:cNvSpPr>
                <a:spLocks noChangeArrowheads="1"/>
              </p:cNvSpPr>
              <p:nvPr/>
            </p:nvSpPr>
            <p:spPr bwMode="auto">
              <a:xfrm>
                <a:off x="3708" y="3339"/>
                <a:ext cx="227" cy="227"/>
              </a:xfrm>
              <a:prstGeom prst="flowChartConnector">
                <a:avLst/>
              </a:prstGeom>
              <a:solidFill>
                <a:srgbClr val="FFFF99">
                  <a:alpha val="50000"/>
                </a:srgbClr>
              </a:solidFill>
              <a:ln w="19050" algn="ctr">
                <a:solidFill>
                  <a:srgbClr val="FFCC00"/>
                </a:solidFill>
                <a:round/>
                <a:headEnd/>
                <a:tailEnd/>
              </a:ln>
              <a:effectLst/>
            </p:spPr>
            <p:txBody>
              <a:bodyPr anchor="ctr" anchorCtr="1"/>
              <a:lstStyle/>
              <a:p>
                <a:pPr lvl="0" algn="ctr">
                  <a:defRPr/>
                </a:pPr>
                <a:r>
                  <a:rPr kumimoji="1" lang="en-US" altLang="zh-CN" sz="2000" b="1">
                    <a:solidFill>
                      <a:srgbClr val="FFFFFF"/>
                    </a:solidFill>
                    <a:effectLst>
                      <a:outerShdw blurRad="38100" dist="38100" dir="2700000" algn="tl">
                        <a:srgbClr val="000000"/>
                      </a:outerShdw>
                    </a:effectLst>
                    <a:latin typeface="Times New Roman" pitchFamily="18" charset="0"/>
                    <a:ea typeface="楷体_GB2312" pitchFamily="49" charset="-122"/>
                  </a:rPr>
                  <a:t>;</a:t>
                </a:r>
              </a:p>
            </p:txBody>
          </p:sp>
          <p:cxnSp>
            <p:nvCxnSpPr>
              <p:cNvPr id="27674" name="AutoShape 51"/>
              <p:cNvCxnSpPr>
                <a:cxnSpLocks noChangeShapeType="1"/>
                <a:stCxn id="159791" idx="3"/>
                <a:endCxn id="159794" idx="2"/>
              </p:cNvCxnSpPr>
              <p:nvPr/>
            </p:nvCxnSpPr>
            <p:spPr bwMode="auto">
              <a:xfrm>
                <a:off x="3487" y="3453"/>
                <a:ext cx="215" cy="0"/>
              </a:xfrm>
              <a:prstGeom prst="straightConnector1">
                <a:avLst/>
              </a:prstGeom>
              <a:noFill/>
              <a:ln w="19050">
                <a:solidFill>
                  <a:srgbClr val="FFCC00"/>
                </a:solidFill>
                <a:round/>
                <a:headEnd/>
                <a:tailEnd type="triangle" w="med" len="med"/>
              </a:ln>
            </p:spPr>
          </p:cxnSp>
          <p:sp>
            <p:nvSpPr>
              <p:cNvPr id="159796" name="Text Box 52"/>
              <p:cNvSpPr txBox="1">
                <a:spLocks noChangeArrowheads="1"/>
              </p:cNvSpPr>
              <p:nvPr/>
            </p:nvSpPr>
            <p:spPr bwMode="auto">
              <a:xfrm>
                <a:off x="4162" y="3339"/>
                <a:ext cx="793" cy="227"/>
              </a:xfrm>
              <a:prstGeom prst="rect">
                <a:avLst/>
              </a:prstGeom>
              <a:solidFill>
                <a:srgbClr val="FFCCCC">
                  <a:alpha val="50000"/>
                </a:srgbClr>
              </a:solidFill>
              <a:ln w="19050" algn="ctr">
                <a:solidFill>
                  <a:srgbClr val="FF0000"/>
                </a:solidFill>
                <a:miter lim="800000"/>
                <a:headEnd/>
                <a:tailEnd/>
              </a:ln>
              <a:effectLst/>
            </p:spPr>
            <p:txBody>
              <a:bodyPr anchor="ctr" anchorCtr="1"/>
              <a:lstStyle/>
              <a:p>
                <a:pPr algn="ctr">
                  <a:defRPr/>
                </a:pPr>
                <a:r>
                  <a:rPr kumimoji="1" lang="zh-CN" altLang="en-US" sz="2000" b="1">
                    <a:effectLst>
                      <a:outerShdw blurRad="38100" dist="38100" dir="2700000" algn="tl">
                        <a:srgbClr val="000000"/>
                      </a:outerShdw>
                    </a:effectLst>
                    <a:latin typeface="Times New Roman" pitchFamily="18" charset="0"/>
                    <a:ea typeface="楷体_GB2312" pitchFamily="49" charset="-122"/>
                  </a:rPr>
                  <a:t>分程序</a:t>
                </a:r>
              </a:p>
            </p:txBody>
          </p:sp>
          <p:cxnSp>
            <p:nvCxnSpPr>
              <p:cNvPr id="27676" name="AutoShape 53"/>
              <p:cNvCxnSpPr>
                <a:cxnSpLocks noChangeShapeType="1"/>
                <a:stCxn id="159794" idx="6"/>
                <a:endCxn id="159796" idx="1"/>
              </p:cNvCxnSpPr>
              <p:nvPr/>
            </p:nvCxnSpPr>
            <p:spPr bwMode="auto">
              <a:xfrm>
                <a:off x="3941" y="3453"/>
                <a:ext cx="215" cy="0"/>
              </a:xfrm>
              <a:prstGeom prst="straightConnector1">
                <a:avLst/>
              </a:prstGeom>
              <a:noFill/>
              <a:ln w="19050">
                <a:solidFill>
                  <a:srgbClr val="FFCC00"/>
                </a:solidFill>
                <a:round/>
                <a:headEnd/>
                <a:tailEnd type="triangle" w="med" len="med"/>
              </a:ln>
            </p:spPr>
          </p:cxnSp>
          <p:cxnSp>
            <p:nvCxnSpPr>
              <p:cNvPr id="27677" name="AutoShape 54"/>
              <p:cNvCxnSpPr>
                <a:cxnSpLocks noChangeShapeType="1"/>
                <a:stCxn id="159796" idx="3"/>
                <a:endCxn id="159789" idx="6"/>
              </p:cNvCxnSpPr>
              <p:nvPr/>
            </p:nvCxnSpPr>
            <p:spPr bwMode="auto">
              <a:xfrm flipH="1" flipV="1">
                <a:off x="2947" y="2954"/>
                <a:ext cx="2014" cy="499"/>
              </a:xfrm>
              <a:prstGeom prst="bentConnector3">
                <a:avLst>
                  <a:gd name="adj1" fmla="val -6801"/>
                </a:avLst>
              </a:prstGeom>
              <a:noFill/>
              <a:ln w="19050">
                <a:solidFill>
                  <a:srgbClr val="FFCC00"/>
                </a:solidFill>
                <a:miter lim="800000"/>
                <a:headEnd/>
                <a:tailEnd type="triangle" w="med" len="med"/>
              </a:ln>
            </p:spPr>
          </p:cxnSp>
          <p:sp>
            <p:nvSpPr>
              <p:cNvPr id="27678" name="Line 55"/>
              <p:cNvSpPr>
                <a:spLocks noChangeShapeType="1"/>
              </p:cNvSpPr>
              <p:nvPr/>
            </p:nvSpPr>
            <p:spPr bwMode="auto">
              <a:xfrm flipH="1" flipV="1">
                <a:off x="1405" y="2954"/>
                <a:ext cx="1304" cy="0"/>
              </a:xfrm>
              <a:prstGeom prst="line">
                <a:avLst/>
              </a:prstGeom>
              <a:noFill/>
              <a:ln w="19050">
                <a:solidFill>
                  <a:srgbClr val="FFCC00"/>
                </a:solidFill>
                <a:round/>
                <a:headEnd/>
                <a:tailEnd type="triangle" w="med" len="med"/>
              </a:ln>
            </p:spPr>
            <p:txBody>
              <a:bodyPr anchor="ctr" anchorCtr="1"/>
              <a:lstStyle/>
              <a:p>
                <a:endParaRPr lang="zh-CN" altLang="en-US"/>
              </a:p>
            </p:txBody>
          </p:sp>
        </p:grpSp>
      </p:grpSp>
      <p:sp>
        <p:nvSpPr>
          <p:cNvPr id="159800" name="Rectangle 56"/>
          <p:cNvSpPr>
            <a:spLocks noChangeArrowheads="1"/>
          </p:cNvSpPr>
          <p:nvPr/>
        </p:nvSpPr>
        <p:spPr bwMode="auto">
          <a:xfrm>
            <a:off x="539750" y="620713"/>
            <a:ext cx="647700" cy="360362"/>
          </a:xfrm>
          <a:prstGeom prst="rect">
            <a:avLst/>
          </a:prstGeom>
          <a:solidFill>
            <a:srgbClr val="CCECFF">
              <a:alpha val="50000"/>
            </a:srgbClr>
          </a:solidFill>
          <a:ln w="19050" algn="ctr">
            <a:solidFill>
              <a:srgbClr val="6699FF"/>
            </a:solidFill>
            <a:miter lim="800000"/>
            <a:headEnd/>
            <a:tailEnd/>
          </a:ln>
          <a:effectLst/>
        </p:spPr>
        <p:txBody>
          <a:bodyPr wrap="none" lIns="0" tIns="0" rIns="0" bIns="0" anchor="ctr"/>
          <a:lstStyle/>
          <a:p>
            <a:pPr algn="ctr">
              <a:defRPr/>
            </a:pPr>
            <a:r>
              <a:rPr kumimoji="1" lang="en-US" altLang="zh-CN" b="1">
                <a:effectLst>
                  <a:outerShdw blurRad="38100" dist="38100" dir="2700000" algn="tl">
                    <a:srgbClr val="000000"/>
                  </a:outerShdw>
                </a:effectLst>
                <a:latin typeface="Arial" charset="0"/>
                <a:ea typeface="楷体_GB2312" pitchFamily="49" charset="-122"/>
              </a:rPr>
              <a:t>main</a:t>
            </a:r>
          </a:p>
        </p:txBody>
      </p:sp>
      <p:sp>
        <p:nvSpPr>
          <p:cNvPr id="159801" name="Rectangle 57"/>
          <p:cNvSpPr>
            <a:spLocks noChangeArrowheads="1"/>
          </p:cNvSpPr>
          <p:nvPr/>
        </p:nvSpPr>
        <p:spPr bwMode="auto">
          <a:xfrm>
            <a:off x="539750" y="1989138"/>
            <a:ext cx="647700" cy="360362"/>
          </a:xfrm>
          <a:prstGeom prst="rect">
            <a:avLst/>
          </a:prstGeom>
          <a:solidFill>
            <a:srgbClr val="CCECFF">
              <a:alpha val="50000"/>
            </a:srgbClr>
          </a:solidFill>
          <a:ln w="19050" algn="ctr">
            <a:solidFill>
              <a:srgbClr val="6699FF"/>
            </a:solidFill>
            <a:miter lim="800000"/>
            <a:headEnd/>
            <a:tailEnd/>
          </a:ln>
          <a:effectLst/>
        </p:spPr>
        <p:txBody>
          <a:bodyPr wrap="none" lIns="0" tIns="0" rIns="0" bIns="0" anchor="ctr"/>
          <a:lstStyle/>
          <a:p>
            <a:pPr algn="ctr">
              <a:defRPr/>
            </a:pPr>
            <a:r>
              <a:rPr kumimoji="1" lang="en-US" altLang="zh-CN" b="1">
                <a:effectLst>
                  <a:outerShdw blurRad="38100" dist="38100" dir="2700000" algn="tl">
                    <a:srgbClr val="000000"/>
                  </a:outerShdw>
                </a:effectLst>
                <a:latin typeface="Arial" charset="0"/>
                <a:ea typeface="楷体_GB2312" pitchFamily="49" charset="-122"/>
              </a:rPr>
              <a:t>block</a:t>
            </a:r>
          </a:p>
        </p:txBody>
      </p:sp>
      <p:sp>
        <p:nvSpPr>
          <p:cNvPr id="159803" name="Rectangle 59"/>
          <p:cNvSpPr>
            <a:spLocks noChangeArrowheads="1"/>
          </p:cNvSpPr>
          <p:nvPr/>
        </p:nvSpPr>
        <p:spPr bwMode="auto">
          <a:xfrm>
            <a:off x="4357688" y="1360488"/>
            <a:ext cx="3886200" cy="639762"/>
          </a:xfrm>
          <a:prstGeom prst="rect">
            <a:avLst/>
          </a:prstGeom>
          <a:noFill/>
          <a:ln w="19050" algn="ctr">
            <a:solidFill>
              <a:srgbClr val="6699FF"/>
            </a:solidFill>
            <a:prstDash val="dash"/>
            <a:miter lim="800000"/>
            <a:headEnd/>
            <a:tailEnd/>
          </a:ln>
          <a:effectLst/>
        </p:spPr>
        <p:txBody>
          <a:bodyPr wrap="none" lIns="0" tIns="0" rIns="0" bIns="0" anchor="ctr"/>
          <a:lstStyle/>
          <a:p>
            <a:pPr algn="ctr">
              <a:defRPr/>
            </a:pPr>
            <a:endParaRPr kumimoji="1" lang="zh-CN" altLang="zh-CN" b="1">
              <a:effectLst>
                <a:outerShdw blurRad="38100" dist="38100" dir="2700000" algn="tl">
                  <a:srgbClr val="000000"/>
                </a:outerShdw>
              </a:effectLst>
              <a:latin typeface="Arial" charset="0"/>
              <a:ea typeface="楷体_GB2312" pitchFamily="49" charset="-122"/>
            </a:endParaRPr>
          </a:p>
        </p:txBody>
      </p:sp>
      <p:sp>
        <p:nvSpPr>
          <p:cNvPr id="159802" name="Rectangle 58"/>
          <p:cNvSpPr>
            <a:spLocks noChangeArrowheads="1"/>
          </p:cNvSpPr>
          <p:nvPr/>
        </p:nvSpPr>
        <p:spPr bwMode="auto">
          <a:xfrm>
            <a:off x="6858000" y="2143125"/>
            <a:ext cx="1979613" cy="360363"/>
          </a:xfrm>
          <a:prstGeom prst="rect">
            <a:avLst/>
          </a:prstGeom>
          <a:solidFill>
            <a:srgbClr val="CCECFF">
              <a:alpha val="50000"/>
            </a:srgbClr>
          </a:solidFill>
          <a:ln w="19050" algn="ctr">
            <a:solidFill>
              <a:srgbClr val="6699FF"/>
            </a:solidFill>
            <a:miter lim="800000"/>
            <a:headEnd/>
            <a:tailEnd/>
          </a:ln>
          <a:effectLst/>
        </p:spPr>
        <p:txBody>
          <a:bodyPr wrap="none" lIns="0" tIns="0" rIns="0" bIns="0" anchor="ctr"/>
          <a:lstStyle/>
          <a:p>
            <a:pPr algn="ctr">
              <a:defRPr/>
            </a:pPr>
            <a:r>
              <a:rPr kumimoji="1" lang="en-US" altLang="zh-CN" b="1">
                <a:effectLst>
                  <a:outerShdw blurRad="38100" dist="38100" dir="2700000" algn="tl">
                    <a:srgbClr val="000000"/>
                  </a:outerShdw>
                </a:effectLst>
                <a:latin typeface="Arial" charset="0"/>
                <a:ea typeface="楷体_GB2312" pitchFamily="49" charset="-122"/>
              </a:rPr>
              <a:t>constdeclaration</a:t>
            </a:r>
          </a:p>
        </p:txBody>
      </p:sp>
      <p:sp>
        <p:nvSpPr>
          <p:cNvPr id="159804" name="Rectangle 60"/>
          <p:cNvSpPr>
            <a:spLocks noChangeArrowheads="1"/>
          </p:cNvSpPr>
          <p:nvPr/>
        </p:nvSpPr>
        <p:spPr bwMode="auto">
          <a:xfrm>
            <a:off x="4286250" y="2944813"/>
            <a:ext cx="1714500" cy="555625"/>
          </a:xfrm>
          <a:prstGeom prst="rect">
            <a:avLst/>
          </a:prstGeom>
          <a:noFill/>
          <a:ln w="19050" algn="ctr">
            <a:solidFill>
              <a:srgbClr val="6699FF"/>
            </a:solidFill>
            <a:prstDash val="dash"/>
            <a:miter lim="800000"/>
            <a:headEnd/>
            <a:tailEnd/>
          </a:ln>
          <a:effectLst/>
        </p:spPr>
        <p:txBody>
          <a:bodyPr wrap="none" lIns="0" tIns="0" rIns="0" bIns="0" anchor="ctr"/>
          <a:lstStyle/>
          <a:p>
            <a:pPr algn="ctr">
              <a:defRPr/>
            </a:pPr>
            <a:endParaRPr kumimoji="1" lang="zh-CN" altLang="zh-CN" b="1">
              <a:effectLst>
                <a:outerShdw blurRad="38100" dist="38100" dir="2700000" algn="tl">
                  <a:srgbClr val="000000"/>
                </a:outerShdw>
              </a:effectLst>
              <a:latin typeface="Arial" charset="0"/>
              <a:ea typeface="楷体_GB2312" pitchFamily="49" charset="-122"/>
            </a:endParaRPr>
          </a:p>
        </p:txBody>
      </p:sp>
      <p:sp>
        <p:nvSpPr>
          <p:cNvPr id="159805" name="Rectangle 61"/>
          <p:cNvSpPr>
            <a:spLocks noChangeArrowheads="1"/>
          </p:cNvSpPr>
          <p:nvPr/>
        </p:nvSpPr>
        <p:spPr bwMode="auto">
          <a:xfrm>
            <a:off x="6072188" y="3286125"/>
            <a:ext cx="1979612" cy="360363"/>
          </a:xfrm>
          <a:prstGeom prst="rect">
            <a:avLst/>
          </a:prstGeom>
          <a:solidFill>
            <a:srgbClr val="CCECFF">
              <a:alpha val="50000"/>
            </a:srgbClr>
          </a:solidFill>
          <a:ln w="19050" algn="ctr">
            <a:solidFill>
              <a:srgbClr val="6699FF"/>
            </a:solidFill>
            <a:miter lim="800000"/>
            <a:headEnd/>
            <a:tailEnd/>
          </a:ln>
          <a:effectLst/>
        </p:spPr>
        <p:txBody>
          <a:bodyPr wrap="none" lIns="0" tIns="0" rIns="0" bIns="0" anchor="ctr"/>
          <a:lstStyle/>
          <a:p>
            <a:pPr algn="ctr">
              <a:defRPr/>
            </a:pPr>
            <a:r>
              <a:rPr kumimoji="1" lang="en-US" altLang="zh-CN" b="1">
                <a:effectLst>
                  <a:outerShdw blurRad="38100" dist="38100" dir="2700000" algn="tl">
                    <a:srgbClr val="000000"/>
                  </a:outerShdw>
                </a:effectLst>
                <a:latin typeface="Arial" charset="0"/>
                <a:ea typeface="楷体_GB2312" pitchFamily="49" charset="-122"/>
              </a:rPr>
              <a:t>vardeclaration</a:t>
            </a:r>
          </a:p>
        </p:txBody>
      </p:sp>
      <p:sp>
        <p:nvSpPr>
          <p:cNvPr id="159807" name="Text Box 63"/>
          <p:cNvSpPr txBox="1">
            <a:spLocks noChangeArrowheads="1"/>
          </p:cNvSpPr>
          <p:nvPr/>
        </p:nvSpPr>
        <p:spPr bwMode="auto">
          <a:xfrm>
            <a:off x="0" y="2492375"/>
            <a:ext cx="1974850" cy="3686175"/>
          </a:xfrm>
          <a:prstGeom prst="rect">
            <a:avLst/>
          </a:prstGeom>
          <a:noFill/>
          <a:ln w="19050" algn="ctr">
            <a:solidFill>
              <a:srgbClr val="99CC00"/>
            </a:solidFill>
            <a:miter lim="800000"/>
            <a:headEnd/>
            <a:tailEnd/>
          </a:ln>
          <a:effectLst/>
        </p:spPr>
        <p:txBody>
          <a:bodyPr wrap="none" lIns="0" tIns="0" rIns="0" bIns="0" anchorCtr="1">
            <a:spAutoFit/>
          </a:bodyPr>
          <a:lstStyle/>
          <a:p>
            <a:pPr>
              <a:defRPr/>
            </a:pPr>
            <a:r>
              <a:rPr lang="en-US" altLang="zh-CN" sz="1600" b="1">
                <a:solidFill>
                  <a:srgbClr val="FFFF00"/>
                </a:solidFill>
                <a:effectLst>
                  <a:outerShdw blurRad="38100" dist="38100" dir="2700000" algn="tl">
                    <a:srgbClr val="000000"/>
                  </a:outerShdw>
                </a:effectLst>
                <a:latin typeface="Courier New" pitchFamily="49" charset="0"/>
                <a:ea typeface="宋体" pitchFamily="2" charset="-122"/>
              </a:rPr>
              <a:t>const</a:t>
            </a:r>
            <a:r>
              <a:rPr lang="en-US" altLang="zh-CN" sz="1600" b="1">
                <a:effectLst>
                  <a:outerShdw blurRad="38100" dist="38100" dir="2700000" algn="tl">
                    <a:srgbClr val="000000"/>
                  </a:outerShdw>
                </a:effectLst>
                <a:latin typeface="Courier New" pitchFamily="49" charset="0"/>
                <a:ea typeface="宋体" pitchFamily="2" charset="-122"/>
              </a:rPr>
              <a:t> a=10;</a:t>
            </a:r>
          </a:p>
          <a:p>
            <a:pPr>
              <a:defRPr/>
            </a:pPr>
            <a:r>
              <a:rPr lang="en-US" altLang="zh-CN" sz="1600" b="1">
                <a:effectLst>
                  <a:outerShdw blurRad="38100" dist="38100" dir="2700000" algn="tl">
                    <a:srgbClr val="000000"/>
                  </a:outerShdw>
                </a:effectLst>
                <a:latin typeface="Courier New" pitchFamily="49" charset="0"/>
                <a:ea typeface="宋体" pitchFamily="2" charset="-122"/>
              </a:rPr>
              <a:t>var b,c;</a:t>
            </a:r>
          </a:p>
          <a:p>
            <a:pPr>
              <a:defRPr/>
            </a:pPr>
            <a:r>
              <a:rPr lang="en-US" altLang="zh-CN" sz="1600" b="1">
                <a:effectLst>
                  <a:outerShdw blurRad="38100" dist="38100" dir="2700000" algn="tl">
                    <a:srgbClr val="000000"/>
                  </a:outerShdw>
                </a:effectLst>
                <a:latin typeface="Courier New" pitchFamily="49" charset="0"/>
                <a:ea typeface="宋体" pitchFamily="2" charset="-122"/>
              </a:rPr>
              <a:t>procedure p;</a:t>
            </a:r>
          </a:p>
          <a:p>
            <a:pPr>
              <a:defRPr/>
            </a:pPr>
            <a:r>
              <a:rPr lang="en-US" altLang="zh-CN" sz="1600" b="1">
                <a:effectLst>
                  <a:outerShdw blurRad="38100" dist="38100" dir="2700000" algn="tl">
                    <a:srgbClr val="000000"/>
                  </a:outerShdw>
                </a:effectLst>
                <a:latin typeface="Courier New" pitchFamily="49" charset="0"/>
                <a:ea typeface="宋体" pitchFamily="2" charset="-122"/>
              </a:rPr>
              <a:t>  begin</a:t>
            </a:r>
          </a:p>
          <a:p>
            <a:pPr>
              <a:defRPr/>
            </a:pPr>
            <a:r>
              <a:rPr lang="en-US" altLang="zh-CN" sz="1600" b="1">
                <a:effectLst>
                  <a:outerShdw blurRad="38100" dist="38100" dir="2700000" algn="tl">
                    <a:srgbClr val="000000"/>
                  </a:outerShdw>
                </a:effectLst>
                <a:latin typeface="Courier New" pitchFamily="49" charset="0"/>
                <a:ea typeface="宋体" pitchFamily="2" charset="-122"/>
              </a:rPr>
              <a:t>    c:=b+a</a:t>
            </a:r>
          </a:p>
          <a:p>
            <a:pPr>
              <a:defRPr/>
            </a:pPr>
            <a:r>
              <a:rPr lang="en-US" altLang="zh-CN" sz="1600" b="1">
                <a:effectLst>
                  <a:outerShdw blurRad="38100" dist="38100" dir="2700000" algn="tl">
                    <a:srgbClr val="000000"/>
                  </a:outerShdw>
                </a:effectLst>
                <a:latin typeface="Courier New" pitchFamily="49" charset="0"/>
                <a:ea typeface="宋体" pitchFamily="2" charset="-122"/>
              </a:rPr>
              <a:t>  end;</a:t>
            </a:r>
          </a:p>
          <a:p>
            <a:pPr>
              <a:defRPr/>
            </a:pPr>
            <a:r>
              <a:rPr lang="en-US" altLang="zh-CN" sz="1600" b="1">
                <a:effectLst>
                  <a:outerShdw blurRad="38100" dist="38100" dir="2700000" algn="tl">
                    <a:srgbClr val="000000"/>
                  </a:outerShdw>
                </a:effectLst>
                <a:latin typeface="Courier New" pitchFamily="49" charset="0"/>
                <a:ea typeface="宋体" pitchFamily="2" charset="-122"/>
              </a:rPr>
              <a:t>begin</a:t>
            </a:r>
          </a:p>
          <a:p>
            <a:pPr>
              <a:defRPr/>
            </a:pPr>
            <a:r>
              <a:rPr lang="en-US" altLang="zh-CN" sz="1600" b="1">
                <a:effectLst>
                  <a:outerShdw blurRad="38100" dist="38100" dir="2700000" algn="tl">
                    <a:srgbClr val="000000"/>
                  </a:outerShdw>
                </a:effectLst>
                <a:latin typeface="Courier New" pitchFamily="49" charset="0"/>
                <a:ea typeface="宋体" pitchFamily="2" charset="-122"/>
              </a:rPr>
              <a:t>  read(b);</a:t>
            </a:r>
          </a:p>
          <a:p>
            <a:pPr>
              <a:defRPr/>
            </a:pPr>
            <a:r>
              <a:rPr lang="en-US" altLang="zh-CN" sz="1600" b="1">
                <a:effectLst>
                  <a:outerShdw blurRad="38100" dist="38100" dir="2700000" algn="tl">
                    <a:srgbClr val="000000"/>
                  </a:outerShdw>
                </a:effectLst>
                <a:latin typeface="Courier New" pitchFamily="49" charset="0"/>
                <a:ea typeface="宋体" pitchFamily="2" charset="-122"/>
              </a:rPr>
              <a:t>  while b#0 do</a:t>
            </a:r>
          </a:p>
          <a:p>
            <a:pPr>
              <a:defRPr/>
            </a:pPr>
            <a:r>
              <a:rPr lang="en-US" altLang="zh-CN" sz="1600" b="1">
                <a:effectLst>
                  <a:outerShdw blurRad="38100" dist="38100" dir="2700000" algn="tl">
                    <a:srgbClr val="000000"/>
                  </a:outerShdw>
                </a:effectLst>
                <a:latin typeface="Courier New" pitchFamily="49" charset="0"/>
                <a:ea typeface="宋体" pitchFamily="2" charset="-122"/>
              </a:rPr>
              <a:t>  begin</a:t>
            </a:r>
          </a:p>
          <a:p>
            <a:pPr>
              <a:defRPr/>
            </a:pPr>
            <a:r>
              <a:rPr lang="en-US" altLang="zh-CN" sz="1600" b="1">
                <a:effectLst>
                  <a:outerShdw blurRad="38100" dist="38100" dir="2700000" algn="tl">
                    <a:srgbClr val="000000"/>
                  </a:outerShdw>
                </a:effectLst>
                <a:latin typeface="Courier New" pitchFamily="49" charset="0"/>
                <a:ea typeface="宋体" pitchFamily="2" charset="-122"/>
              </a:rPr>
              <a:t>    call p;</a:t>
            </a:r>
          </a:p>
          <a:p>
            <a:pPr>
              <a:defRPr/>
            </a:pPr>
            <a:r>
              <a:rPr lang="en-US" altLang="zh-CN" sz="1600" b="1">
                <a:effectLst>
                  <a:outerShdw blurRad="38100" dist="38100" dir="2700000" algn="tl">
                    <a:srgbClr val="000000"/>
                  </a:outerShdw>
                </a:effectLst>
                <a:latin typeface="Courier New" pitchFamily="49" charset="0"/>
                <a:ea typeface="宋体" pitchFamily="2" charset="-122"/>
              </a:rPr>
              <a:t>    write (2*c);</a:t>
            </a:r>
          </a:p>
          <a:p>
            <a:pPr>
              <a:defRPr/>
            </a:pPr>
            <a:r>
              <a:rPr lang="en-US" altLang="zh-CN" sz="1600" b="1">
                <a:effectLst>
                  <a:outerShdw blurRad="38100" dist="38100" dir="2700000" algn="tl">
                    <a:srgbClr val="000000"/>
                  </a:outerShdw>
                </a:effectLst>
                <a:latin typeface="Courier New" pitchFamily="49" charset="0"/>
                <a:ea typeface="宋体" pitchFamily="2" charset="-122"/>
              </a:rPr>
              <a:t>    read(b)</a:t>
            </a:r>
          </a:p>
          <a:p>
            <a:pPr>
              <a:defRPr/>
            </a:pPr>
            <a:r>
              <a:rPr lang="en-US" altLang="zh-CN" sz="1600" b="1">
                <a:effectLst>
                  <a:outerShdw blurRad="38100" dist="38100" dir="2700000" algn="tl">
                    <a:srgbClr val="000000"/>
                  </a:outerShdw>
                </a:effectLst>
                <a:latin typeface="Courier New" pitchFamily="49" charset="0"/>
                <a:ea typeface="宋体" pitchFamily="2" charset="-122"/>
              </a:rPr>
              <a:t>  end</a:t>
            </a:r>
          </a:p>
          <a:p>
            <a:pPr>
              <a:defRPr/>
            </a:pPr>
            <a:r>
              <a:rPr lang="en-US" altLang="zh-CN" sz="1600" b="1">
                <a:effectLst>
                  <a:outerShdw blurRad="38100" dist="38100" dir="2700000" algn="tl">
                    <a:srgbClr val="000000"/>
                  </a:outerShdw>
                </a:effectLst>
                <a:latin typeface="Courier New" pitchFamily="49" charset="0"/>
                <a:ea typeface="宋体" pitchFamily="2" charset="-122"/>
              </a:rPr>
              <a:t>end.</a:t>
            </a:r>
          </a:p>
        </p:txBody>
      </p:sp>
      <p:sp>
        <p:nvSpPr>
          <p:cNvPr id="27661" name="Rectangle 64"/>
          <p:cNvSpPr>
            <a:spLocks noChangeArrowheads="1"/>
          </p:cNvSpPr>
          <p:nvPr/>
        </p:nvSpPr>
        <p:spPr bwMode="auto">
          <a:xfrm>
            <a:off x="7317093" y="88900"/>
            <a:ext cx="1741182" cy="246221"/>
          </a:xfrm>
          <a:prstGeom prst="rect">
            <a:avLst/>
          </a:prstGeom>
          <a:noFill/>
          <a:ln w="9525">
            <a:noFill/>
            <a:miter lim="800000"/>
            <a:headEnd/>
            <a:tailEnd/>
          </a:ln>
        </p:spPr>
        <p:txBody>
          <a:bodyPr wrap="none">
            <a:spAutoFit/>
          </a:bodyPr>
          <a:lstStyle/>
          <a:p>
            <a:pPr algn="r"/>
            <a:r>
              <a:rPr lang="en-US" altLang="en-US" sz="1000" dirty="0">
                <a:solidFill>
                  <a:schemeClr val="tx2"/>
                </a:solidFill>
                <a:latin typeface="Arial" charset="0"/>
              </a:rPr>
              <a:t>4  PL/0编译程序的语法分析</a:t>
            </a:r>
            <a:endParaRPr lang="zh-CN" altLang="en-US" sz="1000" dirty="0">
              <a:solidFill>
                <a:schemeClr val="tx2"/>
              </a:solidFill>
              <a:latin typeface="Arial"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2"/>
          <p:cNvSpPr>
            <a:spLocks noGrp="1"/>
          </p:cNvSpPr>
          <p:nvPr>
            <p:ph type="sldNum" sz="quarter" idx="11"/>
          </p:nvPr>
        </p:nvSpPr>
        <p:spPr>
          <a:noFill/>
        </p:spPr>
        <p:txBody>
          <a:bodyPr/>
          <a:lstStyle/>
          <a:p>
            <a:fld id="{3504C385-9487-49F8-962C-084D94749BAF}" type="slidenum">
              <a:rPr lang="en-US" altLang="zh-CN" smtClean="0">
                <a:ea typeface="宋体" charset="-122"/>
              </a:rPr>
              <a:pPr/>
              <a:t>26</a:t>
            </a:fld>
            <a:endParaRPr lang="en-US" altLang="zh-CN">
              <a:ea typeface="宋体" charset="-122"/>
            </a:endParaRPr>
          </a:p>
        </p:txBody>
      </p:sp>
      <p:sp>
        <p:nvSpPr>
          <p:cNvPr id="83" name="页脚占位符 3"/>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grpSp>
        <p:nvGrpSpPr>
          <p:cNvPr id="28676" name="Group 2"/>
          <p:cNvGrpSpPr>
            <a:grpSpLocks/>
          </p:cNvGrpSpPr>
          <p:nvPr/>
        </p:nvGrpSpPr>
        <p:grpSpPr bwMode="auto">
          <a:xfrm>
            <a:off x="684213" y="455613"/>
            <a:ext cx="8351837" cy="5781675"/>
            <a:chOff x="431" y="287"/>
            <a:chExt cx="5261" cy="3642"/>
          </a:xfrm>
        </p:grpSpPr>
        <p:sp>
          <p:nvSpPr>
            <p:cNvPr id="193539" name="Text Box 3"/>
            <p:cNvSpPr txBox="1">
              <a:spLocks noChangeArrowheads="1"/>
            </p:cNvSpPr>
            <p:nvPr/>
          </p:nvSpPr>
          <p:spPr bwMode="auto">
            <a:xfrm>
              <a:off x="431" y="287"/>
              <a:ext cx="738" cy="250"/>
            </a:xfrm>
            <a:prstGeom prst="rect">
              <a:avLst/>
            </a:prstGeom>
            <a:noFill/>
            <a:ln w="19050" algn="ctr">
              <a:noFill/>
              <a:miter lim="800000"/>
              <a:headEnd/>
              <a:tailEnd/>
            </a:ln>
            <a:effectLst/>
          </p:spPr>
          <p:txBody>
            <a:bodyPr anchor="ctr" anchorCtr="1"/>
            <a:lstStyle/>
            <a:p>
              <a:pPr algn="ctr">
                <a:defRPr/>
              </a:pPr>
              <a:r>
                <a:rPr kumimoji="1" lang="zh-CN" altLang="en-US" sz="2000" b="1">
                  <a:effectLst>
                    <a:outerShdw blurRad="38100" dist="38100" dir="2700000" algn="tl">
                      <a:srgbClr val="000000"/>
                    </a:outerShdw>
                  </a:effectLst>
                  <a:latin typeface="Times New Roman" pitchFamily="18" charset="0"/>
                  <a:ea typeface="楷体_GB2312" pitchFamily="49" charset="-122"/>
                </a:rPr>
                <a:t>语句</a:t>
              </a:r>
            </a:p>
          </p:txBody>
        </p:sp>
        <p:sp>
          <p:nvSpPr>
            <p:cNvPr id="28681" name="Line 4"/>
            <p:cNvSpPr>
              <a:spLocks noChangeShapeType="1"/>
            </p:cNvSpPr>
            <p:nvPr/>
          </p:nvSpPr>
          <p:spPr bwMode="auto">
            <a:xfrm flipH="1">
              <a:off x="1399" y="430"/>
              <a:ext cx="0" cy="3499"/>
            </a:xfrm>
            <a:prstGeom prst="line">
              <a:avLst/>
            </a:prstGeom>
            <a:noFill/>
            <a:ln w="19050">
              <a:solidFill>
                <a:srgbClr val="FFCC00"/>
              </a:solidFill>
              <a:round/>
              <a:headEnd/>
              <a:tailEnd/>
            </a:ln>
          </p:spPr>
          <p:txBody>
            <a:bodyPr anchor="ctr" anchorCtr="1"/>
            <a:lstStyle/>
            <a:p>
              <a:endParaRPr lang="zh-CN" altLang="en-US"/>
            </a:p>
          </p:txBody>
        </p:sp>
        <p:sp>
          <p:nvSpPr>
            <p:cNvPr id="193541" name="AutoShape 5"/>
            <p:cNvSpPr>
              <a:spLocks noChangeArrowheads="1"/>
            </p:cNvSpPr>
            <p:nvPr/>
          </p:nvSpPr>
          <p:spPr bwMode="auto">
            <a:xfrm>
              <a:off x="2788" y="310"/>
              <a:ext cx="227" cy="227"/>
            </a:xfrm>
            <a:prstGeom prst="flowChartConnector">
              <a:avLst/>
            </a:prstGeom>
            <a:solidFill>
              <a:srgbClr val="FFFF99">
                <a:alpha val="50000"/>
              </a:srgbClr>
            </a:solidFill>
            <a:ln w="19050" algn="ctr">
              <a:solidFill>
                <a:srgbClr val="FFCC00"/>
              </a:solidFill>
              <a:round/>
              <a:headEnd/>
              <a:tailEnd/>
            </a:ln>
            <a:effectLst/>
          </p:spPr>
          <p:txBody>
            <a:bodyPr lIns="0" rIns="0" anchor="ctr" anchorCtr="1"/>
            <a:lstStyle/>
            <a:p>
              <a:pPr lvl="0" algn="ctr">
                <a:defRPr/>
              </a:pPr>
              <a:r>
                <a:rPr kumimoji="1" lang="en-US" altLang="zh-CN" sz="2000" b="1">
                  <a:solidFill>
                    <a:srgbClr val="FFFFFF"/>
                  </a:solidFill>
                  <a:effectLst>
                    <a:outerShdw blurRad="38100" dist="38100" dir="2700000" algn="tl">
                      <a:srgbClr val="000000"/>
                    </a:outerShdw>
                  </a:effectLst>
                  <a:latin typeface="Times New Roman" pitchFamily="18" charset="0"/>
                  <a:ea typeface="楷体_GB2312" pitchFamily="49" charset="-122"/>
                </a:rPr>
                <a:t>:=</a:t>
              </a:r>
            </a:p>
          </p:txBody>
        </p:sp>
        <p:sp>
          <p:nvSpPr>
            <p:cNvPr id="193542" name="AutoShape 6"/>
            <p:cNvSpPr>
              <a:spLocks noChangeArrowheads="1"/>
            </p:cNvSpPr>
            <p:nvPr/>
          </p:nvSpPr>
          <p:spPr bwMode="auto">
            <a:xfrm>
              <a:off x="1656" y="310"/>
              <a:ext cx="793" cy="227"/>
            </a:xfrm>
            <a:prstGeom prst="roundRect">
              <a:avLst>
                <a:gd name="adj" fmla="val 44852"/>
              </a:avLst>
            </a:prstGeom>
            <a:solidFill>
              <a:srgbClr val="FFFF99">
                <a:alpha val="50000"/>
              </a:srgbClr>
            </a:solidFill>
            <a:ln w="1905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Arial" charset="0"/>
                  <a:ea typeface="宋体" pitchFamily="2" charset="-122"/>
                </a:rPr>
                <a:t>ident</a:t>
              </a:r>
            </a:p>
          </p:txBody>
        </p:sp>
        <p:cxnSp>
          <p:nvCxnSpPr>
            <p:cNvPr id="28684" name="AutoShape 7"/>
            <p:cNvCxnSpPr>
              <a:cxnSpLocks noChangeShapeType="1"/>
              <a:stCxn id="193539" idx="3"/>
              <a:endCxn id="193542" idx="1"/>
            </p:cNvCxnSpPr>
            <p:nvPr/>
          </p:nvCxnSpPr>
          <p:spPr bwMode="auto">
            <a:xfrm>
              <a:off x="1169" y="412"/>
              <a:ext cx="481" cy="12"/>
            </a:xfrm>
            <a:prstGeom prst="straightConnector1">
              <a:avLst/>
            </a:prstGeom>
            <a:noFill/>
            <a:ln w="19050">
              <a:solidFill>
                <a:srgbClr val="FFCC00"/>
              </a:solidFill>
              <a:round/>
              <a:headEnd/>
              <a:tailEnd type="triangle" w="med" len="med"/>
            </a:ln>
          </p:spPr>
        </p:cxnSp>
        <p:cxnSp>
          <p:nvCxnSpPr>
            <p:cNvPr id="28685" name="AutoShape 8"/>
            <p:cNvCxnSpPr>
              <a:cxnSpLocks noChangeShapeType="1"/>
              <a:stCxn id="193542" idx="3"/>
              <a:endCxn id="193541" idx="2"/>
            </p:cNvCxnSpPr>
            <p:nvPr/>
          </p:nvCxnSpPr>
          <p:spPr bwMode="auto">
            <a:xfrm>
              <a:off x="2455" y="424"/>
              <a:ext cx="327" cy="0"/>
            </a:xfrm>
            <a:prstGeom prst="straightConnector1">
              <a:avLst/>
            </a:prstGeom>
            <a:noFill/>
            <a:ln w="19050">
              <a:solidFill>
                <a:srgbClr val="FFCC00"/>
              </a:solidFill>
              <a:round/>
              <a:headEnd/>
              <a:tailEnd type="triangle" w="med" len="med"/>
            </a:ln>
          </p:spPr>
        </p:cxnSp>
        <p:sp>
          <p:nvSpPr>
            <p:cNvPr id="193545" name="Text Box 9"/>
            <p:cNvSpPr txBox="1">
              <a:spLocks noChangeArrowheads="1"/>
            </p:cNvSpPr>
            <p:nvPr/>
          </p:nvSpPr>
          <p:spPr bwMode="auto">
            <a:xfrm>
              <a:off x="3377" y="310"/>
              <a:ext cx="793" cy="227"/>
            </a:xfrm>
            <a:prstGeom prst="rect">
              <a:avLst/>
            </a:prstGeom>
            <a:solidFill>
              <a:srgbClr val="FFCCCC">
                <a:alpha val="50000"/>
              </a:srgbClr>
            </a:solidFill>
            <a:ln w="19050" algn="ctr">
              <a:solidFill>
                <a:srgbClr val="FF0000"/>
              </a:solidFill>
              <a:miter lim="800000"/>
              <a:headEnd/>
              <a:tailEnd/>
            </a:ln>
            <a:effectLst/>
          </p:spPr>
          <p:txBody>
            <a:bodyPr anchor="ctr" anchorCtr="1"/>
            <a:lstStyle/>
            <a:p>
              <a:pPr algn="ctr">
                <a:defRPr/>
              </a:pPr>
              <a:r>
                <a:rPr kumimoji="1" lang="zh-CN" altLang="en-US" sz="2000" b="1">
                  <a:effectLst>
                    <a:outerShdw blurRad="38100" dist="38100" dir="2700000" algn="tl">
                      <a:srgbClr val="000000"/>
                    </a:outerShdw>
                  </a:effectLst>
                  <a:latin typeface="Times New Roman" pitchFamily="18" charset="0"/>
                  <a:ea typeface="楷体_GB2312" pitchFamily="49" charset="-122"/>
                </a:rPr>
                <a:t>表达式</a:t>
              </a:r>
            </a:p>
          </p:txBody>
        </p:sp>
        <p:grpSp>
          <p:nvGrpSpPr>
            <p:cNvPr id="28687" name="Group 10"/>
            <p:cNvGrpSpPr>
              <a:grpSpLocks/>
            </p:cNvGrpSpPr>
            <p:nvPr/>
          </p:nvGrpSpPr>
          <p:grpSpPr bwMode="auto">
            <a:xfrm>
              <a:off x="1397" y="708"/>
              <a:ext cx="2594" cy="227"/>
              <a:chOff x="1397" y="754"/>
              <a:chExt cx="2594" cy="227"/>
            </a:xfrm>
          </p:grpSpPr>
          <p:sp>
            <p:nvSpPr>
              <p:cNvPr id="28751" name="Line 11"/>
              <p:cNvSpPr>
                <a:spLocks noChangeShapeType="1"/>
              </p:cNvSpPr>
              <p:nvPr/>
            </p:nvSpPr>
            <p:spPr bwMode="auto">
              <a:xfrm flipH="1" flipV="1">
                <a:off x="1397" y="877"/>
                <a:ext cx="253" cy="0"/>
              </a:xfrm>
              <a:prstGeom prst="line">
                <a:avLst/>
              </a:prstGeom>
              <a:noFill/>
              <a:ln w="19050">
                <a:solidFill>
                  <a:srgbClr val="FFCC00"/>
                </a:solidFill>
                <a:round/>
                <a:headEnd type="triangle" w="med" len="med"/>
                <a:tailEnd/>
              </a:ln>
            </p:spPr>
            <p:txBody>
              <a:bodyPr anchor="ctr" anchorCtr="1"/>
              <a:lstStyle/>
              <a:p>
                <a:endParaRPr lang="zh-CN" altLang="en-US"/>
              </a:p>
            </p:txBody>
          </p:sp>
          <p:cxnSp>
            <p:nvCxnSpPr>
              <p:cNvPr id="28752" name="AutoShape 12"/>
              <p:cNvCxnSpPr>
                <a:cxnSpLocks noChangeShapeType="1"/>
              </p:cNvCxnSpPr>
              <p:nvPr/>
            </p:nvCxnSpPr>
            <p:spPr bwMode="auto">
              <a:xfrm rot="10800000">
                <a:off x="2446" y="868"/>
                <a:ext cx="746" cy="0"/>
              </a:xfrm>
              <a:prstGeom prst="straightConnector1">
                <a:avLst/>
              </a:prstGeom>
              <a:noFill/>
              <a:ln w="19050">
                <a:solidFill>
                  <a:srgbClr val="FFCC00"/>
                </a:solidFill>
                <a:round/>
                <a:headEnd type="triangle" w="med" len="med"/>
                <a:tailEnd/>
              </a:ln>
            </p:spPr>
          </p:cxnSp>
          <p:sp>
            <p:nvSpPr>
              <p:cNvPr id="193549" name="AutoShape 13"/>
              <p:cNvSpPr>
                <a:spLocks noChangeArrowheads="1"/>
              </p:cNvSpPr>
              <p:nvPr/>
            </p:nvSpPr>
            <p:spPr bwMode="auto">
              <a:xfrm>
                <a:off x="1647" y="754"/>
                <a:ext cx="793" cy="227"/>
              </a:xfrm>
              <a:prstGeom prst="roundRect">
                <a:avLst>
                  <a:gd name="adj" fmla="val 44852"/>
                </a:avLst>
              </a:prstGeom>
              <a:solidFill>
                <a:srgbClr val="FFFF99">
                  <a:alpha val="50000"/>
                </a:srgbClr>
              </a:solidFill>
              <a:ln w="1905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Arial" charset="0"/>
                    <a:ea typeface="宋体" pitchFamily="2" charset="-122"/>
                  </a:rPr>
                  <a:t>call</a:t>
                </a:r>
              </a:p>
            </p:txBody>
          </p:sp>
          <p:sp>
            <p:nvSpPr>
              <p:cNvPr id="193550" name="AutoShape 14"/>
              <p:cNvSpPr>
                <a:spLocks noChangeArrowheads="1"/>
              </p:cNvSpPr>
              <p:nvPr/>
            </p:nvSpPr>
            <p:spPr bwMode="auto">
              <a:xfrm>
                <a:off x="3198" y="754"/>
                <a:ext cx="793" cy="227"/>
              </a:xfrm>
              <a:prstGeom prst="roundRect">
                <a:avLst>
                  <a:gd name="adj" fmla="val 44852"/>
                </a:avLst>
              </a:prstGeom>
              <a:solidFill>
                <a:srgbClr val="FFFF99">
                  <a:alpha val="50000"/>
                </a:srgbClr>
              </a:solidFill>
              <a:ln w="1905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Arial" charset="0"/>
                    <a:ea typeface="宋体" pitchFamily="2" charset="-122"/>
                  </a:rPr>
                  <a:t>ident</a:t>
                </a:r>
              </a:p>
            </p:txBody>
          </p:sp>
        </p:grpSp>
        <p:cxnSp>
          <p:nvCxnSpPr>
            <p:cNvPr id="28688" name="AutoShape 15"/>
            <p:cNvCxnSpPr>
              <a:cxnSpLocks noChangeShapeType="1"/>
              <a:stCxn id="193541" idx="6"/>
              <a:endCxn id="193545" idx="1"/>
            </p:cNvCxnSpPr>
            <p:nvPr/>
          </p:nvCxnSpPr>
          <p:spPr bwMode="auto">
            <a:xfrm>
              <a:off x="3021" y="424"/>
              <a:ext cx="350" cy="0"/>
            </a:xfrm>
            <a:prstGeom prst="straightConnector1">
              <a:avLst/>
            </a:prstGeom>
            <a:noFill/>
            <a:ln w="19050">
              <a:solidFill>
                <a:srgbClr val="FFCC00"/>
              </a:solidFill>
              <a:round/>
              <a:headEnd/>
              <a:tailEnd type="triangle" w="med" len="med"/>
            </a:ln>
          </p:spPr>
        </p:cxnSp>
        <p:grpSp>
          <p:nvGrpSpPr>
            <p:cNvPr id="28689" name="Group 16"/>
            <p:cNvGrpSpPr>
              <a:grpSpLocks/>
            </p:cNvGrpSpPr>
            <p:nvPr/>
          </p:nvGrpSpPr>
          <p:grpSpPr bwMode="auto">
            <a:xfrm>
              <a:off x="1413" y="1117"/>
              <a:ext cx="3568" cy="564"/>
              <a:chOff x="1407" y="1253"/>
              <a:chExt cx="3568" cy="564"/>
            </a:xfrm>
          </p:grpSpPr>
          <p:sp>
            <p:nvSpPr>
              <p:cNvPr id="193553" name="AutoShape 17"/>
              <p:cNvSpPr>
                <a:spLocks noChangeArrowheads="1"/>
              </p:cNvSpPr>
              <p:nvPr/>
            </p:nvSpPr>
            <p:spPr bwMode="auto">
              <a:xfrm>
                <a:off x="1638" y="1267"/>
                <a:ext cx="793" cy="227"/>
              </a:xfrm>
              <a:prstGeom prst="roundRect">
                <a:avLst>
                  <a:gd name="adj" fmla="val 44852"/>
                </a:avLst>
              </a:prstGeom>
              <a:solidFill>
                <a:srgbClr val="FFFF99">
                  <a:alpha val="50000"/>
                </a:srgbClr>
              </a:solidFill>
              <a:ln w="1905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Arial" charset="0"/>
                    <a:ea typeface="宋体" pitchFamily="2" charset="-122"/>
                  </a:rPr>
                  <a:t>begin</a:t>
                </a:r>
              </a:p>
            </p:txBody>
          </p:sp>
          <p:cxnSp>
            <p:nvCxnSpPr>
              <p:cNvPr id="28740" name="AutoShape 18"/>
              <p:cNvCxnSpPr>
                <a:cxnSpLocks noChangeShapeType="1"/>
                <a:stCxn id="193553" idx="3"/>
                <a:endCxn id="193556" idx="1"/>
              </p:cNvCxnSpPr>
              <p:nvPr/>
            </p:nvCxnSpPr>
            <p:spPr bwMode="auto">
              <a:xfrm flipV="1">
                <a:off x="2437" y="1380"/>
                <a:ext cx="226" cy="1"/>
              </a:xfrm>
              <a:prstGeom prst="straightConnector1">
                <a:avLst/>
              </a:prstGeom>
              <a:noFill/>
              <a:ln w="19050">
                <a:solidFill>
                  <a:srgbClr val="FFCC00"/>
                </a:solidFill>
                <a:round/>
                <a:headEnd/>
                <a:tailEnd type="triangle" w="med" len="med"/>
              </a:ln>
            </p:spPr>
          </p:cxnSp>
          <p:sp>
            <p:nvSpPr>
              <p:cNvPr id="28741" name="Line 19"/>
              <p:cNvSpPr>
                <a:spLocks noChangeShapeType="1"/>
              </p:cNvSpPr>
              <p:nvPr/>
            </p:nvSpPr>
            <p:spPr bwMode="auto">
              <a:xfrm>
                <a:off x="1407" y="1380"/>
                <a:ext cx="227" cy="0"/>
              </a:xfrm>
              <a:prstGeom prst="line">
                <a:avLst/>
              </a:prstGeom>
              <a:noFill/>
              <a:ln w="19050">
                <a:solidFill>
                  <a:srgbClr val="FFCC00"/>
                </a:solidFill>
                <a:round/>
                <a:headEnd/>
                <a:tailEnd type="triangle" w="med" len="med"/>
              </a:ln>
            </p:spPr>
            <p:txBody>
              <a:bodyPr anchor="ctr" anchorCtr="1"/>
              <a:lstStyle/>
              <a:p>
                <a:endParaRPr lang="zh-CN" altLang="en-US"/>
              </a:p>
            </p:txBody>
          </p:sp>
          <p:sp>
            <p:nvSpPr>
              <p:cNvPr id="193556" name="Text Box 20"/>
              <p:cNvSpPr txBox="1">
                <a:spLocks noChangeArrowheads="1"/>
              </p:cNvSpPr>
              <p:nvPr/>
            </p:nvSpPr>
            <p:spPr bwMode="auto">
              <a:xfrm>
                <a:off x="2669" y="1266"/>
                <a:ext cx="453" cy="227"/>
              </a:xfrm>
              <a:prstGeom prst="rect">
                <a:avLst/>
              </a:prstGeom>
              <a:solidFill>
                <a:srgbClr val="FFCCCC">
                  <a:alpha val="50000"/>
                </a:srgbClr>
              </a:solidFill>
              <a:ln w="19050" algn="ctr">
                <a:solidFill>
                  <a:srgbClr val="FF0000"/>
                </a:solidFill>
                <a:miter lim="800000"/>
                <a:headEnd/>
                <a:tailEnd/>
              </a:ln>
              <a:effectLst/>
            </p:spPr>
            <p:txBody>
              <a:bodyPr anchor="ctr" anchorCtr="1"/>
              <a:lstStyle/>
              <a:p>
                <a:pPr algn="ctr">
                  <a:defRPr/>
                </a:pPr>
                <a:r>
                  <a:rPr kumimoji="1" lang="zh-CN" altLang="en-US" sz="2000" b="1">
                    <a:effectLst>
                      <a:outerShdw blurRad="38100" dist="38100" dir="2700000" algn="tl">
                        <a:srgbClr val="000000"/>
                      </a:outerShdw>
                    </a:effectLst>
                    <a:latin typeface="Times New Roman" pitchFamily="18" charset="0"/>
                    <a:ea typeface="楷体_GB2312" pitchFamily="49" charset="-122"/>
                  </a:rPr>
                  <a:t>语句</a:t>
                </a:r>
              </a:p>
            </p:txBody>
          </p:sp>
          <p:sp>
            <p:nvSpPr>
              <p:cNvPr id="193557" name="AutoShape 21"/>
              <p:cNvSpPr>
                <a:spLocks noChangeArrowheads="1"/>
              </p:cNvSpPr>
              <p:nvPr/>
            </p:nvSpPr>
            <p:spPr bwMode="auto">
              <a:xfrm>
                <a:off x="4522" y="1253"/>
                <a:ext cx="453" cy="227"/>
              </a:xfrm>
              <a:prstGeom prst="roundRect">
                <a:avLst>
                  <a:gd name="adj" fmla="val 44852"/>
                </a:avLst>
              </a:prstGeom>
              <a:solidFill>
                <a:srgbClr val="FFFF99">
                  <a:alpha val="50000"/>
                </a:srgbClr>
              </a:solidFill>
              <a:ln w="1905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Arial" charset="0"/>
                    <a:ea typeface="宋体" pitchFamily="2" charset="-122"/>
                  </a:rPr>
                  <a:t>end</a:t>
                </a:r>
              </a:p>
            </p:txBody>
          </p:sp>
          <p:cxnSp>
            <p:nvCxnSpPr>
              <p:cNvPr id="28744" name="AutoShape 22"/>
              <p:cNvCxnSpPr>
                <a:cxnSpLocks noChangeShapeType="1"/>
                <a:stCxn id="193556" idx="3"/>
                <a:endCxn id="193557" idx="1"/>
              </p:cNvCxnSpPr>
              <p:nvPr/>
            </p:nvCxnSpPr>
            <p:spPr bwMode="auto">
              <a:xfrm flipV="1">
                <a:off x="3128" y="1367"/>
                <a:ext cx="1388" cy="13"/>
              </a:xfrm>
              <a:prstGeom prst="straightConnector1">
                <a:avLst/>
              </a:prstGeom>
              <a:noFill/>
              <a:ln w="19050">
                <a:solidFill>
                  <a:srgbClr val="FFCC00"/>
                </a:solidFill>
                <a:round/>
                <a:headEnd/>
                <a:tailEnd type="triangle" w="med" len="med"/>
              </a:ln>
            </p:spPr>
          </p:cxnSp>
          <p:grpSp>
            <p:nvGrpSpPr>
              <p:cNvPr id="28745" name="Group 23"/>
              <p:cNvGrpSpPr>
                <a:grpSpLocks/>
              </p:cNvGrpSpPr>
              <p:nvPr/>
            </p:nvGrpSpPr>
            <p:grpSpPr bwMode="auto">
              <a:xfrm>
                <a:off x="3246" y="1357"/>
                <a:ext cx="1136" cy="460"/>
                <a:chOff x="3246" y="1357"/>
                <a:chExt cx="1136" cy="460"/>
              </a:xfrm>
            </p:grpSpPr>
            <p:sp>
              <p:nvSpPr>
                <p:cNvPr id="193560" name="Text Box 24"/>
                <p:cNvSpPr txBox="1">
                  <a:spLocks noChangeArrowheads="1"/>
                </p:cNvSpPr>
                <p:nvPr/>
              </p:nvSpPr>
              <p:spPr bwMode="auto">
                <a:xfrm>
                  <a:off x="3393" y="1590"/>
                  <a:ext cx="453" cy="227"/>
                </a:xfrm>
                <a:prstGeom prst="rect">
                  <a:avLst/>
                </a:prstGeom>
                <a:solidFill>
                  <a:srgbClr val="FFCCCC">
                    <a:alpha val="50000"/>
                  </a:srgbClr>
                </a:solidFill>
                <a:ln w="19050" algn="ctr">
                  <a:solidFill>
                    <a:srgbClr val="FF0000"/>
                  </a:solidFill>
                  <a:miter lim="800000"/>
                  <a:headEnd/>
                  <a:tailEnd/>
                </a:ln>
                <a:effectLst/>
              </p:spPr>
              <p:txBody>
                <a:bodyPr anchor="ctr" anchorCtr="1"/>
                <a:lstStyle/>
                <a:p>
                  <a:pPr algn="ctr">
                    <a:defRPr/>
                  </a:pPr>
                  <a:r>
                    <a:rPr kumimoji="1" lang="zh-CN" altLang="en-US" sz="2000" b="1">
                      <a:effectLst>
                        <a:outerShdw blurRad="38100" dist="38100" dir="2700000" algn="tl">
                          <a:srgbClr val="000000"/>
                        </a:outerShdw>
                      </a:effectLst>
                      <a:latin typeface="Times New Roman" pitchFamily="18" charset="0"/>
                      <a:ea typeface="楷体_GB2312" pitchFamily="49" charset="-122"/>
                    </a:rPr>
                    <a:t>语句</a:t>
                  </a:r>
                </a:p>
              </p:txBody>
            </p:sp>
            <p:sp>
              <p:nvSpPr>
                <p:cNvPr id="193561" name="AutoShape 25"/>
                <p:cNvSpPr>
                  <a:spLocks noChangeArrowheads="1"/>
                </p:cNvSpPr>
                <p:nvPr/>
              </p:nvSpPr>
              <p:spPr bwMode="auto">
                <a:xfrm>
                  <a:off x="4017" y="1590"/>
                  <a:ext cx="227" cy="227"/>
                </a:xfrm>
                <a:prstGeom prst="flowChartConnector">
                  <a:avLst/>
                </a:prstGeom>
                <a:solidFill>
                  <a:srgbClr val="FFFF99">
                    <a:alpha val="50000"/>
                  </a:srgbClr>
                </a:solidFill>
                <a:ln w="19050" algn="ctr">
                  <a:solidFill>
                    <a:srgbClr val="FFCC00"/>
                  </a:solidFill>
                  <a:round/>
                  <a:headEnd/>
                  <a:tailEnd/>
                </a:ln>
                <a:effectLst/>
              </p:spPr>
              <p:txBody>
                <a:bodyPr anchor="ctr" anchorCtr="1"/>
                <a:lstStyle/>
                <a:p>
                  <a:pPr lvl="0" algn="ctr">
                    <a:defRPr/>
                  </a:pPr>
                  <a:r>
                    <a:rPr kumimoji="1" lang="en-US" altLang="zh-CN" sz="2000" b="1">
                      <a:solidFill>
                        <a:srgbClr val="FFFFFF"/>
                      </a:solidFill>
                      <a:effectLst>
                        <a:outerShdw blurRad="38100" dist="38100" dir="2700000" algn="tl">
                          <a:srgbClr val="000000"/>
                        </a:outerShdw>
                      </a:effectLst>
                      <a:latin typeface="Times New Roman" pitchFamily="18" charset="0"/>
                      <a:ea typeface="楷体_GB2312" pitchFamily="49" charset="-122"/>
                    </a:rPr>
                    <a:t>;</a:t>
                  </a:r>
                </a:p>
              </p:txBody>
            </p:sp>
            <p:cxnSp>
              <p:nvCxnSpPr>
                <p:cNvPr id="28748" name="AutoShape 26"/>
                <p:cNvCxnSpPr>
                  <a:cxnSpLocks noChangeShapeType="1"/>
                  <a:stCxn id="193561" idx="2"/>
                  <a:endCxn id="193560" idx="3"/>
                </p:cNvCxnSpPr>
                <p:nvPr/>
              </p:nvCxnSpPr>
              <p:spPr bwMode="auto">
                <a:xfrm flipH="1">
                  <a:off x="3852" y="1704"/>
                  <a:ext cx="159" cy="0"/>
                </a:xfrm>
                <a:prstGeom prst="straightConnector1">
                  <a:avLst/>
                </a:prstGeom>
                <a:noFill/>
                <a:ln w="19050">
                  <a:solidFill>
                    <a:srgbClr val="FFCC00"/>
                  </a:solidFill>
                  <a:round/>
                  <a:headEnd/>
                  <a:tailEnd type="triangle" w="med" len="med"/>
                </a:ln>
              </p:spPr>
            </p:cxnSp>
            <p:sp>
              <p:nvSpPr>
                <p:cNvPr id="28749" name="Freeform 27"/>
                <p:cNvSpPr>
                  <a:spLocks/>
                </p:cNvSpPr>
                <p:nvPr/>
              </p:nvSpPr>
              <p:spPr bwMode="auto">
                <a:xfrm>
                  <a:off x="4246" y="1373"/>
                  <a:ext cx="136" cy="340"/>
                </a:xfrm>
                <a:custGeom>
                  <a:avLst/>
                  <a:gdLst>
                    <a:gd name="T0" fmla="*/ 136 w 136"/>
                    <a:gd name="T1" fmla="*/ 0 h 408"/>
                    <a:gd name="T2" fmla="*/ 136 w 136"/>
                    <a:gd name="T3" fmla="*/ 283 h 408"/>
                    <a:gd name="T4" fmla="*/ 0 w 136"/>
                    <a:gd name="T5" fmla="*/ 283 h 408"/>
                    <a:gd name="T6" fmla="*/ 0 60000 65536"/>
                    <a:gd name="T7" fmla="*/ 0 60000 65536"/>
                    <a:gd name="T8" fmla="*/ 0 60000 65536"/>
                    <a:gd name="T9" fmla="*/ 0 w 136"/>
                    <a:gd name="T10" fmla="*/ 0 h 408"/>
                    <a:gd name="T11" fmla="*/ 136 w 136"/>
                    <a:gd name="T12" fmla="*/ 408 h 408"/>
                  </a:gdLst>
                  <a:ahLst/>
                  <a:cxnLst>
                    <a:cxn ang="T6">
                      <a:pos x="T0" y="T1"/>
                    </a:cxn>
                    <a:cxn ang="T7">
                      <a:pos x="T2" y="T3"/>
                    </a:cxn>
                    <a:cxn ang="T8">
                      <a:pos x="T4" y="T5"/>
                    </a:cxn>
                  </a:cxnLst>
                  <a:rect l="T9" t="T10" r="T11" b="T12"/>
                  <a:pathLst>
                    <a:path w="136" h="408">
                      <a:moveTo>
                        <a:pt x="136" y="0"/>
                      </a:moveTo>
                      <a:lnTo>
                        <a:pt x="136" y="408"/>
                      </a:lnTo>
                      <a:lnTo>
                        <a:pt x="0" y="408"/>
                      </a:lnTo>
                    </a:path>
                  </a:pathLst>
                </a:custGeom>
                <a:noFill/>
                <a:ln w="19050">
                  <a:solidFill>
                    <a:srgbClr val="FFCC00"/>
                  </a:solidFill>
                  <a:round/>
                  <a:headEnd/>
                  <a:tailEnd type="triangle" w="med" len="med"/>
                </a:ln>
              </p:spPr>
              <p:txBody>
                <a:bodyPr anchor="ctr" anchorCtr="1"/>
                <a:lstStyle/>
                <a:p>
                  <a:endParaRPr lang="zh-CN" altLang="en-US"/>
                </a:p>
              </p:txBody>
            </p:sp>
            <p:sp>
              <p:nvSpPr>
                <p:cNvPr id="28750" name="Freeform 28"/>
                <p:cNvSpPr>
                  <a:spLocks/>
                </p:cNvSpPr>
                <p:nvPr/>
              </p:nvSpPr>
              <p:spPr bwMode="auto">
                <a:xfrm rot="10800000" flipV="1">
                  <a:off x="3246" y="1357"/>
                  <a:ext cx="136" cy="340"/>
                </a:xfrm>
                <a:custGeom>
                  <a:avLst/>
                  <a:gdLst>
                    <a:gd name="T0" fmla="*/ 136 w 136"/>
                    <a:gd name="T1" fmla="*/ 0 h 408"/>
                    <a:gd name="T2" fmla="*/ 136 w 136"/>
                    <a:gd name="T3" fmla="*/ 283 h 408"/>
                    <a:gd name="T4" fmla="*/ 0 w 136"/>
                    <a:gd name="T5" fmla="*/ 283 h 408"/>
                    <a:gd name="T6" fmla="*/ 0 60000 65536"/>
                    <a:gd name="T7" fmla="*/ 0 60000 65536"/>
                    <a:gd name="T8" fmla="*/ 0 60000 65536"/>
                    <a:gd name="T9" fmla="*/ 0 w 136"/>
                    <a:gd name="T10" fmla="*/ 0 h 408"/>
                    <a:gd name="T11" fmla="*/ 136 w 136"/>
                    <a:gd name="T12" fmla="*/ 408 h 408"/>
                  </a:gdLst>
                  <a:ahLst/>
                  <a:cxnLst>
                    <a:cxn ang="T6">
                      <a:pos x="T0" y="T1"/>
                    </a:cxn>
                    <a:cxn ang="T7">
                      <a:pos x="T2" y="T3"/>
                    </a:cxn>
                    <a:cxn ang="T8">
                      <a:pos x="T4" y="T5"/>
                    </a:cxn>
                  </a:cxnLst>
                  <a:rect l="T9" t="T10" r="T11" b="T12"/>
                  <a:pathLst>
                    <a:path w="136" h="408">
                      <a:moveTo>
                        <a:pt x="136" y="0"/>
                      </a:moveTo>
                      <a:lnTo>
                        <a:pt x="136" y="408"/>
                      </a:lnTo>
                      <a:lnTo>
                        <a:pt x="0" y="408"/>
                      </a:lnTo>
                    </a:path>
                  </a:pathLst>
                </a:custGeom>
                <a:noFill/>
                <a:ln w="19050">
                  <a:solidFill>
                    <a:srgbClr val="FFCC00"/>
                  </a:solidFill>
                  <a:round/>
                  <a:headEnd type="triangle" w="med" len="med"/>
                  <a:tailEnd/>
                </a:ln>
              </p:spPr>
              <p:txBody>
                <a:bodyPr anchor="ctr" anchorCtr="1"/>
                <a:lstStyle/>
                <a:p>
                  <a:endParaRPr lang="zh-CN" altLang="en-US"/>
                </a:p>
              </p:txBody>
            </p:sp>
          </p:grpSp>
        </p:grpSp>
        <p:grpSp>
          <p:nvGrpSpPr>
            <p:cNvPr id="28690" name="Group 29"/>
            <p:cNvGrpSpPr>
              <a:grpSpLocks/>
            </p:cNvGrpSpPr>
            <p:nvPr/>
          </p:nvGrpSpPr>
          <p:grpSpPr bwMode="auto">
            <a:xfrm>
              <a:off x="1411" y="1797"/>
              <a:ext cx="3421" cy="227"/>
              <a:chOff x="1411" y="1888"/>
              <a:chExt cx="3421" cy="227"/>
            </a:xfrm>
          </p:grpSpPr>
          <p:sp>
            <p:nvSpPr>
              <p:cNvPr id="28731" name="Line 30"/>
              <p:cNvSpPr>
                <a:spLocks noChangeShapeType="1"/>
              </p:cNvSpPr>
              <p:nvPr/>
            </p:nvSpPr>
            <p:spPr bwMode="auto">
              <a:xfrm flipH="1" flipV="1">
                <a:off x="1411" y="2001"/>
                <a:ext cx="253" cy="0"/>
              </a:xfrm>
              <a:prstGeom prst="line">
                <a:avLst/>
              </a:prstGeom>
              <a:noFill/>
              <a:ln w="19050">
                <a:solidFill>
                  <a:srgbClr val="FFCC00"/>
                </a:solidFill>
                <a:round/>
                <a:headEnd type="triangle" w="med" len="med"/>
                <a:tailEnd/>
              </a:ln>
            </p:spPr>
            <p:txBody>
              <a:bodyPr anchor="ctr" anchorCtr="1"/>
              <a:lstStyle/>
              <a:p>
                <a:endParaRPr lang="zh-CN" altLang="en-US"/>
              </a:p>
            </p:txBody>
          </p:sp>
          <p:sp>
            <p:nvSpPr>
              <p:cNvPr id="193567" name="AutoShape 31"/>
              <p:cNvSpPr>
                <a:spLocks noChangeArrowheads="1"/>
              </p:cNvSpPr>
              <p:nvPr/>
            </p:nvSpPr>
            <p:spPr bwMode="auto">
              <a:xfrm>
                <a:off x="1658" y="1888"/>
                <a:ext cx="453" cy="227"/>
              </a:xfrm>
              <a:prstGeom prst="roundRect">
                <a:avLst>
                  <a:gd name="adj" fmla="val 44852"/>
                </a:avLst>
              </a:prstGeom>
              <a:solidFill>
                <a:srgbClr val="FFFF99">
                  <a:alpha val="50000"/>
                </a:srgbClr>
              </a:solidFill>
              <a:ln w="1905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Arial" charset="0"/>
                    <a:ea typeface="宋体" pitchFamily="2" charset="-122"/>
                  </a:rPr>
                  <a:t>if</a:t>
                </a:r>
              </a:p>
            </p:txBody>
          </p:sp>
          <p:sp>
            <p:nvSpPr>
              <p:cNvPr id="193568" name="Text Box 32"/>
              <p:cNvSpPr txBox="1">
                <a:spLocks noChangeArrowheads="1"/>
              </p:cNvSpPr>
              <p:nvPr/>
            </p:nvSpPr>
            <p:spPr bwMode="auto">
              <a:xfrm>
                <a:off x="2565" y="1888"/>
                <a:ext cx="453" cy="227"/>
              </a:xfrm>
              <a:prstGeom prst="rect">
                <a:avLst/>
              </a:prstGeom>
              <a:solidFill>
                <a:srgbClr val="FFCCCC">
                  <a:alpha val="50000"/>
                </a:srgbClr>
              </a:solidFill>
              <a:ln w="19050" algn="ctr">
                <a:solidFill>
                  <a:srgbClr val="FF0000"/>
                </a:solidFill>
                <a:miter lim="800000"/>
                <a:headEnd/>
                <a:tailEnd/>
              </a:ln>
              <a:effectLst/>
            </p:spPr>
            <p:txBody>
              <a:bodyPr anchor="ctr" anchorCtr="1"/>
              <a:lstStyle/>
              <a:p>
                <a:pPr algn="ctr">
                  <a:defRPr/>
                </a:pPr>
                <a:r>
                  <a:rPr kumimoji="1" lang="zh-CN" altLang="en-US" sz="2000" b="1">
                    <a:effectLst>
                      <a:outerShdw blurRad="38100" dist="38100" dir="2700000" algn="tl">
                        <a:srgbClr val="000000"/>
                      </a:outerShdw>
                    </a:effectLst>
                    <a:latin typeface="Times New Roman" pitchFamily="18" charset="0"/>
                    <a:ea typeface="楷体_GB2312" pitchFamily="49" charset="-122"/>
                  </a:rPr>
                  <a:t>条件</a:t>
                </a:r>
              </a:p>
            </p:txBody>
          </p:sp>
          <p:sp>
            <p:nvSpPr>
              <p:cNvPr id="193569" name="Text Box 33"/>
              <p:cNvSpPr txBox="1">
                <a:spLocks noChangeArrowheads="1"/>
              </p:cNvSpPr>
              <p:nvPr/>
            </p:nvSpPr>
            <p:spPr bwMode="auto">
              <a:xfrm>
                <a:off x="4379" y="1888"/>
                <a:ext cx="453" cy="227"/>
              </a:xfrm>
              <a:prstGeom prst="rect">
                <a:avLst/>
              </a:prstGeom>
              <a:solidFill>
                <a:srgbClr val="FFCCCC">
                  <a:alpha val="50000"/>
                </a:srgbClr>
              </a:solidFill>
              <a:ln w="19050" algn="ctr">
                <a:solidFill>
                  <a:srgbClr val="FF0000"/>
                </a:solidFill>
                <a:miter lim="800000"/>
                <a:headEnd/>
                <a:tailEnd/>
              </a:ln>
              <a:effectLst/>
            </p:spPr>
            <p:txBody>
              <a:bodyPr anchor="ctr" anchorCtr="1"/>
              <a:lstStyle/>
              <a:p>
                <a:pPr algn="ctr">
                  <a:defRPr/>
                </a:pPr>
                <a:r>
                  <a:rPr kumimoji="1" lang="zh-CN" altLang="en-US" sz="2000" b="1">
                    <a:effectLst>
                      <a:outerShdw blurRad="38100" dist="38100" dir="2700000" algn="tl">
                        <a:srgbClr val="000000"/>
                      </a:outerShdw>
                    </a:effectLst>
                    <a:latin typeface="Times New Roman" pitchFamily="18" charset="0"/>
                    <a:ea typeface="楷体_GB2312" pitchFamily="49" charset="-122"/>
                  </a:rPr>
                  <a:t>语句</a:t>
                </a:r>
              </a:p>
            </p:txBody>
          </p:sp>
          <p:sp>
            <p:nvSpPr>
              <p:cNvPr id="193570" name="AutoShape 34"/>
              <p:cNvSpPr>
                <a:spLocks noChangeArrowheads="1"/>
              </p:cNvSpPr>
              <p:nvPr/>
            </p:nvSpPr>
            <p:spPr bwMode="auto">
              <a:xfrm>
                <a:off x="3472" y="1888"/>
                <a:ext cx="453" cy="227"/>
              </a:xfrm>
              <a:prstGeom prst="roundRect">
                <a:avLst>
                  <a:gd name="adj" fmla="val 44852"/>
                </a:avLst>
              </a:prstGeom>
              <a:solidFill>
                <a:srgbClr val="FFFF99">
                  <a:alpha val="50000"/>
                </a:srgbClr>
              </a:solidFill>
              <a:ln w="19050" algn="ctr">
                <a:solidFill>
                  <a:srgbClr val="FFCC00"/>
                </a:solidFill>
                <a:round/>
                <a:headEnd/>
                <a:tailEnd/>
              </a:ln>
              <a:effectLst/>
            </p:spPr>
            <p:txBody>
              <a:bodyPr lIns="18000" rIns="18000" anchor="ctr" anchorCtr="1"/>
              <a:lstStyle/>
              <a:p>
                <a:pPr lvl="0" algn="ctr">
                  <a:defRPr/>
                </a:pPr>
                <a:r>
                  <a:rPr kumimoji="1" lang="en-US" altLang="zh-CN" b="1">
                    <a:solidFill>
                      <a:srgbClr val="FFFFFF"/>
                    </a:solidFill>
                    <a:effectLst>
                      <a:outerShdw blurRad="38100" dist="38100" dir="2700000" algn="tl">
                        <a:srgbClr val="000000"/>
                      </a:outerShdw>
                    </a:effectLst>
                    <a:latin typeface="Arial" charset="0"/>
                    <a:ea typeface="宋体" pitchFamily="2" charset="-122"/>
                  </a:rPr>
                  <a:t>then</a:t>
                </a:r>
              </a:p>
            </p:txBody>
          </p:sp>
          <p:cxnSp>
            <p:nvCxnSpPr>
              <p:cNvPr id="28736" name="AutoShape 35"/>
              <p:cNvCxnSpPr>
                <a:cxnSpLocks noChangeShapeType="1"/>
                <a:stCxn id="193567" idx="3"/>
                <a:endCxn id="193568" idx="1"/>
              </p:cNvCxnSpPr>
              <p:nvPr/>
            </p:nvCxnSpPr>
            <p:spPr bwMode="auto">
              <a:xfrm>
                <a:off x="2117" y="2002"/>
                <a:ext cx="442" cy="0"/>
              </a:xfrm>
              <a:prstGeom prst="straightConnector1">
                <a:avLst/>
              </a:prstGeom>
              <a:noFill/>
              <a:ln w="19050">
                <a:solidFill>
                  <a:srgbClr val="FFCC00"/>
                </a:solidFill>
                <a:round/>
                <a:headEnd/>
                <a:tailEnd type="triangle" w="med" len="med"/>
              </a:ln>
            </p:spPr>
          </p:cxnSp>
          <p:cxnSp>
            <p:nvCxnSpPr>
              <p:cNvPr id="28737" name="AutoShape 36"/>
              <p:cNvCxnSpPr>
                <a:cxnSpLocks noChangeShapeType="1"/>
                <a:stCxn id="193568" idx="3"/>
                <a:endCxn id="193570" idx="1"/>
              </p:cNvCxnSpPr>
              <p:nvPr/>
            </p:nvCxnSpPr>
            <p:spPr bwMode="auto">
              <a:xfrm>
                <a:off x="3024" y="2002"/>
                <a:ext cx="442" cy="0"/>
              </a:xfrm>
              <a:prstGeom prst="straightConnector1">
                <a:avLst/>
              </a:prstGeom>
              <a:noFill/>
              <a:ln w="19050">
                <a:solidFill>
                  <a:srgbClr val="FFCC00"/>
                </a:solidFill>
                <a:round/>
                <a:headEnd/>
                <a:tailEnd type="triangle" w="med" len="med"/>
              </a:ln>
            </p:spPr>
          </p:cxnSp>
          <p:cxnSp>
            <p:nvCxnSpPr>
              <p:cNvPr id="28738" name="AutoShape 37"/>
              <p:cNvCxnSpPr>
                <a:cxnSpLocks noChangeShapeType="1"/>
                <a:stCxn id="193570" idx="3"/>
                <a:endCxn id="193569" idx="1"/>
              </p:cNvCxnSpPr>
              <p:nvPr/>
            </p:nvCxnSpPr>
            <p:spPr bwMode="auto">
              <a:xfrm>
                <a:off x="3931" y="2002"/>
                <a:ext cx="442" cy="0"/>
              </a:xfrm>
              <a:prstGeom prst="straightConnector1">
                <a:avLst/>
              </a:prstGeom>
              <a:noFill/>
              <a:ln w="19050">
                <a:solidFill>
                  <a:srgbClr val="FFCC00"/>
                </a:solidFill>
                <a:round/>
                <a:headEnd/>
                <a:tailEnd type="triangle" w="med" len="med"/>
              </a:ln>
            </p:spPr>
          </p:cxnSp>
        </p:grpSp>
        <p:grpSp>
          <p:nvGrpSpPr>
            <p:cNvPr id="28691" name="Group 38"/>
            <p:cNvGrpSpPr>
              <a:grpSpLocks/>
            </p:cNvGrpSpPr>
            <p:nvPr/>
          </p:nvGrpSpPr>
          <p:grpSpPr bwMode="auto">
            <a:xfrm>
              <a:off x="1409" y="2205"/>
              <a:ext cx="3421" cy="227"/>
              <a:chOff x="1409" y="2341"/>
              <a:chExt cx="3421" cy="227"/>
            </a:xfrm>
          </p:grpSpPr>
          <p:sp>
            <p:nvSpPr>
              <p:cNvPr id="28723" name="Line 39"/>
              <p:cNvSpPr>
                <a:spLocks noChangeShapeType="1"/>
              </p:cNvSpPr>
              <p:nvPr/>
            </p:nvSpPr>
            <p:spPr bwMode="auto">
              <a:xfrm flipH="1" flipV="1">
                <a:off x="1409" y="2454"/>
                <a:ext cx="253" cy="0"/>
              </a:xfrm>
              <a:prstGeom prst="line">
                <a:avLst/>
              </a:prstGeom>
              <a:noFill/>
              <a:ln w="19050">
                <a:solidFill>
                  <a:srgbClr val="FFCC00"/>
                </a:solidFill>
                <a:round/>
                <a:headEnd type="triangle" w="med" len="med"/>
                <a:tailEnd/>
              </a:ln>
            </p:spPr>
            <p:txBody>
              <a:bodyPr anchor="ctr" anchorCtr="1"/>
              <a:lstStyle/>
              <a:p>
                <a:endParaRPr lang="zh-CN" altLang="en-US"/>
              </a:p>
            </p:txBody>
          </p:sp>
          <p:sp>
            <p:nvSpPr>
              <p:cNvPr id="193576" name="AutoShape 40"/>
              <p:cNvSpPr>
                <a:spLocks noChangeArrowheads="1"/>
              </p:cNvSpPr>
              <p:nvPr/>
            </p:nvSpPr>
            <p:spPr bwMode="auto">
              <a:xfrm>
                <a:off x="1656" y="2341"/>
                <a:ext cx="453" cy="227"/>
              </a:xfrm>
              <a:prstGeom prst="roundRect">
                <a:avLst>
                  <a:gd name="adj" fmla="val 44852"/>
                </a:avLst>
              </a:prstGeom>
              <a:solidFill>
                <a:srgbClr val="FFFF99">
                  <a:alpha val="50000"/>
                </a:srgbClr>
              </a:solidFill>
              <a:ln w="19050" algn="ctr">
                <a:solidFill>
                  <a:srgbClr val="FFCC00"/>
                </a:solidFill>
                <a:round/>
                <a:headEnd/>
                <a:tailEnd/>
              </a:ln>
              <a:effectLst/>
            </p:spPr>
            <p:txBody>
              <a:bodyPr lIns="18000" rIns="18000" anchor="ctr" anchorCtr="1"/>
              <a:lstStyle/>
              <a:p>
                <a:pPr lvl="0" algn="ctr">
                  <a:defRPr/>
                </a:pPr>
                <a:r>
                  <a:rPr kumimoji="1" lang="en-US" altLang="zh-CN" b="1">
                    <a:solidFill>
                      <a:srgbClr val="FFFFFF"/>
                    </a:solidFill>
                    <a:effectLst>
                      <a:outerShdw blurRad="38100" dist="38100" dir="2700000" algn="tl">
                        <a:srgbClr val="000000"/>
                      </a:outerShdw>
                    </a:effectLst>
                    <a:latin typeface="Arial" charset="0"/>
                    <a:ea typeface="宋体" pitchFamily="2" charset="-122"/>
                  </a:rPr>
                  <a:t>while</a:t>
                </a:r>
              </a:p>
            </p:txBody>
          </p:sp>
          <p:sp>
            <p:nvSpPr>
              <p:cNvPr id="193577" name="Text Box 41"/>
              <p:cNvSpPr txBox="1">
                <a:spLocks noChangeArrowheads="1"/>
              </p:cNvSpPr>
              <p:nvPr/>
            </p:nvSpPr>
            <p:spPr bwMode="auto">
              <a:xfrm>
                <a:off x="2563" y="2341"/>
                <a:ext cx="453" cy="227"/>
              </a:xfrm>
              <a:prstGeom prst="rect">
                <a:avLst/>
              </a:prstGeom>
              <a:solidFill>
                <a:srgbClr val="FFCCCC">
                  <a:alpha val="50000"/>
                </a:srgbClr>
              </a:solidFill>
              <a:ln w="19050" algn="ctr">
                <a:solidFill>
                  <a:srgbClr val="FF0000"/>
                </a:solidFill>
                <a:miter lim="800000"/>
                <a:headEnd/>
                <a:tailEnd/>
              </a:ln>
              <a:effectLst/>
            </p:spPr>
            <p:txBody>
              <a:bodyPr anchor="ctr" anchorCtr="1"/>
              <a:lstStyle/>
              <a:p>
                <a:pPr algn="ctr">
                  <a:defRPr/>
                </a:pPr>
                <a:r>
                  <a:rPr kumimoji="1" lang="zh-CN" altLang="en-US" sz="2000" b="1">
                    <a:effectLst>
                      <a:outerShdw blurRad="38100" dist="38100" dir="2700000" algn="tl">
                        <a:srgbClr val="000000"/>
                      </a:outerShdw>
                    </a:effectLst>
                    <a:latin typeface="Times New Roman" pitchFamily="18" charset="0"/>
                    <a:ea typeface="楷体_GB2312" pitchFamily="49" charset="-122"/>
                  </a:rPr>
                  <a:t>条件</a:t>
                </a:r>
              </a:p>
            </p:txBody>
          </p:sp>
          <p:sp>
            <p:nvSpPr>
              <p:cNvPr id="193578" name="Text Box 42"/>
              <p:cNvSpPr txBox="1">
                <a:spLocks noChangeArrowheads="1"/>
              </p:cNvSpPr>
              <p:nvPr/>
            </p:nvSpPr>
            <p:spPr bwMode="auto">
              <a:xfrm>
                <a:off x="4377" y="2341"/>
                <a:ext cx="453" cy="227"/>
              </a:xfrm>
              <a:prstGeom prst="rect">
                <a:avLst/>
              </a:prstGeom>
              <a:solidFill>
                <a:srgbClr val="FFCCCC">
                  <a:alpha val="50000"/>
                </a:srgbClr>
              </a:solidFill>
              <a:ln w="19050" algn="ctr">
                <a:solidFill>
                  <a:srgbClr val="FF0000"/>
                </a:solidFill>
                <a:miter lim="800000"/>
                <a:headEnd/>
                <a:tailEnd/>
              </a:ln>
              <a:effectLst/>
            </p:spPr>
            <p:txBody>
              <a:bodyPr anchor="ctr" anchorCtr="1"/>
              <a:lstStyle/>
              <a:p>
                <a:pPr algn="ctr">
                  <a:defRPr/>
                </a:pPr>
                <a:r>
                  <a:rPr kumimoji="1" lang="zh-CN" altLang="en-US" sz="2000" b="1">
                    <a:effectLst>
                      <a:outerShdw blurRad="38100" dist="38100" dir="2700000" algn="tl">
                        <a:srgbClr val="000000"/>
                      </a:outerShdw>
                    </a:effectLst>
                    <a:latin typeface="Times New Roman" pitchFamily="18" charset="0"/>
                    <a:ea typeface="楷体_GB2312" pitchFamily="49" charset="-122"/>
                  </a:rPr>
                  <a:t>语句</a:t>
                </a:r>
              </a:p>
            </p:txBody>
          </p:sp>
          <p:sp>
            <p:nvSpPr>
              <p:cNvPr id="193579" name="AutoShape 43"/>
              <p:cNvSpPr>
                <a:spLocks noChangeArrowheads="1"/>
              </p:cNvSpPr>
              <p:nvPr/>
            </p:nvSpPr>
            <p:spPr bwMode="auto">
              <a:xfrm>
                <a:off x="3470" y="2341"/>
                <a:ext cx="453" cy="227"/>
              </a:xfrm>
              <a:prstGeom prst="roundRect">
                <a:avLst>
                  <a:gd name="adj" fmla="val 44852"/>
                </a:avLst>
              </a:prstGeom>
              <a:solidFill>
                <a:srgbClr val="FFFF99">
                  <a:alpha val="50000"/>
                </a:srgbClr>
              </a:solidFill>
              <a:ln w="19050" algn="ctr">
                <a:solidFill>
                  <a:srgbClr val="FFCC00"/>
                </a:solidFill>
                <a:round/>
                <a:headEnd/>
                <a:tailEnd/>
              </a:ln>
              <a:effectLst/>
            </p:spPr>
            <p:txBody>
              <a:bodyPr lIns="18000" rIns="18000" anchor="ctr" anchorCtr="1"/>
              <a:lstStyle/>
              <a:p>
                <a:pPr lvl="0" algn="ctr">
                  <a:defRPr/>
                </a:pPr>
                <a:r>
                  <a:rPr kumimoji="1" lang="en-US" altLang="zh-CN" b="1">
                    <a:solidFill>
                      <a:srgbClr val="FFFFFF"/>
                    </a:solidFill>
                    <a:effectLst>
                      <a:outerShdw blurRad="38100" dist="38100" dir="2700000" algn="tl">
                        <a:srgbClr val="000000"/>
                      </a:outerShdw>
                    </a:effectLst>
                    <a:latin typeface="Arial" charset="0"/>
                    <a:ea typeface="宋体" pitchFamily="2" charset="-122"/>
                  </a:rPr>
                  <a:t>do</a:t>
                </a:r>
              </a:p>
            </p:txBody>
          </p:sp>
          <p:cxnSp>
            <p:nvCxnSpPr>
              <p:cNvPr id="28728" name="AutoShape 44"/>
              <p:cNvCxnSpPr>
                <a:cxnSpLocks noChangeShapeType="1"/>
                <a:stCxn id="193576" idx="3"/>
                <a:endCxn id="193577" idx="1"/>
              </p:cNvCxnSpPr>
              <p:nvPr/>
            </p:nvCxnSpPr>
            <p:spPr bwMode="auto">
              <a:xfrm>
                <a:off x="2115" y="2455"/>
                <a:ext cx="442" cy="0"/>
              </a:xfrm>
              <a:prstGeom prst="straightConnector1">
                <a:avLst/>
              </a:prstGeom>
              <a:noFill/>
              <a:ln w="19050">
                <a:solidFill>
                  <a:srgbClr val="FFCC00"/>
                </a:solidFill>
                <a:round/>
                <a:headEnd/>
                <a:tailEnd type="triangle" w="med" len="med"/>
              </a:ln>
            </p:spPr>
          </p:cxnSp>
          <p:cxnSp>
            <p:nvCxnSpPr>
              <p:cNvPr id="28729" name="AutoShape 45"/>
              <p:cNvCxnSpPr>
                <a:cxnSpLocks noChangeShapeType="1"/>
                <a:stCxn id="193577" idx="3"/>
                <a:endCxn id="193579" idx="1"/>
              </p:cNvCxnSpPr>
              <p:nvPr/>
            </p:nvCxnSpPr>
            <p:spPr bwMode="auto">
              <a:xfrm>
                <a:off x="3022" y="2455"/>
                <a:ext cx="442" cy="0"/>
              </a:xfrm>
              <a:prstGeom prst="straightConnector1">
                <a:avLst/>
              </a:prstGeom>
              <a:noFill/>
              <a:ln w="19050">
                <a:solidFill>
                  <a:srgbClr val="FFCC00"/>
                </a:solidFill>
                <a:round/>
                <a:headEnd/>
                <a:tailEnd type="triangle" w="med" len="med"/>
              </a:ln>
            </p:spPr>
          </p:cxnSp>
          <p:cxnSp>
            <p:nvCxnSpPr>
              <p:cNvPr id="28730" name="AutoShape 46"/>
              <p:cNvCxnSpPr>
                <a:cxnSpLocks noChangeShapeType="1"/>
                <a:stCxn id="193579" idx="3"/>
                <a:endCxn id="193578" idx="1"/>
              </p:cNvCxnSpPr>
              <p:nvPr/>
            </p:nvCxnSpPr>
            <p:spPr bwMode="auto">
              <a:xfrm>
                <a:off x="3929" y="2455"/>
                <a:ext cx="442" cy="0"/>
              </a:xfrm>
              <a:prstGeom prst="straightConnector1">
                <a:avLst/>
              </a:prstGeom>
              <a:noFill/>
              <a:ln w="19050">
                <a:solidFill>
                  <a:srgbClr val="FFCC00"/>
                </a:solidFill>
                <a:round/>
                <a:headEnd/>
                <a:tailEnd type="triangle" w="med" len="med"/>
              </a:ln>
            </p:spPr>
          </p:cxnSp>
        </p:grpSp>
        <p:sp>
          <p:nvSpPr>
            <p:cNvPr id="28692" name="Line 47"/>
            <p:cNvSpPr>
              <a:spLocks noChangeShapeType="1"/>
            </p:cNvSpPr>
            <p:nvPr/>
          </p:nvSpPr>
          <p:spPr bwMode="auto">
            <a:xfrm flipH="1" flipV="1">
              <a:off x="1409" y="2728"/>
              <a:ext cx="253" cy="0"/>
            </a:xfrm>
            <a:prstGeom prst="line">
              <a:avLst/>
            </a:prstGeom>
            <a:noFill/>
            <a:ln w="19050">
              <a:solidFill>
                <a:srgbClr val="FFCC00"/>
              </a:solidFill>
              <a:round/>
              <a:headEnd type="triangle" w="med" len="med"/>
              <a:tailEnd/>
            </a:ln>
          </p:spPr>
          <p:txBody>
            <a:bodyPr anchor="ctr" anchorCtr="1"/>
            <a:lstStyle/>
            <a:p>
              <a:endParaRPr lang="zh-CN" altLang="en-US"/>
            </a:p>
          </p:txBody>
        </p:sp>
        <p:sp>
          <p:nvSpPr>
            <p:cNvPr id="193584" name="AutoShape 48"/>
            <p:cNvSpPr>
              <a:spLocks noChangeArrowheads="1"/>
            </p:cNvSpPr>
            <p:nvPr/>
          </p:nvSpPr>
          <p:spPr bwMode="auto">
            <a:xfrm>
              <a:off x="1656" y="2614"/>
              <a:ext cx="453" cy="227"/>
            </a:xfrm>
            <a:prstGeom prst="roundRect">
              <a:avLst>
                <a:gd name="adj" fmla="val 44852"/>
              </a:avLst>
            </a:prstGeom>
            <a:solidFill>
              <a:srgbClr val="FFFF99">
                <a:alpha val="50000"/>
              </a:srgbClr>
            </a:solidFill>
            <a:ln w="19050" algn="ctr">
              <a:solidFill>
                <a:srgbClr val="FFCC00"/>
              </a:solidFill>
              <a:round/>
              <a:headEnd/>
              <a:tailEnd/>
            </a:ln>
            <a:effectLst/>
          </p:spPr>
          <p:txBody>
            <a:bodyPr lIns="18000" rIns="18000" anchor="ctr" anchorCtr="1"/>
            <a:lstStyle/>
            <a:p>
              <a:pPr lvl="0" algn="ctr">
                <a:defRPr/>
              </a:pPr>
              <a:r>
                <a:rPr kumimoji="1" lang="en-US" altLang="zh-CN" b="1">
                  <a:solidFill>
                    <a:srgbClr val="FFFFFF"/>
                  </a:solidFill>
                  <a:effectLst>
                    <a:outerShdw blurRad="38100" dist="38100" dir="2700000" algn="tl">
                      <a:srgbClr val="000000"/>
                    </a:outerShdw>
                  </a:effectLst>
                  <a:latin typeface="Arial" charset="0"/>
                  <a:ea typeface="宋体" pitchFamily="2" charset="-122"/>
                </a:rPr>
                <a:t>read</a:t>
              </a:r>
            </a:p>
          </p:txBody>
        </p:sp>
        <p:cxnSp>
          <p:nvCxnSpPr>
            <p:cNvPr id="28694" name="AutoShape 49"/>
            <p:cNvCxnSpPr>
              <a:cxnSpLocks noChangeShapeType="1"/>
              <a:stCxn id="193584" idx="3"/>
              <a:endCxn id="193588" idx="1"/>
            </p:cNvCxnSpPr>
            <p:nvPr/>
          </p:nvCxnSpPr>
          <p:spPr bwMode="auto">
            <a:xfrm>
              <a:off x="2115" y="2728"/>
              <a:ext cx="441" cy="1"/>
            </a:xfrm>
            <a:prstGeom prst="straightConnector1">
              <a:avLst/>
            </a:prstGeom>
            <a:noFill/>
            <a:ln w="19050">
              <a:solidFill>
                <a:srgbClr val="FFCC00"/>
              </a:solidFill>
              <a:round/>
              <a:headEnd/>
              <a:tailEnd type="triangle" w="med" len="med"/>
            </a:ln>
          </p:spPr>
        </p:cxnSp>
        <p:cxnSp>
          <p:nvCxnSpPr>
            <p:cNvPr id="28695" name="AutoShape 50"/>
            <p:cNvCxnSpPr>
              <a:cxnSpLocks noChangeShapeType="1"/>
              <a:stCxn id="193588" idx="3"/>
              <a:endCxn id="193613" idx="1"/>
            </p:cNvCxnSpPr>
            <p:nvPr/>
          </p:nvCxnSpPr>
          <p:spPr bwMode="auto">
            <a:xfrm flipV="1">
              <a:off x="3021" y="2728"/>
              <a:ext cx="397" cy="1"/>
            </a:xfrm>
            <a:prstGeom prst="straightConnector1">
              <a:avLst/>
            </a:prstGeom>
            <a:noFill/>
            <a:ln w="19050">
              <a:solidFill>
                <a:srgbClr val="FFCC00"/>
              </a:solidFill>
              <a:round/>
              <a:headEnd/>
              <a:tailEnd type="triangle" w="med" len="med"/>
            </a:ln>
          </p:spPr>
        </p:cxnSp>
        <p:cxnSp>
          <p:nvCxnSpPr>
            <p:cNvPr id="28696" name="AutoShape 51"/>
            <p:cNvCxnSpPr>
              <a:cxnSpLocks noChangeShapeType="1"/>
              <a:endCxn id="193589" idx="1"/>
            </p:cNvCxnSpPr>
            <p:nvPr/>
          </p:nvCxnSpPr>
          <p:spPr bwMode="auto">
            <a:xfrm>
              <a:off x="3943" y="2728"/>
              <a:ext cx="450" cy="1"/>
            </a:xfrm>
            <a:prstGeom prst="straightConnector1">
              <a:avLst/>
            </a:prstGeom>
            <a:noFill/>
            <a:ln w="19050">
              <a:solidFill>
                <a:srgbClr val="FFCC00"/>
              </a:solidFill>
              <a:round/>
              <a:headEnd/>
              <a:tailEnd type="triangle" w="med" len="med"/>
            </a:ln>
          </p:spPr>
        </p:cxnSp>
        <p:sp>
          <p:nvSpPr>
            <p:cNvPr id="193588" name="AutoShape 52"/>
            <p:cNvSpPr>
              <a:spLocks noChangeArrowheads="1"/>
            </p:cNvSpPr>
            <p:nvPr/>
          </p:nvSpPr>
          <p:spPr bwMode="auto">
            <a:xfrm>
              <a:off x="2562" y="2615"/>
              <a:ext cx="453" cy="227"/>
            </a:xfrm>
            <a:prstGeom prst="roundRect">
              <a:avLst>
                <a:gd name="adj" fmla="val 44852"/>
              </a:avLst>
            </a:prstGeom>
            <a:solidFill>
              <a:srgbClr val="FFFF99">
                <a:alpha val="50000"/>
              </a:srgbClr>
            </a:solidFill>
            <a:ln w="19050" algn="ctr">
              <a:solidFill>
                <a:srgbClr val="FFCC00"/>
              </a:solidFill>
              <a:round/>
              <a:headEnd/>
              <a:tailEnd/>
            </a:ln>
            <a:effectLst/>
          </p:spPr>
          <p:txBody>
            <a:bodyPr lIns="18000" rIns="18000" anchor="ctr" anchorCtr="1"/>
            <a:lstStyle/>
            <a:p>
              <a:pPr lvl="0" algn="ctr">
                <a:defRPr/>
              </a:pPr>
              <a:r>
                <a:rPr kumimoji="1" lang="en-US" altLang="zh-CN" b="1">
                  <a:solidFill>
                    <a:srgbClr val="FFFFFF"/>
                  </a:solidFill>
                  <a:effectLst>
                    <a:outerShdw blurRad="38100" dist="38100" dir="2700000" algn="tl">
                      <a:srgbClr val="000000"/>
                    </a:outerShdw>
                  </a:effectLst>
                  <a:latin typeface="Arial" charset="0"/>
                  <a:ea typeface="宋体" pitchFamily="2" charset="-122"/>
                </a:rPr>
                <a:t>(</a:t>
              </a:r>
            </a:p>
          </p:txBody>
        </p:sp>
        <p:sp>
          <p:nvSpPr>
            <p:cNvPr id="193589" name="AutoShape 53"/>
            <p:cNvSpPr>
              <a:spLocks noChangeArrowheads="1"/>
            </p:cNvSpPr>
            <p:nvPr/>
          </p:nvSpPr>
          <p:spPr bwMode="auto">
            <a:xfrm>
              <a:off x="4399" y="2615"/>
              <a:ext cx="453" cy="227"/>
            </a:xfrm>
            <a:prstGeom prst="roundRect">
              <a:avLst>
                <a:gd name="adj" fmla="val 44852"/>
              </a:avLst>
            </a:prstGeom>
            <a:solidFill>
              <a:srgbClr val="FFFF99">
                <a:alpha val="50000"/>
              </a:srgbClr>
            </a:solidFill>
            <a:ln w="19050" algn="ctr">
              <a:solidFill>
                <a:srgbClr val="FFCC00"/>
              </a:solidFill>
              <a:round/>
              <a:headEnd/>
              <a:tailEnd/>
            </a:ln>
            <a:effectLst/>
          </p:spPr>
          <p:txBody>
            <a:bodyPr lIns="18000" rIns="18000" anchor="ctr" anchorCtr="1"/>
            <a:lstStyle/>
            <a:p>
              <a:pPr lvl="0" algn="ctr">
                <a:defRPr/>
              </a:pPr>
              <a:r>
                <a:rPr kumimoji="1" lang="en-US" altLang="zh-CN" b="1">
                  <a:solidFill>
                    <a:srgbClr val="FFFFFF"/>
                  </a:solidFill>
                  <a:effectLst>
                    <a:outerShdw blurRad="38100" dist="38100" dir="2700000" algn="tl">
                      <a:srgbClr val="000000"/>
                    </a:outerShdw>
                  </a:effectLst>
                  <a:latin typeface="Arial" charset="0"/>
                  <a:ea typeface="宋体" pitchFamily="2" charset="-122"/>
                </a:rPr>
                <a:t>)</a:t>
              </a:r>
            </a:p>
          </p:txBody>
        </p:sp>
        <p:sp>
          <p:nvSpPr>
            <p:cNvPr id="193590" name="AutoShape 54"/>
            <p:cNvSpPr>
              <a:spLocks noChangeArrowheads="1"/>
            </p:cNvSpPr>
            <p:nvPr/>
          </p:nvSpPr>
          <p:spPr bwMode="auto">
            <a:xfrm>
              <a:off x="3594" y="2932"/>
              <a:ext cx="233" cy="227"/>
            </a:xfrm>
            <a:prstGeom prst="flowChartConnector">
              <a:avLst/>
            </a:prstGeom>
            <a:solidFill>
              <a:srgbClr val="FFFF99">
                <a:alpha val="50000"/>
              </a:srgbClr>
            </a:solidFill>
            <a:ln w="19050" algn="ctr">
              <a:solidFill>
                <a:srgbClr val="FFCC00"/>
              </a:solidFill>
              <a:round/>
              <a:headEnd/>
              <a:tailEnd/>
            </a:ln>
            <a:effectLst/>
          </p:spPr>
          <p:txBody>
            <a:bodyPr anchor="ctr" anchorCtr="1"/>
            <a:lstStyle/>
            <a:p>
              <a:pPr lvl="0" algn="ctr">
                <a:defRPr/>
              </a:pPr>
              <a:r>
                <a:rPr kumimoji="1" lang="en-US" altLang="zh-CN" sz="2000" b="1">
                  <a:solidFill>
                    <a:srgbClr val="FFFFFF"/>
                  </a:solidFill>
                  <a:effectLst>
                    <a:outerShdw blurRad="38100" dist="38100" dir="2700000" algn="tl">
                      <a:srgbClr val="000000"/>
                    </a:outerShdw>
                  </a:effectLst>
                  <a:latin typeface="Times New Roman" pitchFamily="18" charset="0"/>
                  <a:ea typeface="楷体_GB2312" pitchFamily="49" charset="-122"/>
                </a:rPr>
                <a:t>,</a:t>
              </a:r>
            </a:p>
          </p:txBody>
        </p:sp>
        <p:cxnSp>
          <p:nvCxnSpPr>
            <p:cNvPr id="28700" name="AutoShape 55"/>
            <p:cNvCxnSpPr>
              <a:cxnSpLocks noChangeShapeType="1"/>
              <a:stCxn id="193613" idx="3"/>
              <a:endCxn id="193590" idx="6"/>
            </p:cNvCxnSpPr>
            <p:nvPr/>
          </p:nvCxnSpPr>
          <p:spPr bwMode="auto">
            <a:xfrm flipH="1">
              <a:off x="3833" y="2728"/>
              <a:ext cx="164" cy="318"/>
            </a:xfrm>
            <a:prstGeom prst="bentConnector3">
              <a:avLst>
                <a:gd name="adj1" fmla="val -83537"/>
              </a:avLst>
            </a:prstGeom>
            <a:noFill/>
            <a:ln w="19050">
              <a:solidFill>
                <a:srgbClr val="FFCC00"/>
              </a:solidFill>
              <a:miter lim="800000"/>
              <a:headEnd/>
              <a:tailEnd type="triangle" w="med" len="med"/>
            </a:ln>
          </p:spPr>
        </p:cxnSp>
        <p:cxnSp>
          <p:nvCxnSpPr>
            <p:cNvPr id="28701" name="AutoShape 56"/>
            <p:cNvCxnSpPr>
              <a:cxnSpLocks noChangeShapeType="1"/>
            </p:cNvCxnSpPr>
            <p:nvPr/>
          </p:nvCxnSpPr>
          <p:spPr bwMode="auto">
            <a:xfrm rot="10800000">
              <a:off x="3418" y="2728"/>
              <a:ext cx="170" cy="318"/>
            </a:xfrm>
            <a:prstGeom prst="bentConnector3">
              <a:avLst>
                <a:gd name="adj1" fmla="val 181176"/>
              </a:avLst>
            </a:prstGeom>
            <a:noFill/>
            <a:ln w="19050">
              <a:solidFill>
                <a:srgbClr val="FFCC00"/>
              </a:solidFill>
              <a:miter lim="800000"/>
              <a:headEnd/>
              <a:tailEnd type="triangle" w="med" len="med"/>
            </a:ln>
          </p:spPr>
        </p:cxnSp>
        <p:sp>
          <p:nvSpPr>
            <p:cNvPr id="28702" name="Line 57"/>
            <p:cNvSpPr>
              <a:spLocks noChangeShapeType="1"/>
            </p:cNvSpPr>
            <p:nvPr/>
          </p:nvSpPr>
          <p:spPr bwMode="auto">
            <a:xfrm flipH="1" flipV="1">
              <a:off x="1417" y="3362"/>
              <a:ext cx="253" cy="0"/>
            </a:xfrm>
            <a:prstGeom prst="line">
              <a:avLst/>
            </a:prstGeom>
            <a:noFill/>
            <a:ln w="19050">
              <a:solidFill>
                <a:srgbClr val="FFCC00"/>
              </a:solidFill>
              <a:round/>
              <a:headEnd type="triangle" w="med" len="med"/>
              <a:tailEnd/>
            </a:ln>
          </p:spPr>
          <p:txBody>
            <a:bodyPr anchor="ctr" anchorCtr="1"/>
            <a:lstStyle/>
            <a:p>
              <a:endParaRPr lang="zh-CN" altLang="en-US"/>
            </a:p>
          </p:txBody>
        </p:sp>
        <p:sp>
          <p:nvSpPr>
            <p:cNvPr id="193594" name="AutoShape 58"/>
            <p:cNvSpPr>
              <a:spLocks noChangeArrowheads="1"/>
            </p:cNvSpPr>
            <p:nvPr/>
          </p:nvSpPr>
          <p:spPr bwMode="auto">
            <a:xfrm>
              <a:off x="1664" y="3248"/>
              <a:ext cx="453" cy="227"/>
            </a:xfrm>
            <a:prstGeom prst="roundRect">
              <a:avLst>
                <a:gd name="adj" fmla="val 44852"/>
              </a:avLst>
            </a:prstGeom>
            <a:solidFill>
              <a:srgbClr val="FFFF99">
                <a:alpha val="50000"/>
              </a:srgbClr>
            </a:solidFill>
            <a:ln w="19050" algn="ctr">
              <a:solidFill>
                <a:srgbClr val="FFCC00"/>
              </a:solidFill>
              <a:round/>
              <a:headEnd/>
              <a:tailEnd/>
            </a:ln>
            <a:effectLst/>
          </p:spPr>
          <p:txBody>
            <a:bodyPr lIns="18000" rIns="18000" anchor="ctr" anchorCtr="1"/>
            <a:lstStyle/>
            <a:p>
              <a:pPr lvl="0" algn="ctr">
                <a:defRPr/>
              </a:pPr>
              <a:r>
                <a:rPr kumimoji="1" lang="en-US" altLang="zh-CN" b="1">
                  <a:solidFill>
                    <a:srgbClr val="FFFFFF"/>
                  </a:solidFill>
                  <a:effectLst>
                    <a:outerShdw blurRad="38100" dist="38100" dir="2700000" algn="tl">
                      <a:srgbClr val="000000"/>
                    </a:outerShdw>
                  </a:effectLst>
                  <a:latin typeface="Arial" charset="0"/>
                  <a:ea typeface="宋体" pitchFamily="2" charset="-122"/>
                </a:rPr>
                <a:t>write</a:t>
              </a:r>
            </a:p>
          </p:txBody>
        </p:sp>
        <p:sp>
          <p:nvSpPr>
            <p:cNvPr id="193595" name="Text Box 59"/>
            <p:cNvSpPr txBox="1">
              <a:spLocks noChangeArrowheads="1"/>
            </p:cNvSpPr>
            <p:nvPr/>
          </p:nvSpPr>
          <p:spPr bwMode="auto">
            <a:xfrm>
              <a:off x="3492" y="3248"/>
              <a:ext cx="567" cy="227"/>
            </a:xfrm>
            <a:prstGeom prst="rect">
              <a:avLst/>
            </a:prstGeom>
            <a:solidFill>
              <a:srgbClr val="FFCCCC">
                <a:alpha val="50000"/>
              </a:srgbClr>
            </a:solidFill>
            <a:ln w="19050" algn="ctr">
              <a:solidFill>
                <a:srgbClr val="FF0000"/>
              </a:solidFill>
              <a:miter lim="800000"/>
              <a:headEnd/>
              <a:tailEnd/>
            </a:ln>
            <a:effectLst/>
          </p:spPr>
          <p:txBody>
            <a:bodyPr lIns="18000" rIns="18000" anchor="ctr" anchorCtr="1"/>
            <a:lstStyle/>
            <a:p>
              <a:pPr algn="ctr">
                <a:defRPr/>
              </a:pPr>
              <a:r>
                <a:rPr kumimoji="1" lang="zh-CN" altLang="en-US" sz="2000" b="1">
                  <a:effectLst>
                    <a:outerShdw blurRad="38100" dist="38100" dir="2700000" algn="tl">
                      <a:srgbClr val="000000"/>
                    </a:outerShdw>
                  </a:effectLst>
                  <a:latin typeface="Times New Roman" pitchFamily="18" charset="0"/>
                  <a:ea typeface="楷体_GB2312" pitchFamily="49" charset="-122"/>
                </a:rPr>
                <a:t>表达式</a:t>
              </a:r>
            </a:p>
          </p:txBody>
        </p:sp>
        <p:cxnSp>
          <p:nvCxnSpPr>
            <p:cNvPr id="28705" name="AutoShape 60"/>
            <p:cNvCxnSpPr>
              <a:cxnSpLocks noChangeShapeType="1"/>
              <a:stCxn id="193594" idx="3"/>
              <a:endCxn id="193599" idx="1"/>
            </p:cNvCxnSpPr>
            <p:nvPr/>
          </p:nvCxnSpPr>
          <p:spPr bwMode="auto">
            <a:xfrm>
              <a:off x="2123" y="3362"/>
              <a:ext cx="441" cy="1"/>
            </a:xfrm>
            <a:prstGeom prst="straightConnector1">
              <a:avLst/>
            </a:prstGeom>
            <a:noFill/>
            <a:ln w="19050">
              <a:solidFill>
                <a:srgbClr val="FFCC00"/>
              </a:solidFill>
              <a:round/>
              <a:headEnd/>
              <a:tailEnd type="triangle" w="med" len="med"/>
            </a:ln>
          </p:spPr>
        </p:cxnSp>
        <p:cxnSp>
          <p:nvCxnSpPr>
            <p:cNvPr id="28706" name="AutoShape 61"/>
            <p:cNvCxnSpPr>
              <a:cxnSpLocks noChangeShapeType="1"/>
              <a:stCxn id="193599" idx="3"/>
              <a:endCxn id="193595" idx="1"/>
            </p:cNvCxnSpPr>
            <p:nvPr/>
          </p:nvCxnSpPr>
          <p:spPr bwMode="auto">
            <a:xfrm flipV="1">
              <a:off x="3029" y="3362"/>
              <a:ext cx="457" cy="1"/>
            </a:xfrm>
            <a:prstGeom prst="straightConnector1">
              <a:avLst/>
            </a:prstGeom>
            <a:noFill/>
            <a:ln w="19050">
              <a:solidFill>
                <a:srgbClr val="FFCC00"/>
              </a:solidFill>
              <a:round/>
              <a:headEnd/>
              <a:tailEnd type="triangle" w="med" len="med"/>
            </a:ln>
          </p:spPr>
        </p:cxnSp>
        <p:cxnSp>
          <p:nvCxnSpPr>
            <p:cNvPr id="28707" name="AutoShape 62"/>
            <p:cNvCxnSpPr>
              <a:cxnSpLocks noChangeShapeType="1"/>
              <a:stCxn id="193595" idx="3"/>
              <a:endCxn id="193600" idx="1"/>
            </p:cNvCxnSpPr>
            <p:nvPr/>
          </p:nvCxnSpPr>
          <p:spPr bwMode="auto">
            <a:xfrm>
              <a:off x="4065" y="3362"/>
              <a:ext cx="336" cy="1"/>
            </a:xfrm>
            <a:prstGeom prst="straightConnector1">
              <a:avLst/>
            </a:prstGeom>
            <a:noFill/>
            <a:ln w="19050">
              <a:solidFill>
                <a:srgbClr val="FFCC00"/>
              </a:solidFill>
              <a:round/>
              <a:headEnd/>
              <a:tailEnd type="triangle" w="med" len="med"/>
            </a:ln>
          </p:spPr>
        </p:cxnSp>
        <p:sp>
          <p:nvSpPr>
            <p:cNvPr id="193599" name="AutoShape 63"/>
            <p:cNvSpPr>
              <a:spLocks noChangeArrowheads="1"/>
            </p:cNvSpPr>
            <p:nvPr/>
          </p:nvSpPr>
          <p:spPr bwMode="auto">
            <a:xfrm>
              <a:off x="2570" y="3249"/>
              <a:ext cx="453" cy="227"/>
            </a:xfrm>
            <a:prstGeom prst="roundRect">
              <a:avLst>
                <a:gd name="adj" fmla="val 44852"/>
              </a:avLst>
            </a:prstGeom>
            <a:solidFill>
              <a:srgbClr val="FFFF99">
                <a:alpha val="50000"/>
              </a:srgbClr>
            </a:solidFill>
            <a:ln w="19050" algn="ctr">
              <a:solidFill>
                <a:srgbClr val="FFCC00"/>
              </a:solidFill>
              <a:round/>
              <a:headEnd/>
              <a:tailEnd/>
            </a:ln>
            <a:effectLst/>
          </p:spPr>
          <p:txBody>
            <a:bodyPr lIns="18000" rIns="18000" anchor="ctr" anchorCtr="1"/>
            <a:lstStyle/>
            <a:p>
              <a:pPr lvl="0" algn="ctr">
                <a:defRPr/>
              </a:pPr>
              <a:r>
                <a:rPr kumimoji="1" lang="en-US" altLang="zh-CN" b="1">
                  <a:solidFill>
                    <a:srgbClr val="FFFFFF"/>
                  </a:solidFill>
                  <a:effectLst>
                    <a:outerShdw blurRad="38100" dist="38100" dir="2700000" algn="tl">
                      <a:srgbClr val="000000"/>
                    </a:outerShdw>
                  </a:effectLst>
                  <a:latin typeface="Arial" charset="0"/>
                  <a:ea typeface="宋体" pitchFamily="2" charset="-122"/>
                </a:rPr>
                <a:t>(</a:t>
              </a:r>
            </a:p>
          </p:txBody>
        </p:sp>
        <p:sp>
          <p:nvSpPr>
            <p:cNvPr id="193600" name="AutoShape 64"/>
            <p:cNvSpPr>
              <a:spLocks noChangeArrowheads="1"/>
            </p:cNvSpPr>
            <p:nvPr/>
          </p:nvSpPr>
          <p:spPr bwMode="auto">
            <a:xfrm>
              <a:off x="4407" y="3249"/>
              <a:ext cx="453" cy="227"/>
            </a:xfrm>
            <a:prstGeom prst="roundRect">
              <a:avLst>
                <a:gd name="adj" fmla="val 44852"/>
              </a:avLst>
            </a:prstGeom>
            <a:solidFill>
              <a:srgbClr val="FFFF99">
                <a:alpha val="50000"/>
              </a:srgbClr>
            </a:solidFill>
            <a:ln w="19050" algn="ctr">
              <a:solidFill>
                <a:srgbClr val="FFCC00"/>
              </a:solidFill>
              <a:round/>
              <a:headEnd/>
              <a:tailEnd/>
            </a:ln>
            <a:effectLst/>
          </p:spPr>
          <p:txBody>
            <a:bodyPr lIns="18000" rIns="18000" anchor="ctr" anchorCtr="1"/>
            <a:lstStyle/>
            <a:p>
              <a:pPr lvl="0" algn="ctr">
                <a:defRPr/>
              </a:pPr>
              <a:r>
                <a:rPr kumimoji="1" lang="en-US" altLang="zh-CN" b="1">
                  <a:solidFill>
                    <a:srgbClr val="FFFFFF"/>
                  </a:solidFill>
                  <a:effectLst>
                    <a:outerShdw blurRad="38100" dist="38100" dir="2700000" algn="tl">
                      <a:srgbClr val="000000"/>
                    </a:outerShdw>
                  </a:effectLst>
                  <a:latin typeface="Arial" charset="0"/>
                  <a:ea typeface="宋体" pitchFamily="2" charset="-122"/>
                </a:rPr>
                <a:t>)</a:t>
              </a:r>
            </a:p>
          </p:txBody>
        </p:sp>
        <p:sp>
          <p:nvSpPr>
            <p:cNvPr id="193601" name="AutoShape 65"/>
            <p:cNvSpPr>
              <a:spLocks noChangeArrowheads="1"/>
            </p:cNvSpPr>
            <p:nvPr/>
          </p:nvSpPr>
          <p:spPr bwMode="auto">
            <a:xfrm>
              <a:off x="3602" y="3566"/>
              <a:ext cx="233" cy="227"/>
            </a:xfrm>
            <a:prstGeom prst="flowChartConnector">
              <a:avLst/>
            </a:prstGeom>
            <a:solidFill>
              <a:srgbClr val="FFFF99">
                <a:alpha val="50000"/>
              </a:srgbClr>
            </a:solidFill>
            <a:ln w="19050" algn="ctr">
              <a:solidFill>
                <a:srgbClr val="FFCC00"/>
              </a:solidFill>
              <a:round/>
              <a:headEnd/>
              <a:tailEnd/>
            </a:ln>
            <a:effectLst/>
          </p:spPr>
          <p:txBody>
            <a:bodyPr anchor="ctr" anchorCtr="1"/>
            <a:lstStyle/>
            <a:p>
              <a:pPr lvl="0" algn="ctr">
                <a:defRPr/>
              </a:pPr>
              <a:r>
                <a:rPr kumimoji="1" lang="en-US" altLang="zh-CN" sz="2000" b="1">
                  <a:solidFill>
                    <a:srgbClr val="FFFFFF"/>
                  </a:solidFill>
                  <a:effectLst>
                    <a:outerShdw blurRad="38100" dist="38100" dir="2700000" algn="tl">
                      <a:srgbClr val="000000"/>
                    </a:outerShdw>
                  </a:effectLst>
                  <a:latin typeface="Times New Roman" pitchFamily="18" charset="0"/>
                  <a:ea typeface="楷体_GB2312" pitchFamily="49" charset="-122"/>
                </a:rPr>
                <a:t>,</a:t>
              </a:r>
            </a:p>
          </p:txBody>
        </p:sp>
        <p:cxnSp>
          <p:nvCxnSpPr>
            <p:cNvPr id="28711" name="AutoShape 66"/>
            <p:cNvCxnSpPr>
              <a:cxnSpLocks noChangeShapeType="1"/>
              <a:stCxn id="193595" idx="3"/>
              <a:endCxn id="193601" idx="6"/>
            </p:cNvCxnSpPr>
            <p:nvPr/>
          </p:nvCxnSpPr>
          <p:spPr bwMode="auto">
            <a:xfrm flipH="1">
              <a:off x="3841" y="3362"/>
              <a:ext cx="224" cy="318"/>
            </a:xfrm>
            <a:prstGeom prst="bentConnector3">
              <a:avLst>
                <a:gd name="adj1" fmla="val -61162"/>
              </a:avLst>
            </a:prstGeom>
            <a:noFill/>
            <a:ln w="19050">
              <a:solidFill>
                <a:srgbClr val="FFCC00"/>
              </a:solidFill>
              <a:miter lim="800000"/>
              <a:headEnd/>
              <a:tailEnd type="triangle" w="med" len="med"/>
            </a:ln>
          </p:spPr>
        </p:cxnSp>
        <p:cxnSp>
          <p:nvCxnSpPr>
            <p:cNvPr id="28712" name="AutoShape 67"/>
            <p:cNvCxnSpPr>
              <a:cxnSpLocks noChangeShapeType="1"/>
            </p:cNvCxnSpPr>
            <p:nvPr/>
          </p:nvCxnSpPr>
          <p:spPr bwMode="auto">
            <a:xfrm rot="10800000">
              <a:off x="3486" y="3362"/>
              <a:ext cx="110" cy="318"/>
            </a:xfrm>
            <a:prstGeom prst="bentConnector3">
              <a:avLst>
                <a:gd name="adj1" fmla="val 225454"/>
              </a:avLst>
            </a:prstGeom>
            <a:noFill/>
            <a:ln w="19050">
              <a:solidFill>
                <a:srgbClr val="FFCC00"/>
              </a:solidFill>
              <a:miter lim="800000"/>
              <a:headEnd/>
              <a:tailEnd type="triangle" w="med" len="med"/>
            </a:ln>
          </p:spPr>
        </p:cxnSp>
        <p:sp>
          <p:nvSpPr>
            <p:cNvPr id="193604" name="Text Box 68"/>
            <p:cNvSpPr txBox="1">
              <a:spLocks noChangeArrowheads="1"/>
            </p:cNvSpPr>
            <p:nvPr/>
          </p:nvSpPr>
          <p:spPr bwMode="auto">
            <a:xfrm>
              <a:off x="5420" y="299"/>
              <a:ext cx="272" cy="250"/>
            </a:xfrm>
            <a:prstGeom prst="rect">
              <a:avLst/>
            </a:prstGeom>
            <a:noFill/>
            <a:ln w="19050" algn="ctr">
              <a:noFill/>
              <a:miter lim="800000"/>
              <a:headEnd/>
              <a:tailEnd/>
            </a:ln>
            <a:effectLst/>
          </p:spPr>
          <p:txBody>
            <a:bodyPr anchor="ctr" anchorCtr="1"/>
            <a:lstStyle/>
            <a:p>
              <a:pPr algn="ctr">
                <a:defRPr/>
              </a:pPr>
              <a:endParaRPr kumimoji="1" lang="zh-CN" altLang="zh-CN" sz="2000" b="1">
                <a:effectLst>
                  <a:outerShdw blurRad="38100" dist="38100" dir="2700000" algn="tl">
                    <a:srgbClr val="000000"/>
                  </a:outerShdw>
                </a:effectLst>
                <a:latin typeface="Times New Roman" pitchFamily="18" charset="0"/>
                <a:ea typeface="楷体_GB2312" pitchFamily="49" charset="-122"/>
              </a:endParaRPr>
            </a:p>
          </p:txBody>
        </p:sp>
        <p:cxnSp>
          <p:nvCxnSpPr>
            <p:cNvPr id="28714" name="AutoShape 69"/>
            <p:cNvCxnSpPr>
              <a:cxnSpLocks noChangeShapeType="1"/>
              <a:stCxn id="193545" idx="3"/>
              <a:endCxn id="193604" idx="1"/>
            </p:cNvCxnSpPr>
            <p:nvPr/>
          </p:nvCxnSpPr>
          <p:spPr bwMode="auto">
            <a:xfrm>
              <a:off x="4176" y="424"/>
              <a:ext cx="1244" cy="0"/>
            </a:xfrm>
            <a:prstGeom prst="straightConnector1">
              <a:avLst/>
            </a:prstGeom>
            <a:noFill/>
            <a:ln w="19050">
              <a:solidFill>
                <a:srgbClr val="FFCC00"/>
              </a:solidFill>
              <a:round/>
              <a:headEnd/>
              <a:tailEnd type="triangle" w="med" len="med"/>
            </a:ln>
          </p:spPr>
        </p:cxnSp>
        <p:cxnSp>
          <p:nvCxnSpPr>
            <p:cNvPr id="28715" name="AutoShape 70"/>
            <p:cNvCxnSpPr>
              <a:cxnSpLocks noChangeShapeType="1"/>
              <a:stCxn id="193600" idx="3"/>
              <a:endCxn id="193604" idx="1"/>
            </p:cNvCxnSpPr>
            <p:nvPr/>
          </p:nvCxnSpPr>
          <p:spPr bwMode="auto">
            <a:xfrm flipV="1">
              <a:off x="4866" y="424"/>
              <a:ext cx="554" cy="2939"/>
            </a:xfrm>
            <a:prstGeom prst="bentConnector3">
              <a:avLst>
                <a:gd name="adj1" fmla="val 68769"/>
              </a:avLst>
            </a:prstGeom>
            <a:noFill/>
            <a:ln w="19050">
              <a:solidFill>
                <a:srgbClr val="FFCC00"/>
              </a:solidFill>
              <a:miter lim="800000"/>
              <a:headEnd/>
              <a:tailEnd type="triangle" w="med" len="med"/>
            </a:ln>
          </p:spPr>
        </p:cxnSp>
        <p:cxnSp>
          <p:nvCxnSpPr>
            <p:cNvPr id="28716" name="AutoShape 71"/>
            <p:cNvCxnSpPr>
              <a:cxnSpLocks noChangeShapeType="1"/>
              <a:stCxn id="193589" idx="3"/>
              <a:endCxn id="193604" idx="1"/>
            </p:cNvCxnSpPr>
            <p:nvPr/>
          </p:nvCxnSpPr>
          <p:spPr bwMode="auto">
            <a:xfrm flipV="1">
              <a:off x="4858" y="424"/>
              <a:ext cx="562" cy="2305"/>
            </a:xfrm>
            <a:prstGeom prst="bentConnector3">
              <a:avLst>
                <a:gd name="adj1" fmla="val 68505"/>
              </a:avLst>
            </a:prstGeom>
            <a:noFill/>
            <a:ln w="19050">
              <a:solidFill>
                <a:srgbClr val="FFCC00"/>
              </a:solidFill>
              <a:miter lim="800000"/>
              <a:headEnd/>
              <a:tailEnd type="triangle" w="med" len="med"/>
            </a:ln>
          </p:spPr>
        </p:cxnSp>
        <p:cxnSp>
          <p:nvCxnSpPr>
            <p:cNvPr id="28717" name="AutoShape 72"/>
            <p:cNvCxnSpPr>
              <a:cxnSpLocks noChangeShapeType="1"/>
              <a:stCxn id="193578" idx="3"/>
              <a:endCxn id="193604" idx="1"/>
            </p:cNvCxnSpPr>
            <p:nvPr/>
          </p:nvCxnSpPr>
          <p:spPr bwMode="auto">
            <a:xfrm flipV="1">
              <a:off x="4836" y="424"/>
              <a:ext cx="584" cy="1895"/>
            </a:xfrm>
            <a:prstGeom prst="bentConnector3">
              <a:avLst>
                <a:gd name="adj1" fmla="val 68833"/>
              </a:avLst>
            </a:prstGeom>
            <a:noFill/>
            <a:ln w="19050">
              <a:solidFill>
                <a:srgbClr val="FFCC00"/>
              </a:solidFill>
              <a:miter lim="800000"/>
              <a:headEnd/>
              <a:tailEnd type="triangle" w="med" len="med"/>
            </a:ln>
          </p:spPr>
        </p:cxnSp>
        <p:cxnSp>
          <p:nvCxnSpPr>
            <p:cNvPr id="28718" name="AutoShape 73"/>
            <p:cNvCxnSpPr>
              <a:cxnSpLocks noChangeShapeType="1"/>
              <a:stCxn id="193557" idx="3"/>
              <a:endCxn id="193604" idx="1"/>
            </p:cNvCxnSpPr>
            <p:nvPr/>
          </p:nvCxnSpPr>
          <p:spPr bwMode="auto">
            <a:xfrm flipV="1">
              <a:off x="4987" y="424"/>
              <a:ext cx="433" cy="807"/>
            </a:xfrm>
            <a:prstGeom prst="bentConnector3">
              <a:avLst>
                <a:gd name="adj1" fmla="val 57736"/>
              </a:avLst>
            </a:prstGeom>
            <a:noFill/>
            <a:ln w="19050">
              <a:solidFill>
                <a:srgbClr val="FFCC00"/>
              </a:solidFill>
              <a:miter lim="800000"/>
              <a:headEnd/>
              <a:tailEnd type="triangle" w="med" len="med"/>
            </a:ln>
          </p:spPr>
        </p:cxnSp>
        <p:cxnSp>
          <p:nvCxnSpPr>
            <p:cNvPr id="28719" name="AutoShape 74"/>
            <p:cNvCxnSpPr>
              <a:cxnSpLocks noChangeShapeType="1"/>
              <a:stCxn id="193550" idx="3"/>
              <a:endCxn id="193604" idx="1"/>
            </p:cNvCxnSpPr>
            <p:nvPr/>
          </p:nvCxnSpPr>
          <p:spPr bwMode="auto">
            <a:xfrm flipV="1">
              <a:off x="3997" y="424"/>
              <a:ext cx="1423" cy="398"/>
            </a:xfrm>
            <a:prstGeom prst="bentConnector3">
              <a:avLst>
                <a:gd name="adj1" fmla="val 86644"/>
              </a:avLst>
            </a:prstGeom>
            <a:noFill/>
            <a:ln w="19050">
              <a:solidFill>
                <a:srgbClr val="FFCC00"/>
              </a:solidFill>
              <a:miter lim="800000"/>
              <a:headEnd/>
              <a:tailEnd type="triangle" w="med" len="med"/>
            </a:ln>
          </p:spPr>
        </p:cxnSp>
        <p:sp>
          <p:nvSpPr>
            <p:cNvPr id="28720" name="Freeform 75"/>
            <p:cNvSpPr>
              <a:spLocks/>
            </p:cNvSpPr>
            <p:nvPr/>
          </p:nvSpPr>
          <p:spPr bwMode="auto">
            <a:xfrm>
              <a:off x="1391" y="3339"/>
              <a:ext cx="3848" cy="590"/>
            </a:xfrm>
            <a:custGeom>
              <a:avLst/>
              <a:gdLst>
                <a:gd name="T0" fmla="*/ 0 w 3765"/>
                <a:gd name="T1" fmla="*/ 590 h 590"/>
                <a:gd name="T2" fmla="*/ 3933 w 3765"/>
                <a:gd name="T3" fmla="*/ 590 h 590"/>
                <a:gd name="T4" fmla="*/ 3933 w 3765"/>
                <a:gd name="T5" fmla="*/ 0 h 590"/>
                <a:gd name="T6" fmla="*/ 0 60000 65536"/>
                <a:gd name="T7" fmla="*/ 0 60000 65536"/>
                <a:gd name="T8" fmla="*/ 0 60000 65536"/>
                <a:gd name="T9" fmla="*/ 0 w 3765"/>
                <a:gd name="T10" fmla="*/ 0 h 590"/>
                <a:gd name="T11" fmla="*/ 3765 w 3765"/>
                <a:gd name="T12" fmla="*/ 590 h 590"/>
              </a:gdLst>
              <a:ahLst/>
              <a:cxnLst>
                <a:cxn ang="T6">
                  <a:pos x="T0" y="T1"/>
                </a:cxn>
                <a:cxn ang="T7">
                  <a:pos x="T2" y="T3"/>
                </a:cxn>
                <a:cxn ang="T8">
                  <a:pos x="T4" y="T5"/>
                </a:cxn>
              </a:cxnLst>
              <a:rect l="T9" t="T10" r="T11" b="T12"/>
              <a:pathLst>
                <a:path w="3765" h="590">
                  <a:moveTo>
                    <a:pt x="0" y="590"/>
                  </a:moveTo>
                  <a:lnTo>
                    <a:pt x="3765" y="590"/>
                  </a:lnTo>
                  <a:lnTo>
                    <a:pt x="3765" y="0"/>
                  </a:lnTo>
                </a:path>
              </a:pathLst>
            </a:custGeom>
            <a:noFill/>
            <a:ln w="19050">
              <a:solidFill>
                <a:srgbClr val="FFCC00"/>
              </a:solidFill>
              <a:round/>
              <a:headEnd/>
              <a:tailEnd/>
            </a:ln>
          </p:spPr>
          <p:txBody>
            <a:bodyPr anchor="ctr" anchorCtr="1"/>
            <a:lstStyle/>
            <a:p>
              <a:endParaRPr lang="zh-CN" altLang="en-US"/>
            </a:p>
          </p:txBody>
        </p:sp>
        <p:cxnSp>
          <p:nvCxnSpPr>
            <p:cNvPr id="28721" name="AutoShape 76"/>
            <p:cNvCxnSpPr>
              <a:cxnSpLocks noChangeShapeType="1"/>
              <a:stCxn id="193569" idx="3"/>
              <a:endCxn id="193604" idx="1"/>
            </p:cNvCxnSpPr>
            <p:nvPr/>
          </p:nvCxnSpPr>
          <p:spPr bwMode="auto">
            <a:xfrm flipV="1">
              <a:off x="4838" y="424"/>
              <a:ext cx="582" cy="1487"/>
            </a:xfrm>
            <a:prstGeom prst="bentConnector3">
              <a:avLst>
                <a:gd name="adj1" fmla="val 68037"/>
              </a:avLst>
            </a:prstGeom>
            <a:noFill/>
            <a:ln w="19050">
              <a:solidFill>
                <a:srgbClr val="FFCC00"/>
              </a:solidFill>
              <a:miter lim="800000"/>
              <a:headEnd/>
              <a:tailEnd type="triangle" w="med" len="med"/>
            </a:ln>
          </p:spPr>
        </p:cxnSp>
        <p:sp>
          <p:nvSpPr>
            <p:cNvPr id="193613" name="AutoShape 77"/>
            <p:cNvSpPr>
              <a:spLocks noChangeArrowheads="1"/>
            </p:cNvSpPr>
            <p:nvPr/>
          </p:nvSpPr>
          <p:spPr bwMode="auto">
            <a:xfrm>
              <a:off x="3424" y="2614"/>
              <a:ext cx="567" cy="227"/>
            </a:xfrm>
            <a:prstGeom prst="roundRect">
              <a:avLst>
                <a:gd name="adj" fmla="val 44852"/>
              </a:avLst>
            </a:prstGeom>
            <a:solidFill>
              <a:srgbClr val="FFFF99">
                <a:alpha val="50000"/>
              </a:srgbClr>
            </a:solidFill>
            <a:ln w="1905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Arial" charset="0"/>
                  <a:ea typeface="宋体" pitchFamily="2" charset="-122"/>
                </a:rPr>
                <a:t>ident</a:t>
              </a:r>
            </a:p>
          </p:txBody>
        </p:sp>
      </p:grpSp>
      <p:sp>
        <p:nvSpPr>
          <p:cNvPr id="193615" name="Rectangle 79"/>
          <p:cNvSpPr>
            <a:spLocks noChangeArrowheads="1"/>
          </p:cNvSpPr>
          <p:nvPr/>
        </p:nvSpPr>
        <p:spPr bwMode="auto">
          <a:xfrm>
            <a:off x="539750" y="1052513"/>
            <a:ext cx="1223963" cy="360362"/>
          </a:xfrm>
          <a:prstGeom prst="rect">
            <a:avLst/>
          </a:prstGeom>
          <a:solidFill>
            <a:srgbClr val="CCECFF">
              <a:alpha val="50000"/>
            </a:srgbClr>
          </a:solidFill>
          <a:ln w="19050" algn="ctr">
            <a:solidFill>
              <a:srgbClr val="6699FF"/>
            </a:solidFill>
            <a:miter lim="800000"/>
            <a:headEnd/>
            <a:tailEnd/>
          </a:ln>
          <a:effectLst/>
        </p:spPr>
        <p:txBody>
          <a:bodyPr wrap="none" lIns="0" tIns="0" rIns="0" bIns="0" anchor="ctr"/>
          <a:lstStyle/>
          <a:p>
            <a:pPr algn="ctr">
              <a:defRPr/>
            </a:pPr>
            <a:r>
              <a:rPr kumimoji="1" lang="en-US" altLang="zh-CN" b="1">
                <a:effectLst>
                  <a:outerShdw blurRad="38100" dist="38100" dir="2700000" algn="tl">
                    <a:srgbClr val="000000"/>
                  </a:outerShdw>
                </a:effectLst>
                <a:latin typeface="Arial" charset="0"/>
                <a:ea typeface="楷体_GB2312" pitchFamily="49" charset="-122"/>
              </a:rPr>
              <a:t>statement</a:t>
            </a:r>
          </a:p>
        </p:txBody>
      </p:sp>
      <p:sp>
        <p:nvSpPr>
          <p:cNvPr id="193616" name="Text Box 80"/>
          <p:cNvSpPr txBox="1">
            <a:spLocks noChangeArrowheads="1"/>
          </p:cNvSpPr>
          <p:nvPr/>
        </p:nvSpPr>
        <p:spPr bwMode="auto">
          <a:xfrm>
            <a:off x="0" y="2492375"/>
            <a:ext cx="1974850" cy="3686175"/>
          </a:xfrm>
          <a:prstGeom prst="rect">
            <a:avLst/>
          </a:prstGeom>
          <a:noFill/>
          <a:ln w="19050" algn="ctr">
            <a:solidFill>
              <a:srgbClr val="99CC00"/>
            </a:solidFill>
            <a:miter lim="800000"/>
            <a:headEnd/>
            <a:tailEnd/>
          </a:ln>
          <a:effectLst/>
        </p:spPr>
        <p:txBody>
          <a:bodyPr wrap="none" lIns="0" tIns="0" rIns="0" bIns="0" anchorCtr="1">
            <a:spAutoFit/>
          </a:bodyPr>
          <a:lstStyle/>
          <a:p>
            <a:pPr>
              <a:defRPr/>
            </a:pPr>
            <a:r>
              <a:rPr lang="en-US" altLang="zh-CN" sz="1600" b="1">
                <a:effectLst>
                  <a:outerShdw blurRad="38100" dist="38100" dir="2700000" algn="tl">
                    <a:srgbClr val="000000"/>
                  </a:outerShdw>
                </a:effectLst>
                <a:latin typeface="Courier New" pitchFamily="49" charset="0"/>
                <a:ea typeface="宋体" pitchFamily="2" charset="-122"/>
              </a:rPr>
              <a:t>const a=10;</a:t>
            </a:r>
          </a:p>
          <a:p>
            <a:pPr>
              <a:defRPr/>
            </a:pPr>
            <a:r>
              <a:rPr lang="en-US" altLang="zh-CN" sz="1600" b="1">
                <a:effectLst>
                  <a:outerShdw blurRad="38100" dist="38100" dir="2700000" algn="tl">
                    <a:srgbClr val="000000"/>
                  </a:outerShdw>
                </a:effectLst>
                <a:latin typeface="Courier New" pitchFamily="49" charset="0"/>
                <a:ea typeface="宋体" pitchFamily="2" charset="-122"/>
              </a:rPr>
              <a:t>var b,c;</a:t>
            </a:r>
          </a:p>
          <a:p>
            <a:pPr>
              <a:defRPr/>
            </a:pPr>
            <a:r>
              <a:rPr lang="en-US" altLang="zh-CN" sz="1600" b="1">
                <a:effectLst>
                  <a:outerShdw blurRad="38100" dist="38100" dir="2700000" algn="tl">
                    <a:srgbClr val="000000"/>
                  </a:outerShdw>
                </a:effectLst>
                <a:latin typeface="Courier New" pitchFamily="49" charset="0"/>
                <a:ea typeface="宋体" pitchFamily="2" charset="-122"/>
              </a:rPr>
              <a:t>procedure p;</a:t>
            </a:r>
          </a:p>
          <a:p>
            <a:pPr>
              <a:defRPr/>
            </a:pPr>
            <a:r>
              <a:rPr lang="en-US" altLang="zh-CN" sz="1600" b="1">
                <a:effectLst>
                  <a:outerShdw blurRad="38100" dist="38100" dir="2700000" algn="tl">
                    <a:srgbClr val="000000"/>
                  </a:outerShdw>
                </a:effectLst>
                <a:latin typeface="Courier New" pitchFamily="49" charset="0"/>
                <a:ea typeface="宋体" pitchFamily="2" charset="-122"/>
              </a:rPr>
              <a:t>  </a:t>
            </a:r>
            <a:r>
              <a:rPr lang="en-US" altLang="zh-CN" sz="1600" b="1">
                <a:solidFill>
                  <a:srgbClr val="FFFF00"/>
                </a:solidFill>
                <a:effectLst>
                  <a:outerShdw blurRad="38100" dist="38100" dir="2700000" algn="tl">
                    <a:srgbClr val="000000"/>
                  </a:outerShdw>
                </a:effectLst>
                <a:latin typeface="Courier New" pitchFamily="49" charset="0"/>
                <a:ea typeface="宋体" pitchFamily="2" charset="-122"/>
              </a:rPr>
              <a:t>begin</a:t>
            </a:r>
          </a:p>
          <a:p>
            <a:pPr>
              <a:defRPr/>
            </a:pPr>
            <a:r>
              <a:rPr lang="en-US" altLang="zh-CN" sz="1600" b="1">
                <a:effectLst>
                  <a:outerShdw blurRad="38100" dist="38100" dir="2700000" algn="tl">
                    <a:srgbClr val="000000"/>
                  </a:outerShdw>
                </a:effectLst>
                <a:latin typeface="Courier New" pitchFamily="49" charset="0"/>
                <a:ea typeface="宋体" pitchFamily="2" charset="-122"/>
              </a:rPr>
              <a:t>    c:=b+a</a:t>
            </a:r>
          </a:p>
          <a:p>
            <a:pPr>
              <a:defRPr/>
            </a:pPr>
            <a:r>
              <a:rPr lang="en-US" altLang="zh-CN" sz="1600" b="1">
                <a:effectLst>
                  <a:outerShdw blurRad="38100" dist="38100" dir="2700000" algn="tl">
                    <a:srgbClr val="000000"/>
                  </a:outerShdw>
                </a:effectLst>
                <a:latin typeface="Courier New" pitchFamily="49" charset="0"/>
                <a:ea typeface="宋体" pitchFamily="2" charset="-122"/>
              </a:rPr>
              <a:t>  end;</a:t>
            </a:r>
          </a:p>
          <a:p>
            <a:pPr>
              <a:defRPr/>
            </a:pPr>
            <a:r>
              <a:rPr lang="en-US" altLang="zh-CN" sz="1600" b="1">
                <a:effectLst>
                  <a:outerShdw blurRad="38100" dist="38100" dir="2700000" algn="tl">
                    <a:srgbClr val="000000"/>
                  </a:outerShdw>
                </a:effectLst>
                <a:latin typeface="Courier New" pitchFamily="49" charset="0"/>
                <a:ea typeface="宋体" pitchFamily="2" charset="-122"/>
              </a:rPr>
              <a:t>begin</a:t>
            </a:r>
          </a:p>
          <a:p>
            <a:pPr>
              <a:defRPr/>
            </a:pPr>
            <a:r>
              <a:rPr lang="en-US" altLang="zh-CN" sz="1600" b="1">
                <a:effectLst>
                  <a:outerShdw blurRad="38100" dist="38100" dir="2700000" algn="tl">
                    <a:srgbClr val="000000"/>
                  </a:outerShdw>
                </a:effectLst>
                <a:latin typeface="Courier New" pitchFamily="49" charset="0"/>
                <a:ea typeface="宋体" pitchFamily="2" charset="-122"/>
              </a:rPr>
              <a:t>  read(b);</a:t>
            </a:r>
          </a:p>
          <a:p>
            <a:pPr>
              <a:defRPr/>
            </a:pPr>
            <a:r>
              <a:rPr lang="en-US" altLang="zh-CN" sz="1600" b="1">
                <a:effectLst>
                  <a:outerShdw blurRad="38100" dist="38100" dir="2700000" algn="tl">
                    <a:srgbClr val="000000"/>
                  </a:outerShdw>
                </a:effectLst>
                <a:latin typeface="Courier New" pitchFamily="49" charset="0"/>
                <a:ea typeface="宋体" pitchFamily="2" charset="-122"/>
              </a:rPr>
              <a:t>  while b#0 do</a:t>
            </a:r>
          </a:p>
          <a:p>
            <a:pPr>
              <a:defRPr/>
            </a:pPr>
            <a:r>
              <a:rPr lang="en-US" altLang="zh-CN" sz="1600" b="1">
                <a:effectLst>
                  <a:outerShdw blurRad="38100" dist="38100" dir="2700000" algn="tl">
                    <a:srgbClr val="000000"/>
                  </a:outerShdw>
                </a:effectLst>
                <a:latin typeface="Courier New" pitchFamily="49" charset="0"/>
                <a:ea typeface="宋体" pitchFamily="2" charset="-122"/>
              </a:rPr>
              <a:t>  begin</a:t>
            </a:r>
          </a:p>
          <a:p>
            <a:pPr>
              <a:defRPr/>
            </a:pPr>
            <a:r>
              <a:rPr lang="en-US" altLang="zh-CN" sz="1600" b="1">
                <a:effectLst>
                  <a:outerShdw blurRad="38100" dist="38100" dir="2700000" algn="tl">
                    <a:srgbClr val="000000"/>
                  </a:outerShdw>
                </a:effectLst>
                <a:latin typeface="Courier New" pitchFamily="49" charset="0"/>
                <a:ea typeface="宋体" pitchFamily="2" charset="-122"/>
              </a:rPr>
              <a:t>    call p;</a:t>
            </a:r>
          </a:p>
          <a:p>
            <a:pPr>
              <a:defRPr/>
            </a:pPr>
            <a:r>
              <a:rPr lang="en-US" altLang="zh-CN" sz="1600" b="1">
                <a:effectLst>
                  <a:outerShdw blurRad="38100" dist="38100" dir="2700000" algn="tl">
                    <a:srgbClr val="000000"/>
                  </a:outerShdw>
                </a:effectLst>
                <a:latin typeface="Courier New" pitchFamily="49" charset="0"/>
                <a:ea typeface="宋体" pitchFamily="2" charset="-122"/>
              </a:rPr>
              <a:t>    write (2*c);</a:t>
            </a:r>
          </a:p>
          <a:p>
            <a:pPr>
              <a:defRPr/>
            </a:pPr>
            <a:r>
              <a:rPr lang="en-US" altLang="zh-CN" sz="1600" b="1">
                <a:effectLst>
                  <a:outerShdw blurRad="38100" dist="38100" dir="2700000" algn="tl">
                    <a:srgbClr val="000000"/>
                  </a:outerShdw>
                </a:effectLst>
                <a:latin typeface="Courier New" pitchFamily="49" charset="0"/>
                <a:ea typeface="宋体" pitchFamily="2" charset="-122"/>
              </a:rPr>
              <a:t>    read(b)</a:t>
            </a:r>
          </a:p>
          <a:p>
            <a:pPr>
              <a:defRPr/>
            </a:pPr>
            <a:r>
              <a:rPr lang="en-US" altLang="zh-CN" sz="1600" b="1">
                <a:effectLst>
                  <a:outerShdw blurRad="38100" dist="38100" dir="2700000" algn="tl">
                    <a:srgbClr val="000000"/>
                  </a:outerShdw>
                </a:effectLst>
                <a:latin typeface="Courier New" pitchFamily="49" charset="0"/>
                <a:ea typeface="宋体" pitchFamily="2" charset="-122"/>
              </a:rPr>
              <a:t>  end</a:t>
            </a:r>
          </a:p>
          <a:p>
            <a:pPr>
              <a:defRPr/>
            </a:pPr>
            <a:r>
              <a:rPr lang="en-US" altLang="zh-CN" sz="1600" b="1">
                <a:effectLst>
                  <a:outerShdw blurRad="38100" dist="38100" dir="2700000" algn="tl">
                    <a:srgbClr val="000000"/>
                  </a:outerShdw>
                </a:effectLst>
                <a:latin typeface="Courier New" pitchFamily="49" charset="0"/>
                <a:ea typeface="宋体" pitchFamily="2" charset="-122"/>
              </a:rPr>
              <a:t>end.</a:t>
            </a:r>
          </a:p>
        </p:txBody>
      </p:sp>
      <p:sp>
        <p:nvSpPr>
          <p:cNvPr id="28679" name="Rectangle 81"/>
          <p:cNvSpPr>
            <a:spLocks noChangeArrowheads="1"/>
          </p:cNvSpPr>
          <p:nvPr/>
        </p:nvSpPr>
        <p:spPr bwMode="auto">
          <a:xfrm>
            <a:off x="7317093" y="88900"/>
            <a:ext cx="1741182" cy="246221"/>
          </a:xfrm>
          <a:prstGeom prst="rect">
            <a:avLst/>
          </a:prstGeom>
          <a:noFill/>
          <a:ln w="9525">
            <a:noFill/>
            <a:miter lim="800000"/>
            <a:headEnd/>
            <a:tailEnd/>
          </a:ln>
        </p:spPr>
        <p:txBody>
          <a:bodyPr wrap="none">
            <a:spAutoFit/>
          </a:bodyPr>
          <a:lstStyle/>
          <a:p>
            <a:pPr algn="r"/>
            <a:r>
              <a:rPr lang="en-US" altLang="en-US" sz="1000" dirty="0">
                <a:solidFill>
                  <a:schemeClr val="tx2"/>
                </a:solidFill>
                <a:latin typeface="Arial" charset="0"/>
              </a:rPr>
              <a:t>4  PL/0编译程序的语法分析</a:t>
            </a:r>
            <a:endParaRPr lang="zh-CN" altLang="en-US" sz="1000" dirty="0">
              <a:solidFill>
                <a:schemeClr val="tx2"/>
              </a:solidFill>
              <a:latin typeface="Arial"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2"/>
          <p:cNvSpPr>
            <a:spLocks noGrp="1"/>
          </p:cNvSpPr>
          <p:nvPr>
            <p:ph type="sldNum" sz="quarter" idx="11"/>
          </p:nvPr>
        </p:nvSpPr>
        <p:spPr>
          <a:noFill/>
        </p:spPr>
        <p:txBody>
          <a:bodyPr/>
          <a:lstStyle/>
          <a:p>
            <a:fld id="{EFDCF327-E26A-4EA5-83D6-C03CFC7EF10F}" type="slidenum">
              <a:rPr lang="en-US" altLang="zh-CN" smtClean="0">
                <a:ea typeface="宋体" charset="-122"/>
              </a:rPr>
              <a:pPr/>
              <a:t>27</a:t>
            </a:fld>
            <a:endParaRPr lang="en-US" altLang="zh-CN">
              <a:ea typeface="宋体" charset="-122"/>
            </a:endParaRPr>
          </a:p>
        </p:txBody>
      </p:sp>
      <p:sp>
        <p:nvSpPr>
          <p:cNvPr id="56" name="页脚占位符 3"/>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grpSp>
        <p:nvGrpSpPr>
          <p:cNvPr id="29700" name="Group 2"/>
          <p:cNvGrpSpPr>
            <a:grpSpLocks/>
          </p:cNvGrpSpPr>
          <p:nvPr/>
        </p:nvGrpSpPr>
        <p:grpSpPr bwMode="auto">
          <a:xfrm>
            <a:off x="684213" y="692150"/>
            <a:ext cx="7993062" cy="2762250"/>
            <a:chOff x="431" y="919"/>
            <a:chExt cx="5035" cy="1740"/>
          </a:xfrm>
        </p:grpSpPr>
        <p:sp>
          <p:nvSpPr>
            <p:cNvPr id="194563" name="Text Box 3"/>
            <p:cNvSpPr txBox="1">
              <a:spLocks noChangeArrowheads="1"/>
            </p:cNvSpPr>
            <p:nvPr/>
          </p:nvSpPr>
          <p:spPr bwMode="auto">
            <a:xfrm>
              <a:off x="431" y="919"/>
              <a:ext cx="738" cy="250"/>
            </a:xfrm>
            <a:prstGeom prst="rect">
              <a:avLst/>
            </a:prstGeom>
            <a:noFill/>
            <a:ln w="19050" algn="ctr">
              <a:noFill/>
              <a:miter lim="800000"/>
              <a:headEnd/>
              <a:tailEnd/>
            </a:ln>
            <a:effectLst/>
          </p:spPr>
          <p:txBody>
            <a:bodyPr anchor="ctr" anchorCtr="1"/>
            <a:lstStyle/>
            <a:p>
              <a:pPr algn="ctr">
                <a:defRPr/>
              </a:pPr>
              <a:r>
                <a:rPr kumimoji="1" lang="zh-CN" altLang="en-US" sz="2000" b="1">
                  <a:effectLst>
                    <a:outerShdw blurRad="38100" dist="38100" dir="2700000" algn="tl">
                      <a:srgbClr val="000000"/>
                    </a:outerShdw>
                  </a:effectLst>
                  <a:latin typeface="Times New Roman" pitchFamily="18" charset="0"/>
                  <a:ea typeface="楷体_GB2312" pitchFamily="49" charset="-122"/>
                </a:rPr>
                <a:t>条件</a:t>
              </a:r>
            </a:p>
          </p:txBody>
        </p:sp>
        <p:sp>
          <p:nvSpPr>
            <p:cNvPr id="194564" name="Text Box 4"/>
            <p:cNvSpPr txBox="1">
              <a:spLocks noChangeArrowheads="1"/>
            </p:cNvSpPr>
            <p:nvPr/>
          </p:nvSpPr>
          <p:spPr bwMode="auto">
            <a:xfrm>
              <a:off x="3061" y="931"/>
              <a:ext cx="793" cy="227"/>
            </a:xfrm>
            <a:prstGeom prst="rect">
              <a:avLst/>
            </a:prstGeom>
            <a:solidFill>
              <a:srgbClr val="FFCCCC">
                <a:alpha val="50000"/>
              </a:srgbClr>
            </a:solidFill>
            <a:ln w="19050" algn="ctr">
              <a:solidFill>
                <a:srgbClr val="FF0000"/>
              </a:solidFill>
              <a:miter lim="800000"/>
              <a:headEnd/>
              <a:tailEnd/>
            </a:ln>
            <a:effectLst/>
          </p:spPr>
          <p:txBody>
            <a:bodyPr anchor="ctr" anchorCtr="1"/>
            <a:lstStyle/>
            <a:p>
              <a:pPr algn="ctr">
                <a:defRPr/>
              </a:pPr>
              <a:r>
                <a:rPr kumimoji="1" lang="zh-CN" altLang="en-US" sz="2000" b="1">
                  <a:effectLst>
                    <a:outerShdw blurRad="38100" dist="38100" dir="2700000" algn="tl">
                      <a:srgbClr val="000000"/>
                    </a:outerShdw>
                  </a:effectLst>
                  <a:latin typeface="Times New Roman" pitchFamily="18" charset="0"/>
                  <a:ea typeface="楷体_GB2312" pitchFamily="49" charset="-122"/>
                </a:rPr>
                <a:t>表达式</a:t>
              </a:r>
            </a:p>
          </p:txBody>
        </p:sp>
        <p:sp>
          <p:nvSpPr>
            <p:cNvPr id="194565" name="AutoShape 5"/>
            <p:cNvSpPr>
              <a:spLocks noChangeArrowheads="1"/>
            </p:cNvSpPr>
            <p:nvPr/>
          </p:nvSpPr>
          <p:spPr bwMode="auto">
            <a:xfrm>
              <a:off x="2472" y="2025"/>
              <a:ext cx="227" cy="227"/>
            </a:xfrm>
            <a:prstGeom prst="flowChartConnector">
              <a:avLst/>
            </a:prstGeom>
            <a:solidFill>
              <a:srgbClr val="FFFF99">
                <a:alpha val="50000"/>
              </a:srgbClr>
            </a:solidFill>
            <a:ln w="1905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Arial" charset="0"/>
                  <a:ea typeface="宋体" pitchFamily="2" charset="-122"/>
                </a:rPr>
                <a:t>=</a:t>
              </a:r>
            </a:p>
          </p:txBody>
        </p:sp>
        <p:sp>
          <p:nvSpPr>
            <p:cNvPr id="194566" name="AutoShape 6"/>
            <p:cNvSpPr>
              <a:spLocks noChangeArrowheads="1"/>
            </p:cNvSpPr>
            <p:nvPr/>
          </p:nvSpPr>
          <p:spPr bwMode="auto">
            <a:xfrm>
              <a:off x="1656" y="931"/>
              <a:ext cx="793" cy="227"/>
            </a:xfrm>
            <a:prstGeom prst="roundRect">
              <a:avLst>
                <a:gd name="adj" fmla="val 44852"/>
              </a:avLst>
            </a:prstGeom>
            <a:solidFill>
              <a:srgbClr val="FFFF99">
                <a:alpha val="50000"/>
              </a:srgbClr>
            </a:solidFill>
            <a:ln w="1905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Arial" charset="0"/>
                  <a:ea typeface="宋体" pitchFamily="2" charset="-122"/>
                </a:rPr>
                <a:t>odd</a:t>
              </a:r>
            </a:p>
          </p:txBody>
        </p:sp>
        <p:cxnSp>
          <p:nvCxnSpPr>
            <p:cNvPr id="29727" name="AutoShape 7"/>
            <p:cNvCxnSpPr>
              <a:cxnSpLocks noChangeShapeType="1"/>
              <a:stCxn id="194566" idx="3"/>
              <a:endCxn id="194564" idx="1"/>
            </p:cNvCxnSpPr>
            <p:nvPr/>
          </p:nvCxnSpPr>
          <p:spPr bwMode="auto">
            <a:xfrm>
              <a:off x="2455" y="1045"/>
              <a:ext cx="600" cy="0"/>
            </a:xfrm>
            <a:prstGeom prst="straightConnector1">
              <a:avLst/>
            </a:prstGeom>
            <a:noFill/>
            <a:ln w="19050">
              <a:solidFill>
                <a:srgbClr val="FFCC00"/>
              </a:solidFill>
              <a:round/>
              <a:headEnd/>
              <a:tailEnd type="triangle" w="med" len="med"/>
            </a:ln>
          </p:spPr>
        </p:cxnSp>
        <p:cxnSp>
          <p:nvCxnSpPr>
            <p:cNvPr id="29728" name="AutoShape 8"/>
            <p:cNvCxnSpPr>
              <a:cxnSpLocks noChangeShapeType="1"/>
              <a:stCxn id="194563" idx="3"/>
              <a:endCxn id="194566" idx="1"/>
            </p:cNvCxnSpPr>
            <p:nvPr/>
          </p:nvCxnSpPr>
          <p:spPr bwMode="auto">
            <a:xfrm>
              <a:off x="1169" y="1044"/>
              <a:ext cx="481" cy="1"/>
            </a:xfrm>
            <a:prstGeom prst="straightConnector1">
              <a:avLst/>
            </a:prstGeom>
            <a:noFill/>
            <a:ln w="19050">
              <a:solidFill>
                <a:srgbClr val="FFCC00"/>
              </a:solidFill>
              <a:round/>
              <a:headEnd/>
              <a:tailEnd type="triangle" w="med" len="med"/>
            </a:ln>
          </p:spPr>
        </p:cxnSp>
        <p:sp>
          <p:nvSpPr>
            <p:cNvPr id="194569" name="Text Box 9"/>
            <p:cNvSpPr txBox="1">
              <a:spLocks noChangeArrowheads="1"/>
            </p:cNvSpPr>
            <p:nvPr/>
          </p:nvSpPr>
          <p:spPr bwMode="auto">
            <a:xfrm>
              <a:off x="1655" y="1590"/>
              <a:ext cx="793" cy="227"/>
            </a:xfrm>
            <a:prstGeom prst="rect">
              <a:avLst/>
            </a:prstGeom>
            <a:solidFill>
              <a:srgbClr val="FFCCCC">
                <a:alpha val="50000"/>
              </a:srgbClr>
            </a:solidFill>
            <a:ln w="19050" algn="ctr">
              <a:solidFill>
                <a:srgbClr val="FF0000"/>
              </a:solidFill>
              <a:miter lim="800000"/>
              <a:headEnd/>
              <a:tailEnd/>
            </a:ln>
            <a:effectLst/>
          </p:spPr>
          <p:txBody>
            <a:bodyPr anchor="ctr" anchorCtr="1"/>
            <a:lstStyle/>
            <a:p>
              <a:pPr algn="ctr">
                <a:defRPr/>
              </a:pPr>
              <a:r>
                <a:rPr kumimoji="1" lang="zh-CN" altLang="en-US" sz="2000" b="1">
                  <a:effectLst>
                    <a:outerShdw blurRad="38100" dist="38100" dir="2700000" algn="tl">
                      <a:srgbClr val="000000"/>
                    </a:outerShdw>
                  </a:effectLst>
                  <a:latin typeface="Times New Roman" pitchFamily="18" charset="0"/>
                  <a:ea typeface="楷体_GB2312" pitchFamily="49" charset="-122"/>
                </a:rPr>
                <a:t>表达式</a:t>
              </a:r>
            </a:p>
          </p:txBody>
        </p:sp>
        <p:sp>
          <p:nvSpPr>
            <p:cNvPr id="194570" name="Text Box 10"/>
            <p:cNvSpPr txBox="1">
              <a:spLocks noChangeArrowheads="1"/>
            </p:cNvSpPr>
            <p:nvPr/>
          </p:nvSpPr>
          <p:spPr bwMode="auto">
            <a:xfrm>
              <a:off x="4558" y="2432"/>
              <a:ext cx="793" cy="227"/>
            </a:xfrm>
            <a:prstGeom prst="rect">
              <a:avLst/>
            </a:prstGeom>
            <a:solidFill>
              <a:srgbClr val="FFCCCC">
                <a:alpha val="50000"/>
              </a:srgbClr>
            </a:solidFill>
            <a:ln w="19050" algn="ctr">
              <a:solidFill>
                <a:srgbClr val="FF0000"/>
              </a:solidFill>
              <a:miter lim="800000"/>
              <a:headEnd/>
              <a:tailEnd/>
            </a:ln>
            <a:effectLst/>
          </p:spPr>
          <p:txBody>
            <a:bodyPr anchor="ctr" anchorCtr="1"/>
            <a:lstStyle/>
            <a:p>
              <a:pPr algn="ctr">
                <a:defRPr/>
              </a:pPr>
              <a:r>
                <a:rPr kumimoji="1" lang="zh-CN" altLang="en-US" sz="2000" b="1">
                  <a:effectLst>
                    <a:outerShdw blurRad="38100" dist="38100" dir="2700000" algn="tl">
                      <a:srgbClr val="000000"/>
                    </a:outerShdw>
                  </a:effectLst>
                  <a:latin typeface="Times New Roman" pitchFamily="18" charset="0"/>
                  <a:ea typeface="楷体_GB2312" pitchFamily="49" charset="-122"/>
                </a:rPr>
                <a:t>表达式</a:t>
              </a:r>
            </a:p>
          </p:txBody>
        </p:sp>
        <p:sp>
          <p:nvSpPr>
            <p:cNvPr id="194571" name="AutoShape 11"/>
            <p:cNvSpPr>
              <a:spLocks noChangeArrowheads="1"/>
            </p:cNvSpPr>
            <p:nvPr/>
          </p:nvSpPr>
          <p:spPr bwMode="auto">
            <a:xfrm>
              <a:off x="2789" y="2025"/>
              <a:ext cx="227" cy="227"/>
            </a:xfrm>
            <a:prstGeom prst="flowChartConnector">
              <a:avLst/>
            </a:prstGeom>
            <a:solidFill>
              <a:srgbClr val="FFFF99">
                <a:alpha val="50000"/>
              </a:srgbClr>
            </a:solidFill>
            <a:ln w="1905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Arial" charset="0"/>
                  <a:ea typeface="宋体" pitchFamily="2" charset="-122"/>
                </a:rPr>
                <a:t>#</a:t>
              </a:r>
            </a:p>
          </p:txBody>
        </p:sp>
        <p:sp>
          <p:nvSpPr>
            <p:cNvPr id="194572" name="AutoShape 12"/>
            <p:cNvSpPr>
              <a:spLocks noChangeArrowheads="1"/>
            </p:cNvSpPr>
            <p:nvPr/>
          </p:nvSpPr>
          <p:spPr bwMode="auto">
            <a:xfrm>
              <a:off x="3107" y="2025"/>
              <a:ext cx="227" cy="227"/>
            </a:xfrm>
            <a:prstGeom prst="flowChartConnector">
              <a:avLst/>
            </a:prstGeom>
            <a:solidFill>
              <a:srgbClr val="FFFF99">
                <a:alpha val="50000"/>
              </a:srgbClr>
            </a:solidFill>
            <a:ln w="1905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Arial" charset="0"/>
                  <a:ea typeface="宋体" pitchFamily="2" charset="-122"/>
                </a:rPr>
                <a:t>&lt;</a:t>
              </a:r>
            </a:p>
          </p:txBody>
        </p:sp>
        <p:sp>
          <p:nvSpPr>
            <p:cNvPr id="194573" name="AutoShape 13"/>
            <p:cNvSpPr>
              <a:spLocks noChangeArrowheads="1"/>
            </p:cNvSpPr>
            <p:nvPr/>
          </p:nvSpPr>
          <p:spPr bwMode="auto">
            <a:xfrm>
              <a:off x="3424" y="2025"/>
              <a:ext cx="366" cy="227"/>
            </a:xfrm>
            <a:prstGeom prst="flowChartConnector">
              <a:avLst/>
            </a:prstGeom>
            <a:solidFill>
              <a:srgbClr val="FFFF99">
                <a:alpha val="50000"/>
              </a:srgbClr>
            </a:solidFill>
            <a:ln w="19050" algn="ctr">
              <a:solidFill>
                <a:srgbClr val="FFCC00"/>
              </a:solidFill>
              <a:round/>
              <a:headEnd/>
              <a:tailEnd/>
            </a:ln>
            <a:effectLst/>
          </p:spPr>
          <p:txBody>
            <a:bodyPr wrap="none" anchor="ctr" anchorCtr="1"/>
            <a:lstStyle/>
            <a:p>
              <a:pPr lvl="0" algn="ctr">
                <a:defRPr/>
              </a:pPr>
              <a:r>
                <a:rPr kumimoji="1" lang="en-US" altLang="zh-CN" b="1">
                  <a:solidFill>
                    <a:srgbClr val="FFFFFF"/>
                  </a:solidFill>
                  <a:effectLst>
                    <a:outerShdw blurRad="38100" dist="38100" dir="2700000" algn="tl">
                      <a:srgbClr val="000000"/>
                    </a:outerShdw>
                  </a:effectLst>
                  <a:latin typeface="Arial" charset="0"/>
                  <a:ea typeface="宋体" pitchFamily="2" charset="-122"/>
                </a:rPr>
                <a:t>&lt;=</a:t>
              </a:r>
            </a:p>
          </p:txBody>
        </p:sp>
        <p:sp>
          <p:nvSpPr>
            <p:cNvPr id="194574" name="AutoShape 14"/>
            <p:cNvSpPr>
              <a:spLocks noChangeArrowheads="1"/>
            </p:cNvSpPr>
            <p:nvPr/>
          </p:nvSpPr>
          <p:spPr bwMode="auto">
            <a:xfrm>
              <a:off x="3881" y="2025"/>
              <a:ext cx="227" cy="227"/>
            </a:xfrm>
            <a:prstGeom prst="flowChartConnector">
              <a:avLst/>
            </a:prstGeom>
            <a:solidFill>
              <a:srgbClr val="FFFF99">
                <a:alpha val="50000"/>
              </a:srgbClr>
            </a:solidFill>
            <a:ln w="19050" algn="ctr">
              <a:solidFill>
                <a:srgbClr val="FFCC00"/>
              </a:solidFill>
              <a:round/>
              <a:headEnd/>
              <a:tailEnd/>
            </a:ln>
            <a:effectLst/>
          </p:spPr>
          <p:txBody>
            <a:bodyPr anchor="ctr" anchorCtr="1"/>
            <a:lstStyle/>
            <a:p>
              <a:pPr algn="ctr">
                <a:defRPr/>
              </a:pPr>
              <a:r>
                <a:rPr kumimoji="1" lang="en-US" altLang="zh-CN" b="1">
                  <a:effectLst>
                    <a:outerShdw blurRad="38100" dist="38100" dir="2700000" algn="tl">
                      <a:srgbClr val="000000"/>
                    </a:outerShdw>
                  </a:effectLst>
                  <a:latin typeface="Arial" charset="0"/>
                  <a:ea typeface="宋体" pitchFamily="2" charset="-122"/>
                </a:rPr>
                <a:t>&gt;</a:t>
              </a:r>
            </a:p>
          </p:txBody>
        </p:sp>
        <p:sp>
          <p:nvSpPr>
            <p:cNvPr id="194575" name="AutoShape 15"/>
            <p:cNvSpPr>
              <a:spLocks noChangeArrowheads="1"/>
            </p:cNvSpPr>
            <p:nvPr/>
          </p:nvSpPr>
          <p:spPr bwMode="auto">
            <a:xfrm>
              <a:off x="4199" y="2025"/>
              <a:ext cx="366" cy="227"/>
            </a:xfrm>
            <a:prstGeom prst="flowChartConnector">
              <a:avLst/>
            </a:prstGeom>
            <a:solidFill>
              <a:srgbClr val="FFFF99">
                <a:alpha val="50000"/>
              </a:srgbClr>
            </a:solidFill>
            <a:ln w="19050" algn="ctr">
              <a:solidFill>
                <a:srgbClr val="FFCC00"/>
              </a:solidFill>
              <a:round/>
              <a:headEnd/>
              <a:tailEnd/>
            </a:ln>
            <a:effectLst/>
          </p:spPr>
          <p:txBody>
            <a:bodyPr wrap="none" anchor="ctr" anchorCtr="1"/>
            <a:lstStyle/>
            <a:p>
              <a:pPr lvl="0" algn="ctr">
                <a:defRPr/>
              </a:pPr>
              <a:r>
                <a:rPr kumimoji="1" lang="en-US" altLang="zh-CN" b="1">
                  <a:solidFill>
                    <a:srgbClr val="FFFFFF"/>
                  </a:solidFill>
                  <a:effectLst>
                    <a:outerShdw blurRad="38100" dist="38100" dir="2700000" algn="tl">
                      <a:srgbClr val="000000"/>
                    </a:outerShdw>
                  </a:effectLst>
                  <a:latin typeface="Arial" charset="0"/>
                  <a:ea typeface="宋体" pitchFamily="2" charset="-122"/>
                </a:rPr>
                <a:t>&gt;=</a:t>
              </a:r>
            </a:p>
          </p:txBody>
        </p:sp>
        <p:cxnSp>
          <p:nvCxnSpPr>
            <p:cNvPr id="29736" name="AutoShape 16"/>
            <p:cNvCxnSpPr>
              <a:cxnSpLocks noChangeShapeType="1"/>
              <a:stCxn id="194569" idx="3"/>
              <a:endCxn id="194565" idx="0"/>
            </p:cNvCxnSpPr>
            <p:nvPr/>
          </p:nvCxnSpPr>
          <p:spPr bwMode="auto">
            <a:xfrm>
              <a:off x="2454" y="1704"/>
              <a:ext cx="132" cy="315"/>
            </a:xfrm>
            <a:prstGeom prst="bentConnector2">
              <a:avLst/>
            </a:prstGeom>
            <a:noFill/>
            <a:ln w="19050">
              <a:solidFill>
                <a:srgbClr val="FFCC00"/>
              </a:solidFill>
              <a:miter lim="800000"/>
              <a:headEnd/>
              <a:tailEnd type="triangle" w="med" len="med"/>
            </a:ln>
          </p:spPr>
        </p:cxnSp>
        <p:cxnSp>
          <p:nvCxnSpPr>
            <p:cNvPr id="29737" name="AutoShape 17"/>
            <p:cNvCxnSpPr>
              <a:cxnSpLocks noChangeShapeType="1"/>
              <a:stCxn id="194569" idx="3"/>
              <a:endCxn id="194571" idx="0"/>
            </p:cNvCxnSpPr>
            <p:nvPr/>
          </p:nvCxnSpPr>
          <p:spPr bwMode="auto">
            <a:xfrm>
              <a:off x="2454" y="1704"/>
              <a:ext cx="449" cy="315"/>
            </a:xfrm>
            <a:prstGeom prst="bentConnector2">
              <a:avLst/>
            </a:prstGeom>
            <a:noFill/>
            <a:ln w="19050">
              <a:solidFill>
                <a:srgbClr val="FFCC00"/>
              </a:solidFill>
              <a:miter lim="800000"/>
              <a:headEnd/>
              <a:tailEnd type="triangle" w="med" len="med"/>
            </a:ln>
          </p:spPr>
        </p:cxnSp>
        <p:cxnSp>
          <p:nvCxnSpPr>
            <p:cNvPr id="29738" name="AutoShape 18"/>
            <p:cNvCxnSpPr>
              <a:cxnSpLocks noChangeShapeType="1"/>
              <a:stCxn id="194569" idx="3"/>
              <a:endCxn id="194572" idx="0"/>
            </p:cNvCxnSpPr>
            <p:nvPr/>
          </p:nvCxnSpPr>
          <p:spPr bwMode="auto">
            <a:xfrm>
              <a:off x="2454" y="1704"/>
              <a:ext cx="767" cy="315"/>
            </a:xfrm>
            <a:prstGeom prst="bentConnector2">
              <a:avLst/>
            </a:prstGeom>
            <a:noFill/>
            <a:ln w="19050">
              <a:solidFill>
                <a:srgbClr val="FFCC00"/>
              </a:solidFill>
              <a:miter lim="800000"/>
              <a:headEnd/>
              <a:tailEnd type="triangle" w="med" len="med"/>
            </a:ln>
          </p:spPr>
        </p:cxnSp>
        <p:cxnSp>
          <p:nvCxnSpPr>
            <p:cNvPr id="29739" name="AutoShape 19"/>
            <p:cNvCxnSpPr>
              <a:cxnSpLocks noChangeShapeType="1"/>
              <a:stCxn id="194569" idx="3"/>
              <a:endCxn id="194573" idx="0"/>
            </p:cNvCxnSpPr>
            <p:nvPr/>
          </p:nvCxnSpPr>
          <p:spPr bwMode="auto">
            <a:xfrm>
              <a:off x="2454" y="1704"/>
              <a:ext cx="1153" cy="315"/>
            </a:xfrm>
            <a:prstGeom prst="bentConnector2">
              <a:avLst/>
            </a:prstGeom>
            <a:noFill/>
            <a:ln w="19050">
              <a:solidFill>
                <a:srgbClr val="FFCC00"/>
              </a:solidFill>
              <a:miter lim="800000"/>
              <a:headEnd/>
              <a:tailEnd type="triangle" w="med" len="med"/>
            </a:ln>
          </p:spPr>
        </p:cxnSp>
        <p:cxnSp>
          <p:nvCxnSpPr>
            <p:cNvPr id="29740" name="AutoShape 20"/>
            <p:cNvCxnSpPr>
              <a:cxnSpLocks noChangeShapeType="1"/>
              <a:stCxn id="194569" idx="3"/>
              <a:endCxn id="194574" idx="0"/>
            </p:cNvCxnSpPr>
            <p:nvPr/>
          </p:nvCxnSpPr>
          <p:spPr bwMode="auto">
            <a:xfrm>
              <a:off x="2454" y="1704"/>
              <a:ext cx="1541" cy="315"/>
            </a:xfrm>
            <a:prstGeom prst="bentConnector2">
              <a:avLst/>
            </a:prstGeom>
            <a:noFill/>
            <a:ln w="19050">
              <a:solidFill>
                <a:srgbClr val="FFCC00"/>
              </a:solidFill>
              <a:miter lim="800000"/>
              <a:headEnd/>
              <a:tailEnd type="triangle" w="med" len="med"/>
            </a:ln>
          </p:spPr>
        </p:cxnSp>
        <p:cxnSp>
          <p:nvCxnSpPr>
            <p:cNvPr id="29741" name="AutoShape 21"/>
            <p:cNvCxnSpPr>
              <a:cxnSpLocks noChangeShapeType="1"/>
              <a:stCxn id="194569" idx="3"/>
              <a:endCxn id="194575" idx="0"/>
            </p:cNvCxnSpPr>
            <p:nvPr/>
          </p:nvCxnSpPr>
          <p:spPr bwMode="auto">
            <a:xfrm>
              <a:off x="2454" y="1704"/>
              <a:ext cx="1928" cy="315"/>
            </a:xfrm>
            <a:prstGeom prst="bentConnector2">
              <a:avLst/>
            </a:prstGeom>
            <a:noFill/>
            <a:ln w="19050">
              <a:solidFill>
                <a:srgbClr val="FFCC00"/>
              </a:solidFill>
              <a:miter lim="800000"/>
              <a:headEnd/>
              <a:tailEnd type="triangle" w="med" len="med"/>
            </a:ln>
          </p:spPr>
        </p:cxnSp>
        <p:cxnSp>
          <p:nvCxnSpPr>
            <p:cNvPr id="29742" name="AutoShape 22"/>
            <p:cNvCxnSpPr>
              <a:cxnSpLocks noChangeShapeType="1"/>
            </p:cNvCxnSpPr>
            <p:nvPr/>
          </p:nvCxnSpPr>
          <p:spPr bwMode="auto">
            <a:xfrm rot="16200000" flipH="1">
              <a:off x="3425" y="1419"/>
              <a:ext cx="288" cy="1966"/>
            </a:xfrm>
            <a:prstGeom prst="bentConnector2">
              <a:avLst/>
            </a:prstGeom>
            <a:noFill/>
            <a:ln w="19050">
              <a:solidFill>
                <a:srgbClr val="FFCC00"/>
              </a:solidFill>
              <a:miter lim="800000"/>
              <a:headEnd/>
              <a:tailEnd type="triangle" w="med" len="med"/>
            </a:ln>
          </p:spPr>
        </p:cxnSp>
        <p:cxnSp>
          <p:nvCxnSpPr>
            <p:cNvPr id="29743" name="AutoShape 23"/>
            <p:cNvCxnSpPr>
              <a:cxnSpLocks noChangeShapeType="1"/>
            </p:cNvCxnSpPr>
            <p:nvPr/>
          </p:nvCxnSpPr>
          <p:spPr bwMode="auto">
            <a:xfrm rot="16200000" flipH="1">
              <a:off x="3584" y="1577"/>
              <a:ext cx="288" cy="1649"/>
            </a:xfrm>
            <a:prstGeom prst="bentConnector2">
              <a:avLst/>
            </a:prstGeom>
            <a:noFill/>
            <a:ln w="19050">
              <a:solidFill>
                <a:srgbClr val="FFCC00"/>
              </a:solidFill>
              <a:miter lim="800000"/>
              <a:headEnd/>
              <a:tailEnd type="triangle" w="med" len="med"/>
            </a:ln>
          </p:spPr>
        </p:cxnSp>
        <p:cxnSp>
          <p:nvCxnSpPr>
            <p:cNvPr id="29744" name="AutoShape 24"/>
            <p:cNvCxnSpPr>
              <a:cxnSpLocks noChangeShapeType="1"/>
            </p:cNvCxnSpPr>
            <p:nvPr/>
          </p:nvCxnSpPr>
          <p:spPr bwMode="auto">
            <a:xfrm rot="16200000" flipH="1">
              <a:off x="3743" y="1736"/>
              <a:ext cx="288" cy="1331"/>
            </a:xfrm>
            <a:prstGeom prst="bentConnector2">
              <a:avLst/>
            </a:prstGeom>
            <a:noFill/>
            <a:ln w="19050">
              <a:solidFill>
                <a:srgbClr val="FFCC00"/>
              </a:solidFill>
              <a:miter lim="800000"/>
              <a:headEnd/>
              <a:tailEnd type="triangle" w="med" len="med"/>
            </a:ln>
          </p:spPr>
        </p:cxnSp>
        <p:cxnSp>
          <p:nvCxnSpPr>
            <p:cNvPr id="29745" name="AutoShape 25"/>
            <p:cNvCxnSpPr>
              <a:cxnSpLocks noChangeShapeType="1"/>
            </p:cNvCxnSpPr>
            <p:nvPr/>
          </p:nvCxnSpPr>
          <p:spPr bwMode="auto">
            <a:xfrm rot="16200000" flipH="1">
              <a:off x="3936" y="1929"/>
              <a:ext cx="288" cy="945"/>
            </a:xfrm>
            <a:prstGeom prst="bentConnector2">
              <a:avLst/>
            </a:prstGeom>
            <a:noFill/>
            <a:ln w="19050">
              <a:solidFill>
                <a:srgbClr val="FFCC00"/>
              </a:solidFill>
              <a:miter lim="800000"/>
              <a:headEnd/>
              <a:tailEnd type="triangle" w="med" len="med"/>
            </a:ln>
          </p:spPr>
        </p:cxnSp>
        <p:cxnSp>
          <p:nvCxnSpPr>
            <p:cNvPr id="29746" name="AutoShape 26"/>
            <p:cNvCxnSpPr>
              <a:cxnSpLocks noChangeShapeType="1"/>
            </p:cNvCxnSpPr>
            <p:nvPr/>
          </p:nvCxnSpPr>
          <p:spPr bwMode="auto">
            <a:xfrm rot="16200000" flipH="1">
              <a:off x="4130" y="2123"/>
              <a:ext cx="288" cy="557"/>
            </a:xfrm>
            <a:prstGeom prst="bentConnector2">
              <a:avLst/>
            </a:prstGeom>
            <a:noFill/>
            <a:ln w="19050">
              <a:solidFill>
                <a:srgbClr val="FFCC00"/>
              </a:solidFill>
              <a:miter lim="800000"/>
              <a:headEnd/>
              <a:tailEnd type="triangle" w="med" len="med"/>
            </a:ln>
          </p:spPr>
        </p:cxnSp>
        <p:cxnSp>
          <p:nvCxnSpPr>
            <p:cNvPr id="29747" name="AutoShape 27"/>
            <p:cNvCxnSpPr>
              <a:cxnSpLocks noChangeShapeType="1"/>
            </p:cNvCxnSpPr>
            <p:nvPr/>
          </p:nvCxnSpPr>
          <p:spPr bwMode="auto">
            <a:xfrm rot="16200000" flipH="1">
              <a:off x="4323" y="2317"/>
              <a:ext cx="288" cy="170"/>
            </a:xfrm>
            <a:prstGeom prst="bentConnector2">
              <a:avLst/>
            </a:prstGeom>
            <a:noFill/>
            <a:ln w="19050">
              <a:solidFill>
                <a:srgbClr val="FFCC00"/>
              </a:solidFill>
              <a:miter lim="800000"/>
              <a:headEnd/>
              <a:tailEnd type="triangle" w="med" len="med"/>
            </a:ln>
          </p:spPr>
        </p:cxnSp>
        <p:cxnSp>
          <p:nvCxnSpPr>
            <p:cNvPr id="29748" name="AutoShape 28"/>
            <p:cNvCxnSpPr>
              <a:cxnSpLocks noChangeShapeType="1"/>
              <a:stCxn id="194563" idx="3"/>
              <a:endCxn id="194569" idx="1"/>
            </p:cNvCxnSpPr>
            <p:nvPr/>
          </p:nvCxnSpPr>
          <p:spPr bwMode="auto">
            <a:xfrm>
              <a:off x="1169" y="1044"/>
              <a:ext cx="480" cy="660"/>
            </a:xfrm>
            <a:prstGeom prst="bentConnector3">
              <a:avLst>
                <a:gd name="adj1" fmla="val 50625"/>
              </a:avLst>
            </a:prstGeom>
            <a:noFill/>
            <a:ln w="19050">
              <a:solidFill>
                <a:srgbClr val="FFCC00"/>
              </a:solidFill>
              <a:miter lim="800000"/>
              <a:headEnd/>
              <a:tailEnd type="triangle" w="med" len="med"/>
            </a:ln>
          </p:spPr>
        </p:cxnSp>
        <p:sp>
          <p:nvSpPr>
            <p:cNvPr id="29749" name="Rectangle 29"/>
            <p:cNvSpPr>
              <a:spLocks noChangeArrowheads="1"/>
            </p:cNvSpPr>
            <p:nvPr/>
          </p:nvSpPr>
          <p:spPr bwMode="auto">
            <a:xfrm>
              <a:off x="5239" y="935"/>
              <a:ext cx="227" cy="227"/>
            </a:xfrm>
            <a:prstGeom prst="rect">
              <a:avLst/>
            </a:prstGeom>
            <a:noFill/>
            <a:ln w="19050" algn="ctr">
              <a:noFill/>
              <a:miter lim="800000"/>
              <a:headEnd/>
              <a:tailEnd/>
            </a:ln>
          </p:spPr>
          <p:txBody>
            <a:bodyPr wrap="none" lIns="0" tIns="0" rIns="0" bIns="0" anchor="ctr"/>
            <a:lstStyle/>
            <a:p>
              <a:endParaRPr lang="zh-CN" altLang="en-US"/>
            </a:p>
          </p:txBody>
        </p:sp>
        <p:cxnSp>
          <p:nvCxnSpPr>
            <p:cNvPr id="29750" name="AutoShape 30"/>
            <p:cNvCxnSpPr>
              <a:cxnSpLocks noChangeShapeType="1"/>
              <a:stCxn id="194564" idx="3"/>
              <a:endCxn id="29749" idx="1"/>
            </p:cNvCxnSpPr>
            <p:nvPr/>
          </p:nvCxnSpPr>
          <p:spPr bwMode="auto">
            <a:xfrm>
              <a:off x="3860" y="1045"/>
              <a:ext cx="1379" cy="4"/>
            </a:xfrm>
            <a:prstGeom prst="straightConnector1">
              <a:avLst/>
            </a:prstGeom>
            <a:noFill/>
            <a:ln w="19050">
              <a:solidFill>
                <a:srgbClr val="FFCC00"/>
              </a:solidFill>
              <a:round/>
              <a:headEnd/>
              <a:tailEnd type="triangle" w="med" len="med"/>
            </a:ln>
          </p:spPr>
        </p:cxnSp>
        <p:cxnSp>
          <p:nvCxnSpPr>
            <p:cNvPr id="29751" name="AutoShape 31"/>
            <p:cNvCxnSpPr>
              <a:cxnSpLocks noChangeShapeType="1"/>
            </p:cNvCxnSpPr>
            <p:nvPr/>
          </p:nvCxnSpPr>
          <p:spPr bwMode="auto">
            <a:xfrm rot="16200000">
              <a:off x="4408" y="1596"/>
              <a:ext cx="1377" cy="284"/>
            </a:xfrm>
            <a:prstGeom prst="bentConnector2">
              <a:avLst/>
            </a:prstGeom>
            <a:noFill/>
            <a:ln w="19050">
              <a:solidFill>
                <a:srgbClr val="FFCC00"/>
              </a:solidFill>
              <a:miter lim="800000"/>
              <a:headEnd/>
              <a:tailEnd type="triangle" w="med" len="med"/>
            </a:ln>
          </p:spPr>
        </p:cxnSp>
      </p:grpSp>
      <p:grpSp>
        <p:nvGrpSpPr>
          <p:cNvPr id="29701" name="Group 33"/>
          <p:cNvGrpSpPr>
            <a:grpSpLocks/>
          </p:cNvGrpSpPr>
          <p:nvPr/>
        </p:nvGrpSpPr>
        <p:grpSpPr bwMode="auto">
          <a:xfrm>
            <a:off x="684213" y="4149725"/>
            <a:ext cx="7993062" cy="2232025"/>
            <a:chOff x="431" y="709"/>
            <a:chExt cx="5035" cy="1406"/>
          </a:xfrm>
        </p:grpSpPr>
        <p:sp>
          <p:nvSpPr>
            <p:cNvPr id="194594" name="Text Box 34"/>
            <p:cNvSpPr txBox="1">
              <a:spLocks noChangeArrowheads="1"/>
            </p:cNvSpPr>
            <p:nvPr/>
          </p:nvSpPr>
          <p:spPr bwMode="auto">
            <a:xfrm>
              <a:off x="431" y="919"/>
              <a:ext cx="738" cy="250"/>
            </a:xfrm>
            <a:prstGeom prst="rect">
              <a:avLst/>
            </a:prstGeom>
            <a:noFill/>
            <a:ln w="19050" algn="ctr">
              <a:noFill/>
              <a:miter lim="800000"/>
              <a:headEnd/>
              <a:tailEnd/>
            </a:ln>
            <a:effectLst/>
          </p:spPr>
          <p:txBody>
            <a:bodyPr anchor="ctr" anchorCtr="1"/>
            <a:lstStyle/>
            <a:p>
              <a:pPr algn="ctr">
                <a:defRPr/>
              </a:pPr>
              <a:r>
                <a:rPr kumimoji="1" lang="zh-CN" altLang="en-US" b="1">
                  <a:effectLst>
                    <a:outerShdw blurRad="38100" dist="38100" dir="2700000" algn="tl">
                      <a:srgbClr val="000000"/>
                    </a:outerShdw>
                  </a:effectLst>
                  <a:latin typeface="Arial" charset="0"/>
                  <a:ea typeface="楷体_GB2312" pitchFamily="49" charset="-122"/>
                </a:rPr>
                <a:t>表达式</a:t>
              </a:r>
            </a:p>
          </p:txBody>
        </p:sp>
        <p:sp>
          <p:nvSpPr>
            <p:cNvPr id="194595" name="Text Box 35"/>
            <p:cNvSpPr txBox="1">
              <a:spLocks noChangeArrowheads="1"/>
            </p:cNvSpPr>
            <p:nvPr/>
          </p:nvSpPr>
          <p:spPr bwMode="auto">
            <a:xfrm>
              <a:off x="2472" y="935"/>
              <a:ext cx="453" cy="227"/>
            </a:xfrm>
            <a:prstGeom prst="rect">
              <a:avLst/>
            </a:prstGeom>
            <a:solidFill>
              <a:srgbClr val="FFCCCC">
                <a:alpha val="50000"/>
              </a:srgbClr>
            </a:solidFill>
            <a:ln w="19050" algn="ctr">
              <a:solidFill>
                <a:srgbClr val="FF0000"/>
              </a:solidFill>
              <a:miter lim="800000"/>
              <a:headEnd/>
              <a:tailEnd/>
            </a:ln>
            <a:effectLst/>
          </p:spPr>
          <p:txBody>
            <a:bodyPr anchor="ctr" anchorCtr="1"/>
            <a:lstStyle/>
            <a:p>
              <a:pPr algn="ctr">
                <a:defRPr/>
              </a:pPr>
              <a:r>
                <a:rPr kumimoji="1" lang="zh-CN" altLang="en-US" b="1">
                  <a:effectLst>
                    <a:outerShdw blurRad="38100" dist="38100" dir="2700000" algn="tl">
                      <a:srgbClr val="000000"/>
                    </a:outerShdw>
                  </a:effectLst>
                  <a:latin typeface="Arial" charset="0"/>
                  <a:ea typeface="楷体_GB2312" pitchFamily="49" charset="-122"/>
                </a:rPr>
                <a:t>项</a:t>
              </a:r>
            </a:p>
          </p:txBody>
        </p:sp>
        <p:sp>
          <p:nvSpPr>
            <p:cNvPr id="194596" name="AutoShape 36"/>
            <p:cNvSpPr>
              <a:spLocks noChangeArrowheads="1"/>
            </p:cNvSpPr>
            <p:nvPr/>
          </p:nvSpPr>
          <p:spPr bwMode="auto">
            <a:xfrm>
              <a:off x="4422" y="1389"/>
              <a:ext cx="227" cy="227"/>
            </a:xfrm>
            <a:prstGeom prst="flowChartConnector">
              <a:avLst/>
            </a:prstGeom>
            <a:solidFill>
              <a:srgbClr val="FFFF99">
                <a:alpha val="50000"/>
              </a:srgbClr>
            </a:solidFill>
            <a:ln w="1905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楷体_GB2312" pitchFamily="49" charset="-122"/>
                  <a:ea typeface="楷体_GB2312" pitchFamily="49" charset="-122"/>
                </a:rPr>
                <a:t>+</a:t>
              </a:r>
            </a:p>
          </p:txBody>
        </p:sp>
        <p:cxnSp>
          <p:nvCxnSpPr>
            <p:cNvPr id="29708" name="AutoShape 37"/>
            <p:cNvCxnSpPr>
              <a:cxnSpLocks noChangeShapeType="1"/>
              <a:stCxn id="194595" idx="3"/>
              <a:endCxn id="29713" idx="1"/>
            </p:cNvCxnSpPr>
            <p:nvPr/>
          </p:nvCxnSpPr>
          <p:spPr bwMode="auto">
            <a:xfrm>
              <a:off x="2931" y="1049"/>
              <a:ext cx="2308" cy="0"/>
            </a:xfrm>
            <a:prstGeom prst="straightConnector1">
              <a:avLst/>
            </a:prstGeom>
            <a:noFill/>
            <a:ln w="19050">
              <a:solidFill>
                <a:srgbClr val="FFCC00"/>
              </a:solidFill>
              <a:round/>
              <a:headEnd/>
              <a:tailEnd type="triangle" w="med" len="med"/>
            </a:ln>
          </p:spPr>
        </p:cxnSp>
        <p:sp>
          <p:nvSpPr>
            <p:cNvPr id="194598" name="Text Box 38"/>
            <p:cNvSpPr txBox="1">
              <a:spLocks noChangeArrowheads="1"/>
            </p:cNvSpPr>
            <p:nvPr/>
          </p:nvSpPr>
          <p:spPr bwMode="auto">
            <a:xfrm>
              <a:off x="3425" y="1616"/>
              <a:ext cx="453" cy="227"/>
            </a:xfrm>
            <a:prstGeom prst="rect">
              <a:avLst/>
            </a:prstGeom>
            <a:solidFill>
              <a:srgbClr val="FFCCCC">
                <a:alpha val="50000"/>
              </a:srgbClr>
            </a:solidFill>
            <a:ln w="19050" algn="ctr">
              <a:solidFill>
                <a:srgbClr val="FF0000"/>
              </a:solidFill>
              <a:miter lim="800000"/>
              <a:headEnd/>
              <a:tailEnd/>
            </a:ln>
            <a:effectLst/>
          </p:spPr>
          <p:txBody>
            <a:bodyPr anchor="ctr" anchorCtr="1"/>
            <a:lstStyle/>
            <a:p>
              <a:pPr algn="ctr">
                <a:defRPr/>
              </a:pPr>
              <a:r>
                <a:rPr kumimoji="1" lang="zh-CN" altLang="en-US" sz="2000" b="1">
                  <a:effectLst>
                    <a:outerShdw blurRad="38100" dist="38100" dir="2700000" algn="tl">
                      <a:srgbClr val="000000"/>
                    </a:outerShdw>
                  </a:effectLst>
                  <a:latin typeface="Times New Roman" pitchFamily="18" charset="0"/>
                  <a:ea typeface="楷体_GB2312" pitchFamily="49" charset="-122"/>
                </a:rPr>
                <a:t>项</a:t>
              </a:r>
            </a:p>
          </p:txBody>
        </p:sp>
        <p:sp>
          <p:nvSpPr>
            <p:cNvPr id="194599" name="AutoShape 39"/>
            <p:cNvSpPr>
              <a:spLocks noChangeArrowheads="1"/>
            </p:cNvSpPr>
            <p:nvPr/>
          </p:nvSpPr>
          <p:spPr bwMode="auto">
            <a:xfrm>
              <a:off x="4422" y="1888"/>
              <a:ext cx="227" cy="227"/>
            </a:xfrm>
            <a:prstGeom prst="flowChartConnector">
              <a:avLst/>
            </a:prstGeom>
            <a:solidFill>
              <a:srgbClr val="FFFF99">
                <a:alpha val="50000"/>
              </a:srgbClr>
            </a:solidFill>
            <a:ln w="1905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楷体_GB2312" pitchFamily="49" charset="-122"/>
                  <a:ea typeface="楷体_GB2312" pitchFamily="49" charset="-122"/>
                </a:rPr>
                <a:t>-</a:t>
              </a:r>
            </a:p>
          </p:txBody>
        </p:sp>
        <p:cxnSp>
          <p:nvCxnSpPr>
            <p:cNvPr id="29711" name="AutoShape 40"/>
            <p:cNvCxnSpPr>
              <a:cxnSpLocks noChangeShapeType="1"/>
            </p:cNvCxnSpPr>
            <p:nvPr/>
          </p:nvCxnSpPr>
          <p:spPr bwMode="auto">
            <a:xfrm rot="10800000" flipV="1">
              <a:off x="3419" y="1049"/>
              <a:ext cx="1820" cy="681"/>
            </a:xfrm>
            <a:prstGeom prst="bentConnector3">
              <a:avLst>
                <a:gd name="adj1" fmla="val 114889"/>
              </a:avLst>
            </a:prstGeom>
            <a:noFill/>
            <a:ln w="19050">
              <a:solidFill>
                <a:srgbClr val="FFCC00"/>
              </a:solidFill>
              <a:miter lim="800000"/>
              <a:headEnd/>
              <a:tailEnd/>
            </a:ln>
          </p:spPr>
        </p:cxnSp>
        <p:cxnSp>
          <p:nvCxnSpPr>
            <p:cNvPr id="29712" name="AutoShape 41"/>
            <p:cNvCxnSpPr>
              <a:cxnSpLocks noChangeShapeType="1"/>
              <a:stCxn id="194594" idx="3"/>
              <a:endCxn id="194607" idx="2"/>
            </p:cNvCxnSpPr>
            <p:nvPr/>
          </p:nvCxnSpPr>
          <p:spPr bwMode="auto">
            <a:xfrm flipV="1">
              <a:off x="1169" y="823"/>
              <a:ext cx="525" cy="221"/>
            </a:xfrm>
            <a:prstGeom prst="bentConnector3">
              <a:avLst>
                <a:gd name="adj1" fmla="val 50477"/>
              </a:avLst>
            </a:prstGeom>
            <a:noFill/>
            <a:ln w="19050">
              <a:solidFill>
                <a:srgbClr val="FFCC00"/>
              </a:solidFill>
              <a:miter lim="800000"/>
              <a:headEnd/>
              <a:tailEnd type="triangle" w="med" len="med"/>
            </a:ln>
          </p:spPr>
        </p:cxnSp>
        <p:sp>
          <p:nvSpPr>
            <p:cNvPr id="29713" name="Rectangle 42"/>
            <p:cNvSpPr>
              <a:spLocks noChangeArrowheads="1"/>
            </p:cNvSpPr>
            <p:nvPr/>
          </p:nvSpPr>
          <p:spPr bwMode="auto">
            <a:xfrm>
              <a:off x="5239" y="935"/>
              <a:ext cx="227" cy="227"/>
            </a:xfrm>
            <a:prstGeom prst="rect">
              <a:avLst/>
            </a:prstGeom>
            <a:noFill/>
            <a:ln w="19050" algn="ctr">
              <a:noFill/>
              <a:miter lim="800000"/>
              <a:headEnd/>
              <a:tailEnd/>
            </a:ln>
          </p:spPr>
          <p:txBody>
            <a:bodyPr wrap="none" lIns="0" tIns="0" rIns="0" bIns="0" anchor="ctr"/>
            <a:lstStyle/>
            <a:p>
              <a:endParaRPr lang="zh-CN" altLang="en-US"/>
            </a:p>
          </p:txBody>
        </p:sp>
        <p:cxnSp>
          <p:nvCxnSpPr>
            <p:cNvPr id="29714" name="AutoShape 43"/>
            <p:cNvCxnSpPr>
              <a:cxnSpLocks noChangeShapeType="1"/>
            </p:cNvCxnSpPr>
            <p:nvPr/>
          </p:nvCxnSpPr>
          <p:spPr bwMode="auto">
            <a:xfrm rot="10800000" flipV="1">
              <a:off x="3884" y="1503"/>
              <a:ext cx="532" cy="227"/>
            </a:xfrm>
            <a:prstGeom prst="bentConnector3">
              <a:avLst>
                <a:gd name="adj1" fmla="val 50000"/>
              </a:avLst>
            </a:prstGeom>
            <a:noFill/>
            <a:ln w="19050">
              <a:solidFill>
                <a:srgbClr val="FFCC00"/>
              </a:solidFill>
              <a:miter lim="800000"/>
              <a:headEnd/>
              <a:tailEnd type="triangle" w="med" len="med"/>
            </a:ln>
          </p:spPr>
        </p:cxnSp>
        <p:cxnSp>
          <p:nvCxnSpPr>
            <p:cNvPr id="29715" name="AutoShape 44"/>
            <p:cNvCxnSpPr>
              <a:cxnSpLocks noChangeShapeType="1"/>
            </p:cNvCxnSpPr>
            <p:nvPr/>
          </p:nvCxnSpPr>
          <p:spPr bwMode="auto">
            <a:xfrm rot="10800000">
              <a:off x="3884" y="1730"/>
              <a:ext cx="532" cy="272"/>
            </a:xfrm>
            <a:prstGeom prst="bentConnector3">
              <a:avLst>
                <a:gd name="adj1" fmla="val 50000"/>
              </a:avLst>
            </a:prstGeom>
            <a:noFill/>
            <a:ln w="19050">
              <a:solidFill>
                <a:srgbClr val="FFCC00"/>
              </a:solidFill>
              <a:miter lim="800000"/>
              <a:headEnd/>
              <a:tailEnd type="triangle" w="med" len="med"/>
            </a:ln>
          </p:spPr>
        </p:cxnSp>
        <p:cxnSp>
          <p:nvCxnSpPr>
            <p:cNvPr id="29716" name="AutoShape 45"/>
            <p:cNvCxnSpPr>
              <a:cxnSpLocks noChangeShapeType="1"/>
            </p:cNvCxnSpPr>
            <p:nvPr/>
          </p:nvCxnSpPr>
          <p:spPr bwMode="auto">
            <a:xfrm rot="10800000" flipV="1">
              <a:off x="4655" y="1049"/>
              <a:ext cx="584" cy="454"/>
            </a:xfrm>
            <a:prstGeom prst="bentConnector3">
              <a:avLst>
                <a:gd name="adj1" fmla="val 50514"/>
              </a:avLst>
            </a:prstGeom>
            <a:noFill/>
            <a:ln w="19050">
              <a:solidFill>
                <a:srgbClr val="FFCC00"/>
              </a:solidFill>
              <a:miter lim="800000"/>
              <a:headEnd/>
              <a:tailEnd type="triangle" w="med" len="med"/>
            </a:ln>
          </p:spPr>
        </p:cxnSp>
        <p:cxnSp>
          <p:nvCxnSpPr>
            <p:cNvPr id="29717" name="AutoShape 46"/>
            <p:cNvCxnSpPr>
              <a:cxnSpLocks noChangeShapeType="1"/>
            </p:cNvCxnSpPr>
            <p:nvPr/>
          </p:nvCxnSpPr>
          <p:spPr bwMode="auto">
            <a:xfrm rot="10800000" flipV="1">
              <a:off x="4655" y="1049"/>
              <a:ext cx="584" cy="953"/>
            </a:xfrm>
            <a:prstGeom prst="bentConnector3">
              <a:avLst>
                <a:gd name="adj1" fmla="val 50514"/>
              </a:avLst>
            </a:prstGeom>
            <a:noFill/>
            <a:ln w="19050">
              <a:solidFill>
                <a:srgbClr val="FFCC00"/>
              </a:solidFill>
              <a:miter lim="800000"/>
              <a:headEnd/>
              <a:tailEnd type="triangle" w="med" len="med"/>
            </a:ln>
          </p:spPr>
        </p:cxnSp>
        <p:sp>
          <p:nvSpPr>
            <p:cNvPr id="194607" name="AutoShape 47"/>
            <p:cNvSpPr>
              <a:spLocks noChangeArrowheads="1"/>
            </p:cNvSpPr>
            <p:nvPr/>
          </p:nvSpPr>
          <p:spPr bwMode="auto">
            <a:xfrm>
              <a:off x="1700" y="709"/>
              <a:ext cx="227" cy="227"/>
            </a:xfrm>
            <a:prstGeom prst="flowChartConnector">
              <a:avLst/>
            </a:prstGeom>
            <a:solidFill>
              <a:srgbClr val="FFFF99">
                <a:alpha val="50000"/>
              </a:srgbClr>
            </a:solidFill>
            <a:ln w="1905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楷体_GB2312" pitchFamily="49" charset="-122"/>
                  <a:ea typeface="楷体_GB2312" pitchFamily="49" charset="-122"/>
                </a:rPr>
                <a:t>+</a:t>
              </a:r>
            </a:p>
          </p:txBody>
        </p:sp>
        <p:sp>
          <p:nvSpPr>
            <p:cNvPr id="194608" name="AutoShape 48"/>
            <p:cNvSpPr>
              <a:spLocks noChangeArrowheads="1"/>
            </p:cNvSpPr>
            <p:nvPr/>
          </p:nvSpPr>
          <p:spPr bwMode="auto">
            <a:xfrm>
              <a:off x="1700" y="1208"/>
              <a:ext cx="227" cy="227"/>
            </a:xfrm>
            <a:prstGeom prst="flowChartConnector">
              <a:avLst/>
            </a:prstGeom>
            <a:solidFill>
              <a:srgbClr val="FFFF99">
                <a:alpha val="50000"/>
              </a:srgbClr>
            </a:solidFill>
            <a:ln w="1905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楷体_GB2312" pitchFamily="49" charset="-122"/>
                  <a:ea typeface="楷体_GB2312" pitchFamily="49" charset="-122"/>
                </a:rPr>
                <a:t>-</a:t>
              </a:r>
            </a:p>
          </p:txBody>
        </p:sp>
        <p:cxnSp>
          <p:nvCxnSpPr>
            <p:cNvPr id="29720" name="AutoShape 49"/>
            <p:cNvCxnSpPr>
              <a:cxnSpLocks noChangeShapeType="1"/>
              <a:stCxn id="194594" idx="3"/>
              <a:endCxn id="194608" idx="2"/>
            </p:cNvCxnSpPr>
            <p:nvPr/>
          </p:nvCxnSpPr>
          <p:spPr bwMode="auto">
            <a:xfrm>
              <a:off x="1169" y="1044"/>
              <a:ext cx="525" cy="278"/>
            </a:xfrm>
            <a:prstGeom prst="bentConnector3">
              <a:avLst>
                <a:gd name="adj1" fmla="val 50477"/>
              </a:avLst>
            </a:prstGeom>
            <a:noFill/>
            <a:ln w="19050">
              <a:solidFill>
                <a:srgbClr val="FFCC00"/>
              </a:solidFill>
              <a:miter lim="800000"/>
              <a:headEnd/>
              <a:tailEnd type="triangle" w="med" len="med"/>
            </a:ln>
          </p:spPr>
        </p:cxnSp>
        <p:cxnSp>
          <p:nvCxnSpPr>
            <p:cNvPr id="29721" name="AutoShape 50"/>
            <p:cNvCxnSpPr>
              <a:cxnSpLocks noChangeShapeType="1"/>
              <a:stCxn id="194607" idx="6"/>
              <a:endCxn id="194595" idx="1"/>
            </p:cNvCxnSpPr>
            <p:nvPr/>
          </p:nvCxnSpPr>
          <p:spPr bwMode="auto">
            <a:xfrm>
              <a:off x="1933" y="823"/>
              <a:ext cx="533" cy="226"/>
            </a:xfrm>
            <a:prstGeom prst="bentConnector3">
              <a:avLst>
                <a:gd name="adj1" fmla="val 49907"/>
              </a:avLst>
            </a:prstGeom>
            <a:noFill/>
            <a:ln w="19050">
              <a:solidFill>
                <a:srgbClr val="FFCC00"/>
              </a:solidFill>
              <a:miter lim="800000"/>
              <a:headEnd/>
              <a:tailEnd type="triangle" w="med" len="med"/>
            </a:ln>
          </p:spPr>
        </p:cxnSp>
        <p:cxnSp>
          <p:nvCxnSpPr>
            <p:cNvPr id="29722" name="AutoShape 51"/>
            <p:cNvCxnSpPr>
              <a:cxnSpLocks noChangeShapeType="1"/>
              <a:stCxn id="194608" idx="6"/>
              <a:endCxn id="194595" idx="1"/>
            </p:cNvCxnSpPr>
            <p:nvPr/>
          </p:nvCxnSpPr>
          <p:spPr bwMode="auto">
            <a:xfrm flipV="1">
              <a:off x="1933" y="1049"/>
              <a:ext cx="533" cy="273"/>
            </a:xfrm>
            <a:prstGeom prst="bentConnector3">
              <a:avLst>
                <a:gd name="adj1" fmla="val 49907"/>
              </a:avLst>
            </a:prstGeom>
            <a:noFill/>
            <a:ln w="19050">
              <a:solidFill>
                <a:srgbClr val="FFCC00"/>
              </a:solidFill>
              <a:miter lim="800000"/>
              <a:headEnd/>
              <a:tailEnd type="triangle" w="med" len="med"/>
            </a:ln>
          </p:spPr>
        </p:cxnSp>
      </p:grpSp>
      <p:sp>
        <p:nvSpPr>
          <p:cNvPr id="194612" name="Rectangle 52"/>
          <p:cNvSpPr>
            <a:spLocks noChangeArrowheads="1"/>
          </p:cNvSpPr>
          <p:nvPr/>
        </p:nvSpPr>
        <p:spPr bwMode="auto">
          <a:xfrm>
            <a:off x="539750" y="1052513"/>
            <a:ext cx="1223963" cy="360362"/>
          </a:xfrm>
          <a:prstGeom prst="rect">
            <a:avLst/>
          </a:prstGeom>
          <a:solidFill>
            <a:srgbClr val="CCECFF">
              <a:alpha val="50000"/>
            </a:srgbClr>
          </a:solidFill>
          <a:ln w="19050" algn="ctr">
            <a:solidFill>
              <a:srgbClr val="6699FF"/>
            </a:solidFill>
            <a:miter lim="800000"/>
            <a:headEnd/>
            <a:tailEnd/>
          </a:ln>
          <a:effectLst/>
        </p:spPr>
        <p:txBody>
          <a:bodyPr wrap="none" lIns="0" tIns="0" rIns="0" bIns="0" anchor="ctr"/>
          <a:lstStyle/>
          <a:p>
            <a:pPr algn="ctr">
              <a:defRPr/>
            </a:pPr>
            <a:r>
              <a:rPr kumimoji="1" lang="en-US" altLang="zh-CN" b="1">
                <a:effectLst>
                  <a:outerShdw blurRad="38100" dist="38100" dir="2700000" algn="tl">
                    <a:srgbClr val="000000"/>
                  </a:outerShdw>
                </a:effectLst>
                <a:latin typeface="Arial" charset="0"/>
                <a:ea typeface="楷体_GB2312" pitchFamily="49" charset="-122"/>
              </a:rPr>
              <a:t>condition</a:t>
            </a:r>
          </a:p>
        </p:txBody>
      </p:sp>
      <p:sp>
        <p:nvSpPr>
          <p:cNvPr id="194613" name="Rectangle 53"/>
          <p:cNvSpPr>
            <a:spLocks noChangeArrowheads="1"/>
          </p:cNvSpPr>
          <p:nvPr/>
        </p:nvSpPr>
        <p:spPr bwMode="auto">
          <a:xfrm>
            <a:off x="539750" y="5013325"/>
            <a:ext cx="1223963" cy="360363"/>
          </a:xfrm>
          <a:prstGeom prst="rect">
            <a:avLst/>
          </a:prstGeom>
          <a:solidFill>
            <a:srgbClr val="CCECFF">
              <a:alpha val="50000"/>
            </a:srgbClr>
          </a:solidFill>
          <a:ln w="19050" algn="ctr">
            <a:solidFill>
              <a:srgbClr val="6699FF"/>
            </a:solidFill>
            <a:miter lim="800000"/>
            <a:headEnd/>
            <a:tailEnd/>
          </a:ln>
          <a:effectLst/>
        </p:spPr>
        <p:txBody>
          <a:bodyPr wrap="none" lIns="0" tIns="0" rIns="0" bIns="0" anchor="ctr"/>
          <a:lstStyle/>
          <a:p>
            <a:pPr algn="ctr">
              <a:defRPr/>
            </a:pPr>
            <a:r>
              <a:rPr kumimoji="1" lang="en-US" altLang="zh-CN" b="1">
                <a:effectLst>
                  <a:outerShdw blurRad="38100" dist="38100" dir="2700000" algn="tl">
                    <a:srgbClr val="000000"/>
                  </a:outerShdw>
                </a:effectLst>
                <a:latin typeface="Arial" charset="0"/>
                <a:ea typeface="楷体_GB2312" pitchFamily="49" charset="-122"/>
              </a:rPr>
              <a:t>expression</a:t>
            </a:r>
          </a:p>
        </p:txBody>
      </p:sp>
      <p:sp>
        <p:nvSpPr>
          <p:cNvPr id="29704" name="Rectangle 55"/>
          <p:cNvSpPr>
            <a:spLocks noChangeArrowheads="1"/>
          </p:cNvSpPr>
          <p:nvPr/>
        </p:nvSpPr>
        <p:spPr bwMode="auto">
          <a:xfrm>
            <a:off x="7317093" y="88900"/>
            <a:ext cx="1741182" cy="246221"/>
          </a:xfrm>
          <a:prstGeom prst="rect">
            <a:avLst/>
          </a:prstGeom>
          <a:noFill/>
          <a:ln w="9525">
            <a:noFill/>
            <a:miter lim="800000"/>
            <a:headEnd/>
            <a:tailEnd/>
          </a:ln>
        </p:spPr>
        <p:txBody>
          <a:bodyPr wrap="none">
            <a:spAutoFit/>
          </a:bodyPr>
          <a:lstStyle/>
          <a:p>
            <a:pPr algn="r"/>
            <a:r>
              <a:rPr lang="en-US" altLang="en-US" sz="1000" dirty="0">
                <a:solidFill>
                  <a:schemeClr val="tx2"/>
                </a:solidFill>
                <a:latin typeface="Arial" charset="0"/>
              </a:rPr>
              <a:t>4  PL/0编译程序的语法分析</a:t>
            </a:r>
            <a:endParaRPr lang="zh-CN" altLang="en-US" sz="1000" dirty="0">
              <a:solidFill>
                <a:schemeClr val="tx2"/>
              </a:solidFill>
              <a:latin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2"/>
          <p:cNvSpPr>
            <a:spLocks noGrp="1"/>
          </p:cNvSpPr>
          <p:nvPr>
            <p:ph type="sldNum" sz="quarter" idx="11"/>
          </p:nvPr>
        </p:nvSpPr>
        <p:spPr>
          <a:noFill/>
        </p:spPr>
        <p:txBody>
          <a:bodyPr/>
          <a:lstStyle/>
          <a:p>
            <a:fld id="{4294E27A-04D9-44A2-9172-582CE85CA714}" type="slidenum">
              <a:rPr lang="en-US" altLang="zh-CN" smtClean="0">
                <a:ea typeface="宋体" charset="-122"/>
              </a:rPr>
              <a:pPr/>
              <a:t>28</a:t>
            </a:fld>
            <a:endParaRPr lang="en-US" altLang="zh-CN">
              <a:ea typeface="宋体" charset="-122"/>
            </a:endParaRPr>
          </a:p>
        </p:txBody>
      </p:sp>
      <p:sp>
        <p:nvSpPr>
          <p:cNvPr id="37" name="页脚占位符 3"/>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grpSp>
        <p:nvGrpSpPr>
          <p:cNvPr id="30724" name="Group 2"/>
          <p:cNvGrpSpPr>
            <a:grpSpLocks/>
          </p:cNvGrpSpPr>
          <p:nvPr/>
        </p:nvGrpSpPr>
        <p:grpSpPr bwMode="auto">
          <a:xfrm>
            <a:off x="685800" y="1458913"/>
            <a:ext cx="7993063" cy="1898650"/>
            <a:chOff x="432" y="2506"/>
            <a:chExt cx="5035" cy="1196"/>
          </a:xfrm>
        </p:grpSpPr>
        <p:sp>
          <p:nvSpPr>
            <p:cNvPr id="195587" name="Text Box 3"/>
            <p:cNvSpPr txBox="1">
              <a:spLocks noChangeArrowheads="1"/>
            </p:cNvSpPr>
            <p:nvPr/>
          </p:nvSpPr>
          <p:spPr bwMode="auto">
            <a:xfrm>
              <a:off x="432" y="2506"/>
              <a:ext cx="738" cy="250"/>
            </a:xfrm>
            <a:prstGeom prst="rect">
              <a:avLst/>
            </a:prstGeom>
            <a:noFill/>
            <a:ln w="19050" algn="ctr">
              <a:noFill/>
              <a:miter lim="800000"/>
              <a:headEnd/>
              <a:tailEnd/>
            </a:ln>
            <a:effectLst/>
          </p:spPr>
          <p:txBody>
            <a:bodyPr anchor="ctr" anchorCtr="1"/>
            <a:lstStyle/>
            <a:p>
              <a:pPr algn="ctr">
                <a:defRPr/>
              </a:pPr>
              <a:r>
                <a:rPr kumimoji="1" lang="zh-CN" altLang="en-US" b="1">
                  <a:effectLst>
                    <a:outerShdw blurRad="38100" dist="38100" dir="2700000" algn="tl">
                      <a:srgbClr val="000000"/>
                    </a:outerShdw>
                  </a:effectLst>
                  <a:latin typeface="Arial" charset="0"/>
                  <a:ea typeface="楷体_GB2312" pitchFamily="49" charset="-122"/>
                </a:rPr>
                <a:t>项</a:t>
              </a:r>
            </a:p>
          </p:txBody>
        </p:sp>
        <p:sp>
          <p:nvSpPr>
            <p:cNvPr id="195588" name="Text Box 4"/>
            <p:cNvSpPr txBox="1">
              <a:spLocks noChangeArrowheads="1"/>
            </p:cNvSpPr>
            <p:nvPr/>
          </p:nvSpPr>
          <p:spPr bwMode="auto">
            <a:xfrm>
              <a:off x="2473" y="2522"/>
              <a:ext cx="453" cy="227"/>
            </a:xfrm>
            <a:prstGeom prst="rect">
              <a:avLst/>
            </a:prstGeom>
            <a:solidFill>
              <a:srgbClr val="FFCCCC">
                <a:alpha val="50000"/>
              </a:srgbClr>
            </a:solidFill>
            <a:ln w="19050" algn="ctr">
              <a:solidFill>
                <a:srgbClr val="FF0000"/>
              </a:solidFill>
              <a:miter lim="800000"/>
              <a:headEnd/>
              <a:tailEnd/>
            </a:ln>
            <a:effectLst/>
          </p:spPr>
          <p:txBody>
            <a:bodyPr anchor="ctr" anchorCtr="1"/>
            <a:lstStyle/>
            <a:p>
              <a:pPr algn="ctr">
                <a:defRPr/>
              </a:pPr>
              <a:r>
                <a:rPr kumimoji="1" lang="zh-CN" altLang="en-US" b="1">
                  <a:effectLst>
                    <a:outerShdw blurRad="38100" dist="38100" dir="2700000" algn="tl">
                      <a:srgbClr val="000000"/>
                    </a:outerShdw>
                  </a:effectLst>
                  <a:latin typeface="Arial" charset="0"/>
                  <a:ea typeface="楷体_GB2312" pitchFamily="49" charset="-122"/>
                </a:rPr>
                <a:t>因子</a:t>
              </a:r>
            </a:p>
          </p:txBody>
        </p:sp>
        <p:sp>
          <p:nvSpPr>
            <p:cNvPr id="195589" name="AutoShape 5"/>
            <p:cNvSpPr>
              <a:spLocks noChangeArrowheads="1"/>
            </p:cNvSpPr>
            <p:nvPr/>
          </p:nvSpPr>
          <p:spPr bwMode="auto">
            <a:xfrm>
              <a:off x="4423" y="2976"/>
              <a:ext cx="227" cy="227"/>
            </a:xfrm>
            <a:prstGeom prst="flowChartConnector">
              <a:avLst/>
            </a:prstGeom>
            <a:solidFill>
              <a:srgbClr val="FFFF99">
                <a:alpha val="50000"/>
              </a:srgbClr>
            </a:solidFill>
            <a:ln w="1905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楷体_GB2312" pitchFamily="49" charset="-122"/>
                  <a:ea typeface="楷体_GB2312" pitchFamily="49" charset="-122"/>
                </a:rPr>
                <a:t>*</a:t>
              </a:r>
            </a:p>
          </p:txBody>
        </p:sp>
        <p:cxnSp>
          <p:nvCxnSpPr>
            <p:cNvPr id="30747" name="AutoShape 6"/>
            <p:cNvCxnSpPr>
              <a:cxnSpLocks noChangeShapeType="1"/>
              <a:stCxn id="195588" idx="3"/>
              <a:endCxn id="30751" idx="1"/>
            </p:cNvCxnSpPr>
            <p:nvPr/>
          </p:nvCxnSpPr>
          <p:spPr bwMode="auto">
            <a:xfrm>
              <a:off x="2932" y="2636"/>
              <a:ext cx="2308" cy="0"/>
            </a:xfrm>
            <a:prstGeom prst="straightConnector1">
              <a:avLst/>
            </a:prstGeom>
            <a:noFill/>
            <a:ln w="19050">
              <a:solidFill>
                <a:srgbClr val="FFCC00"/>
              </a:solidFill>
              <a:round/>
              <a:headEnd/>
              <a:tailEnd type="triangle" w="med" len="med"/>
            </a:ln>
          </p:spPr>
        </p:cxnSp>
        <p:sp>
          <p:nvSpPr>
            <p:cNvPr id="195591" name="Text Box 7"/>
            <p:cNvSpPr txBox="1">
              <a:spLocks noChangeArrowheads="1"/>
            </p:cNvSpPr>
            <p:nvPr/>
          </p:nvSpPr>
          <p:spPr bwMode="auto">
            <a:xfrm>
              <a:off x="3426" y="3203"/>
              <a:ext cx="453" cy="227"/>
            </a:xfrm>
            <a:prstGeom prst="rect">
              <a:avLst/>
            </a:prstGeom>
            <a:solidFill>
              <a:srgbClr val="FFCCCC">
                <a:alpha val="50000"/>
              </a:srgbClr>
            </a:solidFill>
            <a:ln w="19050" algn="ctr">
              <a:solidFill>
                <a:srgbClr val="FF0000"/>
              </a:solidFill>
              <a:miter lim="800000"/>
              <a:headEnd/>
              <a:tailEnd/>
            </a:ln>
            <a:effectLst/>
          </p:spPr>
          <p:txBody>
            <a:bodyPr anchor="ctr" anchorCtr="1"/>
            <a:lstStyle/>
            <a:p>
              <a:pPr algn="ctr">
                <a:defRPr/>
              </a:pPr>
              <a:r>
                <a:rPr kumimoji="1" lang="zh-CN" altLang="en-US" sz="2000" b="1">
                  <a:effectLst>
                    <a:outerShdw blurRad="38100" dist="38100" dir="2700000" algn="tl">
                      <a:srgbClr val="000000"/>
                    </a:outerShdw>
                  </a:effectLst>
                  <a:latin typeface="Times New Roman" pitchFamily="18" charset="0"/>
                  <a:ea typeface="楷体_GB2312" pitchFamily="49" charset="-122"/>
                </a:rPr>
                <a:t>因子</a:t>
              </a:r>
            </a:p>
          </p:txBody>
        </p:sp>
        <p:sp>
          <p:nvSpPr>
            <p:cNvPr id="195592" name="AutoShape 8"/>
            <p:cNvSpPr>
              <a:spLocks noChangeArrowheads="1"/>
            </p:cNvSpPr>
            <p:nvPr/>
          </p:nvSpPr>
          <p:spPr bwMode="auto">
            <a:xfrm>
              <a:off x="4423" y="3475"/>
              <a:ext cx="227" cy="227"/>
            </a:xfrm>
            <a:prstGeom prst="flowChartConnector">
              <a:avLst/>
            </a:prstGeom>
            <a:solidFill>
              <a:srgbClr val="FFFF99">
                <a:alpha val="50000"/>
              </a:srgbClr>
            </a:solidFill>
            <a:ln w="1905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楷体_GB2312" pitchFamily="49" charset="-122"/>
                  <a:ea typeface="楷体_GB2312" pitchFamily="49" charset="-122"/>
                </a:rPr>
                <a:t>/</a:t>
              </a:r>
            </a:p>
          </p:txBody>
        </p:sp>
        <p:cxnSp>
          <p:nvCxnSpPr>
            <p:cNvPr id="30750" name="AutoShape 9"/>
            <p:cNvCxnSpPr>
              <a:cxnSpLocks noChangeShapeType="1"/>
            </p:cNvCxnSpPr>
            <p:nvPr/>
          </p:nvCxnSpPr>
          <p:spPr bwMode="auto">
            <a:xfrm rot="10800000" flipV="1">
              <a:off x="3420" y="2636"/>
              <a:ext cx="1820" cy="681"/>
            </a:xfrm>
            <a:prstGeom prst="bentConnector3">
              <a:avLst>
                <a:gd name="adj1" fmla="val 107583"/>
              </a:avLst>
            </a:prstGeom>
            <a:noFill/>
            <a:ln w="19050">
              <a:solidFill>
                <a:srgbClr val="FFCC00"/>
              </a:solidFill>
              <a:miter lim="800000"/>
              <a:headEnd/>
              <a:tailEnd/>
            </a:ln>
          </p:spPr>
        </p:cxnSp>
        <p:sp>
          <p:nvSpPr>
            <p:cNvPr id="30751" name="Rectangle 10"/>
            <p:cNvSpPr>
              <a:spLocks noChangeArrowheads="1"/>
            </p:cNvSpPr>
            <p:nvPr/>
          </p:nvSpPr>
          <p:spPr bwMode="auto">
            <a:xfrm>
              <a:off x="5240" y="2522"/>
              <a:ext cx="227" cy="227"/>
            </a:xfrm>
            <a:prstGeom prst="rect">
              <a:avLst/>
            </a:prstGeom>
            <a:noFill/>
            <a:ln w="19050" algn="ctr">
              <a:noFill/>
              <a:miter lim="800000"/>
              <a:headEnd/>
              <a:tailEnd/>
            </a:ln>
          </p:spPr>
          <p:txBody>
            <a:bodyPr wrap="none" lIns="0" tIns="0" rIns="0" bIns="0" anchor="ctr"/>
            <a:lstStyle/>
            <a:p>
              <a:endParaRPr lang="zh-CN" altLang="en-US"/>
            </a:p>
          </p:txBody>
        </p:sp>
        <p:cxnSp>
          <p:nvCxnSpPr>
            <p:cNvPr id="30752" name="AutoShape 11"/>
            <p:cNvCxnSpPr>
              <a:cxnSpLocks noChangeShapeType="1"/>
            </p:cNvCxnSpPr>
            <p:nvPr/>
          </p:nvCxnSpPr>
          <p:spPr bwMode="auto">
            <a:xfrm rot="10800000" flipV="1">
              <a:off x="3885" y="3090"/>
              <a:ext cx="532" cy="227"/>
            </a:xfrm>
            <a:prstGeom prst="bentConnector3">
              <a:avLst>
                <a:gd name="adj1" fmla="val 50000"/>
              </a:avLst>
            </a:prstGeom>
            <a:noFill/>
            <a:ln w="19050">
              <a:solidFill>
                <a:srgbClr val="FFCC00"/>
              </a:solidFill>
              <a:miter lim="800000"/>
              <a:headEnd/>
              <a:tailEnd type="triangle" w="med" len="med"/>
            </a:ln>
          </p:spPr>
        </p:cxnSp>
        <p:cxnSp>
          <p:nvCxnSpPr>
            <p:cNvPr id="30753" name="AutoShape 12"/>
            <p:cNvCxnSpPr>
              <a:cxnSpLocks noChangeShapeType="1"/>
            </p:cNvCxnSpPr>
            <p:nvPr/>
          </p:nvCxnSpPr>
          <p:spPr bwMode="auto">
            <a:xfrm rot="10800000">
              <a:off x="3885" y="3317"/>
              <a:ext cx="532" cy="272"/>
            </a:xfrm>
            <a:prstGeom prst="bentConnector3">
              <a:avLst>
                <a:gd name="adj1" fmla="val 50000"/>
              </a:avLst>
            </a:prstGeom>
            <a:noFill/>
            <a:ln w="19050">
              <a:solidFill>
                <a:srgbClr val="FFCC00"/>
              </a:solidFill>
              <a:miter lim="800000"/>
              <a:headEnd/>
              <a:tailEnd type="triangle" w="med" len="med"/>
            </a:ln>
          </p:spPr>
        </p:cxnSp>
        <p:cxnSp>
          <p:nvCxnSpPr>
            <p:cNvPr id="30754" name="AutoShape 13"/>
            <p:cNvCxnSpPr>
              <a:cxnSpLocks noChangeShapeType="1"/>
            </p:cNvCxnSpPr>
            <p:nvPr/>
          </p:nvCxnSpPr>
          <p:spPr bwMode="auto">
            <a:xfrm rot="10800000" flipV="1">
              <a:off x="4656" y="2636"/>
              <a:ext cx="584" cy="454"/>
            </a:xfrm>
            <a:prstGeom prst="bentConnector3">
              <a:avLst>
                <a:gd name="adj1" fmla="val 50514"/>
              </a:avLst>
            </a:prstGeom>
            <a:noFill/>
            <a:ln w="19050">
              <a:solidFill>
                <a:srgbClr val="FFCC00"/>
              </a:solidFill>
              <a:miter lim="800000"/>
              <a:headEnd/>
              <a:tailEnd type="triangle" w="med" len="med"/>
            </a:ln>
          </p:spPr>
        </p:cxnSp>
        <p:cxnSp>
          <p:nvCxnSpPr>
            <p:cNvPr id="30755" name="AutoShape 14"/>
            <p:cNvCxnSpPr>
              <a:cxnSpLocks noChangeShapeType="1"/>
            </p:cNvCxnSpPr>
            <p:nvPr/>
          </p:nvCxnSpPr>
          <p:spPr bwMode="auto">
            <a:xfrm rot="10800000" flipV="1">
              <a:off x="4656" y="2636"/>
              <a:ext cx="584" cy="953"/>
            </a:xfrm>
            <a:prstGeom prst="bentConnector3">
              <a:avLst>
                <a:gd name="adj1" fmla="val 50514"/>
              </a:avLst>
            </a:prstGeom>
            <a:noFill/>
            <a:ln w="19050">
              <a:solidFill>
                <a:srgbClr val="FFCC00"/>
              </a:solidFill>
              <a:miter lim="800000"/>
              <a:headEnd/>
              <a:tailEnd type="triangle" w="med" len="med"/>
            </a:ln>
          </p:spPr>
        </p:cxnSp>
        <p:cxnSp>
          <p:nvCxnSpPr>
            <p:cNvPr id="30756" name="AutoShape 15"/>
            <p:cNvCxnSpPr>
              <a:cxnSpLocks noChangeShapeType="1"/>
              <a:stCxn id="195587" idx="3"/>
              <a:endCxn id="195588" idx="1"/>
            </p:cNvCxnSpPr>
            <p:nvPr/>
          </p:nvCxnSpPr>
          <p:spPr bwMode="auto">
            <a:xfrm>
              <a:off x="1170" y="2631"/>
              <a:ext cx="1297" cy="5"/>
            </a:xfrm>
            <a:prstGeom prst="straightConnector1">
              <a:avLst/>
            </a:prstGeom>
            <a:noFill/>
            <a:ln w="19050">
              <a:solidFill>
                <a:srgbClr val="FFCC00"/>
              </a:solidFill>
              <a:round/>
              <a:headEnd/>
              <a:tailEnd type="triangle" w="med" len="med"/>
            </a:ln>
          </p:spPr>
        </p:cxnSp>
      </p:grpSp>
      <p:grpSp>
        <p:nvGrpSpPr>
          <p:cNvPr id="30725" name="Group 17"/>
          <p:cNvGrpSpPr>
            <a:grpSpLocks/>
          </p:cNvGrpSpPr>
          <p:nvPr/>
        </p:nvGrpSpPr>
        <p:grpSpPr bwMode="auto">
          <a:xfrm>
            <a:off x="684213" y="4200525"/>
            <a:ext cx="8351837" cy="1749425"/>
            <a:chOff x="431" y="287"/>
            <a:chExt cx="5261" cy="1102"/>
          </a:xfrm>
        </p:grpSpPr>
        <p:sp>
          <p:nvSpPr>
            <p:cNvPr id="195602" name="Text Box 18"/>
            <p:cNvSpPr txBox="1">
              <a:spLocks noChangeArrowheads="1"/>
            </p:cNvSpPr>
            <p:nvPr/>
          </p:nvSpPr>
          <p:spPr bwMode="auto">
            <a:xfrm>
              <a:off x="431" y="287"/>
              <a:ext cx="738" cy="250"/>
            </a:xfrm>
            <a:prstGeom prst="rect">
              <a:avLst/>
            </a:prstGeom>
            <a:noFill/>
            <a:ln w="19050" algn="ctr">
              <a:noFill/>
              <a:miter lim="800000"/>
              <a:headEnd/>
              <a:tailEnd/>
            </a:ln>
            <a:effectLst/>
          </p:spPr>
          <p:txBody>
            <a:bodyPr anchor="ctr" anchorCtr="1"/>
            <a:lstStyle/>
            <a:p>
              <a:pPr algn="ctr">
                <a:defRPr/>
              </a:pPr>
              <a:r>
                <a:rPr kumimoji="1" lang="zh-CN" altLang="en-US" sz="2000" b="1">
                  <a:effectLst>
                    <a:outerShdw blurRad="38100" dist="38100" dir="2700000" algn="tl">
                      <a:srgbClr val="000000"/>
                    </a:outerShdw>
                  </a:effectLst>
                  <a:latin typeface="Times New Roman" pitchFamily="18" charset="0"/>
                  <a:ea typeface="楷体_GB2312" pitchFamily="49" charset="-122"/>
                </a:rPr>
                <a:t>因子</a:t>
              </a:r>
            </a:p>
          </p:txBody>
        </p:sp>
        <p:sp>
          <p:nvSpPr>
            <p:cNvPr id="195603" name="AutoShape 19"/>
            <p:cNvSpPr>
              <a:spLocks noChangeArrowheads="1"/>
            </p:cNvSpPr>
            <p:nvPr/>
          </p:nvSpPr>
          <p:spPr bwMode="auto">
            <a:xfrm>
              <a:off x="2934" y="310"/>
              <a:ext cx="793" cy="227"/>
            </a:xfrm>
            <a:prstGeom prst="roundRect">
              <a:avLst>
                <a:gd name="adj" fmla="val 44852"/>
              </a:avLst>
            </a:prstGeom>
            <a:solidFill>
              <a:srgbClr val="FFFF99">
                <a:alpha val="50000"/>
              </a:srgbClr>
            </a:solidFill>
            <a:ln w="1905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Arial" charset="0"/>
                  <a:ea typeface="宋体" pitchFamily="2" charset="-122"/>
                </a:rPr>
                <a:t>ident</a:t>
              </a:r>
            </a:p>
          </p:txBody>
        </p:sp>
        <p:cxnSp>
          <p:nvCxnSpPr>
            <p:cNvPr id="30731" name="AutoShape 20"/>
            <p:cNvCxnSpPr>
              <a:cxnSpLocks noChangeShapeType="1"/>
              <a:stCxn id="195602" idx="3"/>
              <a:endCxn id="195603" idx="1"/>
            </p:cNvCxnSpPr>
            <p:nvPr/>
          </p:nvCxnSpPr>
          <p:spPr bwMode="auto">
            <a:xfrm>
              <a:off x="1169" y="412"/>
              <a:ext cx="1759" cy="12"/>
            </a:xfrm>
            <a:prstGeom prst="straightConnector1">
              <a:avLst/>
            </a:prstGeom>
            <a:noFill/>
            <a:ln w="19050">
              <a:solidFill>
                <a:srgbClr val="FFCC00"/>
              </a:solidFill>
              <a:round/>
              <a:headEnd/>
              <a:tailEnd type="triangle" w="med" len="med"/>
            </a:ln>
          </p:spPr>
        </p:cxnSp>
        <p:cxnSp>
          <p:nvCxnSpPr>
            <p:cNvPr id="30732" name="AutoShape 21"/>
            <p:cNvCxnSpPr>
              <a:cxnSpLocks noChangeShapeType="1"/>
              <a:stCxn id="195603" idx="3"/>
              <a:endCxn id="195610" idx="1"/>
            </p:cNvCxnSpPr>
            <p:nvPr/>
          </p:nvCxnSpPr>
          <p:spPr bwMode="auto">
            <a:xfrm>
              <a:off x="3733" y="424"/>
              <a:ext cx="1687" cy="0"/>
            </a:xfrm>
            <a:prstGeom prst="straightConnector1">
              <a:avLst/>
            </a:prstGeom>
            <a:noFill/>
            <a:ln w="19050">
              <a:solidFill>
                <a:srgbClr val="FFCC00"/>
              </a:solidFill>
              <a:round/>
              <a:headEnd/>
              <a:tailEnd type="triangle" w="med" len="med"/>
            </a:ln>
          </p:spPr>
        </p:cxnSp>
        <p:sp>
          <p:nvSpPr>
            <p:cNvPr id="195606" name="Text Box 22"/>
            <p:cNvSpPr txBox="1">
              <a:spLocks noChangeArrowheads="1"/>
            </p:cNvSpPr>
            <p:nvPr/>
          </p:nvSpPr>
          <p:spPr bwMode="auto">
            <a:xfrm>
              <a:off x="2960" y="1162"/>
              <a:ext cx="793" cy="227"/>
            </a:xfrm>
            <a:prstGeom prst="rect">
              <a:avLst/>
            </a:prstGeom>
            <a:solidFill>
              <a:srgbClr val="FFCCCC">
                <a:alpha val="50000"/>
              </a:srgbClr>
            </a:solidFill>
            <a:ln w="19050" algn="ctr">
              <a:solidFill>
                <a:srgbClr val="FF0000"/>
              </a:solidFill>
              <a:miter lim="800000"/>
              <a:headEnd/>
              <a:tailEnd/>
            </a:ln>
            <a:effectLst/>
          </p:spPr>
          <p:txBody>
            <a:bodyPr anchor="ctr" anchorCtr="1"/>
            <a:lstStyle/>
            <a:p>
              <a:pPr algn="ctr">
                <a:defRPr/>
              </a:pPr>
              <a:r>
                <a:rPr kumimoji="1" lang="zh-CN" altLang="en-US" sz="2000" b="1">
                  <a:effectLst>
                    <a:outerShdw blurRad="38100" dist="38100" dir="2700000" algn="tl">
                      <a:srgbClr val="000000"/>
                    </a:outerShdw>
                  </a:effectLst>
                  <a:latin typeface="Times New Roman" pitchFamily="18" charset="0"/>
                  <a:ea typeface="楷体_GB2312" pitchFamily="49" charset="-122"/>
                </a:rPr>
                <a:t>表达式</a:t>
              </a:r>
            </a:p>
          </p:txBody>
        </p:sp>
        <p:sp>
          <p:nvSpPr>
            <p:cNvPr id="195607" name="AutoShape 23"/>
            <p:cNvSpPr>
              <a:spLocks noChangeArrowheads="1"/>
            </p:cNvSpPr>
            <p:nvPr/>
          </p:nvSpPr>
          <p:spPr bwMode="auto">
            <a:xfrm>
              <a:off x="2926" y="708"/>
              <a:ext cx="793" cy="227"/>
            </a:xfrm>
            <a:prstGeom prst="roundRect">
              <a:avLst>
                <a:gd name="adj" fmla="val 44852"/>
              </a:avLst>
            </a:prstGeom>
            <a:solidFill>
              <a:srgbClr val="FFFF99">
                <a:alpha val="50000"/>
              </a:srgbClr>
            </a:solidFill>
            <a:ln w="1905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Arial" charset="0"/>
                  <a:ea typeface="宋体" pitchFamily="2" charset="-122"/>
                </a:rPr>
                <a:t>number</a:t>
              </a:r>
            </a:p>
          </p:txBody>
        </p:sp>
        <p:cxnSp>
          <p:nvCxnSpPr>
            <p:cNvPr id="30735" name="AutoShape 24"/>
            <p:cNvCxnSpPr>
              <a:cxnSpLocks noChangeShapeType="1"/>
              <a:stCxn id="195609" idx="6"/>
              <a:endCxn id="195606" idx="1"/>
            </p:cNvCxnSpPr>
            <p:nvPr/>
          </p:nvCxnSpPr>
          <p:spPr bwMode="auto">
            <a:xfrm>
              <a:off x="2705" y="1276"/>
              <a:ext cx="249" cy="0"/>
            </a:xfrm>
            <a:prstGeom prst="straightConnector1">
              <a:avLst/>
            </a:prstGeom>
            <a:noFill/>
            <a:ln w="19050">
              <a:solidFill>
                <a:srgbClr val="FFCC00"/>
              </a:solidFill>
              <a:round/>
              <a:headEnd/>
              <a:tailEnd type="triangle" w="med" len="med"/>
            </a:ln>
          </p:spPr>
        </p:cxnSp>
        <p:sp>
          <p:nvSpPr>
            <p:cNvPr id="195609" name="AutoShape 25"/>
            <p:cNvSpPr>
              <a:spLocks noChangeArrowheads="1"/>
            </p:cNvSpPr>
            <p:nvPr/>
          </p:nvSpPr>
          <p:spPr bwMode="auto">
            <a:xfrm>
              <a:off x="2472" y="1162"/>
              <a:ext cx="227" cy="227"/>
            </a:xfrm>
            <a:prstGeom prst="flowChartConnector">
              <a:avLst/>
            </a:prstGeom>
            <a:solidFill>
              <a:srgbClr val="FFFF99">
                <a:alpha val="50000"/>
              </a:srgbClr>
            </a:solidFill>
            <a:ln w="19050" algn="ctr">
              <a:solidFill>
                <a:srgbClr val="FFCC00"/>
              </a:solidFill>
              <a:round/>
              <a:headEnd/>
              <a:tailEnd/>
            </a:ln>
            <a:effectLst/>
          </p:spPr>
          <p:txBody>
            <a:bodyPr anchor="ctr" anchorCtr="1"/>
            <a:lstStyle/>
            <a:p>
              <a:pPr lvl="0" algn="ctr">
                <a:defRPr/>
              </a:pPr>
              <a:r>
                <a:rPr kumimoji="1" lang="en-US" altLang="zh-CN" sz="2000" b="1">
                  <a:solidFill>
                    <a:srgbClr val="FFFFFF"/>
                  </a:solidFill>
                  <a:effectLst>
                    <a:outerShdw blurRad="38100" dist="38100" dir="2700000" algn="tl">
                      <a:srgbClr val="000000"/>
                    </a:outerShdw>
                  </a:effectLst>
                  <a:latin typeface="Times New Roman" pitchFamily="18" charset="0"/>
                  <a:ea typeface="楷体_GB2312" pitchFamily="49" charset="-122"/>
                </a:rPr>
                <a:t>(</a:t>
              </a:r>
            </a:p>
          </p:txBody>
        </p:sp>
        <p:sp>
          <p:nvSpPr>
            <p:cNvPr id="195610" name="Text Box 26"/>
            <p:cNvSpPr txBox="1">
              <a:spLocks noChangeArrowheads="1"/>
            </p:cNvSpPr>
            <p:nvPr/>
          </p:nvSpPr>
          <p:spPr bwMode="auto">
            <a:xfrm>
              <a:off x="5420" y="299"/>
              <a:ext cx="272" cy="250"/>
            </a:xfrm>
            <a:prstGeom prst="rect">
              <a:avLst/>
            </a:prstGeom>
            <a:noFill/>
            <a:ln w="19050" algn="ctr">
              <a:noFill/>
              <a:miter lim="800000"/>
              <a:headEnd/>
              <a:tailEnd/>
            </a:ln>
            <a:effectLst/>
          </p:spPr>
          <p:txBody>
            <a:bodyPr anchor="ctr" anchorCtr="1"/>
            <a:lstStyle/>
            <a:p>
              <a:pPr algn="ctr">
                <a:defRPr/>
              </a:pPr>
              <a:endParaRPr kumimoji="1" lang="zh-CN" altLang="zh-CN" sz="2000" b="1">
                <a:effectLst>
                  <a:outerShdw blurRad="38100" dist="38100" dir="2700000" algn="tl">
                    <a:srgbClr val="000000"/>
                  </a:outerShdw>
                </a:effectLst>
                <a:latin typeface="Times New Roman" pitchFamily="18" charset="0"/>
                <a:ea typeface="楷体_GB2312" pitchFamily="49" charset="-122"/>
              </a:endParaRPr>
            </a:p>
          </p:txBody>
        </p:sp>
        <p:cxnSp>
          <p:nvCxnSpPr>
            <p:cNvPr id="30738" name="AutoShape 27"/>
            <p:cNvCxnSpPr>
              <a:cxnSpLocks noChangeShapeType="1"/>
              <a:stCxn id="195606" idx="3"/>
              <a:endCxn id="195614" idx="2"/>
            </p:cNvCxnSpPr>
            <p:nvPr/>
          </p:nvCxnSpPr>
          <p:spPr bwMode="auto">
            <a:xfrm>
              <a:off x="3759" y="1276"/>
              <a:ext cx="249" cy="0"/>
            </a:xfrm>
            <a:prstGeom prst="straightConnector1">
              <a:avLst/>
            </a:prstGeom>
            <a:noFill/>
            <a:ln w="19050">
              <a:solidFill>
                <a:srgbClr val="FFCC00"/>
              </a:solidFill>
              <a:round/>
              <a:headEnd/>
              <a:tailEnd type="triangle" w="med" len="med"/>
            </a:ln>
          </p:spPr>
        </p:cxnSp>
        <p:cxnSp>
          <p:nvCxnSpPr>
            <p:cNvPr id="30739" name="AutoShape 28"/>
            <p:cNvCxnSpPr>
              <a:cxnSpLocks noChangeShapeType="1"/>
              <a:stCxn id="195614" idx="6"/>
              <a:endCxn id="195610" idx="1"/>
            </p:cNvCxnSpPr>
            <p:nvPr/>
          </p:nvCxnSpPr>
          <p:spPr bwMode="auto">
            <a:xfrm flipV="1">
              <a:off x="4247" y="424"/>
              <a:ext cx="1173" cy="852"/>
            </a:xfrm>
            <a:prstGeom prst="bentConnector3">
              <a:avLst>
                <a:gd name="adj1" fmla="val 49704"/>
              </a:avLst>
            </a:prstGeom>
            <a:noFill/>
            <a:ln w="19050">
              <a:solidFill>
                <a:srgbClr val="FFCC00"/>
              </a:solidFill>
              <a:miter lim="800000"/>
              <a:headEnd/>
              <a:tailEnd type="triangle" w="med" len="med"/>
            </a:ln>
          </p:spPr>
        </p:cxnSp>
        <p:cxnSp>
          <p:nvCxnSpPr>
            <p:cNvPr id="30740" name="AutoShape 29"/>
            <p:cNvCxnSpPr>
              <a:cxnSpLocks noChangeShapeType="1"/>
              <a:stCxn id="195607" idx="3"/>
              <a:endCxn id="195610" idx="1"/>
            </p:cNvCxnSpPr>
            <p:nvPr/>
          </p:nvCxnSpPr>
          <p:spPr bwMode="auto">
            <a:xfrm flipV="1">
              <a:off x="3725" y="424"/>
              <a:ext cx="1695" cy="398"/>
            </a:xfrm>
            <a:prstGeom prst="bentConnector3">
              <a:avLst>
                <a:gd name="adj1" fmla="val 65014"/>
              </a:avLst>
            </a:prstGeom>
            <a:noFill/>
            <a:ln w="19050">
              <a:solidFill>
                <a:srgbClr val="FFCC00"/>
              </a:solidFill>
              <a:miter lim="800000"/>
              <a:headEnd/>
              <a:tailEnd type="triangle" w="med" len="med"/>
            </a:ln>
          </p:spPr>
        </p:cxnSp>
        <p:sp>
          <p:nvSpPr>
            <p:cNvPr id="195614" name="AutoShape 30"/>
            <p:cNvSpPr>
              <a:spLocks noChangeArrowheads="1"/>
            </p:cNvSpPr>
            <p:nvPr/>
          </p:nvSpPr>
          <p:spPr bwMode="auto">
            <a:xfrm>
              <a:off x="4014" y="1162"/>
              <a:ext cx="227" cy="227"/>
            </a:xfrm>
            <a:prstGeom prst="flowChartConnector">
              <a:avLst/>
            </a:prstGeom>
            <a:solidFill>
              <a:srgbClr val="FFFF99">
                <a:alpha val="50000"/>
              </a:srgbClr>
            </a:solidFill>
            <a:ln w="19050" algn="ctr">
              <a:solidFill>
                <a:srgbClr val="FFCC00"/>
              </a:solidFill>
              <a:round/>
              <a:headEnd/>
              <a:tailEnd/>
            </a:ln>
            <a:effectLst/>
          </p:spPr>
          <p:txBody>
            <a:bodyPr anchor="ctr" anchorCtr="1"/>
            <a:lstStyle/>
            <a:p>
              <a:pPr lvl="0" algn="ctr">
                <a:defRPr/>
              </a:pPr>
              <a:r>
                <a:rPr kumimoji="1" lang="en-US" altLang="zh-CN" sz="2000" b="1">
                  <a:solidFill>
                    <a:srgbClr val="FFFFFF"/>
                  </a:solidFill>
                  <a:effectLst>
                    <a:outerShdw blurRad="38100" dist="38100" dir="2700000" algn="tl">
                      <a:srgbClr val="000000"/>
                    </a:outerShdw>
                  </a:effectLst>
                  <a:latin typeface="Times New Roman" pitchFamily="18" charset="0"/>
                  <a:ea typeface="楷体_GB2312" pitchFamily="49" charset="-122"/>
                </a:rPr>
                <a:t>)</a:t>
              </a:r>
            </a:p>
          </p:txBody>
        </p:sp>
        <p:cxnSp>
          <p:nvCxnSpPr>
            <p:cNvPr id="30742" name="AutoShape 31"/>
            <p:cNvCxnSpPr>
              <a:cxnSpLocks noChangeShapeType="1"/>
              <a:stCxn id="195602" idx="3"/>
              <a:endCxn id="195607" idx="1"/>
            </p:cNvCxnSpPr>
            <p:nvPr/>
          </p:nvCxnSpPr>
          <p:spPr bwMode="auto">
            <a:xfrm>
              <a:off x="1169" y="412"/>
              <a:ext cx="1751" cy="410"/>
            </a:xfrm>
            <a:prstGeom prst="bentConnector3">
              <a:avLst>
                <a:gd name="adj1" fmla="val 37292"/>
              </a:avLst>
            </a:prstGeom>
            <a:noFill/>
            <a:ln w="19050">
              <a:solidFill>
                <a:srgbClr val="FFCC00"/>
              </a:solidFill>
              <a:miter lim="800000"/>
              <a:headEnd/>
              <a:tailEnd type="triangle" w="med" len="med"/>
            </a:ln>
          </p:spPr>
        </p:cxnSp>
        <p:cxnSp>
          <p:nvCxnSpPr>
            <p:cNvPr id="30743" name="AutoShape 32"/>
            <p:cNvCxnSpPr>
              <a:cxnSpLocks noChangeShapeType="1"/>
              <a:stCxn id="195602" idx="3"/>
              <a:endCxn id="195609" idx="2"/>
            </p:cNvCxnSpPr>
            <p:nvPr/>
          </p:nvCxnSpPr>
          <p:spPr bwMode="auto">
            <a:xfrm>
              <a:off x="1169" y="412"/>
              <a:ext cx="1297" cy="864"/>
            </a:xfrm>
            <a:prstGeom prst="bentConnector3">
              <a:avLst>
                <a:gd name="adj1" fmla="val 50194"/>
              </a:avLst>
            </a:prstGeom>
            <a:noFill/>
            <a:ln w="19050">
              <a:solidFill>
                <a:srgbClr val="FFCC00"/>
              </a:solidFill>
              <a:miter lim="800000"/>
              <a:headEnd/>
              <a:tailEnd type="triangle" w="med" len="med"/>
            </a:ln>
          </p:spPr>
        </p:cxnSp>
      </p:grpSp>
      <p:sp>
        <p:nvSpPr>
          <p:cNvPr id="195617" name="Rectangle 33"/>
          <p:cNvSpPr>
            <a:spLocks noChangeArrowheads="1"/>
          </p:cNvSpPr>
          <p:nvPr/>
        </p:nvSpPr>
        <p:spPr bwMode="auto">
          <a:xfrm>
            <a:off x="539750" y="1989138"/>
            <a:ext cx="1223963" cy="360362"/>
          </a:xfrm>
          <a:prstGeom prst="rect">
            <a:avLst/>
          </a:prstGeom>
          <a:solidFill>
            <a:srgbClr val="CCECFF">
              <a:alpha val="50000"/>
            </a:srgbClr>
          </a:solidFill>
          <a:ln w="19050" algn="ctr">
            <a:solidFill>
              <a:srgbClr val="6699FF"/>
            </a:solidFill>
            <a:miter lim="800000"/>
            <a:headEnd/>
            <a:tailEnd/>
          </a:ln>
          <a:effectLst/>
        </p:spPr>
        <p:txBody>
          <a:bodyPr wrap="none" lIns="0" tIns="0" rIns="0" bIns="0" anchor="ctr"/>
          <a:lstStyle/>
          <a:p>
            <a:pPr algn="ctr">
              <a:defRPr/>
            </a:pPr>
            <a:r>
              <a:rPr kumimoji="1" lang="en-US" altLang="zh-CN" b="1">
                <a:effectLst>
                  <a:outerShdw blurRad="38100" dist="38100" dir="2700000" algn="tl">
                    <a:srgbClr val="000000"/>
                  </a:outerShdw>
                </a:effectLst>
                <a:latin typeface="Arial" charset="0"/>
                <a:ea typeface="楷体_GB2312" pitchFamily="49" charset="-122"/>
              </a:rPr>
              <a:t>term</a:t>
            </a:r>
          </a:p>
        </p:txBody>
      </p:sp>
      <p:sp>
        <p:nvSpPr>
          <p:cNvPr id="195618" name="Rectangle 34"/>
          <p:cNvSpPr>
            <a:spLocks noChangeArrowheads="1"/>
          </p:cNvSpPr>
          <p:nvPr/>
        </p:nvSpPr>
        <p:spPr bwMode="auto">
          <a:xfrm>
            <a:off x="539750" y="4581525"/>
            <a:ext cx="1223963" cy="360363"/>
          </a:xfrm>
          <a:prstGeom prst="rect">
            <a:avLst/>
          </a:prstGeom>
          <a:solidFill>
            <a:srgbClr val="CCECFF">
              <a:alpha val="50000"/>
            </a:srgbClr>
          </a:solidFill>
          <a:ln w="19050" algn="ctr">
            <a:solidFill>
              <a:srgbClr val="6699FF"/>
            </a:solidFill>
            <a:miter lim="800000"/>
            <a:headEnd/>
            <a:tailEnd/>
          </a:ln>
          <a:effectLst/>
        </p:spPr>
        <p:txBody>
          <a:bodyPr wrap="none" lIns="0" tIns="0" rIns="0" bIns="0" anchor="ctr"/>
          <a:lstStyle/>
          <a:p>
            <a:pPr algn="ctr">
              <a:defRPr/>
            </a:pPr>
            <a:r>
              <a:rPr kumimoji="1" lang="en-US" altLang="zh-CN" b="1">
                <a:effectLst>
                  <a:outerShdw blurRad="38100" dist="38100" dir="2700000" algn="tl">
                    <a:srgbClr val="000000"/>
                  </a:outerShdw>
                </a:effectLst>
                <a:latin typeface="Arial" charset="0"/>
                <a:ea typeface="楷体_GB2312" pitchFamily="49" charset="-122"/>
              </a:rPr>
              <a:t>factor</a:t>
            </a:r>
          </a:p>
        </p:txBody>
      </p:sp>
      <p:sp>
        <p:nvSpPr>
          <p:cNvPr id="30728" name="Rectangle 35"/>
          <p:cNvSpPr>
            <a:spLocks noChangeArrowheads="1"/>
          </p:cNvSpPr>
          <p:nvPr/>
        </p:nvSpPr>
        <p:spPr bwMode="auto">
          <a:xfrm>
            <a:off x="7317093" y="88900"/>
            <a:ext cx="1741182" cy="246221"/>
          </a:xfrm>
          <a:prstGeom prst="rect">
            <a:avLst/>
          </a:prstGeom>
          <a:noFill/>
          <a:ln w="9525">
            <a:noFill/>
            <a:miter lim="800000"/>
            <a:headEnd/>
            <a:tailEnd/>
          </a:ln>
        </p:spPr>
        <p:txBody>
          <a:bodyPr wrap="none">
            <a:spAutoFit/>
          </a:bodyPr>
          <a:lstStyle/>
          <a:p>
            <a:pPr algn="r"/>
            <a:r>
              <a:rPr lang="en-US" altLang="en-US" sz="1000" dirty="0">
                <a:solidFill>
                  <a:schemeClr val="tx2"/>
                </a:solidFill>
                <a:latin typeface="Arial" charset="0"/>
              </a:rPr>
              <a:t>4  PL/0编译程序的语法分析</a:t>
            </a:r>
            <a:endParaRPr lang="zh-CN" altLang="en-US" sz="1000" dirty="0">
              <a:solidFill>
                <a:schemeClr val="tx2"/>
              </a:solidFill>
              <a:latin typeface="Arial"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1"/>
          </p:nvPr>
        </p:nvSpPr>
        <p:spPr>
          <a:noFill/>
        </p:spPr>
        <p:txBody>
          <a:bodyPr/>
          <a:lstStyle/>
          <a:p>
            <a:fld id="{D63BBA30-7916-4F6C-BA25-83CF826FB538}" type="slidenum">
              <a:rPr lang="en-US" altLang="zh-CN" smtClean="0">
                <a:ea typeface="宋体" charset="-122"/>
              </a:rPr>
              <a:pPr/>
              <a:t>29</a:t>
            </a:fld>
            <a:endParaRPr lang="en-US" altLang="zh-CN">
              <a:ea typeface="宋体" charset="-122"/>
            </a:endParaRPr>
          </a:p>
        </p:txBody>
      </p:sp>
      <p:sp>
        <p:nvSpPr>
          <p:cNvPr id="26" name="页脚占位符 6"/>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31748" name="Rectangle 22"/>
          <p:cNvSpPr>
            <a:spLocks noChangeArrowheads="1"/>
          </p:cNvSpPr>
          <p:nvPr/>
        </p:nvSpPr>
        <p:spPr bwMode="auto">
          <a:xfrm>
            <a:off x="7317093" y="88900"/>
            <a:ext cx="1741182" cy="246221"/>
          </a:xfrm>
          <a:prstGeom prst="rect">
            <a:avLst/>
          </a:prstGeom>
          <a:noFill/>
          <a:ln w="9525">
            <a:noFill/>
            <a:miter lim="800000"/>
            <a:headEnd/>
            <a:tailEnd/>
          </a:ln>
        </p:spPr>
        <p:txBody>
          <a:bodyPr wrap="none">
            <a:spAutoFit/>
          </a:bodyPr>
          <a:lstStyle/>
          <a:p>
            <a:pPr algn="r"/>
            <a:r>
              <a:rPr lang="en-US" altLang="en-US" sz="1000" dirty="0">
                <a:latin typeface="Arial" charset="0"/>
              </a:rPr>
              <a:t>4  PL/0编译程序的语法分析</a:t>
            </a:r>
            <a:endParaRPr lang="zh-CN" altLang="en-US" sz="1000" dirty="0">
              <a:latin typeface="Arial" charset="0"/>
            </a:endParaRPr>
          </a:p>
        </p:txBody>
      </p:sp>
      <p:grpSp>
        <p:nvGrpSpPr>
          <p:cNvPr id="31749" name="Group 28"/>
          <p:cNvGrpSpPr>
            <a:grpSpLocks/>
          </p:cNvGrpSpPr>
          <p:nvPr/>
        </p:nvGrpSpPr>
        <p:grpSpPr bwMode="auto">
          <a:xfrm>
            <a:off x="3473450" y="836613"/>
            <a:ext cx="1973263" cy="5489575"/>
            <a:chOff x="2188" y="527"/>
            <a:chExt cx="1243" cy="3458"/>
          </a:xfrm>
        </p:grpSpPr>
        <p:sp>
          <p:nvSpPr>
            <p:cNvPr id="115715" name="Text Box 3"/>
            <p:cNvSpPr txBox="1">
              <a:spLocks noChangeArrowheads="1"/>
            </p:cNvSpPr>
            <p:nvPr/>
          </p:nvSpPr>
          <p:spPr bwMode="auto">
            <a:xfrm>
              <a:off x="2188" y="3735"/>
              <a:ext cx="1243" cy="250"/>
            </a:xfrm>
            <a:prstGeom prst="rect">
              <a:avLst/>
            </a:prstGeom>
            <a:noFill/>
            <a:ln w="9525">
              <a:noFill/>
              <a:miter lim="800000"/>
              <a:headEnd/>
              <a:tailEnd/>
            </a:ln>
            <a:effectLst/>
          </p:spPr>
          <p:txBody>
            <a:bodyPr wrap="none">
              <a:spAutoFit/>
            </a:bodyPr>
            <a:lstStyle/>
            <a:p>
              <a:pPr>
                <a:defRPr/>
              </a:pPr>
              <a:r>
                <a:rPr kumimoji="1" lang="zh-CN" altLang="en-US" sz="2000" b="1">
                  <a:effectLst>
                    <a:outerShdw blurRad="38100" dist="38100" dir="2700000" algn="tl">
                      <a:srgbClr val="000000"/>
                    </a:outerShdw>
                  </a:effectLst>
                  <a:latin typeface="楷体_GB2312" pitchFamily="49" charset="-122"/>
                  <a:ea typeface="楷体_GB2312" pitchFamily="49" charset="-122"/>
                </a:rPr>
                <a:t>程序的调用过程</a:t>
              </a:r>
            </a:p>
          </p:txBody>
        </p:sp>
        <p:sp>
          <p:nvSpPr>
            <p:cNvPr id="115717" name="AutoShape 5">
              <a:hlinkClick r:id="rId3" action="ppaction://hlinksldjump"/>
            </p:cNvPr>
            <p:cNvSpPr>
              <a:spLocks noChangeArrowheads="1"/>
            </p:cNvSpPr>
            <p:nvPr/>
          </p:nvSpPr>
          <p:spPr bwMode="auto">
            <a:xfrm>
              <a:off x="2205" y="527"/>
              <a:ext cx="1134" cy="227"/>
            </a:xfrm>
            <a:prstGeom prst="flowChartProcess">
              <a:avLst/>
            </a:prstGeom>
            <a:solidFill>
              <a:srgbClr val="FFFF99">
                <a:alpha val="50000"/>
              </a:srgbClr>
            </a:solidFill>
            <a:ln w="19050" algn="ctr">
              <a:solidFill>
                <a:srgbClr val="FFCC00"/>
              </a:solidFill>
              <a:miter lim="800000"/>
              <a:headEnd/>
              <a:tailEnd/>
            </a:ln>
            <a:effectLst/>
          </p:spPr>
          <p:txBody>
            <a:bodyPr lIns="18000" rIns="18000" anchor="ctr" anchorCtr="1"/>
            <a:lstStyle/>
            <a:p>
              <a:pPr lvl="0" algn="ctr">
                <a:defRPr/>
              </a:pPr>
              <a:r>
                <a:rPr kumimoji="1" lang="zh-CN" altLang="en-US" b="1">
                  <a:solidFill>
                    <a:srgbClr val="FFFFFF"/>
                  </a:solidFill>
                  <a:effectLst>
                    <a:outerShdw blurRad="38100" dist="38100" dir="2700000" algn="tl">
                      <a:srgbClr val="000000"/>
                    </a:outerShdw>
                  </a:effectLst>
                  <a:latin typeface="Arial" charset="0"/>
                  <a:ea typeface="楷体_GB2312" pitchFamily="49" charset="-122"/>
                </a:rPr>
                <a:t>程序</a:t>
              </a:r>
            </a:p>
          </p:txBody>
        </p:sp>
        <p:sp>
          <p:nvSpPr>
            <p:cNvPr id="115718" name="AutoShape 6">
              <a:hlinkClick r:id="rId3" action="ppaction://hlinksldjump"/>
            </p:cNvPr>
            <p:cNvSpPr>
              <a:spLocks noChangeArrowheads="1"/>
            </p:cNvSpPr>
            <p:nvPr/>
          </p:nvSpPr>
          <p:spPr bwMode="auto">
            <a:xfrm>
              <a:off x="2205" y="1026"/>
              <a:ext cx="1134" cy="227"/>
            </a:xfrm>
            <a:prstGeom prst="flowChartProcess">
              <a:avLst/>
            </a:prstGeom>
            <a:solidFill>
              <a:srgbClr val="FFFF99">
                <a:alpha val="50000"/>
              </a:srgbClr>
            </a:solidFill>
            <a:ln w="19050" algn="ctr">
              <a:solidFill>
                <a:srgbClr val="FFCC00"/>
              </a:solidFill>
              <a:miter lim="800000"/>
              <a:headEnd/>
              <a:tailEnd/>
            </a:ln>
            <a:effectLst/>
          </p:spPr>
          <p:txBody>
            <a:bodyPr lIns="18000" rIns="18000" anchor="ctr" anchorCtr="1"/>
            <a:lstStyle/>
            <a:p>
              <a:pPr lvl="0" algn="ctr">
                <a:defRPr/>
              </a:pPr>
              <a:r>
                <a:rPr kumimoji="1" lang="zh-CN" altLang="en-US" b="1">
                  <a:solidFill>
                    <a:srgbClr val="FFFFFF"/>
                  </a:solidFill>
                  <a:effectLst>
                    <a:outerShdw blurRad="38100" dist="38100" dir="2700000" algn="tl">
                      <a:srgbClr val="000000"/>
                    </a:outerShdw>
                  </a:effectLst>
                  <a:latin typeface="Arial" charset="0"/>
                  <a:ea typeface="楷体_GB2312" pitchFamily="49" charset="-122"/>
                </a:rPr>
                <a:t>分程序</a:t>
              </a:r>
            </a:p>
          </p:txBody>
        </p:sp>
        <p:sp>
          <p:nvSpPr>
            <p:cNvPr id="115719" name="AutoShape 7">
              <a:hlinkClick r:id="rId4" action="ppaction://hlinksldjump"/>
            </p:cNvPr>
            <p:cNvSpPr>
              <a:spLocks noChangeArrowheads="1"/>
            </p:cNvSpPr>
            <p:nvPr/>
          </p:nvSpPr>
          <p:spPr bwMode="auto">
            <a:xfrm>
              <a:off x="2205" y="1525"/>
              <a:ext cx="1134" cy="227"/>
            </a:xfrm>
            <a:prstGeom prst="flowChartProcess">
              <a:avLst/>
            </a:prstGeom>
            <a:solidFill>
              <a:srgbClr val="FFFF99">
                <a:alpha val="50000"/>
              </a:srgbClr>
            </a:solidFill>
            <a:ln w="19050" algn="ctr">
              <a:solidFill>
                <a:srgbClr val="FFCC00"/>
              </a:solidFill>
              <a:miter lim="800000"/>
              <a:headEnd/>
              <a:tailEnd/>
            </a:ln>
            <a:effectLst/>
          </p:spPr>
          <p:txBody>
            <a:bodyPr lIns="18000" rIns="18000" anchor="ctr" anchorCtr="1"/>
            <a:lstStyle/>
            <a:p>
              <a:pPr lvl="0" algn="ctr">
                <a:defRPr/>
              </a:pPr>
              <a:r>
                <a:rPr kumimoji="1" lang="zh-CN" altLang="en-US" b="1">
                  <a:solidFill>
                    <a:srgbClr val="FFFFFF"/>
                  </a:solidFill>
                  <a:effectLst>
                    <a:outerShdw blurRad="38100" dist="38100" dir="2700000" algn="tl">
                      <a:srgbClr val="000000"/>
                    </a:outerShdw>
                  </a:effectLst>
                  <a:latin typeface="Arial" charset="0"/>
                  <a:ea typeface="楷体_GB2312" pitchFamily="49" charset="-122"/>
                </a:rPr>
                <a:t>语句</a:t>
              </a:r>
            </a:p>
          </p:txBody>
        </p:sp>
        <p:sp>
          <p:nvSpPr>
            <p:cNvPr id="115720" name="AutoShape 8">
              <a:hlinkClick r:id="rId5" action="ppaction://hlinksldjump"/>
            </p:cNvPr>
            <p:cNvSpPr>
              <a:spLocks noChangeArrowheads="1"/>
            </p:cNvSpPr>
            <p:nvPr/>
          </p:nvSpPr>
          <p:spPr bwMode="auto">
            <a:xfrm>
              <a:off x="2205" y="2024"/>
              <a:ext cx="1134" cy="227"/>
            </a:xfrm>
            <a:prstGeom prst="flowChartProcess">
              <a:avLst/>
            </a:prstGeom>
            <a:solidFill>
              <a:srgbClr val="FFFF99">
                <a:alpha val="50000"/>
              </a:srgbClr>
            </a:solidFill>
            <a:ln w="19050" algn="ctr">
              <a:solidFill>
                <a:srgbClr val="FFCC00"/>
              </a:solidFill>
              <a:miter lim="800000"/>
              <a:headEnd/>
              <a:tailEnd/>
            </a:ln>
            <a:effectLst/>
          </p:spPr>
          <p:txBody>
            <a:bodyPr lIns="18000" rIns="18000" anchor="ctr" anchorCtr="1"/>
            <a:lstStyle/>
            <a:p>
              <a:pPr lvl="0" algn="ctr">
                <a:defRPr/>
              </a:pPr>
              <a:r>
                <a:rPr kumimoji="1" lang="zh-CN" altLang="en-US" b="1">
                  <a:solidFill>
                    <a:srgbClr val="FFFFFF"/>
                  </a:solidFill>
                  <a:effectLst>
                    <a:outerShdw blurRad="38100" dist="38100" dir="2700000" algn="tl">
                      <a:srgbClr val="000000"/>
                    </a:outerShdw>
                  </a:effectLst>
                  <a:latin typeface="Arial" charset="0"/>
                  <a:ea typeface="楷体_GB2312" pitchFamily="49" charset="-122"/>
                </a:rPr>
                <a:t>条件</a:t>
              </a:r>
            </a:p>
          </p:txBody>
        </p:sp>
        <p:sp>
          <p:nvSpPr>
            <p:cNvPr id="115721" name="AutoShape 9">
              <a:hlinkClick r:id="rId5" action="ppaction://hlinksldjump"/>
            </p:cNvPr>
            <p:cNvSpPr>
              <a:spLocks noChangeArrowheads="1"/>
            </p:cNvSpPr>
            <p:nvPr/>
          </p:nvSpPr>
          <p:spPr bwMode="auto">
            <a:xfrm>
              <a:off x="2205" y="2499"/>
              <a:ext cx="1134" cy="227"/>
            </a:xfrm>
            <a:prstGeom prst="flowChartProcess">
              <a:avLst/>
            </a:prstGeom>
            <a:solidFill>
              <a:srgbClr val="FFFF99">
                <a:alpha val="50000"/>
              </a:srgbClr>
            </a:solidFill>
            <a:ln w="19050" algn="ctr">
              <a:solidFill>
                <a:srgbClr val="FFCC00"/>
              </a:solidFill>
              <a:miter lim="800000"/>
              <a:headEnd/>
              <a:tailEnd/>
            </a:ln>
            <a:effectLst/>
          </p:spPr>
          <p:txBody>
            <a:bodyPr lIns="18000" rIns="18000" anchor="ctr" anchorCtr="1"/>
            <a:lstStyle/>
            <a:p>
              <a:pPr lvl="0" algn="ctr">
                <a:defRPr/>
              </a:pPr>
              <a:r>
                <a:rPr kumimoji="1" lang="zh-CN" altLang="en-US" b="1">
                  <a:solidFill>
                    <a:srgbClr val="FFFFFF"/>
                  </a:solidFill>
                  <a:effectLst>
                    <a:outerShdw blurRad="38100" dist="38100" dir="2700000" algn="tl">
                      <a:srgbClr val="000000"/>
                    </a:outerShdw>
                  </a:effectLst>
                  <a:latin typeface="Arial" charset="0"/>
                  <a:ea typeface="楷体_GB2312" pitchFamily="49" charset="-122"/>
                </a:rPr>
                <a:t>表达式</a:t>
              </a:r>
            </a:p>
          </p:txBody>
        </p:sp>
        <p:sp>
          <p:nvSpPr>
            <p:cNvPr id="115722" name="AutoShape 10">
              <a:hlinkClick r:id="rId6" action="ppaction://hlinksldjump"/>
            </p:cNvPr>
            <p:cNvSpPr>
              <a:spLocks noChangeArrowheads="1"/>
            </p:cNvSpPr>
            <p:nvPr/>
          </p:nvSpPr>
          <p:spPr bwMode="auto">
            <a:xfrm>
              <a:off x="2205" y="2979"/>
              <a:ext cx="1134" cy="227"/>
            </a:xfrm>
            <a:prstGeom prst="flowChartProcess">
              <a:avLst/>
            </a:prstGeom>
            <a:solidFill>
              <a:srgbClr val="FFFF99">
                <a:alpha val="50000"/>
              </a:srgbClr>
            </a:solidFill>
            <a:ln w="19050" algn="ctr">
              <a:solidFill>
                <a:srgbClr val="FFCC00"/>
              </a:solidFill>
              <a:miter lim="800000"/>
              <a:headEnd/>
              <a:tailEnd/>
            </a:ln>
            <a:effectLst/>
          </p:spPr>
          <p:txBody>
            <a:bodyPr lIns="18000" rIns="18000" anchor="ctr" anchorCtr="1"/>
            <a:lstStyle/>
            <a:p>
              <a:pPr lvl="0" algn="ctr">
                <a:defRPr/>
              </a:pPr>
              <a:r>
                <a:rPr kumimoji="1" lang="zh-CN" altLang="en-US" b="1">
                  <a:solidFill>
                    <a:srgbClr val="FFFFFF"/>
                  </a:solidFill>
                  <a:effectLst>
                    <a:outerShdw blurRad="38100" dist="38100" dir="2700000" algn="tl">
                      <a:srgbClr val="000000"/>
                    </a:outerShdw>
                  </a:effectLst>
                  <a:latin typeface="Arial" charset="0"/>
                  <a:ea typeface="楷体_GB2312" pitchFamily="49" charset="-122"/>
                </a:rPr>
                <a:t>项</a:t>
              </a:r>
            </a:p>
          </p:txBody>
        </p:sp>
        <p:sp>
          <p:nvSpPr>
            <p:cNvPr id="115723" name="AutoShape 11">
              <a:hlinkClick r:id="rId6" action="ppaction://hlinksldjump"/>
            </p:cNvPr>
            <p:cNvSpPr>
              <a:spLocks noChangeArrowheads="1"/>
            </p:cNvSpPr>
            <p:nvPr/>
          </p:nvSpPr>
          <p:spPr bwMode="auto">
            <a:xfrm>
              <a:off x="2205" y="3430"/>
              <a:ext cx="1134" cy="227"/>
            </a:xfrm>
            <a:prstGeom prst="flowChartProcess">
              <a:avLst/>
            </a:prstGeom>
            <a:solidFill>
              <a:srgbClr val="FFFF99">
                <a:alpha val="50000"/>
              </a:srgbClr>
            </a:solidFill>
            <a:ln w="19050" algn="ctr">
              <a:solidFill>
                <a:srgbClr val="FFCC00"/>
              </a:solidFill>
              <a:miter lim="800000"/>
              <a:headEnd/>
              <a:tailEnd/>
            </a:ln>
            <a:effectLst/>
          </p:spPr>
          <p:txBody>
            <a:bodyPr lIns="18000" rIns="18000" anchor="ctr" anchorCtr="1"/>
            <a:lstStyle/>
            <a:p>
              <a:pPr lvl="0" algn="ctr">
                <a:defRPr/>
              </a:pPr>
              <a:r>
                <a:rPr kumimoji="1" lang="zh-CN" altLang="en-US" b="1">
                  <a:solidFill>
                    <a:srgbClr val="FFFFFF"/>
                  </a:solidFill>
                  <a:effectLst>
                    <a:outerShdw blurRad="38100" dist="38100" dir="2700000" algn="tl">
                      <a:srgbClr val="000000"/>
                    </a:outerShdw>
                  </a:effectLst>
                  <a:latin typeface="Arial" charset="0"/>
                  <a:ea typeface="楷体_GB2312" pitchFamily="49" charset="-122"/>
                </a:rPr>
                <a:t>因子</a:t>
              </a:r>
            </a:p>
          </p:txBody>
        </p:sp>
        <p:cxnSp>
          <p:nvCxnSpPr>
            <p:cNvPr id="31758" name="AutoShape 12"/>
            <p:cNvCxnSpPr>
              <a:cxnSpLocks noChangeShapeType="1"/>
              <a:stCxn id="115717" idx="2"/>
              <a:endCxn id="115718" idx="0"/>
            </p:cNvCxnSpPr>
            <p:nvPr/>
          </p:nvCxnSpPr>
          <p:spPr bwMode="auto">
            <a:xfrm>
              <a:off x="2772" y="760"/>
              <a:ext cx="0" cy="260"/>
            </a:xfrm>
            <a:prstGeom prst="straightConnector1">
              <a:avLst/>
            </a:prstGeom>
            <a:noFill/>
            <a:ln w="19050">
              <a:solidFill>
                <a:srgbClr val="FFCC00"/>
              </a:solidFill>
              <a:round/>
              <a:headEnd/>
              <a:tailEnd type="triangle" w="med" len="med"/>
            </a:ln>
          </p:spPr>
        </p:cxnSp>
        <p:cxnSp>
          <p:nvCxnSpPr>
            <p:cNvPr id="31759" name="AutoShape 13"/>
            <p:cNvCxnSpPr>
              <a:cxnSpLocks noChangeShapeType="1"/>
              <a:stCxn id="115718" idx="2"/>
              <a:endCxn id="115719" idx="0"/>
            </p:cNvCxnSpPr>
            <p:nvPr/>
          </p:nvCxnSpPr>
          <p:spPr bwMode="auto">
            <a:xfrm>
              <a:off x="2772" y="1259"/>
              <a:ext cx="0" cy="260"/>
            </a:xfrm>
            <a:prstGeom prst="straightConnector1">
              <a:avLst/>
            </a:prstGeom>
            <a:noFill/>
            <a:ln w="19050">
              <a:solidFill>
                <a:srgbClr val="FFCC00"/>
              </a:solidFill>
              <a:round/>
              <a:headEnd/>
              <a:tailEnd type="triangle" w="med" len="med"/>
            </a:ln>
          </p:spPr>
        </p:cxnSp>
        <p:cxnSp>
          <p:nvCxnSpPr>
            <p:cNvPr id="31760" name="AutoShape 14"/>
            <p:cNvCxnSpPr>
              <a:cxnSpLocks noChangeShapeType="1"/>
              <a:stCxn id="115719" idx="2"/>
              <a:endCxn id="115720" idx="0"/>
            </p:cNvCxnSpPr>
            <p:nvPr/>
          </p:nvCxnSpPr>
          <p:spPr bwMode="auto">
            <a:xfrm>
              <a:off x="2772" y="1758"/>
              <a:ext cx="0" cy="260"/>
            </a:xfrm>
            <a:prstGeom prst="straightConnector1">
              <a:avLst/>
            </a:prstGeom>
            <a:noFill/>
            <a:ln w="19050">
              <a:solidFill>
                <a:srgbClr val="FFCC00"/>
              </a:solidFill>
              <a:round/>
              <a:headEnd/>
              <a:tailEnd type="triangle" w="med" len="med"/>
            </a:ln>
          </p:spPr>
        </p:cxnSp>
        <p:cxnSp>
          <p:nvCxnSpPr>
            <p:cNvPr id="31761" name="AutoShape 15"/>
            <p:cNvCxnSpPr>
              <a:cxnSpLocks noChangeShapeType="1"/>
              <a:stCxn id="115720" idx="2"/>
              <a:endCxn id="115721" idx="0"/>
            </p:cNvCxnSpPr>
            <p:nvPr/>
          </p:nvCxnSpPr>
          <p:spPr bwMode="auto">
            <a:xfrm>
              <a:off x="2772" y="2257"/>
              <a:ext cx="0" cy="236"/>
            </a:xfrm>
            <a:prstGeom prst="straightConnector1">
              <a:avLst/>
            </a:prstGeom>
            <a:noFill/>
            <a:ln w="19050">
              <a:solidFill>
                <a:srgbClr val="FFCC00"/>
              </a:solidFill>
              <a:round/>
              <a:headEnd/>
              <a:tailEnd type="triangle" w="med" len="med"/>
            </a:ln>
          </p:spPr>
        </p:cxnSp>
        <p:cxnSp>
          <p:nvCxnSpPr>
            <p:cNvPr id="31762" name="AutoShape 16"/>
            <p:cNvCxnSpPr>
              <a:cxnSpLocks noChangeShapeType="1"/>
              <a:stCxn id="115721" idx="2"/>
              <a:endCxn id="115722" idx="0"/>
            </p:cNvCxnSpPr>
            <p:nvPr/>
          </p:nvCxnSpPr>
          <p:spPr bwMode="auto">
            <a:xfrm>
              <a:off x="2772" y="2732"/>
              <a:ext cx="0" cy="241"/>
            </a:xfrm>
            <a:prstGeom prst="straightConnector1">
              <a:avLst/>
            </a:prstGeom>
            <a:noFill/>
            <a:ln w="19050">
              <a:solidFill>
                <a:srgbClr val="FFCC00"/>
              </a:solidFill>
              <a:round/>
              <a:headEnd/>
              <a:tailEnd type="triangle" w="med" len="med"/>
            </a:ln>
          </p:spPr>
        </p:cxnSp>
        <p:cxnSp>
          <p:nvCxnSpPr>
            <p:cNvPr id="31763" name="AutoShape 17"/>
            <p:cNvCxnSpPr>
              <a:cxnSpLocks noChangeShapeType="1"/>
              <a:stCxn id="115722" idx="2"/>
              <a:endCxn id="115723" idx="0"/>
            </p:cNvCxnSpPr>
            <p:nvPr/>
          </p:nvCxnSpPr>
          <p:spPr bwMode="auto">
            <a:xfrm>
              <a:off x="2772" y="3212"/>
              <a:ext cx="0" cy="212"/>
            </a:xfrm>
            <a:prstGeom prst="straightConnector1">
              <a:avLst/>
            </a:prstGeom>
            <a:noFill/>
            <a:ln w="19050">
              <a:solidFill>
                <a:srgbClr val="FFCC00"/>
              </a:solidFill>
              <a:round/>
              <a:headEnd/>
              <a:tailEnd type="triangle" w="med" len="med"/>
            </a:ln>
          </p:spPr>
        </p:cxnSp>
        <p:cxnSp>
          <p:nvCxnSpPr>
            <p:cNvPr id="31764" name="AutoShape 18"/>
            <p:cNvCxnSpPr>
              <a:cxnSpLocks noChangeShapeType="1"/>
            </p:cNvCxnSpPr>
            <p:nvPr/>
          </p:nvCxnSpPr>
          <p:spPr bwMode="auto">
            <a:xfrm rot="10800000" flipH="1">
              <a:off x="2199" y="2613"/>
              <a:ext cx="1" cy="931"/>
            </a:xfrm>
            <a:prstGeom prst="bentConnector3">
              <a:avLst>
                <a:gd name="adj1" fmla="val -24800009"/>
              </a:avLst>
            </a:prstGeom>
            <a:noFill/>
            <a:ln w="19050">
              <a:solidFill>
                <a:srgbClr val="FFCC00"/>
              </a:solidFill>
              <a:miter lim="800000"/>
              <a:headEnd/>
              <a:tailEnd type="triangle" w="med" len="med"/>
            </a:ln>
          </p:spPr>
        </p:cxnSp>
        <p:cxnSp>
          <p:nvCxnSpPr>
            <p:cNvPr id="31765" name="AutoShape 19"/>
            <p:cNvCxnSpPr>
              <a:cxnSpLocks noChangeShapeType="1"/>
              <a:stCxn id="115719" idx="3"/>
              <a:endCxn id="115721" idx="3"/>
            </p:cNvCxnSpPr>
            <p:nvPr/>
          </p:nvCxnSpPr>
          <p:spPr bwMode="auto">
            <a:xfrm>
              <a:off x="3345" y="1639"/>
              <a:ext cx="1" cy="974"/>
            </a:xfrm>
            <a:prstGeom prst="bentConnector3">
              <a:avLst>
                <a:gd name="adj1" fmla="val 26400009"/>
              </a:avLst>
            </a:prstGeom>
            <a:noFill/>
            <a:ln w="19050">
              <a:solidFill>
                <a:srgbClr val="FFCC00"/>
              </a:solidFill>
              <a:miter lim="800000"/>
              <a:headEnd/>
              <a:tailEnd type="triangle" w="med" len="med"/>
            </a:ln>
          </p:spPr>
        </p:cxnSp>
        <p:sp>
          <p:nvSpPr>
            <p:cNvPr id="31766" name="Rectangle 23"/>
            <p:cNvSpPr>
              <a:spLocks noChangeArrowheads="1"/>
            </p:cNvSpPr>
            <p:nvPr/>
          </p:nvSpPr>
          <p:spPr bwMode="auto">
            <a:xfrm>
              <a:off x="2586" y="799"/>
              <a:ext cx="182" cy="136"/>
            </a:xfrm>
            <a:prstGeom prst="rect">
              <a:avLst/>
            </a:prstGeom>
            <a:noFill/>
            <a:ln w="19050" algn="ctr">
              <a:noFill/>
              <a:miter lim="800000"/>
              <a:headEnd/>
              <a:tailEnd/>
            </a:ln>
          </p:spPr>
          <p:txBody>
            <a:bodyPr wrap="none" lIns="0" tIns="0" rIns="0" bIns="0" anchor="ctr"/>
            <a:lstStyle/>
            <a:p>
              <a:endParaRPr lang="zh-CN" altLang="en-US"/>
            </a:p>
          </p:txBody>
        </p:sp>
        <p:cxnSp>
          <p:nvCxnSpPr>
            <p:cNvPr id="31767" name="AutoShape 24"/>
            <p:cNvCxnSpPr>
              <a:cxnSpLocks noChangeShapeType="1"/>
              <a:stCxn id="115718" idx="3"/>
              <a:endCxn id="31766" idx="3"/>
            </p:cNvCxnSpPr>
            <p:nvPr/>
          </p:nvCxnSpPr>
          <p:spPr bwMode="auto">
            <a:xfrm flipH="1" flipV="1">
              <a:off x="2768" y="867"/>
              <a:ext cx="577" cy="273"/>
            </a:xfrm>
            <a:prstGeom prst="bentConnector3">
              <a:avLst>
                <a:gd name="adj1" fmla="val -23917"/>
              </a:avLst>
            </a:prstGeom>
            <a:noFill/>
            <a:ln w="19050">
              <a:solidFill>
                <a:srgbClr val="FFCC00"/>
              </a:solidFill>
              <a:miter lim="800000"/>
              <a:headEnd/>
              <a:tailEnd type="triangle" w="med" len="med"/>
            </a:ln>
          </p:spPr>
        </p:cxnSp>
        <p:sp>
          <p:nvSpPr>
            <p:cNvPr id="115737" name="Rectangle 25"/>
            <p:cNvSpPr>
              <a:spLocks noChangeArrowheads="1"/>
            </p:cNvSpPr>
            <p:nvPr/>
          </p:nvSpPr>
          <p:spPr bwMode="auto">
            <a:xfrm>
              <a:off x="2789" y="1344"/>
              <a:ext cx="182" cy="136"/>
            </a:xfrm>
            <a:prstGeom prst="rect">
              <a:avLst/>
            </a:prstGeom>
            <a:noFill/>
            <a:ln w="19050" algn="ctr">
              <a:noFill/>
              <a:miter lim="800000"/>
              <a:headEnd/>
              <a:tailEnd/>
            </a:ln>
            <a:effectLst/>
          </p:spPr>
          <p:txBody>
            <a:bodyPr wrap="none" lIns="0" tIns="0" rIns="0" bIns="0" anchor="ctr"/>
            <a:lstStyle/>
            <a:p>
              <a:pPr algn="ctr">
                <a:defRPr/>
              </a:pPr>
              <a:endParaRPr kumimoji="1" lang="zh-CN" altLang="zh-CN" b="1">
                <a:effectLst>
                  <a:outerShdw blurRad="38100" dist="38100" dir="2700000" algn="tl">
                    <a:srgbClr val="000000"/>
                  </a:outerShdw>
                </a:effectLst>
                <a:latin typeface="Arial" charset="0"/>
                <a:ea typeface="楷体_GB2312" pitchFamily="49" charset="-122"/>
              </a:endParaRPr>
            </a:p>
          </p:txBody>
        </p:sp>
        <p:cxnSp>
          <p:nvCxnSpPr>
            <p:cNvPr id="31769" name="AutoShape 26"/>
            <p:cNvCxnSpPr>
              <a:cxnSpLocks noChangeShapeType="1"/>
            </p:cNvCxnSpPr>
            <p:nvPr/>
          </p:nvCxnSpPr>
          <p:spPr bwMode="auto">
            <a:xfrm rot="10800000" flipH="1">
              <a:off x="2199" y="1412"/>
              <a:ext cx="590" cy="227"/>
            </a:xfrm>
            <a:prstGeom prst="bentConnector3">
              <a:avLst>
                <a:gd name="adj1" fmla="val -23389"/>
              </a:avLst>
            </a:prstGeom>
            <a:noFill/>
            <a:ln w="19050">
              <a:solidFill>
                <a:srgbClr val="FFCC00"/>
              </a:solidFill>
              <a:miter lim="800000"/>
              <a:headEnd/>
              <a:tailEnd type="triangle" w="med" len="med"/>
            </a:ln>
          </p:spPr>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4"/>
          <p:cNvSpPr>
            <a:spLocks noGrp="1"/>
          </p:cNvSpPr>
          <p:nvPr>
            <p:ph type="sldNum" sz="quarter" idx="11"/>
          </p:nvPr>
        </p:nvSpPr>
        <p:spPr>
          <a:noFill/>
        </p:spPr>
        <p:txBody>
          <a:bodyPr/>
          <a:lstStyle/>
          <a:p>
            <a:fld id="{C1440675-BF65-4D90-BF86-A339BC10D42F}" type="slidenum">
              <a:rPr lang="en-US" altLang="zh-CN" smtClean="0">
                <a:ea typeface="宋体" charset="-122"/>
              </a:rPr>
              <a:pPr/>
              <a:t>3</a:t>
            </a:fld>
            <a:endParaRPr lang="en-US" altLang="zh-CN">
              <a:ea typeface="宋体" charset="-122"/>
            </a:endParaRPr>
          </a:p>
        </p:txBody>
      </p:sp>
      <p:sp>
        <p:nvSpPr>
          <p:cNvPr id="6" name="页脚占位符 5"/>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76804" name="Rectangle 4"/>
          <p:cNvSpPr>
            <a:spLocks noGrp="1" noRot="1" noChangeArrowheads="1"/>
          </p:cNvSpPr>
          <p:nvPr>
            <p:ph type="title"/>
          </p:nvPr>
        </p:nvSpPr>
        <p:spPr/>
        <p:txBody>
          <a:bodyPr/>
          <a:lstStyle/>
          <a:p>
            <a:pPr eaLnBrk="1" hangingPunct="1">
              <a:defRPr/>
            </a:pPr>
            <a:r>
              <a:rPr lang="en-US" altLang="zh-CN" dirty="0"/>
              <a:t>1 PL/0</a:t>
            </a:r>
            <a:r>
              <a:rPr lang="zh-CN" altLang="en-US" dirty="0"/>
              <a:t>语言描述</a:t>
            </a:r>
          </a:p>
        </p:txBody>
      </p:sp>
      <p:sp>
        <p:nvSpPr>
          <p:cNvPr id="76805" name="Rectangle 5"/>
          <p:cNvSpPr>
            <a:spLocks noGrp="1" noChangeArrowheads="1"/>
          </p:cNvSpPr>
          <p:nvPr>
            <p:ph type="body" idx="1"/>
          </p:nvPr>
        </p:nvSpPr>
        <p:spPr/>
        <p:txBody>
          <a:bodyPr/>
          <a:lstStyle/>
          <a:p>
            <a:pPr eaLnBrk="1" hangingPunct="1">
              <a:buFont typeface="Wingdings" pitchFamily="2" charset="2"/>
              <a:buNone/>
              <a:defRPr/>
            </a:pPr>
            <a:r>
              <a:rPr lang="zh-CN" altLang="en-US"/>
              <a:t>　　</a:t>
            </a:r>
            <a:r>
              <a:rPr lang="zh-CN" altLang="en-US" sz="2800"/>
              <a:t>无穷的句子可被有穷的文法来表示</a:t>
            </a:r>
          </a:p>
          <a:p>
            <a:pPr eaLnBrk="1" hangingPunct="1">
              <a:defRPr/>
            </a:pPr>
            <a:r>
              <a:rPr lang="en-US" altLang="zh-CN"/>
              <a:t>PL/0</a:t>
            </a:r>
            <a:r>
              <a:rPr lang="zh-CN" altLang="en-US"/>
              <a:t>语言的语法描述图</a:t>
            </a:r>
          </a:p>
          <a:p>
            <a:pPr lvl="1" eaLnBrk="1" hangingPunct="1">
              <a:defRPr/>
            </a:pPr>
            <a:r>
              <a:rPr lang="zh-CN" altLang="en-US"/>
              <a:t>用语法图描述语法规则的优点是直观、易读</a:t>
            </a:r>
          </a:p>
          <a:p>
            <a:pPr lvl="1" eaLnBrk="1" hangingPunct="1">
              <a:defRPr/>
            </a:pPr>
            <a:r>
              <a:rPr lang="zh-CN" altLang="en-US"/>
              <a:t>语法图的主要元素</a:t>
            </a:r>
          </a:p>
          <a:p>
            <a:pPr lvl="2" eaLnBrk="1" hangingPunct="1">
              <a:defRPr/>
            </a:pPr>
            <a:r>
              <a:rPr lang="zh-CN" altLang="en-US"/>
              <a:t>终结符</a:t>
            </a:r>
          </a:p>
          <a:p>
            <a:pPr lvl="3" eaLnBrk="1" hangingPunct="1">
              <a:defRPr/>
            </a:pPr>
            <a:r>
              <a:rPr lang="zh-CN" altLang="en-US"/>
              <a:t>构成语言文法的单词，是语法成分的最小单位</a:t>
            </a:r>
          </a:p>
          <a:p>
            <a:pPr lvl="2" eaLnBrk="1" hangingPunct="1">
              <a:defRPr/>
            </a:pPr>
            <a:r>
              <a:rPr lang="zh-CN" altLang="en-US"/>
              <a:t>非终结符</a:t>
            </a:r>
          </a:p>
          <a:p>
            <a:pPr lvl="3" eaLnBrk="1" hangingPunct="1">
              <a:defRPr/>
            </a:pPr>
            <a:r>
              <a:rPr lang="zh-CN" altLang="en-US"/>
              <a:t>是一个语法成分，在书写语言程序时并不出现，它是由终结符和非终结符串、或终结符串定义的</a:t>
            </a:r>
          </a:p>
          <a:p>
            <a:pPr lvl="2" eaLnBrk="1" hangingPunct="1">
              <a:defRPr/>
            </a:pPr>
            <a:r>
              <a:rPr lang="zh-CN" altLang="en-US"/>
              <a:t>文法的开始符号：第一个非终结符</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4"/>
          <p:cNvSpPr>
            <a:spLocks noGrp="1"/>
          </p:cNvSpPr>
          <p:nvPr>
            <p:ph type="sldNum" sz="quarter" idx="11"/>
          </p:nvPr>
        </p:nvSpPr>
        <p:spPr>
          <a:noFill/>
        </p:spPr>
        <p:txBody>
          <a:bodyPr/>
          <a:lstStyle/>
          <a:p>
            <a:fld id="{6004177E-34B4-4C96-B981-38E48E26E3DC}" type="slidenum">
              <a:rPr lang="en-US" altLang="zh-CN" smtClean="0">
                <a:ea typeface="宋体" charset="-122"/>
              </a:rPr>
              <a:pPr/>
              <a:t>30</a:t>
            </a:fld>
            <a:endParaRPr lang="en-US" altLang="zh-CN">
              <a:ea typeface="宋体" charset="-122"/>
            </a:endParaRPr>
          </a:p>
        </p:txBody>
      </p:sp>
      <p:sp>
        <p:nvSpPr>
          <p:cNvPr id="8" name="页脚占位符 5"/>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116742" name="Rectangle 6"/>
          <p:cNvSpPr>
            <a:spLocks noGrp="1" noRot="1" noChangeArrowheads="1"/>
          </p:cNvSpPr>
          <p:nvPr>
            <p:ph type="title"/>
          </p:nvPr>
        </p:nvSpPr>
        <p:spPr/>
        <p:txBody>
          <a:bodyPr/>
          <a:lstStyle/>
          <a:p>
            <a:pPr eaLnBrk="1" hangingPunct="1">
              <a:defRPr/>
            </a:pPr>
            <a:r>
              <a:rPr lang="en-US" altLang="en-US" sz="3600"/>
              <a:t> PL/0编译程序语义分析的设计与实现</a:t>
            </a:r>
            <a:endParaRPr lang="zh-CN" altLang="en-US" sz="3600"/>
          </a:p>
        </p:txBody>
      </p:sp>
      <p:sp>
        <p:nvSpPr>
          <p:cNvPr id="116743" name="Rectangle 7"/>
          <p:cNvSpPr>
            <a:spLocks noGrp="1" noChangeArrowheads="1"/>
          </p:cNvSpPr>
          <p:nvPr>
            <p:ph type="body" idx="1"/>
          </p:nvPr>
        </p:nvSpPr>
        <p:spPr/>
        <p:txBody>
          <a:bodyPr/>
          <a:lstStyle/>
          <a:p>
            <a:pPr>
              <a:buFont typeface="Wingdings" pitchFamily="2" charset="2"/>
              <a:buNone/>
              <a:defRPr/>
            </a:pPr>
            <a:r>
              <a:rPr lang="en-US" altLang="zh-CN" sz="4000">
                <a:solidFill>
                  <a:schemeClr val="tx2"/>
                </a:solidFill>
              </a:rPr>
              <a:t> </a:t>
            </a:r>
            <a:r>
              <a:rPr lang="en-US" altLang="zh-CN"/>
              <a:t>PL/0</a:t>
            </a:r>
            <a:r>
              <a:rPr lang="zh-CN" altLang="en-US"/>
              <a:t>编译程序语法、语义分析的的核心程序是</a:t>
            </a:r>
            <a:r>
              <a:rPr lang="en-US" altLang="zh-CN"/>
              <a:t>block</a:t>
            </a:r>
            <a:r>
              <a:rPr lang="zh-CN" altLang="en-US"/>
              <a:t>过程</a:t>
            </a:r>
          </a:p>
          <a:p>
            <a:pPr>
              <a:defRPr/>
            </a:pPr>
            <a:r>
              <a:rPr lang="zh-CN" altLang="en-US">
                <a:solidFill>
                  <a:schemeClr val="hlink"/>
                </a:solidFill>
              </a:rPr>
              <a:t>说明部分的分析与处理</a:t>
            </a:r>
          </a:p>
          <a:p>
            <a:pPr eaLnBrk="1" hangingPunct="1">
              <a:defRPr/>
            </a:pPr>
            <a:r>
              <a:rPr lang="zh-CN" altLang="en-US">
                <a:solidFill>
                  <a:schemeClr val="hlink"/>
                </a:solidFill>
              </a:rPr>
              <a:t>表格管理</a:t>
            </a:r>
            <a:endParaRPr lang="zh-CN" altLang="en-US"/>
          </a:p>
          <a:p>
            <a:pPr eaLnBrk="1" hangingPunct="1">
              <a:defRPr/>
            </a:pPr>
            <a:r>
              <a:rPr lang="zh-CN" altLang="en-US">
                <a:solidFill>
                  <a:schemeClr val="hlink"/>
                </a:solidFill>
              </a:rPr>
              <a:t>过程体（语句）的分析与处理</a:t>
            </a:r>
          </a:p>
        </p:txBody>
      </p:sp>
      <p:sp>
        <p:nvSpPr>
          <p:cNvPr id="32774" name="Rectangle 3"/>
          <p:cNvSpPr>
            <a:spLocks noChangeArrowheads="1"/>
          </p:cNvSpPr>
          <p:nvPr/>
        </p:nvSpPr>
        <p:spPr bwMode="auto">
          <a:xfrm>
            <a:off x="7317093" y="88900"/>
            <a:ext cx="1741182" cy="246221"/>
          </a:xfrm>
          <a:prstGeom prst="rect">
            <a:avLst/>
          </a:prstGeom>
          <a:noFill/>
          <a:ln w="9525">
            <a:noFill/>
            <a:miter lim="800000"/>
            <a:headEnd/>
            <a:tailEnd/>
          </a:ln>
        </p:spPr>
        <p:txBody>
          <a:bodyPr wrap="none">
            <a:spAutoFit/>
          </a:bodyPr>
          <a:lstStyle/>
          <a:p>
            <a:pPr algn="r"/>
            <a:r>
              <a:rPr lang="en-US" altLang="en-US" sz="1000" dirty="0">
                <a:solidFill>
                  <a:schemeClr val="tx2"/>
                </a:solidFill>
                <a:latin typeface="Arial" charset="0"/>
              </a:rPr>
              <a:t>4  PL/0编译程序的语法分析</a:t>
            </a:r>
            <a:endParaRPr lang="zh-CN" altLang="en-US" sz="1000" dirty="0">
              <a:solidFill>
                <a:schemeClr val="tx2"/>
              </a:solidFill>
              <a:latin typeface="Arial" charset="0"/>
            </a:endParaRPr>
          </a:p>
        </p:txBody>
      </p:sp>
      <p:sp>
        <p:nvSpPr>
          <p:cNvPr id="32775" name="Rectangle 9">
            <a:hlinkClick r:id="rId3" action="ppaction://hlinksldjump"/>
          </p:cNvPr>
          <p:cNvSpPr>
            <a:spLocks noChangeArrowheads="1"/>
          </p:cNvSpPr>
          <p:nvPr/>
        </p:nvSpPr>
        <p:spPr bwMode="auto">
          <a:xfrm>
            <a:off x="539750" y="2852738"/>
            <a:ext cx="4537075" cy="431800"/>
          </a:xfrm>
          <a:prstGeom prst="rect">
            <a:avLst/>
          </a:prstGeom>
          <a:noFill/>
          <a:ln w="19050" algn="ctr">
            <a:noFill/>
            <a:miter lim="800000"/>
            <a:headEnd/>
            <a:tailEnd/>
          </a:ln>
        </p:spPr>
        <p:txBody>
          <a:bodyPr wrap="none" lIns="0" tIns="0" rIns="0" bIns="0" anchor="ctr"/>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4"/>
          <p:cNvSpPr>
            <a:spLocks noGrp="1"/>
          </p:cNvSpPr>
          <p:nvPr>
            <p:ph type="sldNum" sz="quarter" idx="11"/>
          </p:nvPr>
        </p:nvSpPr>
        <p:spPr>
          <a:noFill/>
        </p:spPr>
        <p:txBody>
          <a:bodyPr/>
          <a:lstStyle/>
          <a:p>
            <a:fld id="{37D74CF4-BE4F-4408-BFB5-2164EACC1231}" type="slidenum">
              <a:rPr lang="en-US" altLang="zh-CN" smtClean="0">
                <a:ea typeface="宋体" charset="-122"/>
              </a:rPr>
              <a:pPr/>
              <a:t>31</a:t>
            </a:fld>
            <a:endParaRPr lang="en-US" altLang="zh-CN">
              <a:ea typeface="宋体" charset="-122"/>
            </a:endParaRPr>
          </a:p>
        </p:txBody>
      </p:sp>
      <p:sp>
        <p:nvSpPr>
          <p:cNvPr id="7" name="页脚占位符 5"/>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144386" name="Rectangle 2"/>
          <p:cNvSpPr>
            <a:spLocks noGrp="1" noRot="1" noChangeArrowheads="1"/>
          </p:cNvSpPr>
          <p:nvPr>
            <p:ph type="title"/>
          </p:nvPr>
        </p:nvSpPr>
        <p:spPr/>
        <p:txBody>
          <a:bodyPr/>
          <a:lstStyle/>
          <a:p>
            <a:pPr eaLnBrk="1" hangingPunct="1">
              <a:defRPr/>
            </a:pPr>
            <a:r>
              <a:rPr lang="zh-CN" altLang="en-US"/>
              <a:t>说明部分的分析与处理</a:t>
            </a:r>
          </a:p>
        </p:txBody>
      </p:sp>
      <p:sp>
        <p:nvSpPr>
          <p:cNvPr id="144387" name="Rectangle 3"/>
          <p:cNvSpPr>
            <a:spLocks noGrp="1" noChangeArrowheads="1"/>
          </p:cNvSpPr>
          <p:nvPr>
            <p:ph type="body" idx="1"/>
          </p:nvPr>
        </p:nvSpPr>
        <p:spPr/>
        <p:txBody>
          <a:bodyPr/>
          <a:lstStyle/>
          <a:p>
            <a:pPr eaLnBrk="1" hangingPunct="1">
              <a:defRPr/>
            </a:pPr>
            <a:r>
              <a:rPr lang="zh-CN" altLang="en-US" sz="2800"/>
              <a:t>为每个过程（含主程序）说明的对象（变量，常量和过程）构造符号表项</a:t>
            </a:r>
          </a:p>
          <a:p>
            <a:pPr lvl="1" eaLnBrk="1" hangingPunct="1">
              <a:defRPr/>
            </a:pPr>
            <a:r>
              <a:rPr lang="zh-CN" altLang="en-US"/>
              <a:t>登录</a:t>
            </a:r>
            <a:r>
              <a:rPr lang="zh-CN" altLang="en-US">
                <a:solidFill>
                  <a:srgbClr val="FF0000"/>
                </a:solidFill>
              </a:rPr>
              <a:t>标识符的</a:t>
            </a:r>
            <a:r>
              <a:rPr lang="zh-CN" altLang="en-US">
                <a:solidFill>
                  <a:srgbClr val="00FF00"/>
                </a:solidFill>
              </a:rPr>
              <a:t>属性</a:t>
            </a:r>
          </a:p>
          <a:p>
            <a:pPr lvl="1" eaLnBrk="1" hangingPunct="1">
              <a:defRPr/>
            </a:pPr>
            <a:r>
              <a:rPr lang="zh-CN" altLang="en-US"/>
              <a:t>标识符的属性</a:t>
            </a:r>
          </a:p>
          <a:p>
            <a:pPr lvl="2" eaLnBrk="1" hangingPunct="1">
              <a:defRPr/>
            </a:pPr>
            <a:r>
              <a:rPr lang="zh-CN" altLang="en-US"/>
              <a:t>种类，所在</a:t>
            </a:r>
            <a:r>
              <a:rPr lang="zh-CN" altLang="en-US">
                <a:solidFill>
                  <a:srgbClr val="00FF00"/>
                </a:solidFill>
              </a:rPr>
              <a:t>层次</a:t>
            </a:r>
            <a:r>
              <a:rPr lang="en-US" altLang="zh-CN"/>
              <a:t>,</a:t>
            </a:r>
            <a:r>
              <a:rPr lang="zh-CN" altLang="en-US">
                <a:solidFill>
                  <a:srgbClr val="00FF00"/>
                </a:solidFill>
              </a:rPr>
              <a:t>值</a:t>
            </a:r>
            <a:r>
              <a:rPr lang="zh-CN" altLang="en-US"/>
              <a:t>和分配的</a:t>
            </a:r>
            <a:r>
              <a:rPr lang="zh-CN" altLang="en-US">
                <a:solidFill>
                  <a:srgbClr val="00FF00"/>
                </a:solidFill>
              </a:rPr>
              <a:t>相对位置</a:t>
            </a:r>
          </a:p>
          <a:p>
            <a:pPr lvl="1" eaLnBrk="1" hangingPunct="1">
              <a:defRPr/>
            </a:pPr>
            <a:r>
              <a:rPr lang="zh-CN" altLang="en-US"/>
              <a:t>登录信息由</a:t>
            </a:r>
            <a:r>
              <a:rPr lang="en-US" altLang="zh-CN">
                <a:solidFill>
                  <a:srgbClr val="CC0000"/>
                </a:solidFill>
              </a:rPr>
              <a:t>enter</a:t>
            </a:r>
            <a:r>
              <a:rPr lang="zh-CN" altLang="en-US"/>
              <a:t>过程完成</a:t>
            </a:r>
          </a:p>
        </p:txBody>
      </p:sp>
      <p:sp>
        <p:nvSpPr>
          <p:cNvPr id="33798" name="Rectangle 4"/>
          <p:cNvSpPr>
            <a:spLocks noChangeArrowheads="1"/>
          </p:cNvSpPr>
          <p:nvPr/>
        </p:nvSpPr>
        <p:spPr bwMode="auto">
          <a:xfrm>
            <a:off x="7317093" y="88900"/>
            <a:ext cx="1741182" cy="246221"/>
          </a:xfrm>
          <a:prstGeom prst="rect">
            <a:avLst/>
          </a:prstGeom>
          <a:noFill/>
          <a:ln w="9525">
            <a:noFill/>
            <a:miter lim="800000"/>
            <a:headEnd/>
            <a:tailEnd/>
          </a:ln>
        </p:spPr>
        <p:txBody>
          <a:bodyPr wrap="none">
            <a:spAutoFit/>
          </a:bodyPr>
          <a:lstStyle/>
          <a:p>
            <a:pPr algn="r"/>
            <a:r>
              <a:rPr lang="en-US" altLang="en-US" sz="1000" dirty="0">
                <a:solidFill>
                  <a:schemeClr val="tx2"/>
                </a:solidFill>
                <a:latin typeface="Arial" charset="0"/>
              </a:rPr>
              <a:t>4  PL/0编译程序的语法分析</a:t>
            </a:r>
            <a:endParaRPr lang="zh-CN" altLang="en-US" sz="1000" dirty="0">
              <a:solidFill>
                <a:schemeClr val="tx2"/>
              </a:solidFill>
              <a:latin typeface="Arial"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4"/>
          <p:cNvSpPr>
            <a:spLocks noGrp="1"/>
          </p:cNvSpPr>
          <p:nvPr>
            <p:ph type="sldNum" sz="quarter" idx="11"/>
          </p:nvPr>
        </p:nvSpPr>
        <p:spPr>
          <a:noFill/>
        </p:spPr>
        <p:txBody>
          <a:bodyPr/>
          <a:lstStyle/>
          <a:p>
            <a:fld id="{18BC2FA0-A529-46E5-8310-03D9999DF854}" type="slidenum">
              <a:rPr lang="en-US" altLang="zh-CN" smtClean="0">
                <a:ea typeface="宋体" charset="-122"/>
              </a:rPr>
              <a:pPr/>
              <a:t>32</a:t>
            </a:fld>
            <a:endParaRPr lang="en-US" altLang="zh-CN">
              <a:ea typeface="宋体" charset="-122"/>
            </a:endParaRPr>
          </a:p>
        </p:txBody>
      </p:sp>
      <p:sp>
        <p:nvSpPr>
          <p:cNvPr id="6" name="页脚占位符 5"/>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139563" name="Rectangle 299"/>
          <p:cNvSpPr>
            <a:spLocks noGrp="1" noChangeArrowheads="1"/>
          </p:cNvSpPr>
          <p:nvPr>
            <p:ph type="body" idx="1"/>
          </p:nvPr>
        </p:nvSpPr>
        <p:spPr>
          <a:xfrm>
            <a:off x="468313" y="1196975"/>
            <a:ext cx="8675687" cy="4886325"/>
          </a:xfrm>
        </p:spPr>
        <p:txBody>
          <a:bodyPr/>
          <a:lstStyle/>
          <a:p>
            <a:pPr eaLnBrk="1" hangingPunct="1">
              <a:defRPr/>
            </a:pPr>
            <a:r>
              <a:rPr lang="zh-CN" altLang="en-US" sz="2800" dirty="0"/>
              <a:t>标识符种类的定义：</a:t>
            </a:r>
          </a:p>
          <a:p>
            <a:pPr eaLnBrk="1" hangingPunct="1">
              <a:buFont typeface="Wingdings" pitchFamily="2" charset="2"/>
              <a:buNone/>
              <a:defRPr/>
            </a:pPr>
            <a:r>
              <a:rPr lang="zh-CN" altLang="en-US" sz="2400" dirty="0"/>
              <a:t>   </a:t>
            </a:r>
            <a:r>
              <a:rPr lang="en-US" altLang="zh-CN" sz="2400" dirty="0"/>
              <a:t>enum object= (</a:t>
            </a:r>
            <a:r>
              <a:rPr lang="en-US" altLang="zh-CN" sz="2400" dirty="0">
                <a:solidFill>
                  <a:srgbClr val="00FF00"/>
                </a:solidFill>
              </a:rPr>
              <a:t>constant</a:t>
            </a:r>
            <a:r>
              <a:rPr lang="en-US" altLang="zh-CN" sz="2400" dirty="0"/>
              <a:t>, </a:t>
            </a:r>
            <a:r>
              <a:rPr lang="en-US" altLang="zh-CN" sz="2400" dirty="0">
                <a:solidFill>
                  <a:srgbClr val="00FF00"/>
                </a:solidFill>
              </a:rPr>
              <a:t>variable</a:t>
            </a:r>
            <a:r>
              <a:rPr lang="en-US" altLang="zh-CN" sz="2400" dirty="0"/>
              <a:t>, </a:t>
            </a:r>
            <a:r>
              <a:rPr lang="en-US" altLang="zh-CN" sz="2400" dirty="0" err="1">
                <a:solidFill>
                  <a:srgbClr val="00FF00"/>
                </a:solidFill>
              </a:rPr>
              <a:t>procedur</a:t>
            </a:r>
            <a:r>
              <a:rPr lang="en-US" altLang="zh-CN" sz="2400" dirty="0"/>
              <a:t>)</a:t>
            </a:r>
          </a:p>
          <a:p>
            <a:pPr eaLnBrk="1" hangingPunct="1">
              <a:defRPr/>
            </a:pPr>
            <a:r>
              <a:rPr lang="zh-CN" altLang="en-US" sz="2800" dirty="0"/>
              <a:t>符号表的定义</a:t>
            </a:r>
          </a:p>
          <a:p>
            <a:pPr lvl="1" eaLnBrk="1" hangingPunct="1">
              <a:defRPr/>
            </a:pPr>
            <a:r>
              <a:rPr lang="gsw-FR" altLang="zh-CN" sz="2400" noProof="1"/>
              <a:t>struct tablestruct{</a:t>
            </a:r>
            <a:br>
              <a:rPr lang="en-US" altLang="zh-CN" sz="2400" dirty="0"/>
            </a:br>
            <a:r>
              <a:rPr lang="en-US" altLang="zh-CN" sz="2400" dirty="0"/>
              <a:t>		</a:t>
            </a:r>
            <a:r>
              <a:rPr lang="en-US" altLang="zh-CN" sz="2400" noProof="1"/>
              <a:t>char name [al];	</a:t>
            </a:r>
            <a:br>
              <a:rPr lang="en-US" altLang="zh-CN" sz="2400" dirty="0"/>
            </a:br>
            <a:r>
              <a:rPr lang="en-US" altLang="zh-CN" sz="2400" dirty="0"/>
              <a:t>	</a:t>
            </a:r>
            <a:r>
              <a:rPr lang="en-US" altLang="zh-CN" sz="2400" noProof="1"/>
              <a:t>	enum object kind;</a:t>
            </a:r>
            <a:br>
              <a:rPr lang="en-US" altLang="zh-CN" sz="2400" dirty="0"/>
            </a:br>
            <a:r>
              <a:rPr lang="en-US" altLang="zh-CN" sz="2400" dirty="0"/>
              <a:t>	</a:t>
            </a:r>
            <a:r>
              <a:rPr lang="en-US" altLang="zh-CN" sz="2400" noProof="1"/>
              <a:t>	int val;</a:t>
            </a:r>
            <a:br>
              <a:rPr lang="en-US" altLang="zh-CN" sz="2400" dirty="0"/>
            </a:br>
            <a:r>
              <a:rPr lang="en-US" altLang="zh-CN" sz="2400" dirty="0"/>
              <a:t>		</a:t>
            </a:r>
            <a:r>
              <a:rPr lang="en-US" altLang="zh-CN" sz="2400" noProof="1"/>
              <a:t>int level;</a:t>
            </a:r>
            <a:br>
              <a:rPr lang="en-US" altLang="zh-CN" sz="2400" dirty="0"/>
            </a:br>
            <a:r>
              <a:rPr lang="en-US" altLang="zh-CN" sz="2400" dirty="0"/>
              <a:t>	</a:t>
            </a:r>
            <a:r>
              <a:rPr lang="en-US" altLang="zh-CN" sz="2400" noProof="1"/>
              <a:t>	int adr;</a:t>
            </a:r>
            <a:br>
              <a:rPr lang="en-US" altLang="zh-CN" sz="2400" dirty="0"/>
            </a:br>
            <a:r>
              <a:rPr lang="en-US" altLang="zh-CN" sz="2400" dirty="0"/>
              <a:t>	</a:t>
            </a:r>
            <a:r>
              <a:rPr lang="en-US" altLang="zh-CN" sz="2400" noProof="1"/>
              <a:t>	int size;</a:t>
            </a:r>
            <a:br>
              <a:rPr lang="en-US" altLang="zh-CN" sz="2400" dirty="0"/>
            </a:br>
            <a:r>
              <a:rPr lang="en-US" altLang="zh-CN" sz="2400" noProof="1"/>
              <a:t>};</a:t>
            </a:r>
            <a:endParaRPr lang="en-US" altLang="zh-CN" sz="2400" dirty="0"/>
          </a:p>
        </p:txBody>
      </p:sp>
      <p:sp>
        <p:nvSpPr>
          <p:cNvPr id="34821" name="Rectangle 300"/>
          <p:cNvSpPr>
            <a:spLocks noChangeArrowheads="1"/>
          </p:cNvSpPr>
          <p:nvPr/>
        </p:nvSpPr>
        <p:spPr bwMode="auto">
          <a:xfrm>
            <a:off x="7317093" y="88900"/>
            <a:ext cx="1741182" cy="246221"/>
          </a:xfrm>
          <a:prstGeom prst="rect">
            <a:avLst/>
          </a:prstGeom>
          <a:noFill/>
          <a:ln w="9525">
            <a:noFill/>
            <a:miter lim="800000"/>
            <a:headEnd/>
            <a:tailEnd/>
          </a:ln>
        </p:spPr>
        <p:txBody>
          <a:bodyPr wrap="none">
            <a:spAutoFit/>
          </a:bodyPr>
          <a:lstStyle/>
          <a:p>
            <a:pPr algn="r"/>
            <a:r>
              <a:rPr lang="en-US" altLang="en-US" sz="1000" dirty="0">
                <a:solidFill>
                  <a:schemeClr val="tx2"/>
                </a:solidFill>
                <a:latin typeface="Arial" charset="0"/>
              </a:rPr>
              <a:t>4  PL/0编译程序的语法分析</a:t>
            </a:r>
            <a:endParaRPr lang="zh-CN" altLang="en-US" sz="1000" dirty="0">
              <a:solidFill>
                <a:schemeClr val="tx2"/>
              </a:solidFill>
              <a:latin typeface="Arial"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4"/>
          <p:cNvSpPr>
            <a:spLocks noGrp="1"/>
          </p:cNvSpPr>
          <p:nvPr>
            <p:ph type="sldNum" sz="quarter" idx="11"/>
          </p:nvPr>
        </p:nvSpPr>
        <p:spPr>
          <a:noFill/>
        </p:spPr>
        <p:txBody>
          <a:bodyPr/>
          <a:lstStyle/>
          <a:p>
            <a:fld id="{91BB347D-FD18-4414-9B5A-EB2290C707BE}" type="slidenum">
              <a:rPr lang="en-US" altLang="zh-CN" smtClean="0">
                <a:ea typeface="宋体" charset="-122"/>
              </a:rPr>
              <a:pPr/>
              <a:t>33</a:t>
            </a:fld>
            <a:endParaRPr lang="en-US" altLang="zh-CN">
              <a:ea typeface="宋体" charset="-122"/>
            </a:endParaRPr>
          </a:p>
        </p:txBody>
      </p:sp>
      <p:sp>
        <p:nvSpPr>
          <p:cNvPr id="44" name="页脚占位符 5"/>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graphicFrame>
        <p:nvGraphicFramePr>
          <p:cNvPr id="118931" name="Group 147"/>
          <p:cNvGraphicFramePr>
            <a:graphicFrameLocks noGrp="1"/>
          </p:cNvGraphicFramePr>
          <p:nvPr/>
        </p:nvGraphicFramePr>
        <p:xfrm>
          <a:off x="1435100" y="3284538"/>
          <a:ext cx="7467600" cy="3164840"/>
        </p:xfrm>
        <a:graphic>
          <a:graphicData uri="http://schemas.openxmlformats.org/drawingml/2006/table">
            <a:tbl>
              <a:tblPr/>
              <a:tblGrid>
                <a:gridCol w="11430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868363">
                  <a:extLst>
                    <a:ext uri="{9D8B030D-6E8A-4147-A177-3AD203B41FA5}">
                      <a16:colId xmlns:a16="http://schemas.microsoft.com/office/drawing/2014/main" val="20002"/>
                    </a:ext>
                  </a:extLst>
                </a:gridCol>
                <a:gridCol w="1008062">
                  <a:extLst>
                    <a:ext uri="{9D8B030D-6E8A-4147-A177-3AD203B41FA5}">
                      <a16:colId xmlns:a16="http://schemas.microsoft.com/office/drawing/2014/main" val="20003"/>
                    </a:ext>
                  </a:extLst>
                </a:gridCol>
                <a:gridCol w="1323975">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tblGrid>
              <a:tr h="3603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kind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val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level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adr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size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302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a</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b</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c</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d </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e </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constant</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constant</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variable</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variable </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variable</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procedur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35 </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lev</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lev</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lev</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lev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dx(3) </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dx+1 </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dx+2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7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g</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 </a:t>
                      </a: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黑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variable</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lev+1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dx(3)</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      </a:t>
                      </a: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1800" b="1" i="0" u="none" strike="noStrike" cap="none" normalizeH="0" baseline="0" dirty="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35874" name="Group 33"/>
          <p:cNvGrpSpPr>
            <a:grpSpLocks/>
          </p:cNvGrpSpPr>
          <p:nvPr/>
        </p:nvGrpSpPr>
        <p:grpSpPr bwMode="auto">
          <a:xfrm>
            <a:off x="395288" y="3476625"/>
            <a:ext cx="971550" cy="457200"/>
            <a:chOff x="328" y="1144"/>
            <a:chExt cx="612" cy="288"/>
          </a:xfrm>
        </p:grpSpPr>
        <p:sp>
          <p:nvSpPr>
            <p:cNvPr id="35882" name="Text Box 23"/>
            <p:cNvSpPr txBox="1">
              <a:spLocks noChangeArrowheads="1"/>
            </p:cNvSpPr>
            <p:nvPr/>
          </p:nvSpPr>
          <p:spPr bwMode="auto">
            <a:xfrm>
              <a:off x="328" y="1144"/>
              <a:ext cx="340" cy="288"/>
            </a:xfrm>
            <a:prstGeom prst="rect">
              <a:avLst/>
            </a:prstGeom>
            <a:noFill/>
            <a:ln w="9525">
              <a:noFill/>
              <a:miter lim="800000"/>
              <a:headEnd/>
              <a:tailEnd/>
            </a:ln>
          </p:spPr>
          <p:txBody>
            <a:bodyPr wrap="none">
              <a:spAutoFit/>
            </a:bodyPr>
            <a:lstStyle/>
            <a:p>
              <a:r>
                <a:rPr kumimoji="1" lang="en-US" altLang="zh-CN" sz="2400" b="1">
                  <a:latin typeface="Times New Roman" pitchFamily="18" charset="0"/>
                </a:rPr>
                <a:t>tx</a:t>
              </a:r>
              <a:r>
                <a:rPr kumimoji="1" lang="en-US" altLang="zh-CN" sz="2400" b="1" baseline="-25000">
                  <a:latin typeface="Times New Roman" pitchFamily="18" charset="0"/>
                </a:rPr>
                <a:t>0</a:t>
              </a:r>
            </a:p>
          </p:txBody>
        </p:sp>
        <p:sp>
          <p:nvSpPr>
            <p:cNvPr id="35883" name="Line 25"/>
            <p:cNvSpPr>
              <a:spLocks noChangeShapeType="1"/>
            </p:cNvSpPr>
            <p:nvPr/>
          </p:nvSpPr>
          <p:spPr bwMode="auto">
            <a:xfrm>
              <a:off x="748" y="1298"/>
              <a:ext cx="192" cy="0"/>
            </a:xfrm>
            <a:prstGeom prst="line">
              <a:avLst/>
            </a:prstGeom>
            <a:noFill/>
            <a:ln w="9525">
              <a:solidFill>
                <a:schemeClr val="tx1"/>
              </a:solidFill>
              <a:round/>
              <a:headEnd/>
              <a:tailEnd type="triangle" w="med" len="med"/>
            </a:ln>
          </p:spPr>
          <p:txBody>
            <a:bodyPr wrap="none"/>
            <a:lstStyle/>
            <a:p>
              <a:endParaRPr lang="zh-CN" altLang="en-US"/>
            </a:p>
          </p:txBody>
        </p:sp>
      </p:grpSp>
      <p:grpSp>
        <p:nvGrpSpPr>
          <p:cNvPr id="35875" name="Group 32"/>
          <p:cNvGrpSpPr>
            <a:grpSpLocks/>
          </p:cNvGrpSpPr>
          <p:nvPr/>
        </p:nvGrpSpPr>
        <p:grpSpPr bwMode="auto">
          <a:xfrm>
            <a:off x="455613" y="5492750"/>
            <a:ext cx="895350" cy="457200"/>
            <a:chOff x="366" y="2478"/>
            <a:chExt cx="564" cy="288"/>
          </a:xfrm>
        </p:grpSpPr>
        <p:sp>
          <p:nvSpPr>
            <p:cNvPr id="35880" name="Text Box 24"/>
            <p:cNvSpPr txBox="1">
              <a:spLocks noChangeArrowheads="1"/>
            </p:cNvSpPr>
            <p:nvPr/>
          </p:nvSpPr>
          <p:spPr bwMode="auto">
            <a:xfrm>
              <a:off x="366" y="2478"/>
              <a:ext cx="394" cy="288"/>
            </a:xfrm>
            <a:prstGeom prst="rect">
              <a:avLst/>
            </a:prstGeom>
            <a:noFill/>
            <a:ln w="9525">
              <a:noFill/>
              <a:miter lim="800000"/>
              <a:headEnd/>
              <a:tailEnd/>
            </a:ln>
          </p:spPr>
          <p:txBody>
            <a:bodyPr>
              <a:spAutoFit/>
            </a:bodyPr>
            <a:lstStyle/>
            <a:p>
              <a:r>
                <a:rPr kumimoji="1" lang="en-US" altLang="zh-CN" sz="2400" b="1">
                  <a:latin typeface="Times New Roman" pitchFamily="18" charset="0"/>
                </a:rPr>
                <a:t>tx</a:t>
              </a:r>
            </a:p>
          </p:txBody>
        </p:sp>
        <p:sp>
          <p:nvSpPr>
            <p:cNvPr id="35881" name="Line 26"/>
            <p:cNvSpPr>
              <a:spLocks noChangeShapeType="1"/>
            </p:cNvSpPr>
            <p:nvPr/>
          </p:nvSpPr>
          <p:spPr bwMode="auto">
            <a:xfrm>
              <a:off x="738" y="2614"/>
              <a:ext cx="192" cy="0"/>
            </a:xfrm>
            <a:prstGeom prst="line">
              <a:avLst/>
            </a:prstGeom>
            <a:noFill/>
            <a:ln w="9525">
              <a:solidFill>
                <a:schemeClr val="tx1"/>
              </a:solidFill>
              <a:round/>
              <a:headEnd/>
              <a:tailEnd type="triangle" w="med" len="med"/>
            </a:ln>
          </p:spPr>
          <p:txBody>
            <a:bodyPr wrap="none"/>
            <a:lstStyle/>
            <a:p>
              <a:endParaRPr lang="zh-CN" altLang="en-US"/>
            </a:p>
          </p:txBody>
        </p:sp>
      </p:grpSp>
      <p:sp>
        <p:nvSpPr>
          <p:cNvPr id="35876" name="Rectangle 27"/>
          <p:cNvSpPr>
            <a:spLocks noChangeArrowheads="1"/>
          </p:cNvSpPr>
          <p:nvPr/>
        </p:nvSpPr>
        <p:spPr bwMode="auto">
          <a:xfrm>
            <a:off x="7317093" y="88900"/>
            <a:ext cx="1741182" cy="246221"/>
          </a:xfrm>
          <a:prstGeom prst="rect">
            <a:avLst/>
          </a:prstGeom>
          <a:noFill/>
          <a:ln w="9525">
            <a:noFill/>
            <a:miter lim="800000"/>
            <a:headEnd/>
            <a:tailEnd/>
          </a:ln>
        </p:spPr>
        <p:txBody>
          <a:bodyPr wrap="none">
            <a:spAutoFit/>
          </a:bodyPr>
          <a:lstStyle/>
          <a:p>
            <a:pPr algn="r"/>
            <a:r>
              <a:rPr lang="en-US" altLang="en-US" sz="1000" dirty="0">
                <a:solidFill>
                  <a:schemeClr val="tx2"/>
                </a:solidFill>
                <a:latin typeface="Arial" charset="0"/>
              </a:rPr>
              <a:t>4  PL/0编译程序的语法分析</a:t>
            </a:r>
            <a:endParaRPr lang="zh-CN" altLang="en-US" sz="1000" dirty="0">
              <a:solidFill>
                <a:schemeClr val="tx2"/>
              </a:solidFill>
              <a:latin typeface="Arial" charset="0"/>
            </a:endParaRPr>
          </a:p>
        </p:txBody>
      </p:sp>
      <p:sp>
        <p:nvSpPr>
          <p:cNvPr id="118820" name="Rectangle 36"/>
          <p:cNvSpPr>
            <a:spLocks noChangeArrowheads="1"/>
          </p:cNvSpPr>
          <p:nvPr/>
        </p:nvSpPr>
        <p:spPr bwMode="auto">
          <a:xfrm>
            <a:off x="3619500" y="2924175"/>
            <a:ext cx="2667000" cy="274638"/>
          </a:xfrm>
          <a:prstGeom prst="rect">
            <a:avLst/>
          </a:prstGeom>
          <a:noFill/>
          <a:ln w="19050" algn="ctr">
            <a:noFill/>
            <a:miter lim="800000"/>
            <a:headEnd/>
            <a:tailEnd/>
          </a:ln>
          <a:effectLst/>
        </p:spPr>
        <p:txBody>
          <a:bodyPr wrap="none" lIns="0" tIns="0" rIns="0" bIns="0" anchorCtr="1">
            <a:spAutoFit/>
          </a:bodyPr>
          <a:lstStyle/>
          <a:p>
            <a:pPr algn="ctr">
              <a:defRPr/>
            </a:pPr>
            <a:r>
              <a:rPr lang="zh-CN" altLang="fr-FR" b="1">
                <a:solidFill>
                  <a:schemeClr val="tx2"/>
                </a:solidFill>
                <a:effectLst>
                  <a:outerShdw blurRad="38100" dist="38100" dir="2700000" algn="tl">
                    <a:srgbClr val="000000"/>
                  </a:outerShdw>
                </a:effectLst>
                <a:latin typeface="Arial" charset="0"/>
                <a:ea typeface="楷体_GB2312" pitchFamily="49" charset="-122"/>
              </a:rPr>
              <a:t>标识符表</a:t>
            </a:r>
            <a:r>
              <a:rPr lang="fr-FR" altLang="zh-CN" b="1">
                <a:solidFill>
                  <a:schemeClr val="tx2"/>
                </a:solidFill>
                <a:effectLst>
                  <a:outerShdw blurRad="38100" dist="38100" dir="2700000" algn="tl">
                    <a:srgbClr val="000000"/>
                  </a:outerShdw>
                </a:effectLst>
                <a:latin typeface="Arial" charset="0"/>
                <a:ea typeface="楷体_GB2312" pitchFamily="49" charset="-122"/>
              </a:rPr>
              <a:t>TABLE</a:t>
            </a:r>
            <a:r>
              <a:rPr lang="zh-CN" altLang="fr-FR" b="1">
                <a:solidFill>
                  <a:schemeClr val="tx2"/>
                </a:solidFill>
                <a:effectLst>
                  <a:outerShdw blurRad="38100" dist="38100" dir="2700000" algn="tl">
                    <a:srgbClr val="000000"/>
                  </a:outerShdw>
                </a:effectLst>
                <a:latin typeface="Arial" charset="0"/>
                <a:ea typeface="楷体_GB2312" pitchFamily="49" charset="-122"/>
              </a:rPr>
              <a:t>中的信息 </a:t>
            </a:r>
            <a:endParaRPr lang="zh-CN" altLang="en-US" b="1">
              <a:solidFill>
                <a:schemeClr val="tx2"/>
              </a:solidFill>
              <a:effectLst>
                <a:outerShdw blurRad="38100" dist="38100" dir="2700000" algn="tl">
                  <a:srgbClr val="000000"/>
                </a:outerShdw>
              </a:effectLst>
              <a:latin typeface="Arial" charset="0"/>
              <a:ea typeface="楷体_GB2312" pitchFamily="49" charset="-122"/>
            </a:endParaRPr>
          </a:p>
        </p:txBody>
      </p:sp>
      <p:sp>
        <p:nvSpPr>
          <p:cNvPr id="118822" name="Rectangle 38"/>
          <p:cNvSpPr>
            <a:spLocks noChangeArrowheads="1"/>
          </p:cNvSpPr>
          <p:nvPr/>
        </p:nvSpPr>
        <p:spPr bwMode="auto">
          <a:xfrm>
            <a:off x="1042988" y="260350"/>
            <a:ext cx="4572000" cy="2678113"/>
          </a:xfrm>
          <a:prstGeom prst="rect">
            <a:avLst/>
          </a:prstGeom>
          <a:noFill/>
          <a:ln w="19050" algn="ctr">
            <a:noFill/>
            <a:miter lim="800000"/>
            <a:headEnd/>
            <a:tailEnd/>
          </a:ln>
          <a:effectLst/>
        </p:spPr>
        <p:txBody>
          <a:bodyPr lIns="0" tIns="0" rIns="0" bIns="0">
            <a:spAutoFit/>
          </a:bodyPr>
          <a:lstStyle/>
          <a:p>
            <a:pPr>
              <a:spcBef>
                <a:spcPct val="20000"/>
              </a:spcBef>
              <a:defRPr/>
            </a:pPr>
            <a:r>
              <a:rPr kumimoji="1" lang="zh-CN" altLang="en-US" sz="3200" b="1">
                <a:effectLst>
                  <a:outerShdw blurRad="38100" dist="38100" dir="2700000" algn="tl">
                    <a:srgbClr val="000000"/>
                  </a:outerShdw>
                </a:effectLst>
                <a:latin typeface="Courier New" pitchFamily="49" charset="0"/>
                <a:ea typeface="楷体_GB2312" pitchFamily="49" charset="-122"/>
              </a:rPr>
              <a:t>示例</a:t>
            </a:r>
          </a:p>
          <a:p>
            <a:pPr lvl="1">
              <a:spcBef>
                <a:spcPct val="20000"/>
              </a:spcBef>
              <a:defRPr/>
            </a:pPr>
            <a:r>
              <a:rPr kumimoji="1" lang="zh-CN" altLang="en-US" sz="2400" b="1">
                <a:effectLst>
                  <a:outerShdw blurRad="38100" dist="38100" dir="2700000" algn="tl">
                    <a:srgbClr val="000000"/>
                  </a:outerShdw>
                </a:effectLst>
                <a:latin typeface="Courier New" pitchFamily="49" charset="0"/>
                <a:ea typeface="楷体_GB2312" pitchFamily="49" charset="-122"/>
              </a:rPr>
              <a:t>一个过程的说明部分：</a:t>
            </a:r>
          </a:p>
          <a:p>
            <a:pPr lvl="1">
              <a:spcBef>
                <a:spcPct val="20000"/>
              </a:spcBef>
              <a:defRPr/>
            </a:pPr>
            <a:r>
              <a:rPr kumimoji="1" lang="en-US" altLang="zh-CN" sz="2400" b="1">
                <a:effectLst>
                  <a:outerShdw blurRad="38100" dist="38100" dir="2700000" algn="tl">
                    <a:srgbClr val="000000"/>
                  </a:outerShdw>
                </a:effectLst>
                <a:latin typeface="Courier New" pitchFamily="49" charset="0"/>
                <a:ea typeface="楷体_GB2312" pitchFamily="49" charset="-122"/>
              </a:rPr>
              <a:t>const a=35,b=49;</a:t>
            </a:r>
          </a:p>
          <a:p>
            <a:pPr lvl="1">
              <a:spcBef>
                <a:spcPct val="20000"/>
              </a:spcBef>
              <a:defRPr/>
            </a:pPr>
            <a:r>
              <a:rPr kumimoji="1" lang="en-US" altLang="zh-CN" sz="2400" b="1">
                <a:effectLst>
                  <a:outerShdw blurRad="38100" dist="38100" dir="2700000" algn="tl">
                    <a:srgbClr val="000000"/>
                  </a:outerShdw>
                </a:effectLst>
                <a:latin typeface="Courier New" pitchFamily="49" charset="0"/>
                <a:ea typeface="楷体_GB2312" pitchFamily="49" charset="-122"/>
              </a:rPr>
              <a:t>var c,d,e;</a:t>
            </a:r>
          </a:p>
          <a:p>
            <a:pPr lvl="1">
              <a:spcBef>
                <a:spcPct val="20000"/>
              </a:spcBef>
              <a:defRPr/>
            </a:pPr>
            <a:r>
              <a:rPr kumimoji="1" lang="en-US" altLang="zh-CN" sz="2400" b="1">
                <a:effectLst>
                  <a:outerShdw blurRad="38100" dist="38100" dir="2700000" algn="tl">
                    <a:srgbClr val="000000"/>
                  </a:outerShdw>
                </a:effectLst>
                <a:latin typeface="Courier New" pitchFamily="49" charset="0"/>
                <a:ea typeface="楷体_GB2312" pitchFamily="49" charset="-122"/>
              </a:rPr>
              <a:t>procedure  p;</a:t>
            </a:r>
          </a:p>
          <a:p>
            <a:pPr lvl="1">
              <a:spcBef>
                <a:spcPct val="20000"/>
              </a:spcBef>
              <a:defRPr/>
            </a:pPr>
            <a:r>
              <a:rPr kumimoji="1" lang="en-US" altLang="zh-CN" sz="2400" b="1">
                <a:effectLst>
                  <a:outerShdw blurRad="38100" dist="38100" dir="2700000" algn="tl">
                    <a:srgbClr val="000000"/>
                  </a:outerShdw>
                </a:effectLst>
                <a:latin typeface="Courier New" pitchFamily="49" charset="0"/>
                <a:ea typeface="楷体_GB2312" pitchFamily="49" charset="-122"/>
              </a:rPr>
              <a:t>var g;</a:t>
            </a:r>
          </a:p>
        </p:txBody>
      </p:sp>
      <p:sp>
        <p:nvSpPr>
          <p:cNvPr id="118832" name="Rectangle 48"/>
          <p:cNvSpPr>
            <a:spLocks noChangeArrowheads="1"/>
          </p:cNvSpPr>
          <p:nvPr/>
        </p:nvSpPr>
        <p:spPr bwMode="auto">
          <a:xfrm>
            <a:off x="4787900" y="1268413"/>
            <a:ext cx="3960813" cy="1400175"/>
          </a:xfrm>
          <a:prstGeom prst="rect">
            <a:avLst/>
          </a:prstGeom>
          <a:noFill/>
          <a:ln w="19050" algn="ctr">
            <a:noFill/>
            <a:miter lim="800000"/>
            <a:headEnd/>
            <a:tailEnd/>
          </a:ln>
          <a:effectLst/>
        </p:spPr>
        <p:txBody>
          <a:bodyPr lIns="0" tIns="0" rIns="0" bIns="0" anchorCtr="1">
            <a:spAutoFit/>
          </a:bodyPr>
          <a:lstStyle/>
          <a:p>
            <a:pPr>
              <a:spcBef>
                <a:spcPct val="20000"/>
              </a:spcBef>
              <a:defRPr/>
            </a:pPr>
            <a:r>
              <a:rPr lang="zh-CN" altLang="en-US" sz="2000" b="1">
                <a:effectLst>
                  <a:outerShdw blurRad="38100" dist="38100" dir="2700000" algn="tl">
                    <a:srgbClr val="000000"/>
                  </a:outerShdw>
                </a:effectLst>
                <a:latin typeface="Courier New" pitchFamily="49" charset="0"/>
                <a:ea typeface="楷体_GB2312" pitchFamily="49" charset="-122"/>
              </a:rPr>
              <a:t>说明：</a:t>
            </a:r>
            <a:r>
              <a:rPr lang="en-US" altLang="zh-CN" sz="2000" b="1">
                <a:effectLst>
                  <a:outerShdw blurRad="38100" dist="38100" dir="2700000" algn="tl">
                    <a:srgbClr val="000000"/>
                  </a:outerShdw>
                </a:effectLst>
                <a:latin typeface="Courier New" pitchFamily="49" charset="0"/>
                <a:ea typeface="楷体_GB2312" pitchFamily="49" charset="-122"/>
              </a:rPr>
              <a:t>lev-</a:t>
            </a:r>
            <a:r>
              <a:rPr lang="zh-CN" altLang="en-US" sz="2000" b="1">
                <a:effectLst>
                  <a:outerShdw blurRad="38100" dist="38100" dir="2700000" algn="tl">
                    <a:srgbClr val="000000"/>
                  </a:outerShdw>
                </a:effectLst>
                <a:latin typeface="Courier New" pitchFamily="49" charset="0"/>
                <a:ea typeface="楷体_GB2312" pitchFamily="49" charset="-122"/>
              </a:rPr>
              <a:t>当前层</a:t>
            </a:r>
          </a:p>
          <a:p>
            <a:pPr>
              <a:spcBef>
                <a:spcPct val="20000"/>
              </a:spcBef>
              <a:defRPr/>
            </a:pPr>
            <a:r>
              <a:rPr lang="zh-CN" altLang="en-US" sz="2000" b="1">
                <a:effectLst>
                  <a:outerShdw blurRad="38100" dist="38100" dir="2700000" algn="tl">
                    <a:srgbClr val="000000"/>
                  </a:outerShdw>
                </a:effectLst>
                <a:latin typeface="Courier New" pitchFamily="49" charset="0"/>
                <a:ea typeface="楷体_GB2312" pitchFamily="49" charset="-122"/>
              </a:rPr>
              <a:t>     </a:t>
            </a:r>
            <a:r>
              <a:rPr lang="en-US" altLang="zh-CN" sz="2000" b="1">
                <a:effectLst>
                  <a:outerShdw blurRad="38100" dist="38100" dir="2700000" algn="tl">
                    <a:srgbClr val="000000"/>
                  </a:outerShdw>
                </a:effectLst>
                <a:latin typeface="Courier New" pitchFamily="49" charset="0"/>
                <a:ea typeface="楷体_GB2312" pitchFamily="49" charset="-122"/>
              </a:rPr>
              <a:t>dx-</a:t>
            </a:r>
            <a:r>
              <a:rPr lang="zh-CN" altLang="en-US" sz="2000" b="1">
                <a:effectLst>
                  <a:outerShdw blurRad="38100" dist="38100" dir="2700000" algn="tl">
                    <a:srgbClr val="000000"/>
                  </a:outerShdw>
                </a:effectLst>
                <a:latin typeface="Courier New" pitchFamily="49" charset="0"/>
                <a:ea typeface="楷体_GB2312" pitchFamily="49" charset="-122"/>
              </a:rPr>
              <a:t>当前数据段的相对位置</a:t>
            </a:r>
          </a:p>
          <a:p>
            <a:pPr>
              <a:spcBef>
                <a:spcPct val="20000"/>
              </a:spcBef>
              <a:defRPr/>
            </a:pPr>
            <a:r>
              <a:rPr lang="zh-CN" altLang="en-US" sz="2000" b="1">
                <a:effectLst>
                  <a:outerShdw blurRad="38100" dist="38100" dir="2700000" algn="tl">
                    <a:srgbClr val="000000"/>
                  </a:outerShdw>
                </a:effectLst>
                <a:latin typeface="Courier New" pitchFamily="49" charset="0"/>
                <a:ea typeface="楷体_GB2312" pitchFamily="49" charset="-122"/>
              </a:rPr>
              <a:t>     </a:t>
            </a:r>
            <a:r>
              <a:rPr lang="en-US" altLang="zh-CN" sz="2000" b="1">
                <a:effectLst>
                  <a:outerShdw blurRad="38100" dist="38100" dir="2700000" algn="tl">
                    <a:srgbClr val="000000"/>
                  </a:outerShdw>
                </a:effectLst>
                <a:latin typeface="Courier New" pitchFamily="49" charset="0"/>
                <a:ea typeface="楷体_GB2312" pitchFamily="49" charset="-122"/>
              </a:rPr>
              <a:t>size-</a:t>
            </a:r>
            <a:r>
              <a:rPr lang="zh-CN" altLang="en-US" sz="2000" b="1">
                <a:effectLst>
                  <a:outerShdw blurRad="38100" dist="38100" dir="2700000" algn="tl">
                    <a:srgbClr val="000000"/>
                  </a:outerShdw>
                </a:effectLst>
                <a:latin typeface="Courier New" pitchFamily="49" charset="0"/>
                <a:ea typeface="楷体_GB2312" pitchFamily="49" charset="-122"/>
              </a:rPr>
              <a:t>过程需要的数据空间</a:t>
            </a:r>
          </a:p>
          <a:p>
            <a:pPr>
              <a:spcBef>
                <a:spcPct val="20000"/>
              </a:spcBef>
              <a:defRPr/>
            </a:pPr>
            <a:r>
              <a:rPr lang="zh-CN" altLang="en-US" sz="2000" b="1">
                <a:effectLst>
                  <a:outerShdw blurRad="38100" dist="38100" dir="2700000" algn="tl">
                    <a:srgbClr val="000000"/>
                  </a:outerShdw>
                </a:effectLst>
                <a:latin typeface="Courier New" pitchFamily="49" charset="0"/>
                <a:ea typeface="楷体_GB2312" pitchFamily="49" charset="-122"/>
              </a:rPr>
              <a:t>     </a:t>
            </a:r>
            <a:r>
              <a:rPr lang="en-US" altLang="zh-CN" sz="2000" b="1">
                <a:effectLst>
                  <a:outerShdw blurRad="38100" dist="38100" dir="2700000" algn="tl">
                    <a:srgbClr val="000000"/>
                  </a:outerShdw>
                </a:effectLst>
                <a:latin typeface="Courier New" pitchFamily="49" charset="0"/>
                <a:ea typeface="楷体_GB2312" pitchFamily="49" charset="-122"/>
              </a:rPr>
              <a:t>cx-</a:t>
            </a:r>
            <a:r>
              <a:rPr lang="zh-CN" altLang="en-US" sz="2000" b="1">
                <a:effectLst>
                  <a:outerShdw blurRad="38100" dist="38100" dir="2700000" algn="tl">
                    <a:srgbClr val="000000"/>
                  </a:outerShdw>
                </a:effectLst>
                <a:latin typeface="Courier New" pitchFamily="49" charset="0"/>
                <a:ea typeface="楷体_GB2312" pitchFamily="49" charset="-122"/>
              </a:rPr>
              <a:t>代码段地址</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4"/>
          <p:cNvSpPr>
            <a:spLocks noGrp="1"/>
          </p:cNvSpPr>
          <p:nvPr>
            <p:ph type="sldNum" sz="quarter" idx="11"/>
          </p:nvPr>
        </p:nvSpPr>
        <p:spPr>
          <a:noFill/>
        </p:spPr>
        <p:txBody>
          <a:bodyPr/>
          <a:lstStyle/>
          <a:p>
            <a:fld id="{1659F522-5FD0-4675-B6FF-4BBE42E9BE8E}" type="slidenum">
              <a:rPr lang="en-US" altLang="zh-CN" smtClean="0">
                <a:ea typeface="宋体" charset="-122"/>
              </a:rPr>
              <a:pPr/>
              <a:t>34</a:t>
            </a:fld>
            <a:endParaRPr lang="en-US" altLang="zh-CN">
              <a:ea typeface="宋体" charset="-122"/>
            </a:endParaRPr>
          </a:p>
        </p:txBody>
      </p:sp>
      <p:sp>
        <p:nvSpPr>
          <p:cNvPr id="7" name="页脚占位符 5"/>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161795" name="Rectangle 3"/>
          <p:cNvSpPr>
            <a:spLocks noGrp="1" noChangeArrowheads="1"/>
          </p:cNvSpPr>
          <p:nvPr>
            <p:ph type="body" idx="1"/>
          </p:nvPr>
        </p:nvSpPr>
        <p:spPr>
          <a:xfrm>
            <a:off x="250825" y="404813"/>
            <a:ext cx="8642350" cy="6192837"/>
          </a:xfrm>
        </p:spPr>
        <p:txBody>
          <a:bodyPr/>
          <a:lstStyle/>
          <a:p>
            <a:pPr eaLnBrk="1" hangingPunct="1">
              <a:defRPr/>
            </a:pPr>
            <a:r>
              <a:rPr lang="zh-CN" altLang="en-US"/>
              <a:t>变量定义语句的处理</a:t>
            </a:r>
          </a:p>
          <a:p>
            <a:pPr lvl="1" eaLnBrk="1" hangingPunct="1">
              <a:defRPr/>
            </a:pPr>
            <a:r>
              <a:rPr lang="zh-CN" altLang="en-US" sz="2400"/>
              <a:t>语法：</a:t>
            </a:r>
            <a:r>
              <a:rPr lang="en-US" altLang="zh-CN" sz="2400"/>
              <a:t>&lt;</a:t>
            </a:r>
            <a:r>
              <a:rPr lang="zh-CN" altLang="en-US" sz="2400"/>
              <a:t>变量说明部分</a:t>
            </a:r>
            <a:r>
              <a:rPr lang="en-US" altLang="zh-CN" sz="2400"/>
              <a:t>&gt;::=var &lt;</a:t>
            </a:r>
            <a:r>
              <a:rPr lang="zh-CN" altLang="en-US" sz="2400"/>
              <a:t>标识符</a:t>
            </a:r>
            <a:r>
              <a:rPr lang="en-US" altLang="zh-CN" sz="2400"/>
              <a:t>&gt;{, &lt;</a:t>
            </a:r>
            <a:r>
              <a:rPr lang="zh-CN" altLang="en-US" sz="2400"/>
              <a:t>标识符</a:t>
            </a:r>
            <a:r>
              <a:rPr lang="en-US" altLang="zh-CN" sz="2400"/>
              <a:t>&gt;};</a:t>
            </a:r>
          </a:p>
        </p:txBody>
      </p:sp>
      <p:sp>
        <p:nvSpPr>
          <p:cNvPr id="161796" name="Rectangle 4"/>
          <p:cNvSpPr>
            <a:spLocks noChangeArrowheads="1"/>
          </p:cNvSpPr>
          <p:nvPr/>
        </p:nvSpPr>
        <p:spPr bwMode="auto">
          <a:xfrm>
            <a:off x="539750" y="1576388"/>
            <a:ext cx="8424863" cy="4876800"/>
          </a:xfrm>
          <a:prstGeom prst="rect">
            <a:avLst/>
          </a:prstGeom>
          <a:noFill/>
          <a:ln w="19050" algn="ctr">
            <a:noFill/>
            <a:miter lim="800000"/>
            <a:headEnd/>
            <a:tailEnd/>
          </a:ln>
          <a:effectLst/>
        </p:spPr>
        <p:txBody>
          <a:bodyPr lIns="0" tIns="0" rIns="0" bIns="0">
            <a:spAutoFit/>
          </a:bodyPr>
          <a:lstStyle/>
          <a:p>
            <a:pPr>
              <a:defRPr/>
            </a:pPr>
            <a:r>
              <a:rPr lang="gsw-FR" altLang="zh-CN" sz="2000" b="1" noProof="1">
                <a:effectLst>
                  <a:outerShdw blurRad="38100" dist="38100" dir="2700000" algn="tl">
                    <a:srgbClr val="000000"/>
                  </a:outerShdw>
                </a:effectLst>
                <a:latin typeface="Courier New" pitchFamily="49" charset="0"/>
                <a:ea typeface="楷体_GB2312" pitchFamily="49" charset="-122"/>
              </a:rPr>
              <a:t>if (sym == </a:t>
            </a:r>
            <a:r>
              <a:rPr lang="gsw-FR" altLang="zh-CN" sz="2000" b="1" noProof="1">
                <a:solidFill>
                  <a:srgbClr val="FFFF00"/>
                </a:solidFill>
                <a:effectLst>
                  <a:outerShdw blurRad="38100" dist="38100" dir="2700000" algn="tl">
                    <a:srgbClr val="000000"/>
                  </a:outerShdw>
                </a:effectLst>
                <a:latin typeface="Courier New" pitchFamily="49" charset="0"/>
                <a:ea typeface="楷体_GB2312" pitchFamily="49" charset="-122"/>
              </a:rPr>
              <a:t>varsym</a:t>
            </a:r>
            <a:r>
              <a:rPr lang="gsw-FR" altLang="zh-CN" sz="2000" b="1" noProof="1">
                <a:effectLst>
                  <a:outerShdw blurRad="38100" dist="38100" dir="2700000" algn="tl">
                    <a:srgbClr val="000000"/>
                  </a:outerShdw>
                </a:effectLst>
                <a:latin typeface="Courier New" pitchFamily="49" charset="0"/>
                <a:ea typeface="楷体_GB2312" pitchFamily="49" charset="-122"/>
              </a:rPr>
              <a:t>) {/* </a:t>
            </a:r>
            <a:r>
              <a:rPr lang="zh-CN" sz="2000" b="1" noProof="1">
                <a:effectLst>
                  <a:outerShdw blurRad="38100" dist="38100" dir="2700000" algn="tl">
                    <a:srgbClr val="000000"/>
                  </a:outerShdw>
                </a:effectLst>
                <a:latin typeface="Courier New" pitchFamily="49" charset="0"/>
                <a:ea typeface="楷体_GB2312" pitchFamily="49" charset="-122"/>
              </a:rPr>
              <a:t>收到变量声明符号，开始处理变量声明*</a:t>
            </a:r>
            <a:r>
              <a:rPr lang="zh-CN" altLang="zh-CN" sz="2000" b="1" noProof="1">
                <a:effectLst>
                  <a:outerShdw blurRad="38100" dist="38100" dir="2700000" algn="tl">
                    <a:srgbClr val="000000"/>
                  </a:outerShdw>
                </a:effectLst>
                <a:latin typeface="Courier New" pitchFamily="49" charset="0"/>
                <a:ea typeface="楷体_GB2312" pitchFamily="49" charset="-122"/>
              </a:rPr>
              <a:t>/</a:t>
            </a:r>
          </a:p>
          <a:p>
            <a:pPr>
              <a:defRPr/>
            </a:pPr>
            <a:endParaRPr lang="zh-CN" altLang="zh-CN" sz="2000" b="1" noProof="1">
              <a:effectLst>
                <a:outerShdw blurRad="38100" dist="38100" dir="2700000" algn="tl">
                  <a:srgbClr val="000000"/>
                </a:outerShdw>
              </a:effectLst>
              <a:latin typeface="Courier New" pitchFamily="49" charset="0"/>
              <a:ea typeface="楷体_GB2312" pitchFamily="49" charset="-122"/>
            </a:endParaRPr>
          </a:p>
          <a:p>
            <a:pPr>
              <a:defRPr/>
            </a:pPr>
            <a:r>
              <a:rPr lang="en-US" altLang="zh-CN" sz="2000" b="1">
                <a:effectLst>
                  <a:outerShdw blurRad="38100" dist="38100" dir="2700000" algn="tl">
                    <a:srgbClr val="000000"/>
                  </a:outerShdw>
                </a:effectLst>
                <a:latin typeface="Courier New" pitchFamily="49" charset="0"/>
                <a:ea typeface="楷体_GB2312" pitchFamily="49" charset="-122"/>
              </a:rPr>
              <a:t>	</a:t>
            </a:r>
            <a:r>
              <a:rPr lang="en-US" altLang="zh-CN" sz="2000" b="1" noProof="1">
                <a:effectLst>
                  <a:outerShdw blurRad="38100" dist="38100" dir="2700000" algn="tl">
                    <a:srgbClr val="000000"/>
                  </a:outerShdw>
                </a:effectLst>
                <a:latin typeface="Courier New" pitchFamily="49" charset="0"/>
                <a:ea typeface="楷体_GB2312" pitchFamily="49" charset="-122"/>
              </a:rPr>
              <a:t>getsymdo;</a:t>
            </a:r>
          </a:p>
          <a:p>
            <a:pPr>
              <a:defRPr/>
            </a:pPr>
            <a:r>
              <a:rPr lang="en-US" altLang="zh-CN" sz="2000" b="1">
                <a:effectLst>
                  <a:outerShdw blurRad="38100" dist="38100" dir="2700000" algn="tl">
                    <a:srgbClr val="000000"/>
                  </a:outerShdw>
                </a:effectLst>
                <a:latin typeface="Courier New" pitchFamily="49" charset="0"/>
                <a:ea typeface="楷体_GB2312" pitchFamily="49" charset="-122"/>
              </a:rPr>
              <a:t>	</a:t>
            </a:r>
            <a:r>
              <a:rPr lang="en-US" altLang="zh-CN" sz="2000" b="1" noProof="1">
                <a:effectLst>
                  <a:outerShdw blurRad="38100" dist="38100" dir="2700000" algn="tl">
                    <a:srgbClr val="000000"/>
                  </a:outerShdw>
                </a:effectLst>
                <a:latin typeface="Courier New" pitchFamily="49" charset="0"/>
                <a:ea typeface="楷体_GB2312" pitchFamily="49" charset="-122"/>
              </a:rPr>
              <a:t>do {</a:t>
            </a:r>
          </a:p>
          <a:p>
            <a:pPr>
              <a:defRPr/>
            </a:pPr>
            <a:r>
              <a:rPr lang="en-US" altLang="zh-CN" sz="2000" b="1">
                <a:effectLst>
                  <a:outerShdw blurRad="38100" dist="38100" dir="2700000" algn="tl">
                    <a:srgbClr val="000000"/>
                  </a:outerShdw>
                </a:effectLst>
                <a:latin typeface="Courier New" pitchFamily="49" charset="0"/>
                <a:ea typeface="楷体_GB2312" pitchFamily="49" charset="-122"/>
              </a:rPr>
              <a:t>		</a:t>
            </a:r>
            <a:r>
              <a:rPr lang="en-US" altLang="zh-CN" sz="2000" b="1" noProof="1">
                <a:effectLst>
                  <a:outerShdw blurRad="38100" dist="38100" dir="2700000" algn="tl">
                    <a:srgbClr val="000000"/>
                  </a:outerShdw>
                </a:effectLst>
                <a:latin typeface="Courier New" pitchFamily="49" charset="0"/>
                <a:ea typeface="楷体_GB2312" pitchFamily="49" charset="-122"/>
              </a:rPr>
              <a:t>vardeclarationdo( &amp;tx, lev, &amp;dx);</a:t>
            </a:r>
          </a:p>
          <a:p>
            <a:pPr>
              <a:defRPr/>
            </a:pPr>
            <a:r>
              <a:rPr lang="en-US" altLang="zh-CN" sz="2000" b="1">
                <a:effectLst>
                  <a:outerShdw blurRad="38100" dist="38100" dir="2700000" algn="tl">
                    <a:srgbClr val="000000"/>
                  </a:outerShdw>
                </a:effectLst>
                <a:latin typeface="Courier New" pitchFamily="49" charset="0"/>
                <a:ea typeface="楷体_GB2312" pitchFamily="49" charset="-122"/>
              </a:rPr>
              <a:t>		</a:t>
            </a:r>
            <a:r>
              <a:rPr lang="en-US" altLang="zh-CN" sz="2000" b="1" noProof="1">
                <a:effectLst>
                  <a:outerShdw blurRad="38100" dist="38100" dir="2700000" algn="tl">
                    <a:srgbClr val="000000"/>
                  </a:outerShdw>
                </a:effectLst>
                <a:latin typeface="Courier New" pitchFamily="49" charset="0"/>
                <a:ea typeface="楷体_GB2312" pitchFamily="49" charset="-122"/>
              </a:rPr>
              <a:t>while (sym == </a:t>
            </a:r>
            <a:r>
              <a:rPr lang="en-US" altLang="zh-CN" sz="2000" b="1" noProof="1">
                <a:solidFill>
                  <a:srgbClr val="FFFF00"/>
                </a:solidFill>
                <a:effectLst>
                  <a:outerShdw blurRad="38100" dist="38100" dir="2700000" algn="tl">
                    <a:srgbClr val="000000"/>
                  </a:outerShdw>
                </a:effectLst>
                <a:latin typeface="Courier New" pitchFamily="49" charset="0"/>
                <a:ea typeface="楷体_GB2312" pitchFamily="49" charset="-122"/>
              </a:rPr>
              <a:t>comma</a:t>
            </a:r>
            <a:r>
              <a:rPr lang="en-US" altLang="zh-CN" sz="2000" b="1" noProof="1">
                <a:effectLst>
                  <a:outerShdw blurRad="38100" dist="38100" dir="2700000" algn="tl">
                    <a:srgbClr val="000000"/>
                  </a:outerShdw>
                </a:effectLst>
                <a:latin typeface="Courier New" pitchFamily="49" charset="0"/>
                <a:ea typeface="楷体_GB2312" pitchFamily="49" charset="-122"/>
              </a:rPr>
              <a:t>) {</a:t>
            </a:r>
          </a:p>
          <a:p>
            <a:pPr>
              <a:defRPr/>
            </a:pPr>
            <a:r>
              <a:rPr lang="en-US" altLang="zh-CN" sz="2000" b="1">
                <a:effectLst>
                  <a:outerShdw blurRad="38100" dist="38100" dir="2700000" algn="tl">
                    <a:srgbClr val="000000"/>
                  </a:outerShdw>
                </a:effectLst>
                <a:latin typeface="Courier New" pitchFamily="49" charset="0"/>
                <a:ea typeface="楷体_GB2312" pitchFamily="49" charset="-122"/>
              </a:rPr>
              <a:t>	</a:t>
            </a:r>
            <a:r>
              <a:rPr lang="en-US" altLang="zh-CN" sz="2000" b="1" noProof="1">
                <a:effectLst>
                  <a:outerShdw blurRad="38100" dist="38100" dir="2700000" algn="tl">
                    <a:srgbClr val="000000"/>
                  </a:outerShdw>
                </a:effectLst>
                <a:latin typeface="Courier New" pitchFamily="49" charset="0"/>
                <a:ea typeface="楷体_GB2312" pitchFamily="49" charset="-122"/>
              </a:rPr>
              <a:t>            getsymdo;</a:t>
            </a:r>
          </a:p>
          <a:p>
            <a:pPr>
              <a:defRPr/>
            </a:pPr>
            <a:r>
              <a:rPr lang="en-US" altLang="zh-CN" sz="2000" b="1" noProof="1">
                <a:effectLst>
                  <a:outerShdw blurRad="38100" dist="38100" dir="2700000" algn="tl">
                    <a:srgbClr val="000000"/>
                  </a:outerShdw>
                </a:effectLst>
                <a:latin typeface="Courier New" pitchFamily="49" charset="0"/>
                <a:ea typeface="楷体_GB2312" pitchFamily="49" charset="-122"/>
              </a:rPr>
              <a:t>      </a:t>
            </a:r>
            <a:r>
              <a:rPr lang="en-US" altLang="zh-CN" sz="2000" b="1">
                <a:effectLst>
                  <a:outerShdw blurRad="38100" dist="38100" dir="2700000" algn="tl">
                    <a:srgbClr val="000000"/>
                  </a:outerShdw>
                </a:effectLst>
                <a:latin typeface="Courier New" pitchFamily="49" charset="0"/>
                <a:ea typeface="楷体_GB2312" pitchFamily="49" charset="-122"/>
              </a:rPr>
              <a:t>	</a:t>
            </a:r>
            <a:r>
              <a:rPr lang="en-US" altLang="zh-CN" sz="2000" b="1" noProof="1">
                <a:effectLst>
                  <a:outerShdw blurRad="38100" dist="38100" dir="2700000" algn="tl">
                    <a:srgbClr val="000000"/>
                  </a:outerShdw>
                </a:effectLst>
                <a:latin typeface="Courier New" pitchFamily="49" charset="0"/>
                <a:ea typeface="楷体_GB2312" pitchFamily="49" charset="-122"/>
              </a:rPr>
              <a:t>      vardeclarationdo( &amp; tx, lev, &amp; dx);</a:t>
            </a:r>
          </a:p>
          <a:p>
            <a:pPr>
              <a:defRPr/>
            </a:pPr>
            <a:r>
              <a:rPr lang="en-US" altLang="zh-CN" sz="2000" b="1" noProof="1">
                <a:effectLst>
                  <a:outerShdw blurRad="38100" dist="38100" dir="2700000" algn="tl">
                    <a:srgbClr val="000000"/>
                  </a:outerShdw>
                </a:effectLst>
                <a:latin typeface="Courier New" pitchFamily="49" charset="0"/>
                <a:ea typeface="楷体_GB2312" pitchFamily="49" charset="-122"/>
              </a:rPr>
              <a:t>        </a:t>
            </a:r>
            <a:r>
              <a:rPr lang="en-US" altLang="zh-CN" sz="2000" b="1">
                <a:effectLst>
                  <a:outerShdw blurRad="38100" dist="38100" dir="2700000" algn="tl">
                    <a:srgbClr val="000000"/>
                  </a:outerShdw>
                </a:effectLst>
                <a:latin typeface="Courier New" pitchFamily="49" charset="0"/>
                <a:ea typeface="楷体_GB2312" pitchFamily="49" charset="-122"/>
              </a:rPr>
              <a:t>	</a:t>
            </a:r>
            <a:r>
              <a:rPr lang="en-US" altLang="zh-CN" sz="2000" b="1" noProof="1">
                <a:effectLst>
                  <a:outerShdw blurRad="38100" dist="38100" dir="2700000" algn="tl">
                    <a:srgbClr val="000000"/>
                  </a:outerShdw>
                </a:effectLst>
                <a:latin typeface="Courier New" pitchFamily="49" charset="0"/>
                <a:ea typeface="楷体_GB2312" pitchFamily="49" charset="-122"/>
              </a:rPr>
              <a:t>}</a:t>
            </a:r>
          </a:p>
          <a:p>
            <a:pPr>
              <a:defRPr/>
            </a:pPr>
            <a:r>
              <a:rPr lang="en-US" altLang="zh-CN" sz="2000" b="1" noProof="1">
                <a:effectLst>
                  <a:outerShdw blurRad="38100" dist="38100" dir="2700000" algn="tl">
                    <a:srgbClr val="000000"/>
                  </a:outerShdw>
                </a:effectLst>
                <a:latin typeface="Courier New" pitchFamily="49" charset="0"/>
                <a:ea typeface="楷体_GB2312" pitchFamily="49" charset="-122"/>
              </a:rPr>
              <a:t>          </a:t>
            </a:r>
            <a:r>
              <a:rPr lang="en-US" altLang="zh-CN" sz="2000" b="1">
                <a:effectLst>
                  <a:outerShdw blurRad="38100" dist="38100" dir="2700000" algn="tl">
                    <a:srgbClr val="000000"/>
                  </a:outerShdw>
                </a:effectLst>
                <a:latin typeface="Courier New" pitchFamily="49" charset="0"/>
                <a:ea typeface="楷体_GB2312" pitchFamily="49" charset="-122"/>
              </a:rPr>
              <a:t>	if</a:t>
            </a:r>
            <a:r>
              <a:rPr lang="en-US" altLang="zh-CN" sz="2000" b="1" noProof="1">
                <a:effectLst>
                  <a:outerShdw blurRad="38100" dist="38100" dir="2700000" algn="tl">
                    <a:srgbClr val="000000"/>
                  </a:outerShdw>
                </a:effectLst>
                <a:latin typeface="Courier New" pitchFamily="49" charset="0"/>
                <a:ea typeface="楷体_GB2312" pitchFamily="49" charset="-122"/>
              </a:rPr>
              <a:t>(sym == </a:t>
            </a:r>
            <a:r>
              <a:rPr lang="en-US" altLang="zh-CN" sz="2000" b="1" noProof="1">
                <a:solidFill>
                  <a:srgbClr val="FFFF00"/>
                </a:solidFill>
                <a:effectLst>
                  <a:outerShdw blurRad="38100" dist="38100" dir="2700000" algn="tl">
                    <a:srgbClr val="000000"/>
                  </a:outerShdw>
                </a:effectLst>
                <a:latin typeface="Courier New" pitchFamily="49" charset="0"/>
                <a:ea typeface="楷体_GB2312" pitchFamily="49" charset="-122"/>
              </a:rPr>
              <a:t>semicolon</a:t>
            </a:r>
            <a:r>
              <a:rPr lang="en-US" altLang="zh-CN" sz="2000" b="1" noProof="1">
                <a:effectLst>
                  <a:outerShdw blurRad="38100" dist="38100" dir="2700000" algn="tl">
                    <a:srgbClr val="000000"/>
                  </a:outerShdw>
                </a:effectLst>
                <a:latin typeface="Courier New" pitchFamily="49" charset="0"/>
                <a:ea typeface="楷体_GB2312" pitchFamily="49" charset="-122"/>
              </a:rPr>
              <a:t>) {</a:t>
            </a:r>
          </a:p>
          <a:p>
            <a:pPr>
              <a:defRPr/>
            </a:pPr>
            <a:r>
              <a:rPr lang="en-US" altLang="zh-CN" sz="2000" b="1" noProof="1">
                <a:effectLst>
                  <a:outerShdw blurRad="38100" dist="38100" dir="2700000" algn="tl">
                    <a:srgbClr val="000000"/>
                  </a:outerShdw>
                </a:effectLst>
                <a:latin typeface="Courier New" pitchFamily="49" charset="0"/>
                <a:ea typeface="楷体_GB2312" pitchFamily="49" charset="-122"/>
              </a:rPr>
              <a:t>            </a:t>
            </a:r>
            <a:r>
              <a:rPr lang="en-US" altLang="zh-CN" sz="2000" b="1">
                <a:effectLst>
                  <a:outerShdw blurRad="38100" dist="38100" dir="2700000" algn="tl">
                    <a:srgbClr val="000000"/>
                  </a:outerShdw>
                </a:effectLst>
                <a:latin typeface="Courier New" pitchFamily="49" charset="0"/>
                <a:ea typeface="楷体_GB2312" pitchFamily="49" charset="-122"/>
              </a:rPr>
              <a:t>	</a:t>
            </a:r>
            <a:r>
              <a:rPr lang="en-US" altLang="zh-CN" sz="2000" b="1" noProof="1">
                <a:effectLst>
                  <a:outerShdw blurRad="38100" dist="38100" dir="2700000" algn="tl">
                    <a:srgbClr val="000000"/>
                  </a:outerShdw>
                </a:effectLst>
                <a:latin typeface="Courier New" pitchFamily="49" charset="0"/>
                <a:ea typeface="楷体_GB2312" pitchFamily="49" charset="-122"/>
              </a:rPr>
              <a:t>getsymdo;</a:t>
            </a:r>
          </a:p>
          <a:p>
            <a:pPr>
              <a:defRPr/>
            </a:pPr>
            <a:r>
              <a:rPr lang="en-US" altLang="zh-CN" sz="2000" b="1">
                <a:effectLst>
                  <a:outerShdw blurRad="38100" dist="38100" dir="2700000" algn="tl">
                    <a:srgbClr val="000000"/>
                  </a:outerShdw>
                </a:effectLst>
                <a:latin typeface="Courier New" pitchFamily="49" charset="0"/>
                <a:ea typeface="楷体_GB2312" pitchFamily="49" charset="-122"/>
              </a:rPr>
              <a:t>		</a:t>
            </a:r>
            <a:r>
              <a:rPr lang="en-US" altLang="zh-CN" sz="2000" b="1" noProof="1">
                <a:effectLst>
                  <a:outerShdw blurRad="38100" dist="38100" dir="2700000" algn="tl">
                    <a:srgbClr val="000000"/>
                  </a:outerShdw>
                </a:effectLst>
                <a:latin typeface="Courier New" pitchFamily="49" charset="0"/>
                <a:ea typeface="楷体_GB2312" pitchFamily="49" charset="-122"/>
              </a:rPr>
              <a:t>} else</a:t>
            </a:r>
          </a:p>
          <a:p>
            <a:pPr>
              <a:defRPr/>
            </a:pPr>
            <a:r>
              <a:rPr lang="en-US" altLang="zh-CN" sz="2000" b="1">
                <a:effectLst>
                  <a:outerShdw blurRad="38100" dist="38100" dir="2700000" algn="tl">
                    <a:srgbClr val="000000"/>
                  </a:outerShdw>
                </a:effectLst>
                <a:latin typeface="Courier New" pitchFamily="49" charset="0"/>
                <a:ea typeface="楷体_GB2312" pitchFamily="49" charset="-122"/>
              </a:rPr>
              <a:t>			</a:t>
            </a:r>
            <a:r>
              <a:rPr lang="en-US" altLang="zh-CN" sz="2000" b="1" noProof="1">
                <a:effectLst>
                  <a:outerShdw blurRad="38100" dist="38100" dir="2700000" algn="tl">
                    <a:srgbClr val="000000"/>
                  </a:outerShdw>
                </a:effectLst>
                <a:latin typeface="Courier New" pitchFamily="49" charset="0"/>
                <a:ea typeface="楷体_GB2312" pitchFamily="49" charset="-122"/>
              </a:rPr>
              <a:t>error(5</a:t>
            </a:r>
            <a:r>
              <a:rPr lang="en-US" altLang="zh-CN" sz="2000" b="1">
                <a:effectLst>
                  <a:outerShdw blurRad="38100" dist="38100" dir="2700000" algn="tl">
                    <a:srgbClr val="000000"/>
                  </a:outerShdw>
                </a:effectLst>
                <a:latin typeface="Courier New" pitchFamily="49" charset="0"/>
                <a:ea typeface="楷体_GB2312" pitchFamily="49" charset="-122"/>
              </a:rPr>
              <a:t>)</a:t>
            </a:r>
            <a:r>
              <a:rPr lang="en-US" altLang="zh-CN" sz="2000" b="1" noProof="1">
                <a:effectLst>
                  <a:outerShdw blurRad="38100" dist="38100" dir="2700000" algn="tl">
                    <a:srgbClr val="000000"/>
                  </a:outerShdw>
                </a:effectLst>
                <a:latin typeface="Courier New" pitchFamily="49" charset="0"/>
                <a:ea typeface="楷体_GB2312" pitchFamily="49" charset="-122"/>
              </a:rPr>
              <a:t>;</a:t>
            </a:r>
            <a:endParaRPr lang="en-US" altLang="zh-CN" sz="2000" b="1">
              <a:effectLst>
                <a:outerShdw blurRad="38100" dist="38100" dir="2700000" algn="tl">
                  <a:srgbClr val="000000"/>
                </a:outerShdw>
              </a:effectLst>
              <a:latin typeface="Courier New" pitchFamily="49" charset="0"/>
              <a:ea typeface="楷体_GB2312" pitchFamily="49" charset="-122"/>
            </a:endParaRPr>
          </a:p>
          <a:p>
            <a:pPr>
              <a:defRPr/>
            </a:pPr>
            <a:endParaRPr lang="en-US" altLang="zh-CN" sz="2000" b="1" noProof="1">
              <a:effectLst>
                <a:outerShdw blurRad="38100" dist="38100" dir="2700000" algn="tl">
                  <a:srgbClr val="000000"/>
                </a:outerShdw>
              </a:effectLst>
              <a:latin typeface="Courier New" pitchFamily="49" charset="0"/>
              <a:ea typeface="楷体_GB2312" pitchFamily="49" charset="-122"/>
            </a:endParaRPr>
          </a:p>
          <a:p>
            <a:pPr>
              <a:defRPr/>
            </a:pPr>
            <a:r>
              <a:rPr lang="en-US" altLang="zh-CN" sz="2000" b="1">
                <a:effectLst>
                  <a:outerShdw blurRad="38100" dist="38100" dir="2700000" algn="tl">
                    <a:srgbClr val="000000"/>
                  </a:outerShdw>
                </a:effectLst>
                <a:latin typeface="Courier New" pitchFamily="49" charset="0"/>
                <a:ea typeface="楷体_GB2312" pitchFamily="49" charset="-122"/>
              </a:rPr>
              <a:t>	</a:t>
            </a:r>
            <a:r>
              <a:rPr lang="en-US" altLang="zh-CN" sz="2000" b="1" noProof="1">
                <a:effectLst>
                  <a:outerShdw blurRad="38100" dist="38100" dir="2700000" algn="tl">
                    <a:srgbClr val="000000"/>
                  </a:outerShdw>
                </a:effectLst>
                <a:latin typeface="Courier New" pitchFamily="49" charset="0"/>
                <a:ea typeface="楷体_GB2312" pitchFamily="49" charset="-122"/>
              </a:rPr>
              <a:t>} while (sym == </a:t>
            </a:r>
            <a:r>
              <a:rPr lang="en-US" altLang="zh-CN" sz="2000" b="1" noProof="1">
                <a:solidFill>
                  <a:srgbClr val="FFFF00"/>
                </a:solidFill>
                <a:effectLst>
                  <a:outerShdw blurRad="38100" dist="38100" dir="2700000" algn="tl">
                    <a:srgbClr val="000000"/>
                  </a:outerShdw>
                </a:effectLst>
                <a:latin typeface="Courier New" pitchFamily="49" charset="0"/>
                <a:ea typeface="楷体_GB2312" pitchFamily="49" charset="-122"/>
              </a:rPr>
              <a:t>ident</a:t>
            </a:r>
            <a:r>
              <a:rPr lang="en-US" altLang="zh-CN" sz="2000" b="1" noProof="1">
                <a:effectLst>
                  <a:outerShdw blurRad="38100" dist="38100" dir="2700000" algn="tl">
                    <a:srgbClr val="000000"/>
                  </a:outerShdw>
                </a:effectLst>
                <a:latin typeface="Courier New" pitchFamily="49" charset="0"/>
                <a:ea typeface="楷体_GB2312" pitchFamily="49" charset="-122"/>
              </a:rPr>
              <a:t>);</a:t>
            </a:r>
          </a:p>
          <a:p>
            <a:pPr>
              <a:defRPr/>
            </a:pPr>
            <a:r>
              <a:rPr lang="en-US" altLang="zh-CN" sz="2000" b="1" noProof="1">
                <a:effectLst>
                  <a:outerShdw blurRad="38100" dist="38100" dir="2700000" algn="tl">
                    <a:srgbClr val="000000"/>
                  </a:outerShdw>
                </a:effectLst>
                <a:latin typeface="Courier New" pitchFamily="49" charset="0"/>
                <a:ea typeface="楷体_GB2312" pitchFamily="49" charset="-122"/>
              </a:rPr>
              <a:t>}</a:t>
            </a:r>
          </a:p>
        </p:txBody>
      </p:sp>
      <p:sp>
        <p:nvSpPr>
          <p:cNvPr id="36870" name="Rectangle 5"/>
          <p:cNvSpPr>
            <a:spLocks noChangeArrowheads="1"/>
          </p:cNvSpPr>
          <p:nvPr/>
        </p:nvSpPr>
        <p:spPr bwMode="auto">
          <a:xfrm>
            <a:off x="7317093" y="88900"/>
            <a:ext cx="1741182" cy="246221"/>
          </a:xfrm>
          <a:prstGeom prst="rect">
            <a:avLst/>
          </a:prstGeom>
          <a:noFill/>
          <a:ln w="9525">
            <a:noFill/>
            <a:miter lim="800000"/>
            <a:headEnd/>
            <a:tailEnd/>
          </a:ln>
        </p:spPr>
        <p:txBody>
          <a:bodyPr wrap="none">
            <a:spAutoFit/>
          </a:bodyPr>
          <a:lstStyle/>
          <a:p>
            <a:pPr algn="r"/>
            <a:r>
              <a:rPr lang="en-US" altLang="en-US" sz="1000" dirty="0">
                <a:solidFill>
                  <a:schemeClr val="tx2"/>
                </a:solidFill>
                <a:latin typeface="Arial" charset="0"/>
              </a:rPr>
              <a:t>4  PL/0编译程序的语法分析</a:t>
            </a:r>
            <a:endParaRPr lang="zh-CN" altLang="en-US" sz="1000" dirty="0">
              <a:solidFill>
                <a:schemeClr val="tx2"/>
              </a:solidFill>
              <a:latin typeface="Arial"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2"/>
          <p:cNvSpPr>
            <a:spLocks noGrp="1"/>
          </p:cNvSpPr>
          <p:nvPr>
            <p:ph type="sldNum" sz="quarter" idx="11"/>
          </p:nvPr>
        </p:nvSpPr>
        <p:spPr>
          <a:noFill/>
        </p:spPr>
        <p:txBody>
          <a:bodyPr/>
          <a:lstStyle/>
          <a:p>
            <a:fld id="{6227FBE9-E166-447C-AFAF-639C468DA1C8}" type="slidenum">
              <a:rPr lang="en-US" altLang="zh-CN" smtClean="0">
                <a:ea typeface="宋体" charset="-122"/>
              </a:rPr>
              <a:pPr/>
              <a:t>35</a:t>
            </a:fld>
            <a:endParaRPr lang="en-US" altLang="zh-CN">
              <a:ea typeface="宋体" charset="-122"/>
            </a:endParaRPr>
          </a:p>
        </p:txBody>
      </p:sp>
      <p:sp>
        <p:nvSpPr>
          <p:cNvPr id="7" name="页脚占位符 3"/>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162820" name="Rectangle 4"/>
          <p:cNvSpPr>
            <a:spLocks noChangeArrowheads="1"/>
          </p:cNvSpPr>
          <p:nvPr/>
        </p:nvSpPr>
        <p:spPr bwMode="auto">
          <a:xfrm>
            <a:off x="684213" y="1304925"/>
            <a:ext cx="7343775" cy="4876800"/>
          </a:xfrm>
          <a:prstGeom prst="rect">
            <a:avLst/>
          </a:prstGeom>
          <a:noFill/>
          <a:ln w="19050" algn="ctr">
            <a:noFill/>
            <a:miter lim="800000"/>
            <a:headEnd/>
            <a:tailEnd/>
          </a:ln>
          <a:effectLst/>
        </p:spPr>
        <p:txBody>
          <a:bodyPr lIns="0" tIns="0" rIns="0" bIns="0">
            <a:spAutoFit/>
          </a:bodyPr>
          <a:lstStyle/>
          <a:p>
            <a:pPr>
              <a:defRPr/>
            </a:pPr>
            <a:r>
              <a:rPr kumimoji="1" lang="en-US" altLang="zh-CN" sz="2000" b="1">
                <a:effectLst>
                  <a:outerShdw blurRad="38100" dist="38100" dir="2700000" algn="tl">
                    <a:srgbClr val="000000"/>
                  </a:outerShdw>
                </a:effectLst>
                <a:latin typeface="Courier New" pitchFamily="49" charset="0"/>
                <a:ea typeface="楷体_GB2312" pitchFamily="49" charset="-122"/>
              </a:rPr>
              <a:t>#define vardeclarationdo(a,b,c)	</a:t>
            </a:r>
          </a:p>
          <a:p>
            <a:pPr>
              <a:defRPr/>
            </a:pPr>
            <a:r>
              <a:rPr kumimoji="1" lang="en-US" altLang="zh-CN" sz="2000" b="1">
                <a:effectLst>
                  <a:outerShdw blurRad="38100" dist="38100" dir="2700000" algn="tl">
                    <a:srgbClr val="000000"/>
                  </a:outerShdw>
                </a:effectLst>
                <a:latin typeface="Courier New" pitchFamily="49" charset="0"/>
                <a:ea typeface="楷体_GB2312" pitchFamily="49" charset="-122"/>
              </a:rPr>
              <a:t>if (-1 == vardeclaration(a,b,c))	return -1</a:t>
            </a:r>
          </a:p>
          <a:p>
            <a:pPr>
              <a:defRPr/>
            </a:pPr>
            <a:endParaRPr kumimoji="1" lang="en-US" altLang="zh-CN" sz="2000" b="1">
              <a:effectLst>
                <a:outerShdw blurRad="38100" dist="38100" dir="2700000" algn="tl">
                  <a:srgbClr val="000000"/>
                </a:outerShdw>
              </a:effectLst>
              <a:latin typeface="Courier New" pitchFamily="49" charset="0"/>
              <a:ea typeface="楷体_GB2312" pitchFamily="49" charset="-122"/>
            </a:endParaRPr>
          </a:p>
          <a:p>
            <a:pPr>
              <a:defRPr/>
            </a:pPr>
            <a:endParaRPr kumimoji="1" lang="en-US" altLang="zh-CN" sz="2000" b="1">
              <a:effectLst>
                <a:outerShdw blurRad="38100" dist="38100" dir="2700000" algn="tl">
                  <a:srgbClr val="000000"/>
                </a:outerShdw>
              </a:effectLst>
              <a:latin typeface="Courier New" pitchFamily="49" charset="0"/>
              <a:ea typeface="楷体_GB2312" pitchFamily="49" charset="-122"/>
            </a:endParaRPr>
          </a:p>
          <a:p>
            <a:pPr>
              <a:defRPr/>
            </a:pPr>
            <a:endParaRPr kumimoji="1" lang="en-US" altLang="zh-CN" sz="2000" b="1">
              <a:effectLst>
                <a:outerShdw blurRad="38100" dist="38100" dir="2700000" algn="tl">
                  <a:srgbClr val="000000"/>
                </a:outerShdw>
              </a:effectLst>
              <a:latin typeface="Courier New" pitchFamily="49" charset="0"/>
              <a:ea typeface="楷体_GB2312" pitchFamily="49" charset="-122"/>
            </a:endParaRPr>
          </a:p>
          <a:p>
            <a:pPr>
              <a:defRPr/>
            </a:pPr>
            <a:r>
              <a:rPr kumimoji="1" lang="en-US" altLang="zh-CN" sz="2000" b="1" noProof="1">
                <a:effectLst>
                  <a:outerShdw blurRad="38100" dist="38100" dir="2700000" algn="tl">
                    <a:srgbClr val="000000"/>
                  </a:outerShdw>
                </a:effectLst>
                <a:latin typeface="Courier New" pitchFamily="49" charset="0"/>
                <a:ea typeface="楷体_GB2312" pitchFamily="49" charset="-122"/>
              </a:rPr>
              <a:t>int vardeclaration(int * ptx, int lev, int * pdx) {</a:t>
            </a:r>
            <a:endParaRPr kumimoji="1" lang="en-US" altLang="zh-CN" sz="2000" b="1">
              <a:effectLst>
                <a:outerShdw blurRad="38100" dist="38100" dir="2700000" algn="tl">
                  <a:srgbClr val="000000"/>
                </a:outerShdw>
              </a:effectLst>
              <a:latin typeface="Courier New" pitchFamily="49" charset="0"/>
              <a:ea typeface="楷体_GB2312" pitchFamily="49" charset="-122"/>
            </a:endParaRPr>
          </a:p>
          <a:p>
            <a:pPr>
              <a:defRPr/>
            </a:pPr>
            <a:endParaRPr kumimoji="1" lang="en-US" altLang="zh-CN" sz="2000" b="1" noProof="1">
              <a:effectLst>
                <a:outerShdw blurRad="38100" dist="38100" dir="2700000" algn="tl">
                  <a:srgbClr val="000000"/>
                </a:outerShdw>
              </a:effectLst>
              <a:latin typeface="Courier New" pitchFamily="49" charset="0"/>
              <a:ea typeface="楷体_GB2312" pitchFamily="49" charset="-122"/>
            </a:endParaRPr>
          </a:p>
          <a:p>
            <a:pPr>
              <a:defRPr/>
            </a:pPr>
            <a:r>
              <a:rPr kumimoji="1" lang="en-US" altLang="zh-CN" sz="2000" b="1" noProof="1">
                <a:effectLst>
                  <a:outerShdw blurRad="38100" dist="38100" dir="2700000" algn="tl">
                    <a:srgbClr val="000000"/>
                  </a:outerShdw>
                </a:effectLst>
                <a:latin typeface="Courier New" pitchFamily="49" charset="0"/>
                <a:ea typeface="楷体_GB2312" pitchFamily="49" charset="-122"/>
              </a:rPr>
              <a:t>    if (sym == ident) {</a:t>
            </a:r>
          </a:p>
          <a:p>
            <a:pPr>
              <a:defRPr/>
            </a:pPr>
            <a:r>
              <a:rPr kumimoji="1" lang="en-US" altLang="zh-CN" sz="2000" b="1" noProof="1">
                <a:effectLst>
                  <a:outerShdw blurRad="38100" dist="38100" dir="2700000" algn="tl">
                    <a:srgbClr val="000000"/>
                  </a:outerShdw>
                </a:effectLst>
                <a:latin typeface="Courier New" pitchFamily="49" charset="0"/>
                <a:ea typeface="楷体_GB2312" pitchFamily="49" charset="-122"/>
              </a:rPr>
              <a:t>        enter(variable, ptx, lev, pdx); </a:t>
            </a:r>
            <a:endParaRPr kumimoji="1" lang="en-US" altLang="zh-CN" sz="2000" b="1">
              <a:effectLst>
                <a:outerShdw blurRad="38100" dist="38100" dir="2700000" algn="tl">
                  <a:srgbClr val="000000"/>
                </a:outerShdw>
              </a:effectLst>
              <a:latin typeface="Courier New" pitchFamily="49" charset="0"/>
              <a:ea typeface="楷体_GB2312" pitchFamily="49" charset="-122"/>
            </a:endParaRPr>
          </a:p>
          <a:p>
            <a:pPr>
              <a:defRPr/>
            </a:pPr>
            <a:r>
              <a:rPr kumimoji="1" lang="en-US" altLang="zh-CN" sz="2000" b="1">
                <a:effectLst>
                  <a:outerShdw blurRad="38100" dist="38100" dir="2700000" algn="tl">
                    <a:srgbClr val="000000"/>
                  </a:outerShdw>
                </a:effectLst>
                <a:latin typeface="Courier New" pitchFamily="49" charset="0"/>
                <a:ea typeface="楷体_GB2312" pitchFamily="49" charset="-122"/>
              </a:rPr>
              <a:t>	  </a:t>
            </a:r>
            <a:r>
              <a:rPr kumimoji="1" lang="en-US" altLang="zh-CN" sz="2000" b="1" noProof="1">
                <a:effectLst>
                  <a:outerShdw blurRad="38100" dist="38100" dir="2700000" algn="tl">
                    <a:srgbClr val="000000"/>
                  </a:outerShdw>
                </a:effectLst>
                <a:latin typeface="Courier New" pitchFamily="49" charset="0"/>
                <a:ea typeface="楷体_GB2312" pitchFamily="49" charset="-122"/>
              </a:rPr>
              <a:t>/* </a:t>
            </a:r>
            <a:r>
              <a:rPr kumimoji="1" lang="zh-CN" altLang="zh-CN" sz="2000" b="1" noProof="1">
                <a:effectLst>
                  <a:outerShdw blurRad="38100" dist="38100" dir="2700000" algn="tl">
                    <a:srgbClr val="000000"/>
                  </a:outerShdw>
                </a:effectLst>
                <a:latin typeface="Courier New" pitchFamily="49" charset="0"/>
                <a:ea typeface="楷体_GB2312" pitchFamily="49" charset="-122"/>
              </a:rPr>
              <a:t>填写名字表*/</a:t>
            </a:r>
          </a:p>
          <a:p>
            <a:pPr>
              <a:defRPr/>
            </a:pPr>
            <a:r>
              <a:rPr kumimoji="1" lang="gsw-FR" altLang="zh-CN" sz="2000" b="1" noProof="1">
                <a:effectLst>
                  <a:outerShdw blurRad="38100" dist="38100" dir="2700000" algn="tl">
                    <a:srgbClr val="000000"/>
                  </a:outerShdw>
                </a:effectLst>
                <a:latin typeface="Courier New" pitchFamily="49" charset="0"/>
                <a:ea typeface="楷体_GB2312" pitchFamily="49" charset="-122"/>
              </a:rPr>
              <a:t>        getsymdo;</a:t>
            </a:r>
          </a:p>
          <a:p>
            <a:pPr>
              <a:defRPr/>
            </a:pPr>
            <a:r>
              <a:rPr kumimoji="1" lang="gsw-FR" altLang="zh-CN" sz="2000" b="1" noProof="1">
                <a:effectLst>
                  <a:outerShdw blurRad="38100" dist="38100" dir="2700000" algn="tl">
                    <a:srgbClr val="000000"/>
                  </a:outerShdw>
                </a:effectLst>
                <a:latin typeface="Courier New" pitchFamily="49" charset="0"/>
                <a:ea typeface="楷体_GB2312" pitchFamily="49" charset="-122"/>
              </a:rPr>
              <a:t>    } else</a:t>
            </a:r>
          </a:p>
          <a:p>
            <a:pPr>
              <a:defRPr/>
            </a:pPr>
            <a:r>
              <a:rPr kumimoji="1" lang="gsw-FR" altLang="zh-CN" sz="2000" b="1" noProof="1">
                <a:effectLst>
                  <a:outerShdw blurRad="38100" dist="38100" dir="2700000" algn="tl">
                    <a:srgbClr val="000000"/>
                  </a:outerShdw>
                </a:effectLst>
                <a:latin typeface="Courier New" pitchFamily="49" charset="0"/>
                <a:ea typeface="楷体_GB2312" pitchFamily="49" charset="-122"/>
              </a:rPr>
              <a:t>        error(4); /* var</a:t>
            </a:r>
            <a:r>
              <a:rPr kumimoji="1" lang="zh-CN" altLang="zh-CN" sz="2000" b="1" noProof="1">
                <a:effectLst>
                  <a:outerShdw blurRad="38100" dist="38100" dir="2700000" algn="tl">
                    <a:srgbClr val="000000"/>
                  </a:outerShdw>
                </a:effectLst>
                <a:latin typeface="Courier New" pitchFamily="49" charset="0"/>
                <a:ea typeface="楷体_GB2312" pitchFamily="49" charset="-122"/>
              </a:rPr>
              <a:t>后应是标识*/</a:t>
            </a:r>
          </a:p>
          <a:p>
            <a:pPr>
              <a:defRPr/>
            </a:pPr>
            <a:r>
              <a:rPr kumimoji="1" lang="gsw-FR" altLang="zh-CN" sz="2000" b="1" noProof="1">
                <a:effectLst>
                  <a:outerShdw blurRad="38100" dist="38100" dir="2700000" algn="tl">
                    <a:srgbClr val="000000"/>
                  </a:outerShdw>
                </a:effectLst>
                <a:latin typeface="Courier New" pitchFamily="49" charset="0"/>
                <a:ea typeface="楷体_GB2312" pitchFamily="49" charset="-122"/>
              </a:rPr>
              <a:t>    return 0;</a:t>
            </a:r>
          </a:p>
          <a:p>
            <a:pPr>
              <a:defRPr/>
            </a:pPr>
            <a:r>
              <a:rPr kumimoji="1" lang="gsw-FR" altLang="zh-CN" sz="2000" b="1" noProof="1">
                <a:effectLst>
                  <a:outerShdw blurRad="38100" dist="38100" dir="2700000" algn="tl">
                    <a:srgbClr val="000000"/>
                  </a:outerShdw>
                </a:effectLst>
                <a:latin typeface="Courier New" pitchFamily="49" charset="0"/>
                <a:ea typeface="楷体_GB2312" pitchFamily="49" charset="-122"/>
              </a:rPr>
              <a:t>}</a:t>
            </a:r>
            <a:endParaRPr kumimoji="1" lang="en-US" altLang="zh-CN" sz="2000" b="1">
              <a:effectLst>
                <a:outerShdw blurRad="38100" dist="38100" dir="2700000" algn="tl">
                  <a:srgbClr val="000000"/>
                </a:outerShdw>
              </a:effectLst>
              <a:latin typeface="Courier New" pitchFamily="49" charset="0"/>
              <a:ea typeface="楷体_GB2312" pitchFamily="49" charset="-122"/>
            </a:endParaRPr>
          </a:p>
        </p:txBody>
      </p:sp>
      <p:sp>
        <p:nvSpPr>
          <p:cNvPr id="162821" name="Rectangle 5"/>
          <p:cNvSpPr>
            <a:spLocks noChangeArrowheads="1"/>
          </p:cNvSpPr>
          <p:nvPr/>
        </p:nvSpPr>
        <p:spPr bwMode="auto">
          <a:xfrm>
            <a:off x="468313" y="466725"/>
            <a:ext cx="8424862" cy="5699125"/>
          </a:xfrm>
          <a:prstGeom prst="rect">
            <a:avLst/>
          </a:prstGeom>
          <a:noFill/>
          <a:ln w="9525">
            <a:noFill/>
            <a:miter lim="800000"/>
            <a:headEnd/>
            <a:tailEnd/>
          </a:ln>
          <a:effectLst/>
        </p:spPr>
        <p:txBody>
          <a:bodyPr/>
          <a:lstStyle/>
          <a:p>
            <a:pPr marL="342900" indent="-342900">
              <a:spcBef>
                <a:spcPct val="20000"/>
              </a:spcBef>
              <a:buClr>
                <a:schemeClr val="hlink"/>
              </a:buClr>
              <a:buSzPct val="70000"/>
              <a:buFont typeface="Wingdings" pitchFamily="2" charset="2"/>
              <a:buChar char="n"/>
              <a:defRPr/>
            </a:pPr>
            <a:r>
              <a:rPr lang="zh-CN" altLang="en-US" sz="3200" b="1">
                <a:effectLst>
                  <a:outerShdw blurRad="38100" dist="38100" dir="2700000" algn="tl">
                    <a:srgbClr val="000000"/>
                  </a:outerShdw>
                </a:effectLst>
                <a:latin typeface="Courier New" pitchFamily="49" charset="0"/>
                <a:ea typeface="楷体_GB2312" pitchFamily="49" charset="-122"/>
              </a:rPr>
              <a:t>变量说明处理</a:t>
            </a:r>
          </a:p>
        </p:txBody>
      </p:sp>
      <p:sp>
        <p:nvSpPr>
          <p:cNvPr id="37894" name="Rectangle 6"/>
          <p:cNvSpPr>
            <a:spLocks noChangeArrowheads="1"/>
          </p:cNvSpPr>
          <p:nvPr/>
        </p:nvSpPr>
        <p:spPr bwMode="auto">
          <a:xfrm>
            <a:off x="7317093" y="88900"/>
            <a:ext cx="1741182" cy="246221"/>
          </a:xfrm>
          <a:prstGeom prst="rect">
            <a:avLst/>
          </a:prstGeom>
          <a:noFill/>
          <a:ln w="9525">
            <a:noFill/>
            <a:miter lim="800000"/>
            <a:headEnd/>
            <a:tailEnd/>
          </a:ln>
        </p:spPr>
        <p:txBody>
          <a:bodyPr wrap="none">
            <a:spAutoFit/>
          </a:bodyPr>
          <a:lstStyle/>
          <a:p>
            <a:pPr algn="r"/>
            <a:r>
              <a:rPr lang="en-US" altLang="en-US" sz="1000" dirty="0">
                <a:solidFill>
                  <a:schemeClr val="tx2"/>
                </a:solidFill>
                <a:latin typeface="Arial" charset="0"/>
              </a:rPr>
              <a:t>4  PL/0编译程序的语法分析</a:t>
            </a:r>
            <a:endParaRPr lang="zh-CN" altLang="en-US" sz="1000" dirty="0">
              <a:solidFill>
                <a:schemeClr val="tx2"/>
              </a:solidFill>
              <a:latin typeface="Arial"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4"/>
          <p:cNvSpPr>
            <a:spLocks noGrp="1"/>
          </p:cNvSpPr>
          <p:nvPr>
            <p:ph type="sldNum" sz="quarter" idx="11"/>
          </p:nvPr>
        </p:nvSpPr>
        <p:spPr>
          <a:noFill/>
        </p:spPr>
        <p:txBody>
          <a:bodyPr/>
          <a:lstStyle/>
          <a:p>
            <a:fld id="{087297F3-293B-4840-9EB9-CB301C799201}" type="slidenum">
              <a:rPr lang="en-US" altLang="zh-CN" smtClean="0">
                <a:ea typeface="宋体" charset="-122"/>
              </a:rPr>
              <a:pPr/>
              <a:t>36</a:t>
            </a:fld>
            <a:endParaRPr lang="en-US" altLang="zh-CN">
              <a:ea typeface="宋体" charset="-122"/>
            </a:endParaRPr>
          </a:p>
        </p:txBody>
      </p:sp>
      <p:sp>
        <p:nvSpPr>
          <p:cNvPr id="7" name="页脚占位符 5"/>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163844" name="Rectangle 4"/>
          <p:cNvSpPr>
            <a:spLocks noChangeArrowheads="1"/>
          </p:cNvSpPr>
          <p:nvPr/>
        </p:nvSpPr>
        <p:spPr bwMode="auto">
          <a:xfrm>
            <a:off x="539750" y="1700213"/>
            <a:ext cx="8604250" cy="3657600"/>
          </a:xfrm>
          <a:prstGeom prst="rect">
            <a:avLst/>
          </a:prstGeom>
          <a:noFill/>
          <a:ln w="19050" algn="ctr">
            <a:noFill/>
            <a:miter lim="800000"/>
            <a:headEnd/>
            <a:tailEnd/>
          </a:ln>
          <a:effectLst/>
        </p:spPr>
        <p:txBody>
          <a:bodyPr lIns="0" tIns="0" rIns="0" bIns="0">
            <a:spAutoFit/>
          </a:bodyPr>
          <a:lstStyle/>
          <a:p>
            <a:pPr>
              <a:defRPr/>
            </a:pPr>
            <a:r>
              <a:rPr kumimoji="1" lang="en-US" altLang="zh-CN" sz="2000" b="1">
                <a:effectLst>
                  <a:outerShdw blurRad="38100" dist="38100" dir="2700000" algn="tl">
                    <a:srgbClr val="000000"/>
                  </a:outerShdw>
                </a:effectLst>
                <a:latin typeface="Courier New" pitchFamily="49" charset="0"/>
                <a:ea typeface="楷体_GB2312" pitchFamily="49" charset="-122"/>
              </a:rPr>
              <a:t> </a:t>
            </a:r>
            <a:r>
              <a:rPr kumimoji="1" lang="en-US" altLang="zh-CN" sz="2000" b="1" noProof="1">
                <a:effectLst>
                  <a:outerShdw blurRad="38100" dist="38100" dir="2700000" algn="tl">
                    <a:srgbClr val="000000"/>
                  </a:outerShdw>
                </a:effectLst>
                <a:latin typeface="Courier New" pitchFamily="49" charset="0"/>
                <a:ea typeface="楷体_GB2312" pitchFamily="49" charset="-122"/>
              </a:rPr>
              <a:t>/* </a:t>
            </a:r>
            <a:r>
              <a:rPr kumimoji="1" lang="zh-CN" altLang="en-US" sz="2000" b="1" noProof="1">
                <a:effectLst>
                  <a:outerShdw blurRad="38100" dist="38100" dir="2700000" algn="tl">
                    <a:srgbClr val="000000"/>
                  </a:outerShdw>
                </a:effectLst>
                <a:latin typeface="Courier New" pitchFamily="49" charset="0"/>
                <a:ea typeface="楷体_GB2312" pitchFamily="49" charset="-122"/>
              </a:rPr>
              <a:t>生成一项名字表*</a:t>
            </a:r>
            <a:r>
              <a:rPr kumimoji="1" lang="zh-CN" altLang="zh-CN" sz="2000" b="1" noProof="1">
                <a:effectLst>
                  <a:outerShdw blurRad="38100" dist="38100" dir="2700000" algn="tl">
                    <a:srgbClr val="000000"/>
                  </a:outerShdw>
                </a:effectLst>
                <a:latin typeface="Courier New" pitchFamily="49" charset="0"/>
                <a:ea typeface="楷体_GB2312" pitchFamily="49" charset="-122"/>
              </a:rPr>
              <a:t>/</a:t>
            </a:r>
          </a:p>
          <a:p>
            <a:pPr>
              <a:defRPr/>
            </a:pPr>
            <a:r>
              <a:rPr kumimoji="1" lang="gsw-FR" altLang="zh-CN" sz="2000" b="1" noProof="1">
                <a:effectLst>
                  <a:outerShdw blurRad="38100" dist="38100" dir="2700000" algn="tl">
                    <a:srgbClr val="000000"/>
                  </a:outerShdw>
                </a:effectLst>
                <a:latin typeface="Courier New" pitchFamily="49" charset="0"/>
                <a:ea typeface="楷体_GB2312" pitchFamily="49" charset="-122"/>
              </a:rPr>
              <a:t>void enter(enum object k, /</a:t>
            </a:r>
            <a:r>
              <a:rPr kumimoji="1" lang="en-US" altLang="zh-CN" sz="2000" b="1">
                <a:effectLst>
                  <a:outerShdw blurRad="38100" dist="38100" dir="2700000" algn="tl">
                    <a:srgbClr val="000000"/>
                  </a:outerShdw>
                </a:effectLst>
                <a:latin typeface="Courier New" pitchFamily="49" charset="0"/>
                <a:ea typeface="楷体_GB2312" pitchFamily="49" charset="-122"/>
              </a:rPr>
              <a:t>/</a:t>
            </a:r>
            <a:r>
              <a:rPr kumimoji="1" lang="zh-CN" altLang="en-US" sz="2000" b="1" noProof="1">
                <a:effectLst>
                  <a:outerShdw blurRad="38100" dist="38100" dir="2700000" algn="tl">
                    <a:srgbClr val="000000"/>
                  </a:outerShdw>
                </a:effectLst>
                <a:latin typeface="Courier New" pitchFamily="49" charset="0"/>
                <a:ea typeface="楷体_GB2312" pitchFamily="49" charset="-122"/>
              </a:rPr>
              <a:t>名字种类</a:t>
            </a:r>
            <a:r>
              <a:rPr kumimoji="1" lang="gsw-FR" altLang="zh-CN" sz="2000" b="1" noProof="1">
                <a:effectLst>
                  <a:outerShdw blurRad="38100" dist="38100" dir="2700000" algn="tl">
                    <a:srgbClr val="000000"/>
                  </a:outerShdw>
                </a:effectLst>
                <a:latin typeface="Courier New" pitchFamily="49" charset="0"/>
                <a:ea typeface="楷体_GB2312" pitchFamily="49" charset="-122"/>
              </a:rPr>
              <a:t>const,var</a:t>
            </a:r>
            <a:r>
              <a:rPr kumimoji="1" lang="en-US" altLang="zh-CN" sz="2000" b="1">
                <a:effectLst>
                  <a:outerShdw blurRad="38100" dist="38100" dir="2700000" algn="tl">
                    <a:srgbClr val="000000"/>
                  </a:outerShdw>
                </a:effectLst>
                <a:latin typeface="Courier New" pitchFamily="49" charset="0"/>
                <a:ea typeface="楷体_GB2312" pitchFamily="49" charset="-122"/>
              </a:rPr>
              <a:t>,</a:t>
            </a:r>
            <a:r>
              <a:rPr kumimoji="1" lang="en-US" altLang="zh-CN" sz="2000" b="1" noProof="1">
                <a:effectLst>
                  <a:outerShdw blurRad="38100" dist="38100" dir="2700000" algn="tl">
                    <a:srgbClr val="000000"/>
                  </a:outerShdw>
                </a:effectLst>
                <a:latin typeface="Courier New" pitchFamily="49" charset="0"/>
                <a:ea typeface="楷体_GB2312" pitchFamily="49" charset="-122"/>
              </a:rPr>
              <a:t>procedure</a:t>
            </a:r>
          </a:p>
          <a:p>
            <a:pPr>
              <a:defRPr/>
            </a:pPr>
            <a:r>
              <a:rPr kumimoji="1" lang="en-US" altLang="zh-CN" sz="2000" b="1" noProof="1">
                <a:effectLst>
                  <a:outerShdw blurRad="38100" dist="38100" dir="2700000" algn="tl">
                    <a:srgbClr val="000000"/>
                  </a:outerShdw>
                </a:effectLst>
                <a:latin typeface="Courier New" pitchFamily="49" charset="0"/>
                <a:ea typeface="楷体_GB2312" pitchFamily="49" charset="-122"/>
              </a:rPr>
              <a:t>           int * ptx, </a:t>
            </a:r>
            <a:r>
              <a:rPr kumimoji="1" lang="en-US" altLang="zh-CN" sz="2000" b="1">
                <a:effectLst>
                  <a:outerShdw blurRad="38100" dist="38100" dir="2700000" algn="tl">
                    <a:srgbClr val="000000"/>
                  </a:outerShdw>
                </a:effectLst>
                <a:latin typeface="Courier New" pitchFamily="49" charset="0"/>
                <a:ea typeface="楷体_GB2312" pitchFamily="49" charset="-122"/>
              </a:rPr>
              <a:t>    //</a:t>
            </a:r>
            <a:r>
              <a:rPr kumimoji="1" lang="zh-CN" altLang="en-US" sz="2000" b="1" noProof="1">
                <a:effectLst>
                  <a:outerShdw blurRad="38100" dist="38100" dir="2700000" algn="tl">
                    <a:srgbClr val="000000"/>
                  </a:outerShdw>
                </a:effectLst>
                <a:latin typeface="Courier New" pitchFamily="49" charset="0"/>
                <a:ea typeface="楷体_GB2312" pitchFamily="49" charset="-122"/>
              </a:rPr>
              <a:t>名字表尾指针的指针</a:t>
            </a:r>
            <a:endParaRPr kumimoji="1" lang="zh-CN" altLang="en-US" sz="2000" b="1">
              <a:effectLst>
                <a:outerShdw blurRad="38100" dist="38100" dir="2700000" algn="tl">
                  <a:srgbClr val="000000"/>
                </a:outerShdw>
              </a:effectLst>
              <a:latin typeface="Courier New" pitchFamily="49" charset="0"/>
              <a:ea typeface="楷体_GB2312" pitchFamily="49" charset="-122"/>
            </a:endParaRPr>
          </a:p>
          <a:p>
            <a:pPr>
              <a:defRPr/>
            </a:pPr>
            <a:r>
              <a:rPr kumimoji="1" lang="gsw-FR" altLang="zh-CN" sz="2000" b="1" noProof="1">
                <a:effectLst>
                  <a:outerShdw blurRad="38100" dist="38100" dir="2700000" algn="tl">
                    <a:srgbClr val="000000"/>
                  </a:outerShdw>
                </a:effectLst>
                <a:latin typeface="Courier New" pitchFamily="49" charset="0"/>
                <a:ea typeface="楷体_GB2312" pitchFamily="49" charset="-122"/>
              </a:rPr>
              <a:t>           int lev, </a:t>
            </a:r>
            <a:r>
              <a:rPr kumimoji="1" lang="en-US" altLang="zh-CN" sz="2000" b="1">
                <a:effectLst>
                  <a:outerShdw blurRad="38100" dist="38100" dir="2700000" algn="tl">
                    <a:srgbClr val="000000"/>
                  </a:outerShdw>
                </a:effectLst>
                <a:latin typeface="Courier New" pitchFamily="49" charset="0"/>
                <a:ea typeface="楷体_GB2312" pitchFamily="49" charset="-122"/>
              </a:rPr>
              <a:t>      </a:t>
            </a:r>
            <a:r>
              <a:rPr kumimoji="1" lang="en-US" altLang="zh-CN" sz="2000" b="1" noProof="1">
                <a:effectLst>
                  <a:outerShdw blurRad="38100" dist="38100" dir="2700000" algn="tl">
                    <a:srgbClr val="000000"/>
                  </a:outerShdw>
                </a:effectLst>
                <a:latin typeface="Courier New" pitchFamily="49" charset="0"/>
                <a:ea typeface="楷体_GB2312" pitchFamily="49" charset="-122"/>
              </a:rPr>
              <a:t>/</a:t>
            </a:r>
            <a:r>
              <a:rPr kumimoji="1" lang="en-US" altLang="zh-CN" sz="2000" b="1">
                <a:effectLst>
                  <a:outerShdw blurRad="38100" dist="38100" dir="2700000" algn="tl">
                    <a:srgbClr val="000000"/>
                  </a:outerShdw>
                </a:effectLst>
                <a:latin typeface="Courier New" pitchFamily="49" charset="0"/>
                <a:ea typeface="楷体_GB2312" pitchFamily="49" charset="-122"/>
              </a:rPr>
              <a:t>/</a:t>
            </a:r>
            <a:r>
              <a:rPr kumimoji="1" lang="zh-CN" altLang="en-US" sz="2000" b="1" noProof="1">
                <a:effectLst>
                  <a:outerShdw blurRad="38100" dist="38100" dir="2700000" algn="tl">
                    <a:srgbClr val="000000"/>
                  </a:outerShdw>
                </a:effectLst>
                <a:latin typeface="Courier New" pitchFamily="49" charset="0"/>
                <a:ea typeface="楷体_GB2312" pitchFamily="49" charset="-122"/>
              </a:rPr>
              <a:t>名字所在的层次</a:t>
            </a:r>
            <a:endParaRPr kumimoji="1" lang="zh-CN" altLang="zh-CN" sz="2000" b="1" noProof="1">
              <a:effectLst>
                <a:outerShdw blurRad="38100" dist="38100" dir="2700000" algn="tl">
                  <a:srgbClr val="000000"/>
                </a:outerShdw>
              </a:effectLst>
              <a:latin typeface="Courier New" pitchFamily="49" charset="0"/>
              <a:ea typeface="楷体_GB2312" pitchFamily="49" charset="-122"/>
            </a:endParaRPr>
          </a:p>
          <a:p>
            <a:pPr>
              <a:defRPr/>
            </a:pPr>
            <a:r>
              <a:rPr kumimoji="1" lang="gsw-FR" altLang="zh-CN" sz="2000" b="1" noProof="1">
                <a:effectLst>
                  <a:outerShdw blurRad="38100" dist="38100" dir="2700000" algn="tl">
                    <a:srgbClr val="000000"/>
                  </a:outerShdw>
                </a:effectLst>
                <a:latin typeface="Courier New" pitchFamily="49" charset="0"/>
                <a:ea typeface="楷体_GB2312" pitchFamily="49" charset="-122"/>
              </a:rPr>
              <a:t>           int * pdx </a:t>
            </a:r>
            <a:r>
              <a:rPr kumimoji="1" lang="en-US" altLang="zh-CN" sz="2000" b="1">
                <a:effectLst>
                  <a:outerShdw blurRad="38100" dist="38100" dir="2700000" algn="tl">
                    <a:srgbClr val="000000"/>
                  </a:outerShdw>
                </a:effectLst>
                <a:latin typeface="Courier New" pitchFamily="49" charset="0"/>
                <a:ea typeface="楷体_GB2312" pitchFamily="49" charset="-122"/>
              </a:rPr>
              <a:t>     </a:t>
            </a:r>
            <a:r>
              <a:rPr kumimoji="1" lang="en-US" altLang="zh-CN" sz="2000" b="1" noProof="1">
                <a:effectLst>
                  <a:outerShdw blurRad="38100" dist="38100" dir="2700000" algn="tl">
                    <a:srgbClr val="000000"/>
                  </a:outerShdw>
                </a:effectLst>
                <a:latin typeface="Courier New" pitchFamily="49" charset="0"/>
                <a:ea typeface="楷体_GB2312" pitchFamily="49" charset="-122"/>
              </a:rPr>
              <a:t>/</a:t>
            </a:r>
            <a:r>
              <a:rPr kumimoji="1" lang="en-US" altLang="zh-CN" sz="2000" b="1">
                <a:effectLst>
                  <a:outerShdw blurRad="38100" dist="38100" dir="2700000" algn="tl">
                    <a:srgbClr val="000000"/>
                  </a:outerShdw>
                </a:effectLst>
                <a:latin typeface="Courier New" pitchFamily="49" charset="0"/>
                <a:ea typeface="楷体_GB2312" pitchFamily="49" charset="-122"/>
              </a:rPr>
              <a:t>/</a:t>
            </a:r>
            <a:r>
              <a:rPr kumimoji="1" lang="en-US" altLang="zh-CN" sz="2000" b="1" noProof="1">
                <a:effectLst>
                  <a:outerShdw blurRad="38100" dist="38100" dir="2700000" algn="tl">
                    <a:srgbClr val="000000"/>
                  </a:outerShdw>
                </a:effectLst>
                <a:latin typeface="Courier New" pitchFamily="49" charset="0"/>
                <a:ea typeface="楷体_GB2312" pitchFamily="49" charset="-122"/>
              </a:rPr>
              <a:t>dx</a:t>
            </a:r>
            <a:r>
              <a:rPr kumimoji="1" lang="zh-CN" altLang="en-US" sz="2000" b="1" noProof="1">
                <a:effectLst>
                  <a:outerShdw blurRad="38100" dist="38100" dir="2700000" algn="tl">
                    <a:srgbClr val="000000"/>
                  </a:outerShdw>
                </a:effectLst>
                <a:latin typeface="Courier New" pitchFamily="49" charset="0"/>
                <a:ea typeface="楷体_GB2312" pitchFamily="49" charset="-122"/>
              </a:rPr>
              <a:t>为当前应分配的变量的相对地址</a:t>
            </a:r>
            <a:r>
              <a:rPr kumimoji="1" lang="zh-CN" altLang="en-US" sz="2000" b="1">
                <a:effectLst>
                  <a:outerShdw blurRad="38100" dist="38100" dir="2700000" algn="tl">
                    <a:srgbClr val="000000"/>
                  </a:outerShdw>
                </a:effectLst>
                <a:latin typeface="Courier New" pitchFamily="49" charset="0"/>
                <a:ea typeface="楷体_GB2312" pitchFamily="49" charset="-122"/>
              </a:rPr>
              <a:t> </a:t>
            </a:r>
            <a:r>
              <a:rPr kumimoji="1" lang="zh-CN" altLang="zh-CN" sz="2000" b="1" noProof="1">
                <a:effectLst>
                  <a:outerShdw blurRad="38100" dist="38100" dir="2700000" algn="tl">
                    <a:srgbClr val="000000"/>
                  </a:outerShdw>
                </a:effectLst>
                <a:latin typeface="Courier New" pitchFamily="49" charset="0"/>
                <a:ea typeface="楷体_GB2312" pitchFamily="49" charset="-122"/>
              </a:rPr>
              <a:t>) </a:t>
            </a:r>
            <a:endParaRPr kumimoji="1" lang="en-US" altLang="zh-CN" sz="2000" b="1">
              <a:effectLst>
                <a:outerShdw blurRad="38100" dist="38100" dir="2700000" algn="tl">
                  <a:srgbClr val="000000"/>
                </a:outerShdw>
              </a:effectLst>
              <a:latin typeface="Courier New" pitchFamily="49" charset="0"/>
              <a:ea typeface="楷体_GB2312" pitchFamily="49" charset="-122"/>
            </a:endParaRPr>
          </a:p>
          <a:p>
            <a:pPr>
              <a:defRPr/>
            </a:pPr>
            <a:r>
              <a:rPr kumimoji="1" lang="en-US" altLang="zh-CN" sz="2000" b="1" noProof="1">
                <a:effectLst>
                  <a:outerShdw blurRad="38100" dist="38100" dir="2700000" algn="tl">
                    <a:srgbClr val="000000"/>
                  </a:outerShdw>
                </a:effectLst>
                <a:latin typeface="Courier New" pitchFamily="49" charset="0"/>
                <a:ea typeface="楷体_GB2312" pitchFamily="49" charset="-122"/>
              </a:rPr>
              <a:t>{</a:t>
            </a:r>
          </a:p>
          <a:p>
            <a:pPr>
              <a:defRPr/>
            </a:pPr>
            <a:endParaRPr kumimoji="1" lang="en-US" altLang="zh-CN" sz="2000" b="1" noProof="1">
              <a:effectLst>
                <a:outerShdw blurRad="38100" dist="38100" dir="2700000" algn="tl">
                  <a:srgbClr val="000000"/>
                </a:outerShdw>
              </a:effectLst>
              <a:latin typeface="Courier New" pitchFamily="49" charset="0"/>
              <a:ea typeface="楷体_GB2312" pitchFamily="49" charset="-122"/>
            </a:endParaRPr>
          </a:p>
          <a:p>
            <a:pPr>
              <a:defRPr/>
            </a:pPr>
            <a:r>
              <a:rPr kumimoji="1" lang="en-US" altLang="zh-CN" sz="2000" b="1">
                <a:effectLst>
                  <a:outerShdw blurRad="38100" dist="38100" dir="2700000" algn="tl">
                    <a:srgbClr val="000000"/>
                  </a:outerShdw>
                </a:effectLst>
                <a:latin typeface="Courier New" pitchFamily="49" charset="0"/>
                <a:ea typeface="楷体_GB2312" pitchFamily="49" charset="-122"/>
              </a:rPr>
              <a:t>	</a:t>
            </a:r>
            <a:r>
              <a:rPr kumimoji="1" lang="en-US" altLang="zh-CN" sz="2000" b="1" noProof="1">
                <a:effectLst>
                  <a:outerShdw blurRad="38100" dist="38100" dir="2700000" algn="tl">
                    <a:srgbClr val="000000"/>
                  </a:outerShdw>
                </a:effectLst>
                <a:latin typeface="Courier New" pitchFamily="49" charset="0"/>
                <a:ea typeface="楷体_GB2312" pitchFamily="49" charset="-122"/>
              </a:rPr>
              <a:t>( * ptx)++;</a:t>
            </a:r>
          </a:p>
          <a:p>
            <a:pPr>
              <a:defRPr/>
            </a:pPr>
            <a:r>
              <a:rPr kumimoji="1" lang="en-US" altLang="zh-CN" sz="2000" b="1">
                <a:effectLst>
                  <a:outerShdw blurRad="38100" dist="38100" dir="2700000" algn="tl">
                    <a:srgbClr val="000000"/>
                  </a:outerShdw>
                </a:effectLst>
                <a:latin typeface="Courier New" pitchFamily="49" charset="0"/>
                <a:ea typeface="楷体_GB2312" pitchFamily="49" charset="-122"/>
              </a:rPr>
              <a:t>	</a:t>
            </a:r>
            <a:r>
              <a:rPr kumimoji="1" lang="en-US" altLang="zh-CN" sz="2000" b="1" noProof="1">
                <a:effectLst>
                  <a:outerShdw blurRad="38100" dist="38100" dir="2700000" algn="tl">
                    <a:srgbClr val="000000"/>
                  </a:outerShdw>
                </a:effectLst>
                <a:latin typeface="Courier New" pitchFamily="49" charset="0"/>
                <a:ea typeface="楷体_GB2312" pitchFamily="49" charset="-122"/>
              </a:rPr>
              <a:t>strcpy(table[( * ptx)].name, id); </a:t>
            </a:r>
            <a:endParaRPr kumimoji="1" lang="en-US" altLang="zh-CN" sz="2000" b="1">
              <a:effectLst>
                <a:outerShdw blurRad="38100" dist="38100" dir="2700000" algn="tl">
                  <a:srgbClr val="000000"/>
                </a:outerShdw>
              </a:effectLst>
              <a:latin typeface="Courier New" pitchFamily="49" charset="0"/>
              <a:ea typeface="楷体_GB2312" pitchFamily="49" charset="-122"/>
            </a:endParaRPr>
          </a:p>
          <a:p>
            <a:pPr>
              <a:defRPr/>
            </a:pPr>
            <a:r>
              <a:rPr kumimoji="1" lang="en-US" altLang="zh-CN" sz="2000" b="1">
                <a:effectLst>
                  <a:outerShdw blurRad="38100" dist="38100" dir="2700000" algn="tl">
                    <a:srgbClr val="000000"/>
                  </a:outerShdw>
                </a:effectLst>
                <a:latin typeface="Courier New" pitchFamily="49" charset="0"/>
                <a:ea typeface="楷体_GB2312" pitchFamily="49" charset="-122"/>
              </a:rPr>
              <a:t>	</a:t>
            </a:r>
            <a:r>
              <a:rPr kumimoji="1" lang="en-US" altLang="zh-CN" sz="2000" b="1" noProof="1">
                <a:effectLst>
                  <a:outerShdw blurRad="38100" dist="38100" dir="2700000" algn="tl">
                    <a:srgbClr val="000000"/>
                  </a:outerShdw>
                </a:effectLst>
                <a:latin typeface="Courier New" pitchFamily="49" charset="0"/>
                <a:ea typeface="楷体_GB2312" pitchFamily="49" charset="-122"/>
              </a:rPr>
              <a:t>/* </a:t>
            </a:r>
            <a:r>
              <a:rPr kumimoji="1" lang="zh-CN" altLang="en-US" sz="2000" b="1" noProof="1">
                <a:effectLst>
                  <a:outerShdw blurRad="38100" dist="38100" dir="2700000" algn="tl">
                    <a:srgbClr val="000000"/>
                  </a:outerShdw>
                </a:effectLst>
                <a:latin typeface="Courier New" pitchFamily="49" charset="0"/>
                <a:ea typeface="楷体_GB2312" pitchFamily="49" charset="-122"/>
              </a:rPr>
              <a:t>全局变量</a:t>
            </a:r>
            <a:r>
              <a:rPr kumimoji="1" lang="gsw-FR" altLang="zh-CN" sz="2000" b="1" noProof="1">
                <a:effectLst>
                  <a:outerShdw blurRad="38100" dist="38100" dir="2700000" algn="tl">
                    <a:srgbClr val="000000"/>
                  </a:outerShdw>
                </a:effectLst>
                <a:latin typeface="Courier New" pitchFamily="49" charset="0"/>
                <a:ea typeface="楷体_GB2312" pitchFamily="49" charset="-122"/>
              </a:rPr>
              <a:t>id</a:t>
            </a:r>
            <a:r>
              <a:rPr kumimoji="1" lang="zh-CN" altLang="en-US" sz="2000" b="1" noProof="1">
                <a:effectLst>
                  <a:outerShdw blurRad="38100" dist="38100" dir="2700000" algn="tl">
                    <a:srgbClr val="000000"/>
                  </a:outerShdw>
                </a:effectLst>
                <a:latin typeface="Courier New" pitchFamily="49" charset="0"/>
                <a:ea typeface="楷体_GB2312" pitchFamily="49" charset="-122"/>
              </a:rPr>
              <a:t>中已存有当前名字的名字*</a:t>
            </a:r>
            <a:r>
              <a:rPr kumimoji="1" lang="zh-CN" altLang="zh-CN" sz="2000" b="1" noProof="1">
                <a:effectLst>
                  <a:outerShdw blurRad="38100" dist="38100" dir="2700000" algn="tl">
                    <a:srgbClr val="000000"/>
                  </a:outerShdw>
                </a:effectLst>
                <a:latin typeface="Courier New" pitchFamily="49" charset="0"/>
                <a:ea typeface="楷体_GB2312" pitchFamily="49" charset="-122"/>
              </a:rPr>
              <a:t>/</a:t>
            </a:r>
            <a:endParaRPr kumimoji="1" lang="en-US" altLang="zh-CN" sz="2000" b="1">
              <a:effectLst>
                <a:outerShdw blurRad="38100" dist="38100" dir="2700000" algn="tl">
                  <a:srgbClr val="000000"/>
                </a:outerShdw>
              </a:effectLst>
              <a:latin typeface="Courier New" pitchFamily="49" charset="0"/>
              <a:ea typeface="楷体_GB2312" pitchFamily="49" charset="-122"/>
            </a:endParaRPr>
          </a:p>
          <a:p>
            <a:pPr>
              <a:defRPr/>
            </a:pPr>
            <a:endParaRPr kumimoji="1" lang="en-US" altLang="zh-CN" sz="2000" b="1" noProof="1">
              <a:effectLst>
                <a:outerShdw blurRad="38100" dist="38100" dir="2700000" algn="tl">
                  <a:srgbClr val="000000"/>
                </a:outerShdw>
              </a:effectLst>
              <a:latin typeface="Courier New" pitchFamily="49" charset="0"/>
              <a:ea typeface="楷体_GB2312" pitchFamily="49" charset="-122"/>
            </a:endParaRPr>
          </a:p>
          <a:p>
            <a:pPr>
              <a:defRPr/>
            </a:pPr>
            <a:r>
              <a:rPr kumimoji="1" lang="en-US" altLang="zh-CN" sz="2000" b="1">
                <a:effectLst>
                  <a:outerShdw blurRad="38100" dist="38100" dir="2700000" algn="tl">
                    <a:srgbClr val="000000"/>
                  </a:outerShdw>
                </a:effectLst>
                <a:latin typeface="Courier New" pitchFamily="49" charset="0"/>
                <a:ea typeface="楷体_GB2312" pitchFamily="49" charset="-122"/>
              </a:rPr>
              <a:t>	</a:t>
            </a:r>
            <a:r>
              <a:rPr kumimoji="1" lang="en-US" altLang="zh-CN" sz="2000" b="1" noProof="1">
                <a:effectLst>
                  <a:outerShdw blurRad="38100" dist="38100" dir="2700000" algn="tl">
                    <a:srgbClr val="000000"/>
                  </a:outerShdw>
                </a:effectLst>
                <a:latin typeface="Courier New" pitchFamily="49" charset="0"/>
                <a:ea typeface="楷体_GB2312" pitchFamily="49" charset="-122"/>
              </a:rPr>
              <a:t>table[( * ptx)].kind = k;</a:t>
            </a:r>
            <a:endParaRPr kumimoji="1" lang="en-US" altLang="zh-CN" sz="2000" b="1">
              <a:effectLst>
                <a:outerShdw blurRad="38100" dist="38100" dir="2700000" algn="tl">
                  <a:srgbClr val="000000"/>
                </a:outerShdw>
              </a:effectLst>
              <a:latin typeface="Courier New" pitchFamily="49" charset="0"/>
              <a:ea typeface="楷体_GB2312" pitchFamily="49" charset="-122"/>
            </a:endParaRPr>
          </a:p>
        </p:txBody>
      </p:sp>
      <p:sp>
        <p:nvSpPr>
          <p:cNvPr id="163847" name="Rectangle 7"/>
          <p:cNvSpPr>
            <a:spLocks noGrp="1" noChangeArrowheads="1"/>
          </p:cNvSpPr>
          <p:nvPr>
            <p:ph type="body" idx="1"/>
          </p:nvPr>
        </p:nvSpPr>
        <p:spPr>
          <a:xfrm>
            <a:off x="468313" y="466725"/>
            <a:ext cx="8424862" cy="5607050"/>
          </a:xfrm>
        </p:spPr>
        <p:txBody>
          <a:bodyPr/>
          <a:lstStyle/>
          <a:p>
            <a:pPr eaLnBrk="1" hangingPunct="1">
              <a:defRPr/>
            </a:pPr>
            <a:r>
              <a:rPr lang="zh-CN" altLang="en-US"/>
              <a:t>过程</a:t>
            </a:r>
            <a:r>
              <a:rPr lang="en-US" altLang="zh-CN"/>
              <a:t>enter</a:t>
            </a:r>
            <a:r>
              <a:rPr lang="zh-CN" altLang="en-US"/>
              <a:t>的实现</a:t>
            </a:r>
          </a:p>
          <a:p>
            <a:pPr lvl="1" eaLnBrk="1" hangingPunct="1">
              <a:defRPr/>
            </a:pPr>
            <a:r>
              <a:rPr kumimoji="1" lang="en-US" altLang="zh-CN">
                <a:solidFill>
                  <a:srgbClr val="FFCC00"/>
                </a:solidFill>
              </a:rPr>
              <a:t>tx</a:t>
            </a:r>
            <a:r>
              <a:rPr kumimoji="1" lang="en-US" altLang="zh-CN"/>
              <a:t> </a:t>
            </a:r>
            <a:r>
              <a:rPr kumimoji="1" lang="zh-CN" altLang="en-US"/>
              <a:t>：</a:t>
            </a:r>
            <a:r>
              <a:rPr kumimoji="1" lang="en-US" altLang="zh-CN"/>
              <a:t>table</a:t>
            </a:r>
            <a:r>
              <a:rPr kumimoji="1" lang="zh-CN" altLang="en-US"/>
              <a:t>表的尾指针</a:t>
            </a:r>
            <a:endParaRPr lang="zh-CN" altLang="en-US"/>
          </a:p>
        </p:txBody>
      </p:sp>
      <p:sp>
        <p:nvSpPr>
          <p:cNvPr id="38918" name="Rectangle 8"/>
          <p:cNvSpPr>
            <a:spLocks noChangeArrowheads="1"/>
          </p:cNvSpPr>
          <p:nvPr/>
        </p:nvSpPr>
        <p:spPr bwMode="auto">
          <a:xfrm>
            <a:off x="7317093" y="88900"/>
            <a:ext cx="1741182" cy="246221"/>
          </a:xfrm>
          <a:prstGeom prst="rect">
            <a:avLst/>
          </a:prstGeom>
          <a:noFill/>
          <a:ln w="9525">
            <a:noFill/>
            <a:miter lim="800000"/>
            <a:headEnd/>
            <a:tailEnd/>
          </a:ln>
        </p:spPr>
        <p:txBody>
          <a:bodyPr wrap="none">
            <a:spAutoFit/>
          </a:bodyPr>
          <a:lstStyle/>
          <a:p>
            <a:pPr algn="r"/>
            <a:r>
              <a:rPr lang="en-US" altLang="en-US" sz="1000" dirty="0">
                <a:solidFill>
                  <a:schemeClr val="tx2"/>
                </a:solidFill>
                <a:latin typeface="Arial" charset="0"/>
              </a:rPr>
              <a:t>4  PL/0编译程序的语法分析</a:t>
            </a:r>
            <a:endParaRPr lang="zh-CN" altLang="en-US" sz="1000" dirty="0">
              <a:solidFill>
                <a:schemeClr val="tx2"/>
              </a:solidFill>
              <a:latin typeface="Arial"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2"/>
          <p:cNvSpPr>
            <a:spLocks noGrp="1"/>
          </p:cNvSpPr>
          <p:nvPr>
            <p:ph type="sldNum" sz="quarter" idx="11"/>
          </p:nvPr>
        </p:nvSpPr>
        <p:spPr>
          <a:noFill/>
        </p:spPr>
        <p:txBody>
          <a:bodyPr/>
          <a:lstStyle/>
          <a:p>
            <a:fld id="{93F5216F-5A40-4698-9333-2875B08D9E5E}" type="slidenum">
              <a:rPr lang="en-US" altLang="zh-CN" smtClean="0">
                <a:ea typeface="宋体" charset="-122"/>
              </a:rPr>
              <a:pPr/>
              <a:t>37</a:t>
            </a:fld>
            <a:endParaRPr lang="en-US" altLang="zh-CN">
              <a:ea typeface="宋体" charset="-122"/>
            </a:endParaRPr>
          </a:p>
        </p:txBody>
      </p:sp>
      <p:sp>
        <p:nvSpPr>
          <p:cNvPr id="6" name="页脚占位符 3"/>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164868" name="Rectangle 4"/>
          <p:cNvSpPr>
            <a:spLocks noChangeArrowheads="1"/>
          </p:cNvSpPr>
          <p:nvPr/>
        </p:nvSpPr>
        <p:spPr bwMode="auto">
          <a:xfrm>
            <a:off x="971550" y="692150"/>
            <a:ext cx="6913563" cy="5791200"/>
          </a:xfrm>
          <a:prstGeom prst="rect">
            <a:avLst/>
          </a:prstGeom>
          <a:noFill/>
          <a:ln w="19050" algn="ctr">
            <a:noFill/>
            <a:miter lim="800000"/>
            <a:headEnd/>
            <a:tailEnd/>
          </a:ln>
          <a:effectLst/>
        </p:spPr>
        <p:txBody>
          <a:bodyPr lIns="0" tIns="0" rIns="0" bIns="0">
            <a:spAutoFit/>
          </a:bodyPr>
          <a:lstStyle/>
          <a:p>
            <a:pPr>
              <a:defRPr/>
            </a:pPr>
            <a:r>
              <a:rPr kumimoji="1" lang="en-US" altLang="zh-CN" sz="2000">
                <a:effectLst>
                  <a:outerShdw blurRad="38100" dist="38100" dir="2700000" algn="tl">
                    <a:srgbClr val="000000"/>
                  </a:outerShdw>
                </a:effectLst>
                <a:latin typeface="Courier New" pitchFamily="49" charset="0"/>
                <a:ea typeface="楷体_GB2312" pitchFamily="49" charset="-122"/>
              </a:rPr>
              <a:t>	</a:t>
            </a:r>
            <a:r>
              <a:rPr kumimoji="1" lang="en-US" altLang="zh-CN" sz="2000" b="1" noProof="1">
                <a:effectLst>
                  <a:outerShdw blurRad="38100" dist="38100" dir="2700000" algn="tl">
                    <a:srgbClr val="000000"/>
                  </a:outerShdw>
                </a:effectLst>
                <a:latin typeface="Courier New" pitchFamily="49" charset="0"/>
                <a:ea typeface="楷体_GB2312" pitchFamily="49" charset="-122"/>
              </a:rPr>
              <a:t>switch (k) </a:t>
            </a:r>
            <a:endParaRPr kumimoji="1" lang="en-US" altLang="zh-CN" sz="2000" b="1">
              <a:effectLst>
                <a:outerShdw blurRad="38100" dist="38100" dir="2700000" algn="tl">
                  <a:srgbClr val="000000"/>
                </a:outerShdw>
              </a:effectLst>
              <a:latin typeface="Courier New" pitchFamily="49" charset="0"/>
              <a:ea typeface="楷体_GB2312" pitchFamily="49" charset="-122"/>
            </a:endParaRPr>
          </a:p>
          <a:p>
            <a:pPr>
              <a:defRPr/>
            </a:pPr>
            <a:r>
              <a:rPr kumimoji="1" lang="en-US" altLang="zh-CN" sz="2000" b="1">
                <a:effectLst>
                  <a:outerShdw blurRad="38100" dist="38100" dir="2700000" algn="tl">
                    <a:srgbClr val="000000"/>
                  </a:outerShdw>
                </a:effectLst>
                <a:latin typeface="Courier New" pitchFamily="49" charset="0"/>
                <a:ea typeface="楷体_GB2312" pitchFamily="49" charset="-122"/>
              </a:rPr>
              <a:t>	</a:t>
            </a:r>
            <a:r>
              <a:rPr kumimoji="1" lang="en-US" altLang="zh-CN" sz="2000" b="1" noProof="1">
                <a:effectLst>
                  <a:outerShdw blurRad="38100" dist="38100" dir="2700000" algn="tl">
                    <a:srgbClr val="000000"/>
                  </a:outerShdw>
                </a:effectLst>
                <a:latin typeface="Courier New" pitchFamily="49" charset="0"/>
                <a:ea typeface="楷体_GB2312" pitchFamily="49" charset="-122"/>
              </a:rPr>
              <a:t>{</a:t>
            </a:r>
          </a:p>
          <a:p>
            <a:pPr>
              <a:defRPr/>
            </a:pPr>
            <a:r>
              <a:rPr kumimoji="1" lang="en-US" altLang="zh-CN" sz="2000" b="1">
                <a:effectLst>
                  <a:outerShdw blurRad="38100" dist="38100" dir="2700000" algn="tl">
                    <a:srgbClr val="000000"/>
                  </a:outerShdw>
                </a:effectLst>
                <a:latin typeface="Courier New" pitchFamily="49" charset="0"/>
                <a:ea typeface="楷体_GB2312" pitchFamily="49" charset="-122"/>
              </a:rPr>
              <a:t>	</a:t>
            </a:r>
            <a:r>
              <a:rPr kumimoji="1" lang="en-US" altLang="zh-CN" sz="2000" b="1" noProof="1">
                <a:effectLst>
                  <a:outerShdw blurRad="38100" dist="38100" dir="2700000" algn="tl">
                    <a:srgbClr val="000000"/>
                  </a:outerShdw>
                </a:effectLst>
                <a:latin typeface="Courier New" pitchFamily="49" charset="0"/>
                <a:ea typeface="楷体_GB2312" pitchFamily="49" charset="-122"/>
              </a:rPr>
              <a:t>case constant: /* </a:t>
            </a:r>
            <a:r>
              <a:rPr kumimoji="1" lang="zh-CN" altLang="en-US" sz="2000" b="1" noProof="1">
                <a:effectLst>
                  <a:outerShdw blurRad="38100" dist="38100" dir="2700000" algn="tl">
                    <a:srgbClr val="000000"/>
                  </a:outerShdw>
                </a:effectLst>
                <a:latin typeface="Courier New" pitchFamily="49" charset="0"/>
                <a:ea typeface="楷体_GB2312" pitchFamily="49" charset="-122"/>
              </a:rPr>
              <a:t>常量</a:t>
            </a:r>
            <a:r>
              <a:rPr kumimoji="1" lang="zh-CN" altLang="en-US" sz="2000" b="1">
                <a:effectLst>
                  <a:outerShdw blurRad="38100" dist="38100" dir="2700000" algn="tl">
                    <a:srgbClr val="000000"/>
                  </a:outerShdw>
                </a:effectLst>
                <a:latin typeface="Courier New" pitchFamily="49" charset="0"/>
                <a:ea typeface="楷体_GB2312" pitchFamily="49" charset="-122"/>
              </a:rPr>
              <a:t> </a:t>
            </a:r>
            <a:r>
              <a:rPr kumimoji="1" lang="zh-CN" altLang="en-US" sz="2000" b="1" noProof="1">
                <a:effectLst>
                  <a:outerShdw blurRad="38100" dist="38100" dir="2700000" algn="tl">
                    <a:srgbClr val="000000"/>
                  </a:outerShdw>
                </a:effectLst>
                <a:latin typeface="Courier New" pitchFamily="49" charset="0"/>
                <a:ea typeface="楷体_GB2312" pitchFamily="49" charset="-122"/>
              </a:rPr>
              <a:t>*</a:t>
            </a:r>
            <a:r>
              <a:rPr kumimoji="1" lang="zh-CN" altLang="zh-CN" sz="2000" b="1" noProof="1">
                <a:effectLst>
                  <a:outerShdw blurRad="38100" dist="38100" dir="2700000" algn="tl">
                    <a:srgbClr val="000000"/>
                  </a:outerShdw>
                </a:effectLst>
                <a:latin typeface="Courier New" pitchFamily="49" charset="0"/>
                <a:ea typeface="楷体_GB2312" pitchFamily="49" charset="-122"/>
              </a:rPr>
              <a:t>/</a:t>
            </a:r>
          </a:p>
          <a:p>
            <a:pPr>
              <a:defRPr/>
            </a:pPr>
            <a:r>
              <a:rPr kumimoji="1" lang="en-US" altLang="zh-CN" sz="2000" b="1">
                <a:effectLst>
                  <a:outerShdw blurRad="38100" dist="38100" dir="2700000" algn="tl">
                    <a:srgbClr val="000000"/>
                  </a:outerShdw>
                </a:effectLst>
                <a:latin typeface="Courier New" pitchFamily="49" charset="0"/>
                <a:ea typeface="楷体_GB2312" pitchFamily="49" charset="-122"/>
              </a:rPr>
              <a:t>		</a:t>
            </a:r>
            <a:r>
              <a:rPr kumimoji="1" lang="en-US" altLang="zh-CN" sz="2000" b="1" noProof="1">
                <a:effectLst>
                  <a:outerShdw blurRad="38100" dist="38100" dir="2700000" algn="tl">
                    <a:srgbClr val="000000"/>
                  </a:outerShdw>
                </a:effectLst>
                <a:latin typeface="Courier New" pitchFamily="49" charset="0"/>
                <a:ea typeface="楷体_GB2312" pitchFamily="49" charset="-122"/>
              </a:rPr>
              <a:t>if (num &gt; amax) {</a:t>
            </a:r>
          </a:p>
          <a:p>
            <a:pPr>
              <a:defRPr/>
            </a:pPr>
            <a:r>
              <a:rPr kumimoji="1" lang="en-US" altLang="zh-CN" sz="2000" b="1">
                <a:effectLst>
                  <a:outerShdw blurRad="38100" dist="38100" dir="2700000" algn="tl">
                    <a:srgbClr val="000000"/>
                  </a:outerShdw>
                </a:effectLst>
                <a:latin typeface="Courier New" pitchFamily="49" charset="0"/>
                <a:ea typeface="楷体_GB2312" pitchFamily="49" charset="-122"/>
              </a:rPr>
              <a:t>			</a:t>
            </a:r>
            <a:r>
              <a:rPr kumimoji="1" lang="en-US" altLang="zh-CN" sz="2000" b="1" noProof="1">
                <a:effectLst>
                  <a:outerShdw blurRad="38100" dist="38100" dir="2700000" algn="tl">
                    <a:srgbClr val="000000"/>
                  </a:outerShdw>
                </a:effectLst>
                <a:latin typeface="Courier New" pitchFamily="49" charset="0"/>
                <a:ea typeface="楷体_GB2312" pitchFamily="49" charset="-122"/>
              </a:rPr>
              <a:t>error(31); /* </a:t>
            </a:r>
            <a:r>
              <a:rPr kumimoji="1" lang="zh-CN" altLang="en-US" sz="2000" b="1" noProof="1">
                <a:effectLst>
                  <a:outerShdw blurRad="38100" dist="38100" dir="2700000" algn="tl">
                    <a:srgbClr val="000000"/>
                  </a:outerShdw>
                </a:effectLst>
                <a:latin typeface="Courier New" pitchFamily="49" charset="0"/>
                <a:ea typeface="楷体_GB2312" pitchFamily="49" charset="-122"/>
              </a:rPr>
              <a:t>数值越界*</a:t>
            </a:r>
            <a:r>
              <a:rPr kumimoji="1" lang="zh-CN" altLang="zh-CN" sz="2000" b="1" noProof="1">
                <a:effectLst>
                  <a:outerShdw blurRad="38100" dist="38100" dir="2700000" algn="tl">
                    <a:srgbClr val="000000"/>
                  </a:outerShdw>
                </a:effectLst>
                <a:latin typeface="Courier New" pitchFamily="49" charset="0"/>
                <a:ea typeface="楷体_GB2312" pitchFamily="49" charset="-122"/>
              </a:rPr>
              <a:t>/</a:t>
            </a:r>
          </a:p>
          <a:p>
            <a:pPr>
              <a:defRPr/>
            </a:pPr>
            <a:r>
              <a:rPr kumimoji="1" lang="zh-CN" altLang="zh-CN" sz="2000" b="1" noProof="1">
                <a:effectLst>
                  <a:outerShdw blurRad="38100" dist="38100" dir="2700000" algn="tl">
                    <a:srgbClr val="000000"/>
                  </a:outerShdw>
                </a:effectLst>
                <a:latin typeface="Courier New" pitchFamily="49" charset="0"/>
                <a:ea typeface="楷体_GB2312" pitchFamily="49" charset="-122"/>
              </a:rPr>
              <a:t>            </a:t>
            </a:r>
            <a:r>
              <a:rPr kumimoji="1" lang="en-US" altLang="zh-CN" sz="2000" b="1">
                <a:effectLst>
                  <a:outerShdw blurRad="38100" dist="38100" dir="2700000" algn="tl">
                    <a:srgbClr val="000000"/>
                  </a:outerShdw>
                </a:effectLst>
                <a:latin typeface="Courier New" pitchFamily="49" charset="0"/>
                <a:ea typeface="楷体_GB2312" pitchFamily="49" charset="-122"/>
              </a:rPr>
              <a:t>	</a:t>
            </a:r>
            <a:r>
              <a:rPr kumimoji="1" lang="en-US" altLang="zh-CN" sz="2000" b="1" noProof="1">
                <a:effectLst>
                  <a:outerShdw blurRad="38100" dist="38100" dir="2700000" algn="tl">
                    <a:srgbClr val="000000"/>
                  </a:outerShdw>
                </a:effectLst>
                <a:latin typeface="Courier New" pitchFamily="49" charset="0"/>
                <a:ea typeface="楷体_GB2312" pitchFamily="49" charset="-122"/>
              </a:rPr>
              <a:t>num = 0;</a:t>
            </a:r>
          </a:p>
          <a:p>
            <a:pPr>
              <a:defRPr/>
            </a:pPr>
            <a:r>
              <a:rPr kumimoji="1" lang="en-US" altLang="zh-CN" sz="2000" b="1" noProof="1">
                <a:effectLst>
                  <a:outerShdw blurRad="38100" dist="38100" dir="2700000" algn="tl">
                    <a:srgbClr val="000000"/>
                  </a:outerShdw>
                </a:effectLst>
                <a:latin typeface="Courier New" pitchFamily="49" charset="0"/>
                <a:ea typeface="楷体_GB2312" pitchFamily="49" charset="-122"/>
              </a:rPr>
              <a:t>        </a:t>
            </a:r>
            <a:r>
              <a:rPr kumimoji="1" lang="en-US" altLang="zh-CN" sz="2000" b="1">
                <a:effectLst>
                  <a:outerShdw blurRad="38100" dist="38100" dir="2700000" algn="tl">
                    <a:srgbClr val="000000"/>
                  </a:outerShdw>
                </a:effectLst>
                <a:latin typeface="Courier New" pitchFamily="49" charset="0"/>
                <a:ea typeface="楷体_GB2312" pitchFamily="49" charset="-122"/>
              </a:rPr>
              <a:t>	</a:t>
            </a:r>
            <a:r>
              <a:rPr kumimoji="1" lang="en-US" altLang="zh-CN" sz="2000" b="1" noProof="1">
                <a:effectLst>
                  <a:outerShdw blurRad="38100" dist="38100" dir="2700000" algn="tl">
                    <a:srgbClr val="000000"/>
                  </a:outerShdw>
                </a:effectLst>
                <a:latin typeface="Courier New" pitchFamily="49" charset="0"/>
                <a:ea typeface="楷体_GB2312" pitchFamily="49" charset="-122"/>
              </a:rPr>
              <a:t>}</a:t>
            </a:r>
          </a:p>
          <a:p>
            <a:pPr>
              <a:defRPr/>
            </a:pPr>
            <a:r>
              <a:rPr kumimoji="1" lang="en-US" altLang="zh-CN" sz="2000" b="1" noProof="1">
                <a:effectLst>
                  <a:outerShdw blurRad="38100" dist="38100" dir="2700000" algn="tl">
                    <a:srgbClr val="000000"/>
                  </a:outerShdw>
                </a:effectLst>
                <a:latin typeface="Courier New" pitchFamily="49" charset="0"/>
                <a:ea typeface="楷体_GB2312" pitchFamily="49" charset="-122"/>
              </a:rPr>
              <a:t>        </a:t>
            </a:r>
            <a:r>
              <a:rPr kumimoji="1" lang="en-US" altLang="zh-CN" sz="2000" b="1">
                <a:effectLst>
                  <a:outerShdw blurRad="38100" dist="38100" dir="2700000" algn="tl">
                    <a:srgbClr val="000000"/>
                  </a:outerShdw>
                </a:effectLst>
                <a:latin typeface="Courier New" pitchFamily="49" charset="0"/>
                <a:ea typeface="楷体_GB2312" pitchFamily="49" charset="-122"/>
              </a:rPr>
              <a:t>	</a:t>
            </a:r>
            <a:r>
              <a:rPr kumimoji="1" lang="en-US" altLang="zh-CN" sz="2000" b="1" noProof="1">
                <a:effectLst>
                  <a:outerShdw blurRad="38100" dist="38100" dir="2700000" algn="tl">
                    <a:srgbClr val="000000"/>
                  </a:outerShdw>
                </a:effectLst>
                <a:latin typeface="Courier New" pitchFamily="49" charset="0"/>
                <a:ea typeface="楷体_GB2312" pitchFamily="49" charset="-122"/>
              </a:rPr>
              <a:t>table[( * ptx)].val = num;</a:t>
            </a:r>
          </a:p>
          <a:p>
            <a:pPr>
              <a:defRPr/>
            </a:pPr>
            <a:r>
              <a:rPr kumimoji="1" lang="en-US" altLang="zh-CN" sz="2000" b="1" noProof="1">
                <a:effectLst>
                  <a:outerShdw blurRad="38100" dist="38100" dir="2700000" algn="tl">
                    <a:srgbClr val="000000"/>
                  </a:outerShdw>
                </a:effectLst>
                <a:latin typeface="Courier New" pitchFamily="49" charset="0"/>
                <a:ea typeface="楷体_GB2312" pitchFamily="49" charset="-122"/>
              </a:rPr>
              <a:t>        </a:t>
            </a:r>
            <a:r>
              <a:rPr kumimoji="1" lang="en-US" altLang="zh-CN" sz="2000" b="1">
                <a:effectLst>
                  <a:outerShdw blurRad="38100" dist="38100" dir="2700000" algn="tl">
                    <a:srgbClr val="000000"/>
                  </a:outerShdw>
                </a:effectLst>
                <a:latin typeface="Courier New" pitchFamily="49" charset="0"/>
                <a:ea typeface="楷体_GB2312" pitchFamily="49" charset="-122"/>
              </a:rPr>
              <a:t>	</a:t>
            </a:r>
            <a:r>
              <a:rPr kumimoji="1" lang="en-US" altLang="zh-CN" sz="2000" b="1" noProof="1">
                <a:effectLst>
                  <a:outerShdw blurRad="38100" dist="38100" dir="2700000" algn="tl">
                    <a:srgbClr val="000000"/>
                  </a:outerShdw>
                </a:effectLst>
                <a:latin typeface="Courier New" pitchFamily="49" charset="0"/>
                <a:ea typeface="楷体_GB2312" pitchFamily="49" charset="-122"/>
              </a:rPr>
              <a:t>break;</a:t>
            </a:r>
          </a:p>
          <a:p>
            <a:pPr>
              <a:defRPr/>
            </a:pPr>
            <a:r>
              <a:rPr kumimoji="1" lang="en-US" altLang="zh-CN" sz="2000" b="1" noProof="1">
                <a:effectLst>
                  <a:outerShdw blurRad="38100" dist="38100" dir="2700000" algn="tl">
                    <a:srgbClr val="000000"/>
                  </a:outerShdw>
                </a:effectLst>
                <a:latin typeface="Courier New" pitchFamily="49" charset="0"/>
                <a:ea typeface="楷体_GB2312" pitchFamily="49" charset="-122"/>
              </a:rPr>
              <a:t>    </a:t>
            </a:r>
            <a:r>
              <a:rPr kumimoji="1" lang="en-US" altLang="zh-CN" sz="2000" b="1">
                <a:effectLst>
                  <a:outerShdw blurRad="38100" dist="38100" dir="2700000" algn="tl">
                    <a:srgbClr val="000000"/>
                  </a:outerShdw>
                </a:effectLst>
                <a:latin typeface="Courier New" pitchFamily="49" charset="0"/>
                <a:ea typeface="楷体_GB2312" pitchFamily="49" charset="-122"/>
              </a:rPr>
              <a:t>	</a:t>
            </a:r>
            <a:r>
              <a:rPr kumimoji="1" lang="en-US" altLang="zh-CN" sz="2000" b="1" noProof="1">
                <a:effectLst>
                  <a:outerShdw blurRad="38100" dist="38100" dir="2700000" algn="tl">
                    <a:srgbClr val="000000"/>
                  </a:outerShdw>
                </a:effectLst>
                <a:latin typeface="Courier New" pitchFamily="49" charset="0"/>
                <a:ea typeface="楷体_GB2312" pitchFamily="49" charset="-122"/>
              </a:rPr>
              <a:t>case variable: /* </a:t>
            </a:r>
            <a:r>
              <a:rPr kumimoji="1" lang="zh-CN" altLang="en-US" sz="2000" b="1" noProof="1">
                <a:effectLst>
                  <a:outerShdw blurRad="38100" dist="38100" dir="2700000" algn="tl">
                    <a:srgbClr val="000000"/>
                  </a:outerShdw>
                </a:effectLst>
                <a:latin typeface="Courier New" pitchFamily="49" charset="0"/>
                <a:ea typeface="楷体_GB2312" pitchFamily="49" charset="-122"/>
              </a:rPr>
              <a:t>变量</a:t>
            </a:r>
            <a:r>
              <a:rPr kumimoji="1" lang="zh-CN" altLang="en-US" sz="2000" b="1">
                <a:effectLst>
                  <a:outerShdw blurRad="38100" dist="38100" dir="2700000" algn="tl">
                    <a:srgbClr val="000000"/>
                  </a:outerShdw>
                </a:effectLst>
                <a:latin typeface="Courier New" pitchFamily="49" charset="0"/>
                <a:ea typeface="楷体_GB2312" pitchFamily="49" charset="-122"/>
              </a:rPr>
              <a:t> </a:t>
            </a:r>
            <a:r>
              <a:rPr kumimoji="1" lang="zh-CN" altLang="en-US" sz="2000" b="1" noProof="1">
                <a:effectLst>
                  <a:outerShdw blurRad="38100" dist="38100" dir="2700000" algn="tl">
                    <a:srgbClr val="000000"/>
                  </a:outerShdw>
                </a:effectLst>
                <a:latin typeface="Courier New" pitchFamily="49" charset="0"/>
                <a:ea typeface="楷体_GB2312" pitchFamily="49" charset="-122"/>
              </a:rPr>
              <a:t>*</a:t>
            </a:r>
            <a:r>
              <a:rPr kumimoji="1" lang="zh-CN" altLang="zh-CN" sz="2000" b="1" noProof="1">
                <a:effectLst>
                  <a:outerShdw blurRad="38100" dist="38100" dir="2700000" algn="tl">
                    <a:srgbClr val="000000"/>
                  </a:outerShdw>
                </a:effectLst>
                <a:latin typeface="Courier New" pitchFamily="49" charset="0"/>
                <a:ea typeface="楷体_GB2312" pitchFamily="49" charset="-122"/>
              </a:rPr>
              <a:t>/</a:t>
            </a:r>
          </a:p>
          <a:p>
            <a:pPr>
              <a:defRPr/>
            </a:pPr>
            <a:r>
              <a:rPr kumimoji="1" lang="zh-CN" altLang="zh-CN" sz="2000" b="1" noProof="1">
                <a:effectLst>
                  <a:outerShdw blurRad="38100" dist="38100" dir="2700000" algn="tl">
                    <a:srgbClr val="000000"/>
                  </a:outerShdw>
                </a:effectLst>
                <a:latin typeface="Courier New" pitchFamily="49" charset="0"/>
                <a:ea typeface="楷体_GB2312" pitchFamily="49" charset="-122"/>
              </a:rPr>
              <a:t>        </a:t>
            </a:r>
            <a:r>
              <a:rPr kumimoji="1" lang="en-US" altLang="zh-CN" sz="2000" b="1">
                <a:effectLst>
                  <a:outerShdw blurRad="38100" dist="38100" dir="2700000" algn="tl">
                    <a:srgbClr val="000000"/>
                  </a:outerShdw>
                </a:effectLst>
                <a:latin typeface="Courier New" pitchFamily="49" charset="0"/>
                <a:ea typeface="楷体_GB2312" pitchFamily="49" charset="-122"/>
              </a:rPr>
              <a:t>	</a:t>
            </a:r>
            <a:r>
              <a:rPr kumimoji="1" lang="en-US" altLang="zh-CN" sz="2000" b="1" noProof="1">
                <a:effectLst>
                  <a:outerShdw blurRad="38100" dist="38100" dir="2700000" algn="tl">
                    <a:srgbClr val="000000"/>
                  </a:outerShdw>
                </a:effectLst>
                <a:latin typeface="Courier New" pitchFamily="49" charset="0"/>
                <a:ea typeface="楷体_GB2312" pitchFamily="49" charset="-122"/>
              </a:rPr>
              <a:t>table[( * ptx)].level = lev;</a:t>
            </a:r>
          </a:p>
          <a:p>
            <a:pPr>
              <a:defRPr/>
            </a:pPr>
            <a:r>
              <a:rPr kumimoji="1" lang="en-US" altLang="zh-CN" sz="2000" b="1" noProof="1">
                <a:effectLst>
                  <a:outerShdw blurRad="38100" dist="38100" dir="2700000" algn="tl">
                    <a:srgbClr val="000000"/>
                  </a:outerShdw>
                </a:effectLst>
                <a:latin typeface="Courier New" pitchFamily="49" charset="0"/>
                <a:ea typeface="楷体_GB2312" pitchFamily="49" charset="-122"/>
              </a:rPr>
              <a:t>        </a:t>
            </a:r>
            <a:r>
              <a:rPr kumimoji="1" lang="en-US" altLang="zh-CN" sz="2000" b="1">
                <a:effectLst>
                  <a:outerShdw blurRad="38100" dist="38100" dir="2700000" algn="tl">
                    <a:srgbClr val="000000"/>
                  </a:outerShdw>
                </a:effectLst>
                <a:latin typeface="Courier New" pitchFamily="49" charset="0"/>
                <a:ea typeface="楷体_GB2312" pitchFamily="49" charset="-122"/>
              </a:rPr>
              <a:t>	</a:t>
            </a:r>
            <a:r>
              <a:rPr kumimoji="1" lang="en-US" altLang="zh-CN" sz="2000" b="1" noProof="1">
                <a:effectLst>
                  <a:outerShdw blurRad="38100" dist="38100" dir="2700000" algn="tl">
                    <a:srgbClr val="000000"/>
                  </a:outerShdw>
                </a:effectLst>
                <a:latin typeface="Courier New" pitchFamily="49" charset="0"/>
                <a:ea typeface="楷体_GB2312" pitchFamily="49" charset="-122"/>
              </a:rPr>
              <a:t>table[( * ptx)].adr = ( * pdx);</a:t>
            </a:r>
          </a:p>
          <a:p>
            <a:pPr>
              <a:defRPr/>
            </a:pPr>
            <a:r>
              <a:rPr kumimoji="1" lang="en-US" altLang="zh-CN" sz="2000" b="1" noProof="1">
                <a:effectLst>
                  <a:outerShdw blurRad="38100" dist="38100" dir="2700000" algn="tl">
                    <a:srgbClr val="000000"/>
                  </a:outerShdw>
                </a:effectLst>
                <a:latin typeface="Courier New" pitchFamily="49" charset="0"/>
                <a:ea typeface="楷体_GB2312" pitchFamily="49" charset="-122"/>
              </a:rPr>
              <a:t>        </a:t>
            </a:r>
            <a:r>
              <a:rPr kumimoji="1" lang="en-US" altLang="zh-CN" sz="2000" b="1">
                <a:effectLst>
                  <a:outerShdw blurRad="38100" dist="38100" dir="2700000" algn="tl">
                    <a:srgbClr val="000000"/>
                  </a:outerShdw>
                </a:effectLst>
                <a:latin typeface="Courier New" pitchFamily="49" charset="0"/>
                <a:ea typeface="楷体_GB2312" pitchFamily="49" charset="-122"/>
              </a:rPr>
              <a:t>	</a:t>
            </a:r>
            <a:r>
              <a:rPr kumimoji="1" lang="en-US" altLang="zh-CN" sz="2000" b="1" noProof="1">
                <a:effectLst>
                  <a:outerShdw blurRad="38100" dist="38100" dir="2700000" algn="tl">
                    <a:srgbClr val="000000"/>
                  </a:outerShdw>
                </a:effectLst>
                <a:latin typeface="Courier New" pitchFamily="49" charset="0"/>
                <a:ea typeface="楷体_GB2312" pitchFamily="49" charset="-122"/>
              </a:rPr>
              <a:t>( * pdx)++;</a:t>
            </a:r>
          </a:p>
          <a:p>
            <a:pPr>
              <a:defRPr/>
            </a:pPr>
            <a:r>
              <a:rPr kumimoji="1" lang="en-US" altLang="zh-CN" sz="2000" b="1" noProof="1">
                <a:effectLst>
                  <a:outerShdw blurRad="38100" dist="38100" dir="2700000" algn="tl">
                    <a:srgbClr val="000000"/>
                  </a:outerShdw>
                </a:effectLst>
                <a:latin typeface="Courier New" pitchFamily="49" charset="0"/>
                <a:ea typeface="楷体_GB2312" pitchFamily="49" charset="-122"/>
              </a:rPr>
              <a:t>        </a:t>
            </a:r>
            <a:r>
              <a:rPr kumimoji="1" lang="en-US" altLang="zh-CN" sz="2000" b="1">
                <a:effectLst>
                  <a:outerShdw blurRad="38100" dist="38100" dir="2700000" algn="tl">
                    <a:srgbClr val="000000"/>
                  </a:outerShdw>
                </a:effectLst>
                <a:latin typeface="Courier New" pitchFamily="49" charset="0"/>
                <a:ea typeface="楷体_GB2312" pitchFamily="49" charset="-122"/>
              </a:rPr>
              <a:t>	</a:t>
            </a:r>
            <a:r>
              <a:rPr kumimoji="1" lang="en-US" altLang="zh-CN" sz="2000" b="1" noProof="1">
                <a:effectLst>
                  <a:outerShdw blurRad="38100" dist="38100" dir="2700000" algn="tl">
                    <a:srgbClr val="000000"/>
                  </a:outerShdw>
                </a:effectLst>
                <a:latin typeface="Courier New" pitchFamily="49" charset="0"/>
                <a:ea typeface="楷体_GB2312" pitchFamily="49" charset="-122"/>
              </a:rPr>
              <a:t>break;</a:t>
            </a:r>
          </a:p>
          <a:p>
            <a:pPr>
              <a:defRPr/>
            </a:pPr>
            <a:r>
              <a:rPr kumimoji="1" lang="en-US" altLang="zh-CN" sz="2000" b="1" noProof="1">
                <a:effectLst>
                  <a:outerShdw blurRad="38100" dist="38100" dir="2700000" algn="tl">
                    <a:srgbClr val="000000"/>
                  </a:outerShdw>
                </a:effectLst>
                <a:latin typeface="Courier New" pitchFamily="49" charset="0"/>
                <a:ea typeface="楷体_GB2312" pitchFamily="49" charset="-122"/>
              </a:rPr>
              <a:t>    </a:t>
            </a:r>
            <a:r>
              <a:rPr kumimoji="1" lang="en-US" altLang="zh-CN" sz="2000" b="1">
                <a:effectLst>
                  <a:outerShdw blurRad="38100" dist="38100" dir="2700000" algn="tl">
                    <a:srgbClr val="000000"/>
                  </a:outerShdw>
                </a:effectLst>
                <a:latin typeface="Courier New" pitchFamily="49" charset="0"/>
                <a:ea typeface="楷体_GB2312" pitchFamily="49" charset="-122"/>
              </a:rPr>
              <a:t>	</a:t>
            </a:r>
            <a:r>
              <a:rPr kumimoji="1" lang="en-US" altLang="zh-CN" sz="2000" b="1" noProof="1">
                <a:effectLst>
                  <a:outerShdw blurRad="38100" dist="38100" dir="2700000" algn="tl">
                    <a:srgbClr val="000000"/>
                  </a:outerShdw>
                </a:effectLst>
                <a:latin typeface="Courier New" pitchFamily="49" charset="0"/>
                <a:ea typeface="楷体_GB2312" pitchFamily="49" charset="-122"/>
              </a:rPr>
              <a:t>case procedur: /*</a:t>
            </a:r>
            <a:r>
              <a:rPr kumimoji="1" lang="zh-CN" altLang="en-US" sz="2000" b="1" noProof="1">
                <a:effectLst>
                  <a:outerShdw blurRad="38100" dist="38100" dir="2700000" algn="tl">
                    <a:srgbClr val="000000"/>
                  </a:outerShdw>
                </a:effectLst>
                <a:latin typeface="Courier New" pitchFamily="49" charset="0"/>
                <a:ea typeface="楷体_GB2312" pitchFamily="49" charset="-122"/>
              </a:rPr>
              <a:t>　过程　*</a:t>
            </a:r>
            <a:r>
              <a:rPr kumimoji="1" lang="zh-CN" altLang="zh-CN" sz="2000" b="1" noProof="1">
                <a:effectLst>
                  <a:outerShdw blurRad="38100" dist="38100" dir="2700000" algn="tl">
                    <a:srgbClr val="000000"/>
                  </a:outerShdw>
                </a:effectLst>
                <a:latin typeface="Courier New" pitchFamily="49" charset="0"/>
                <a:ea typeface="楷体_GB2312" pitchFamily="49" charset="-122"/>
              </a:rPr>
              <a:t>/</a:t>
            </a:r>
          </a:p>
          <a:p>
            <a:pPr>
              <a:defRPr/>
            </a:pPr>
            <a:r>
              <a:rPr kumimoji="1" lang="zh-CN" altLang="zh-CN" sz="2000" b="1" noProof="1">
                <a:effectLst>
                  <a:outerShdw blurRad="38100" dist="38100" dir="2700000" algn="tl">
                    <a:srgbClr val="000000"/>
                  </a:outerShdw>
                </a:effectLst>
                <a:latin typeface="Courier New" pitchFamily="49" charset="0"/>
                <a:ea typeface="楷体_GB2312" pitchFamily="49" charset="-122"/>
              </a:rPr>
              <a:t>        </a:t>
            </a:r>
            <a:r>
              <a:rPr kumimoji="1" lang="en-US" altLang="zh-CN" sz="2000" b="1">
                <a:effectLst>
                  <a:outerShdw blurRad="38100" dist="38100" dir="2700000" algn="tl">
                    <a:srgbClr val="000000"/>
                  </a:outerShdw>
                </a:effectLst>
                <a:latin typeface="Courier New" pitchFamily="49" charset="0"/>
                <a:ea typeface="楷体_GB2312" pitchFamily="49" charset="-122"/>
              </a:rPr>
              <a:t>	</a:t>
            </a:r>
            <a:r>
              <a:rPr kumimoji="1" lang="en-US" altLang="zh-CN" sz="2000" b="1" noProof="1">
                <a:effectLst>
                  <a:outerShdw blurRad="38100" dist="38100" dir="2700000" algn="tl">
                    <a:srgbClr val="000000"/>
                  </a:outerShdw>
                </a:effectLst>
                <a:latin typeface="Courier New" pitchFamily="49" charset="0"/>
                <a:ea typeface="楷体_GB2312" pitchFamily="49" charset="-122"/>
              </a:rPr>
              <a:t>table[( * ptx)].level = lev;</a:t>
            </a:r>
          </a:p>
          <a:p>
            <a:pPr>
              <a:defRPr/>
            </a:pPr>
            <a:r>
              <a:rPr kumimoji="1" lang="en-US" altLang="zh-CN" sz="2000" b="1" noProof="1">
                <a:effectLst>
                  <a:outerShdw blurRad="38100" dist="38100" dir="2700000" algn="tl">
                    <a:srgbClr val="000000"/>
                  </a:outerShdw>
                </a:effectLst>
                <a:latin typeface="Courier New" pitchFamily="49" charset="0"/>
                <a:ea typeface="楷体_GB2312" pitchFamily="49" charset="-122"/>
              </a:rPr>
              <a:t>        </a:t>
            </a:r>
            <a:r>
              <a:rPr kumimoji="1" lang="en-US" altLang="zh-CN" sz="2000" b="1">
                <a:effectLst>
                  <a:outerShdw blurRad="38100" dist="38100" dir="2700000" algn="tl">
                    <a:srgbClr val="000000"/>
                  </a:outerShdw>
                </a:effectLst>
                <a:latin typeface="Courier New" pitchFamily="49" charset="0"/>
                <a:ea typeface="楷体_GB2312" pitchFamily="49" charset="-122"/>
              </a:rPr>
              <a:t>	</a:t>
            </a:r>
            <a:r>
              <a:rPr kumimoji="1" lang="en-US" altLang="zh-CN" sz="2000" b="1" noProof="1">
                <a:effectLst>
                  <a:outerShdw blurRad="38100" dist="38100" dir="2700000" algn="tl">
                    <a:srgbClr val="000000"/>
                  </a:outerShdw>
                </a:effectLst>
                <a:latin typeface="Courier New" pitchFamily="49" charset="0"/>
                <a:ea typeface="楷体_GB2312" pitchFamily="49" charset="-122"/>
              </a:rPr>
              <a:t>break;</a:t>
            </a:r>
          </a:p>
          <a:p>
            <a:pPr>
              <a:defRPr/>
            </a:pPr>
            <a:r>
              <a:rPr kumimoji="1" lang="en-US" altLang="zh-CN" sz="2000" b="1">
                <a:effectLst>
                  <a:outerShdw blurRad="38100" dist="38100" dir="2700000" algn="tl">
                    <a:srgbClr val="000000"/>
                  </a:outerShdw>
                </a:effectLst>
                <a:latin typeface="Courier New" pitchFamily="49" charset="0"/>
                <a:ea typeface="楷体_GB2312" pitchFamily="49" charset="-122"/>
              </a:rPr>
              <a:t>	</a:t>
            </a:r>
            <a:r>
              <a:rPr kumimoji="1" lang="en-US" altLang="zh-CN" sz="2000" b="1" noProof="1">
                <a:effectLst>
                  <a:outerShdw blurRad="38100" dist="38100" dir="2700000" algn="tl">
                    <a:srgbClr val="000000"/>
                  </a:outerShdw>
                </a:effectLst>
                <a:latin typeface="Courier New" pitchFamily="49" charset="0"/>
                <a:ea typeface="楷体_GB2312" pitchFamily="49" charset="-122"/>
              </a:rPr>
              <a:t>}</a:t>
            </a:r>
          </a:p>
          <a:p>
            <a:pPr>
              <a:defRPr/>
            </a:pPr>
            <a:r>
              <a:rPr kumimoji="1" lang="en-US" altLang="zh-CN" sz="2000" b="1" noProof="1">
                <a:effectLst>
                  <a:outerShdw blurRad="38100" dist="38100" dir="2700000" algn="tl">
                    <a:srgbClr val="000000"/>
                  </a:outerShdw>
                </a:effectLst>
                <a:latin typeface="Courier New" pitchFamily="49" charset="0"/>
                <a:ea typeface="楷体_GB2312" pitchFamily="49" charset="-122"/>
              </a:rPr>
              <a:t>}</a:t>
            </a:r>
            <a:endParaRPr kumimoji="1" lang="en-US" altLang="zh-CN" sz="2000" b="1">
              <a:effectLst>
                <a:outerShdw blurRad="38100" dist="38100" dir="2700000" algn="tl">
                  <a:srgbClr val="000000"/>
                </a:outerShdw>
              </a:effectLst>
              <a:latin typeface="Courier New" pitchFamily="49" charset="0"/>
              <a:ea typeface="楷体_GB2312" pitchFamily="49" charset="-122"/>
            </a:endParaRPr>
          </a:p>
        </p:txBody>
      </p:sp>
      <p:sp>
        <p:nvSpPr>
          <p:cNvPr id="39941" name="Rectangle 5"/>
          <p:cNvSpPr>
            <a:spLocks noChangeArrowheads="1"/>
          </p:cNvSpPr>
          <p:nvPr/>
        </p:nvSpPr>
        <p:spPr bwMode="auto">
          <a:xfrm>
            <a:off x="7317093" y="88900"/>
            <a:ext cx="1741182" cy="246221"/>
          </a:xfrm>
          <a:prstGeom prst="rect">
            <a:avLst/>
          </a:prstGeom>
          <a:noFill/>
          <a:ln w="9525">
            <a:noFill/>
            <a:miter lim="800000"/>
            <a:headEnd/>
            <a:tailEnd/>
          </a:ln>
        </p:spPr>
        <p:txBody>
          <a:bodyPr wrap="none">
            <a:spAutoFit/>
          </a:bodyPr>
          <a:lstStyle/>
          <a:p>
            <a:pPr algn="r"/>
            <a:r>
              <a:rPr lang="en-US" altLang="en-US" sz="1000" dirty="0">
                <a:solidFill>
                  <a:schemeClr val="tx2"/>
                </a:solidFill>
                <a:latin typeface="Arial" charset="0"/>
              </a:rPr>
              <a:t>4  PL/0编译程序的语法分析</a:t>
            </a:r>
            <a:endParaRPr lang="zh-CN" altLang="en-US" sz="1000" dirty="0">
              <a:solidFill>
                <a:schemeClr val="tx2"/>
              </a:solidFill>
              <a:latin typeface="Arial"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4"/>
          <p:cNvSpPr>
            <a:spLocks noGrp="1"/>
          </p:cNvSpPr>
          <p:nvPr>
            <p:ph type="sldNum" sz="quarter" idx="11"/>
          </p:nvPr>
        </p:nvSpPr>
        <p:spPr>
          <a:noFill/>
        </p:spPr>
        <p:txBody>
          <a:bodyPr/>
          <a:lstStyle/>
          <a:p>
            <a:fld id="{E949385B-81F7-4C73-BD07-939B3FF2AACB}" type="slidenum">
              <a:rPr lang="en-US" altLang="zh-CN" smtClean="0">
                <a:ea typeface="宋体" charset="-122"/>
              </a:rPr>
              <a:pPr/>
              <a:t>38</a:t>
            </a:fld>
            <a:endParaRPr lang="en-US" altLang="zh-CN">
              <a:ea typeface="宋体" charset="-122"/>
            </a:endParaRPr>
          </a:p>
        </p:txBody>
      </p:sp>
      <p:sp>
        <p:nvSpPr>
          <p:cNvPr id="7" name="页脚占位符 5"/>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168962" name="Rectangle 2"/>
          <p:cNvSpPr>
            <a:spLocks noGrp="1" noRot="1" noChangeArrowheads="1"/>
          </p:cNvSpPr>
          <p:nvPr>
            <p:ph type="title"/>
          </p:nvPr>
        </p:nvSpPr>
        <p:spPr/>
        <p:txBody>
          <a:bodyPr/>
          <a:lstStyle/>
          <a:p>
            <a:pPr eaLnBrk="1" hangingPunct="1">
              <a:defRPr/>
            </a:pPr>
            <a:r>
              <a:rPr lang="zh-CN" altLang="en-US"/>
              <a:t>过程体的处理</a:t>
            </a:r>
          </a:p>
        </p:txBody>
      </p:sp>
      <p:sp>
        <p:nvSpPr>
          <p:cNvPr id="168963" name="Rectangle 3"/>
          <p:cNvSpPr>
            <a:spLocks noGrp="1" noChangeArrowheads="1"/>
          </p:cNvSpPr>
          <p:nvPr>
            <p:ph type="body" idx="1"/>
          </p:nvPr>
        </p:nvSpPr>
        <p:spPr/>
        <p:txBody>
          <a:bodyPr/>
          <a:lstStyle/>
          <a:p>
            <a:pPr eaLnBrk="1" hangingPunct="1">
              <a:defRPr/>
            </a:pPr>
            <a:r>
              <a:rPr lang="zh-CN" altLang="en-US"/>
              <a:t>对语句进行语法分析</a:t>
            </a:r>
          </a:p>
          <a:p>
            <a:pPr eaLnBrk="1" hangingPunct="1">
              <a:defRPr/>
            </a:pPr>
            <a:r>
              <a:rPr lang="zh-CN" altLang="en-US"/>
              <a:t>语义分析</a:t>
            </a:r>
          </a:p>
          <a:p>
            <a:pPr lvl="1" eaLnBrk="1" hangingPunct="1">
              <a:defRPr/>
            </a:pPr>
            <a:r>
              <a:rPr lang="zh-CN" altLang="en-US"/>
              <a:t>当遇到标识符的引用时就调用</a:t>
            </a:r>
            <a:r>
              <a:rPr lang="en-US" altLang="zh-CN"/>
              <a:t>position</a:t>
            </a:r>
            <a:r>
              <a:rPr lang="zh-CN" altLang="en-US"/>
              <a:t>函数查</a:t>
            </a:r>
            <a:r>
              <a:rPr lang="en-US" altLang="zh-CN"/>
              <a:t>table</a:t>
            </a:r>
            <a:r>
              <a:rPr lang="zh-CN" altLang="en-US"/>
              <a:t>表，看是否有过正确定义。若已有，则从表中取相应的有关信息，供代码的生成使用。若无，定义则错。</a:t>
            </a:r>
          </a:p>
          <a:p>
            <a:pPr eaLnBrk="1" hangingPunct="1">
              <a:defRPr/>
            </a:pPr>
            <a:r>
              <a:rPr lang="zh-CN" altLang="en-US"/>
              <a:t>当语法和语义都正确时，就生成相应语句功能的目标代码</a:t>
            </a:r>
          </a:p>
        </p:txBody>
      </p:sp>
      <p:sp>
        <p:nvSpPr>
          <p:cNvPr id="40966" name="Rectangle 4"/>
          <p:cNvSpPr>
            <a:spLocks noChangeArrowheads="1"/>
          </p:cNvSpPr>
          <p:nvPr/>
        </p:nvSpPr>
        <p:spPr bwMode="auto">
          <a:xfrm>
            <a:off x="7317093" y="88900"/>
            <a:ext cx="1741182" cy="246221"/>
          </a:xfrm>
          <a:prstGeom prst="rect">
            <a:avLst/>
          </a:prstGeom>
          <a:noFill/>
          <a:ln w="9525">
            <a:noFill/>
            <a:miter lim="800000"/>
            <a:headEnd/>
            <a:tailEnd/>
          </a:ln>
        </p:spPr>
        <p:txBody>
          <a:bodyPr wrap="none">
            <a:spAutoFit/>
          </a:bodyPr>
          <a:lstStyle/>
          <a:p>
            <a:pPr algn="r"/>
            <a:r>
              <a:rPr lang="en-US" altLang="en-US" sz="1000" dirty="0">
                <a:solidFill>
                  <a:schemeClr val="tx2"/>
                </a:solidFill>
                <a:latin typeface="Arial" charset="0"/>
              </a:rPr>
              <a:t>4  PL/0编译程序的语法分析</a:t>
            </a:r>
            <a:endParaRPr lang="zh-CN" altLang="en-US" sz="1000" dirty="0">
              <a:solidFill>
                <a:schemeClr val="tx2"/>
              </a:solidFill>
              <a:latin typeface="Arial"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2"/>
          <p:cNvSpPr>
            <a:spLocks noGrp="1"/>
          </p:cNvSpPr>
          <p:nvPr>
            <p:ph type="sldNum" sz="quarter" idx="11"/>
          </p:nvPr>
        </p:nvSpPr>
        <p:spPr>
          <a:noFill/>
        </p:spPr>
        <p:txBody>
          <a:bodyPr/>
          <a:lstStyle/>
          <a:p>
            <a:fld id="{56B472E1-CDA7-4038-8992-C65BB3B2AE59}" type="slidenum">
              <a:rPr lang="en-US" altLang="zh-CN" smtClean="0">
                <a:ea typeface="宋体" charset="-122"/>
              </a:rPr>
              <a:pPr/>
              <a:t>39</a:t>
            </a:fld>
            <a:endParaRPr lang="en-US" altLang="zh-CN">
              <a:ea typeface="宋体" charset="-122"/>
            </a:endParaRPr>
          </a:p>
        </p:txBody>
      </p:sp>
      <p:sp>
        <p:nvSpPr>
          <p:cNvPr id="32" name="页脚占位符 3"/>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useBgFill="1">
        <p:nvSpPr>
          <p:cNvPr id="166914" name="Text Box 2"/>
          <p:cNvSpPr txBox="1">
            <a:spLocks noChangeArrowheads="1"/>
          </p:cNvSpPr>
          <p:nvPr/>
        </p:nvSpPr>
        <p:spPr bwMode="auto">
          <a:xfrm>
            <a:off x="3533775" y="5949950"/>
            <a:ext cx="2381250" cy="396875"/>
          </a:xfrm>
          <a:prstGeom prst="rect">
            <a:avLst/>
          </a:prstGeom>
          <a:ln w="9525">
            <a:noFill/>
            <a:miter lim="800000"/>
            <a:headEnd/>
            <a:tailEnd/>
          </a:ln>
          <a:effectLst/>
        </p:spPr>
        <p:txBody>
          <a:bodyPr wrap="none">
            <a:spAutoFit/>
          </a:bodyPr>
          <a:lstStyle/>
          <a:p>
            <a:pPr>
              <a:defRPr/>
            </a:pPr>
            <a:r>
              <a:rPr lang="en-US" altLang="zh-CN" sz="2000" b="1">
                <a:effectLst>
                  <a:outerShdw blurRad="38100" dist="38100" dir="2700000" algn="tl">
                    <a:srgbClr val="000000"/>
                  </a:outerShdw>
                </a:effectLst>
                <a:latin typeface="Arial" charset="0"/>
                <a:ea typeface="楷体_GB2312" pitchFamily="49" charset="-122"/>
              </a:rPr>
              <a:t>block</a:t>
            </a:r>
            <a:r>
              <a:rPr lang="zh-CN" altLang="en-US" sz="2000" b="1">
                <a:effectLst>
                  <a:outerShdw blurRad="38100" dist="38100" dir="2700000" algn="tl">
                    <a:srgbClr val="000000"/>
                  </a:outerShdw>
                </a:effectLst>
                <a:latin typeface="Arial" charset="0"/>
                <a:ea typeface="楷体_GB2312" pitchFamily="49" charset="-122"/>
              </a:rPr>
              <a:t>过程的流程图</a:t>
            </a:r>
          </a:p>
        </p:txBody>
      </p:sp>
      <p:grpSp>
        <p:nvGrpSpPr>
          <p:cNvPr id="41989" name="Group 3"/>
          <p:cNvGrpSpPr>
            <a:grpSpLocks/>
          </p:cNvGrpSpPr>
          <p:nvPr/>
        </p:nvGrpSpPr>
        <p:grpSpPr bwMode="auto">
          <a:xfrm>
            <a:off x="3078163" y="1052513"/>
            <a:ext cx="3151187" cy="4681537"/>
            <a:chOff x="1939" y="663"/>
            <a:chExt cx="1985" cy="2949"/>
          </a:xfrm>
        </p:grpSpPr>
        <p:sp>
          <p:nvSpPr>
            <p:cNvPr id="166916" name="Rectangle 4"/>
            <p:cNvSpPr>
              <a:spLocks noChangeArrowheads="1"/>
            </p:cNvSpPr>
            <p:nvPr/>
          </p:nvSpPr>
          <p:spPr bwMode="auto">
            <a:xfrm>
              <a:off x="2880" y="1933"/>
              <a:ext cx="318" cy="136"/>
            </a:xfrm>
            <a:prstGeom prst="rect">
              <a:avLst/>
            </a:prstGeom>
            <a:noFill/>
            <a:ln w="19050" algn="ctr">
              <a:noFill/>
              <a:miter lim="800000"/>
              <a:headEnd/>
              <a:tailEnd/>
            </a:ln>
            <a:effectLst/>
          </p:spPr>
          <p:txBody>
            <a:bodyPr wrap="none" lIns="0" tIns="0" rIns="0" bIns="0" anchor="ctr"/>
            <a:lstStyle/>
            <a:p>
              <a:pPr algn="ctr">
                <a:defRPr/>
              </a:pPr>
              <a:r>
                <a:rPr lang="en-US" altLang="zh-CN" b="1">
                  <a:effectLst>
                    <a:outerShdw blurRad="38100" dist="38100" dir="2700000" algn="tl">
                      <a:srgbClr val="000000"/>
                    </a:outerShdw>
                  </a:effectLst>
                  <a:latin typeface="Arial" charset="0"/>
                  <a:ea typeface="宋体" pitchFamily="2" charset="-122"/>
                </a:rPr>
                <a:t>Y</a:t>
              </a:r>
            </a:p>
          </p:txBody>
        </p:sp>
        <p:cxnSp>
          <p:nvCxnSpPr>
            <p:cNvPr id="41992" name="AutoShape 5"/>
            <p:cNvCxnSpPr>
              <a:cxnSpLocks noChangeShapeType="1"/>
              <a:stCxn id="166925" idx="3"/>
              <a:endCxn id="42005" idx="3"/>
            </p:cNvCxnSpPr>
            <p:nvPr/>
          </p:nvCxnSpPr>
          <p:spPr bwMode="auto">
            <a:xfrm flipH="1">
              <a:off x="2896" y="1752"/>
              <a:ext cx="874" cy="682"/>
            </a:xfrm>
            <a:prstGeom prst="bentConnector3">
              <a:avLst>
                <a:gd name="adj1" fmla="val -15792"/>
              </a:avLst>
            </a:prstGeom>
            <a:noFill/>
            <a:ln w="19050">
              <a:solidFill>
                <a:srgbClr val="FFCC00"/>
              </a:solidFill>
              <a:miter lim="800000"/>
              <a:headEnd/>
              <a:tailEnd type="triangle" w="med" len="med"/>
            </a:ln>
          </p:spPr>
        </p:cxnSp>
        <p:sp>
          <p:nvSpPr>
            <p:cNvPr id="166918" name="AutoShape 6"/>
            <p:cNvSpPr>
              <a:spLocks noChangeArrowheads="1"/>
            </p:cNvSpPr>
            <p:nvPr/>
          </p:nvSpPr>
          <p:spPr bwMode="auto">
            <a:xfrm>
              <a:off x="2449" y="663"/>
              <a:ext cx="907" cy="227"/>
            </a:xfrm>
            <a:prstGeom prst="roundRect">
              <a:avLst>
                <a:gd name="adj" fmla="val 44852"/>
              </a:avLst>
            </a:prstGeom>
            <a:solidFill>
              <a:srgbClr val="FFFF99">
                <a:alpha val="50000"/>
              </a:srgbClr>
            </a:solidFill>
            <a:ln w="19050" algn="ctr">
              <a:solidFill>
                <a:srgbClr val="FFCC00"/>
              </a:solidFill>
              <a:round/>
              <a:headEnd/>
              <a:tailEnd/>
            </a:ln>
            <a:effectLst/>
          </p:spPr>
          <p:txBody>
            <a:bodyPr lIns="0" tIns="0" rIns="0" bIns="0" anchor="ctr" anchorCtr="1"/>
            <a:lstStyle/>
            <a:p>
              <a:pPr lvl="0" algn="ctr">
                <a:defRPr/>
              </a:pPr>
              <a:r>
                <a:rPr kumimoji="1" lang="en-US" altLang="zh-CN" b="1">
                  <a:solidFill>
                    <a:srgbClr val="FFFFFF"/>
                  </a:solidFill>
                  <a:effectLst>
                    <a:outerShdw blurRad="38100" dist="38100" dir="2700000" algn="tl">
                      <a:srgbClr val="000000"/>
                    </a:outerShdw>
                  </a:effectLst>
                  <a:latin typeface="Arial" charset="0"/>
                  <a:ea typeface="楷体_GB2312" pitchFamily="49" charset="-122"/>
                </a:rPr>
                <a:t>block</a:t>
              </a:r>
            </a:p>
          </p:txBody>
        </p:sp>
        <p:sp>
          <p:nvSpPr>
            <p:cNvPr id="166919" name="Rectangle 7"/>
            <p:cNvSpPr>
              <a:spLocks noChangeArrowheads="1"/>
            </p:cNvSpPr>
            <p:nvPr/>
          </p:nvSpPr>
          <p:spPr bwMode="auto">
            <a:xfrm>
              <a:off x="3606" y="1570"/>
              <a:ext cx="318" cy="136"/>
            </a:xfrm>
            <a:prstGeom prst="rect">
              <a:avLst/>
            </a:prstGeom>
            <a:noFill/>
            <a:ln w="19050" algn="ctr">
              <a:noFill/>
              <a:miter lim="800000"/>
              <a:headEnd/>
              <a:tailEnd/>
            </a:ln>
            <a:effectLst/>
          </p:spPr>
          <p:txBody>
            <a:bodyPr wrap="none" lIns="0" tIns="0" rIns="0" bIns="0" anchor="ctr"/>
            <a:lstStyle/>
            <a:p>
              <a:pPr algn="ctr">
                <a:defRPr/>
              </a:pPr>
              <a:r>
                <a:rPr lang="en-US" altLang="zh-CN" b="1">
                  <a:effectLst>
                    <a:outerShdw blurRad="38100" dist="38100" dir="2700000" algn="tl">
                      <a:srgbClr val="000000"/>
                    </a:outerShdw>
                  </a:effectLst>
                  <a:latin typeface="Arial" charset="0"/>
                  <a:ea typeface="宋体" pitchFamily="2" charset="-122"/>
                </a:rPr>
                <a:t>N</a:t>
              </a:r>
            </a:p>
          </p:txBody>
        </p:sp>
        <p:cxnSp>
          <p:nvCxnSpPr>
            <p:cNvPr id="41995" name="AutoShape 8"/>
            <p:cNvCxnSpPr>
              <a:cxnSpLocks noChangeShapeType="1"/>
              <a:stCxn id="166918" idx="2"/>
              <a:endCxn id="166921" idx="0"/>
            </p:cNvCxnSpPr>
            <p:nvPr/>
          </p:nvCxnSpPr>
          <p:spPr bwMode="auto">
            <a:xfrm>
              <a:off x="2903" y="896"/>
              <a:ext cx="0" cy="170"/>
            </a:xfrm>
            <a:prstGeom prst="straightConnector1">
              <a:avLst/>
            </a:prstGeom>
            <a:noFill/>
            <a:ln w="19050">
              <a:solidFill>
                <a:srgbClr val="FFCC00"/>
              </a:solidFill>
              <a:round/>
              <a:headEnd/>
              <a:tailEnd type="triangle" w="med" len="med"/>
            </a:ln>
          </p:spPr>
        </p:cxnSp>
        <p:sp>
          <p:nvSpPr>
            <p:cNvPr id="166921" name="Text Box 9"/>
            <p:cNvSpPr txBox="1">
              <a:spLocks noChangeArrowheads="1"/>
            </p:cNvSpPr>
            <p:nvPr/>
          </p:nvSpPr>
          <p:spPr bwMode="auto">
            <a:xfrm>
              <a:off x="1939" y="1072"/>
              <a:ext cx="1927" cy="363"/>
            </a:xfrm>
            <a:prstGeom prst="rect">
              <a:avLst/>
            </a:prstGeom>
            <a:solidFill>
              <a:srgbClr val="FFFF99">
                <a:alpha val="50000"/>
              </a:srgbClr>
            </a:solidFill>
            <a:ln w="19050" algn="ctr">
              <a:solidFill>
                <a:srgbClr val="FFCC00"/>
              </a:solidFill>
              <a:miter lim="800000"/>
              <a:headEnd/>
              <a:tailEnd/>
            </a:ln>
            <a:effectLst/>
          </p:spPr>
          <p:txBody>
            <a:bodyPr lIns="18000" rIns="18000" anchor="ctr" anchorCtr="1"/>
            <a:lstStyle/>
            <a:p>
              <a:pPr algn="ctr">
                <a:defRPr/>
              </a:pPr>
              <a:r>
                <a:rPr kumimoji="1" lang="zh-CN" altLang="en-US" b="1">
                  <a:effectLst>
                    <a:outerShdw blurRad="38100" dist="38100" dir="2700000" algn="tl">
                      <a:srgbClr val="000000"/>
                    </a:outerShdw>
                  </a:effectLst>
                  <a:latin typeface="Arial" charset="0"/>
                  <a:ea typeface="楷体_GB2312" pitchFamily="49" charset="-122"/>
                </a:rPr>
                <a:t>为</a:t>
              </a:r>
              <a:r>
                <a:rPr kumimoji="1" lang="en-US" altLang="zh-CN" b="1">
                  <a:effectLst>
                    <a:outerShdw blurRad="38100" dist="38100" dir="2700000" algn="tl">
                      <a:srgbClr val="000000"/>
                    </a:outerShdw>
                  </a:effectLst>
                  <a:latin typeface="Arial" charset="0"/>
                  <a:ea typeface="楷体_GB2312" pitchFamily="49" charset="-122"/>
                </a:rPr>
                <a:t>dx,tx</a:t>
              </a:r>
              <a:r>
                <a:rPr kumimoji="1" lang="zh-CN" altLang="en-US" b="1">
                  <a:effectLst>
                    <a:outerShdw blurRad="38100" dist="38100" dir="2700000" algn="tl">
                      <a:srgbClr val="000000"/>
                    </a:outerShdw>
                  </a:effectLst>
                  <a:latin typeface="Arial" charset="0"/>
                  <a:ea typeface="楷体_GB2312" pitchFamily="49" charset="-122"/>
                </a:rPr>
                <a:t>置初值</a:t>
              </a:r>
              <a:r>
                <a:rPr kumimoji="1" lang="en-US" altLang="zh-CN" b="1">
                  <a:effectLst>
                    <a:outerShdw blurRad="38100" dist="38100" dir="2700000" algn="tl">
                      <a:srgbClr val="000000"/>
                    </a:outerShdw>
                  </a:effectLst>
                  <a:latin typeface="Arial" charset="0"/>
                  <a:ea typeface="楷体_GB2312" pitchFamily="49" charset="-122"/>
                </a:rPr>
                <a:t>,</a:t>
              </a:r>
              <a:r>
                <a:rPr kumimoji="1" lang="zh-CN" altLang="en-US" b="1">
                  <a:effectLst>
                    <a:outerShdw blurRad="38100" dist="38100" dir="2700000" algn="tl">
                      <a:srgbClr val="000000"/>
                    </a:outerShdw>
                  </a:effectLst>
                  <a:latin typeface="Arial" charset="0"/>
                  <a:ea typeface="楷体_GB2312" pitchFamily="49" charset="-122"/>
                </a:rPr>
                <a:t>暂时保留</a:t>
              </a:r>
              <a:r>
                <a:rPr kumimoji="1" lang="en-US" altLang="zh-CN" b="1">
                  <a:effectLst>
                    <a:outerShdw blurRad="38100" dist="38100" dir="2700000" algn="tl">
                      <a:srgbClr val="000000"/>
                    </a:outerShdw>
                  </a:effectLst>
                  <a:latin typeface="Arial" charset="0"/>
                  <a:ea typeface="楷体_GB2312" pitchFamily="49" charset="-122"/>
                </a:rPr>
                <a:t>code</a:t>
              </a:r>
              <a:r>
                <a:rPr kumimoji="1" lang="zh-CN" altLang="en-US" b="1">
                  <a:effectLst>
                    <a:outerShdw blurRad="38100" dist="38100" dir="2700000" algn="tl">
                      <a:srgbClr val="000000"/>
                    </a:outerShdw>
                  </a:effectLst>
                  <a:latin typeface="Arial" charset="0"/>
                  <a:ea typeface="楷体_GB2312" pitchFamily="49" charset="-122"/>
                </a:rPr>
                <a:t>下标指针</a:t>
              </a:r>
              <a:r>
                <a:rPr kumimoji="1" lang="en-US" altLang="zh-CN" b="1">
                  <a:effectLst>
                    <a:outerShdw blurRad="38100" dist="38100" dir="2700000" algn="tl">
                      <a:srgbClr val="000000"/>
                    </a:outerShdw>
                  </a:effectLst>
                  <a:latin typeface="Arial" charset="0"/>
                  <a:ea typeface="楷体_GB2312" pitchFamily="49" charset="-122"/>
                </a:rPr>
                <a:t>cx</a:t>
              </a:r>
              <a:r>
                <a:rPr kumimoji="1" lang="zh-CN" altLang="en-US" b="1">
                  <a:effectLst>
                    <a:outerShdw blurRad="38100" dist="38100" dir="2700000" algn="tl">
                      <a:srgbClr val="000000"/>
                    </a:outerShdw>
                  </a:effectLst>
                  <a:latin typeface="Arial" charset="0"/>
                  <a:ea typeface="楷体_GB2312" pitchFamily="49" charset="-122"/>
                </a:rPr>
                <a:t>值在</a:t>
              </a:r>
              <a:r>
                <a:rPr kumimoji="1" lang="en-US" altLang="zh-CN" b="1">
                  <a:effectLst>
                    <a:outerShdw blurRad="38100" dist="38100" dir="2700000" algn="tl">
                      <a:srgbClr val="000000"/>
                    </a:outerShdw>
                  </a:effectLst>
                  <a:latin typeface="Arial" charset="0"/>
                  <a:ea typeface="楷体_GB2312" pitchFamily="49" charset="-122"/>
                </a:rPr>
                <a:t>table</a:t>
              </a:r>
              <a:r>
                <a:rPr kumimoji="1" lang="zh-CN" altLang="en-US" b="1">
                  <a:effectLst>
                    <a:outerShdw blurRad="38100" dist="38100" dir="2700000" algn="tl">
                      <a:srgbClr val="000000"/>
                    </a:outerShdw>
                  </a:effectLst>
                  <a:latin typeface="Arial" charset="0"/>
                  <a:ea typeface="楷体_GB2312" pitchFamily="49" charset="-122"/>
                </a:rPr>
                <a:t>表中</a:t>
              </a:r>
            </a:p>
          </p:txBody>
        </p:sp>
        <p:cxnSp>
          <p:nvCxnSpPr>
            <p:cNvPr id="41997" name="AutoShape 10"/>
            <p:cNvCxnSpPr>
              <a:cxnSpLocks noChangeShapeType="1"/>
              <a:stCxn id="166921" idx="2"/>
              <a:endCxn id="166925" idx="0"/>
            </p:cNvCxnSpPr>
            <p:nvPr/>
          </p:nvCxnSpPr>
          <p:spPr bwMode="auto">
            <a:xfrm flipH="1">
              <a:off x="2902" y="1441"/>
              <a:ext cx="1" cy="123"/>
            </a:xfrm>
            <a:prstGeom prst="straightConnector1">
              <a:avLst/>
            </a:prstGeom>
            <a:noFill/>
            <a:ln w="19050">
              <a:solidFill>
                <a:srgbClr val="FFCC00"/>
              </a:solidFill>
              <a:round/>
              <a:headEnd/>
              <a:tailEnd type="triangle" w="med" len="med"/>
            </a:ln>
          </p:spPr>
        </p:cxnSp>
        <p:sp>
          <p:nvSpPr>
            <p:cNvPr id="166923" name="AutoShape 11"/>
            <p:cNvSpPr>
              <a:spLocks noChangeArrowheads="1"/>
            </p:cNvSpPr>
            <p:nvPr/>
          </p:nvSpPr>
          <p:spPr bwMode="auto">
            <a:xfrm>
              <a:off x="2279" y="2115"/>
              <a:ext cx="1247" cy="227"/>
            </a:xfrm>
            <a:prstGeom prst="flowChartPredefinedProcess">
              <a:avLst/>
            </a:prstGeom>
            <a:solidFill>
              <a:srgbClr val="FFFF99">
                <a:alpha val="50000"/>
              </a:srgbClr>
            </a:solidFill>
            <a:ln w="19050" algn="ctr">
              <a:solidFill>
                <a:srgbClr val="33CCCC"/>
              </a:solidFill>
              <a:miter lim="800000"/>
              <a:headEnd/>
              <a:tailEnd/>
            </a:ln>
            <a:effectLst/>
          </p:spPr>
          <p:txBody>
            <a:bodyPr wrap="none" lIns="0" tIns="0" rIns="0" bIns="0" anchor="ctr"/>
            <a:lstStyle/>
            <a:p>
              <a:pPr lvl="0" algn="ctr">
                <a:defRPr/>
              </a:pPr>
              <a:r>
                <a:rPr kumimoji="1" lang="zh-CN" altLang="en-US" b="1">
                  <a:solidFill>
                    <a:srgbClr val="FFFFFF"/>
                  </a:solidFill>
                  <a:effectLst>
                    <a:outerShdw blurRad="38100" dist="38100" dir="2700000" algn="tl">
                      <a:srgbClr val="000000"/>
                    </a:outerShdw>
                  </a:effectLst>
                  <a:latin typeface="Arial" charset="0"/>
                  <a:ea typeface="楷体_GB2312" pitchFamily="49" charset="-122"/>
                </a:rPr>
                <a:t>常量说明处理 </a:t>
              </a:r>
            </a:p>
          </p:txBody>
        </p:sp>
        <p:grpSp>
          <p:nvGrpSpPr>
            <p:cNvPr id="41999" name="Group 12"/>
            <p:cNvGrpSpPr>
              <a:grpSpLocks/>
            </p:cNvGrpSpPr>
            <p:nvPr/>
          </p:nvGrpSpPr>
          <p:grpSpPr bwMode="auto">
            <a:xfrm>
              <a:off x="2040" y="1570"/>
              <a:ext cx="1724" cy="363"/>
              <a:chOff x="2154" y="1207"/>
              <a:chExt cx="1724" cy="499"/>
            </a:xfrm>
          </p:grpSpPr>
          <p:sp>
            <p:nvSpPr>
              <p:cNvPr id="166925" name="AutoShape 13"/>
              <p:cNvSpPr>
                <a:spLocks noChangeArrowheads="1"/>
              </p:cNvSpPr>
              <p:nvPr/>
            </p:nvSpPr>
            <p:spPr bwMode="auto">
              <a:xfrm>
                <a:off x="2154" y="1207"/>
                <a:ext cx="1724" cy="499"/>
              </a:xfrm>
              <a:prstGeom prst="flowChartDecision">
                <a:avLst/>
              </a:prstGeom>
              <a:solidFill>
                <a:srgbClr val="FFFF99">
                  <a:alpha val="50000"/>
                </a:srgbClr>
              </a:solidFill>
              <a:ln w="19050" algn="ctr">
                <a:solidFill>
                  <a:srgbClr val="FFCC00"/>
                </a:solidFill>
                <a:miter lim="800000"/>
                <a:headEnd/>
                <a:tailEnd/>
              </a:ln>
              <a:effectLst/>
            </p:spPr>
            <p:txBody>
              <a:bodyPr lIns="0" tIns="0" rIns="0" bIns="0" anchor="ctr" anchorCtr="1"/>
              <a:lstStyle/>
              <a:p>
                <a:pPr algn="ctr">
                  <a:defRPr/>
                </a:pPr>
                <a:endParaRPr kumimoji="1" lang="zh-CN" altLang="zh-CN" b="1">
                  <a:effectLst>
                    <a:outerShdw blurRad="38100" dist="38100" dir="2700000" algn="tl">
                      <a:srgbClr val="000000"/>
                    </a:outerShdw>
                  </a:effectLst>
                  <a:latin typeface="Arial" charset="0"/>
                  <a:ea typeface="楷体_GB2312" pitchFamily="49" charset="-122"/>
                </a:endParaRPr>
              </a:p>
            </p:txBody>
          </p:sp>
          <p:sp>
            <p:nvSpPr>
              <p:cNvPr id="166926" name="Rectangle 14"/>
              <p:cNvSpPr>
                <a:spLocks noChangeArrowheads="1"/>
              </p:cNvSpPr>
              <p:nvPr/>
            </p:nvSpPr>
            <p:spPr bwMode="auto">
              <a:xfrm>
                <a:off x="2450" y="1344"/>
                <a:ext cx="1132" cy="238"/>
              </a:xfrm>
              <a:prstGeom prst="rect">
                <a:avLst/>
              </a:prstGeom>
              <a:noFill/>
              <a:ln w="19050" algn="ctr">
                <a:noFill/>
                <a:miter lim="800000"/>
                <a:headEnd/>
                <a:tailEnd/>
              </a:ln>
              <a:effectLst/>
            </p:spPr>
            <p:txBody>
              <a:bodyPr wrap="none" lIns="0" tIns="0" rIns="0" bIns="0" anchorCtr="1">
                <a:spAutoFit/>
              </a:bodyPr>
              <a:lstStyle/>
              <a:p>
                <a:pPr algn="ctr">
                  <a:defRPr/>
                </a:pPr>
                <a:r>
                  <a:rPr kumimoji="1" lang="en-US" altLang="zh-CN" b="1">
                    <a:effectLst>
                      <a:outerShdw blurRad="38100" dist="38100" dir="2700000" algn="tl">
                        <a:srgbClr val="000000"/>
                      </a:outerShdw>
                    </a:effectLst>
                    <a:latin typeface="Arial" charset="0"/>
                    <a:ea typeface="楷体_GB2312" pitchFamily="49" charset="-122"/>
                  </a:rPr>
                  <a:t>sym=constsym?</a:t>
                </a:r>
              </a:p>
            </p:txBody>
          </p:sp>
        </p:grpSp>
        <p:grpSp>
          <p:nvGrpSpPr>
            <p:cNvPr id="42000" name="Group 15"/>
            <p:cNvGrpSpPr>
              <a:grpSpLocks/>
            </p:cNvGrpSpPr>
            <p:nvPr/>
          </p:nvGrpSpPr>
          <p:grpSpPr bwMode="auto">
            <a:xfrm>
              <a:off x="2041" y="2523"/>
              <a:ext cx="1724" cy="363"/>
              <a:chOff x="2154" y="1207"/>
              <a:chExt cx="1724" cy="499"/>
            </a:xfrm>
          </p:grpSpPr>
          <p:sp>
            <p:nvSpPr>
              <p:cNvPr id="166928" name="AutoShape 16"/>
              <p:cNvSpPr>
                <a:spLocks noChangeArrowheads="1"/>
              </p:cNvSpPr>
              <p:nvPr/>
            </p:nvSpPr>
            <p:spPr bwMode="auto">
              <a:xfrm>
                <a:off x="2154" y="1207"/>
                <a:ext cx="1724" cy="499"/>
              </a:xfrm>
              <a:prstGeom prst="flowChartDecision">
                <a:avLst/>
              </a:prstGeom>
              <a:solidFill>
                <a:srgbClr val="FFFF99">
                  <a:alpha val="50000"/>
                </a:srgbClr>
              </a:solidFill>
              <a:ln w="19050" algn="ctr">
                <a:solidFill>
                  <a:srgbClr val="FFCC00"/>
                </a:solidFill>
                <a:miter lim="800000"/>
                <a:headEnd/>
                <a:tailEnd/>
              </a:ln>
              <a:effectLst/>
            </p:spPr>
            <p:txBody>
              <a:bodyPr lIns="0" tIns="0" rIns="0" bIns="0" anchor="ctr" anchorCtr="1"/>
              <a:lstStyle/>
              <a:p>
                <a:pPr algn="ctr">
                  <a:defRPr/>
                </a:pPr>
                <a:endParaRPr kumimoji="1" lang="zh-CN" altLang="zh-CN" b="1">
                  <a:effectLst>
                    <a:outerShdw blurRad="38100" dist="38100" dir="2700000" algn="tl">
                      <a:srgbClr val="000000"/>
                    </a:outerShdw>
                  </a:effectLst>
                  <a:latin typeface="Arial" charset="0"/>
                  <a:ea typeface="楷体_GB2312" pitchFamily="49" charset="-122"/>
                </a:endParaRPr>
              </a:p>
            </p:txBody>
          </p:sp>
          <p:sp>
            <p:nvSpPr>
              <p:cNvPr id="166929" name="Rectangle 17"/>
              <p:cNvSpPr>
                <a:spLocks noChangeArrowheads="1"/>
              </p:cNvSpPr>
              <p:nvPr/>
            </p:nvSpPr>
            <p:spPr bwMode="auto">
              <a:xfrm>
                <a:off x="2534" y="1344"/>
                <a:ext cx="964" cy="238"/>
              </a:xfrm>
              <a:prstGeom prst="rect">
                <a:avLst/>
              </a:prstGeom>
              <a:noFill/>
              <a:ln w="19050" algn="ctr">
                <a:noFill/>
                <a:miter lim="800000"/>
                <a:headEnd/>
                <a:tailEnd/>
              </a:ln>
              <a:effectLst/>
            </p:spPr>
            <p:txBody>
              <a:bodyPr wrap="none" lIns="0" tIns="0" rIns="0" bIns="0" anchorCtr="1">
                <a:spAutoFit/>
              </a:bodyPr>
              <a:lstStyle/>
              <a:p>
                <a:pPr algn="ctr">
                  <a:defRPr/>
                </a:pPr>
                <a:r>
                  <a:rPr kumimoji="1" lang="en-US" altLang="zh-CN" b="1">
                    <a:effectLst>
                      <a:outerShdw blurRad="38100" dist="38100" dir="2700000" algn="tl">
                        <a:srgbClr val="000000"/>
                      </a:outerShdw>
                    </a:effectLst>
                    <a:latin typeface="Arial" charset="0"/>
                    <a:ea typeface="楷体_GB2312" pitchFamily="49" charset="-122"/>
                  </a:rPr>
                  <a:t>sym=varsym?</a:t>
                </a:r>
              </a:p>
            </p:txBody>
          </p:sp>
        </p:grpSp>
        <p:sp>
          <p:nvSpPr>
            <p:cNvPr id="166930" name="AutoShape 18"/>
            <p:cNvSpPr>
              <a:spLocks noChangeArrowheads="1"/>
            </p:cNvSpPr>
            <p:nvPr/>
          </p:nvSpPr>
          <p:spPr bwMode="auto">
            <a:xfrm>
              <a:off x="2279" y="3067"/>
              <a:ext cx="1247" cy="227"/>
            </a:xfrm>
            <a:prstGeom prst="flowChartPredefinedProcess">
              <a:avLst/>
            </a:prstGeom>
            <a:solidFill>
              <a:srgbClr val="FFFF99">
                <a:alpha val="50000"/>
              </a:srgbClr>
            </a:solidFill>
            <a:ln w="19050" algn="ctr">
              <a:solidFill>
                <a:srgbClr val="33CCCC"/>
              </a:solidFill>
              <a:miter lim="800000"/>
              <a:headEnd/>
              <a:tailEnd/>
            </a:ln>
            <a:effectLst/>
          </p:spPr>
          <p:txBody>
            <a:bodyPr wrap="none" lIns="0" tIns="0" rIns="0" bIns="0" anchor="ctr"/>
            <a:lstStyle/>
            <a:p>
              <a:pPr lvl="0" algn="ctr">
                <a:defRPr/>
              </a:pPr>
              <a:r>
                <a:rPr kumimoji="1" lang="zh-CN" altLang="en-US" b="1">
                  <a:solidFill>
                    <a:srgbClr val="FFFFFF"/>
                  </a:solidFill>
                  <a:effectLst>
                    <a:outerShdw blurRad="38100" dist="38100" dir="2700000" algn="tl">
                      <a:srgbClr val="000000"/>
                    </a:outerShdw>
                  </a:effectLst>
                  <a:latin typeface="Arial" charset="0"/>
                  <a:ea typeface="楷体_GB2312" pitchFamily="49" charset="-122"/>
                </a:rPr>
                <a:t>变量说明处理</a:t>
              </a:r>
            </a:p>
          </p:txBody>
        </p:sp>
        <p:cxnSp>
          <p:nvCxnSpPr>
            <p:cNvPr id="42002" name="AutoShape 19"/>
            <p:cNvCxnSpPr>
              <a:cxnSpLocks noChangeShapeType="1"/>
              <a:stCxn id="166925" idx="2"/>
              <a:endCxn id="166923" idx="0"/>
            </p:cNvCxnSpPr>
            <p:nvPr/>
          </p:nvCxnSpPr>
          <p:spPr bwMode="auto">
            <a:xfrm>
              <a:off x="2902" y="1939"/>
              <a:ext cx="1" cy="170"/>
            </a:xfrm>
            <a:prstGeom prst="straightConnector1">
              <a:avLst/>
            </a:prstGeom>
            <a:noFill/>
            <a:ln w="19050">
              <a:solidFill>
                <a:srgbClr val="FFCC00"/>
              </a:solidFill>
              <a:round/>
              <a:headEnd/>
              <a:tailEnd type="triangle" w="med" len="med"/>
            </a:ln>
          </p:spPr>
        </p:cxnSp>
        <p:cxnSp>
          <p:nvCxnSpPr>
            <p:cNvPr id="42003" name="AutoShape 20"/>
            <p:cNvCxnSpPr>
              <a:cxnSpLocks noChangeShapeType="1"/>
              <a:stCxn id="166923" idx="2"/>
              <a:endCxn id="166928" idx="0"/>
            </p:cNvCxnSpPr>
            <p:nvPr/>
          </p:nvCxnSpPr>
          <p:spPr bwMode="auto">
            <a:xfrm>
              <a:off x="2903" y="2348"/>
              <a:ext cx="0" cy="169"/>
            </a:xfrm>
            <a:prstGeom prst="straightConnector1">
              <a:avLst/>
            </a:prstGeom>
            <a:noFill/>
            <a:ln w="19050">
              <a:solidFill>
                <a:srgbClr val="FFCC00"/>
              </a:solidFill>
              <a:round/>
              <a:headEnd/>
              <a:tailEnd type="triangle" w="med" len="med"/>
            </a:ln>
          </p:spPr>
        </p:cxnSp>
        <p:cxnSp>
          <p:nvCxnSpPr>
            <p:cNvPr id="42004" name="AutoShape 21"/>
            <p:cNvCxnSpPr>
              <a:cxnSpLocks noChangeShapeType="1"/>
              <a:stCxn id="166928" idx="2"/>
              <a:endCxn id="166930" idx="0"/>
            </p:cNvCxnSpPr>
            <p:nvPr/>
          </p:nvCxnSpPr>
          <p:spPr bwMode="auto">
            <a:xfrm>
              <a:off x="2903" y="2892"/>
              <a:ext cx="0" cy="169"/>
            </a:xfrm>
            <a:prstGeom prst="straightConnector1">
              <a:avLst/>
            </a:prstGeom>
            <a:noFill/>
            <a:ln w="19050">
              <a:solidFill>
                <a:srgbClr val="FFCC00"/>
              </a:solidFill>
              <a:round/>
              <a:headEnd/>
              <a:tailEnd type="triangle" w="med" len="med"/>
            </a:ln>
          </p:spPr>
        </p:cxnSp>
        <p:sp>
          <p:nvSpPr>
            <p:cNvPr id="42005" name="Rectangle 22"/>
            <p:cNvSpPr>
              <a:spLocks noChangeArrowheads="1"/>
            </p:cNvSpPr>
            <p:nvPr/>
          </p:nvSpPr>
          <p:spPr bwMode="auto">
            <a:xfrm>
              <a:off x="2669" y="2366"/>
              <a:ext cx="227" cy="136"/>
            </a:xfrm>
            <a:prstGeom prst="rect">
              <a:avLst/>
            </a:prstGeom>
            <a:noFill/>
            <a:ln w="19050" algn="ctr">
              <a:noFill/>
              <a:miter lim="800000"/>
              <a:headEnd/>
              <a:tailEnd/>
            </a:ln>
          </p:spPr>
          <p:txBody>
            <a:bodyPr wrap="none" lIns="0" tIns="0" rIns="0" bIns="0" anchor="ctr"/>
            <a:lstStyle/>
            <a:p>
              <a:endParaRPr lang="zh-CN" altLang="en-US"/>
            </a:p>
          </p:txBody>
        </p:sp>
        <p:sp>
          <p:nvSpPr>
            <p:cNvPr id="166935" name="Rectangle 23"/>
            <p:cNvSpPr>
              <a:spLocks noChangeArrowheads="1"/>
            </p:cNvSpPr>
            <p:nvPr/>
          </p:nvSpPr>
          <p:spPr bwMode="auto">
            <a:xfrm>
              <a:off x="2864" y="2892"/>
              <a:ext cx="318" cy="136"/>
            </a:xfrm>
            <a:prstGeom prst="rect">
              <a:avLst/>
            </a:prstGeom>
            <a:noFill/>
            <a:ln w="19050" algn="ctr">
              <a:noFill/>
              <a:miter lim="800000"/>
              <a:headEnd/>
              <a:tailEnd/>
            </a:ln>
            <a:effectLst/>
          </p:spPr>
          <p:txBody>
            <a:bodyPr wrap="none" lIns="0" tIns="0" rIns="0" bIns="0" anchor="ctr"/>
            <a:lstStyle/>
            <a:p>
              <a:pPr algn="ctr">
                <a:defRPr/>
              </a:pPr>
              <a:r>
                <a:rPr lang="en-US" altLang="zh-CN" b="1">
                  <a:effectLst>
                    <a:outerShdw blurRad="38100" dist="38100" dir="2700000" algn="tl">
                      <a:srgbClr val="000000"/>
                    </a:outerShdw>
                  </a:effectLst>
                  <a:latin typeface="Arial" charset="0"/>
                  <a:ea typeface="宋体" pitchFamily="2" charset="-122"/>
                </a:rPr>
                <a:t>Y</a:t>
              </a:r>
            </a:p>
          </p:txBody>
        </p:sp>
        <p:cxnSp>
          <p:nvCxnSpPr>
            <p:cNvPr id="42007" name="AutoShape 24"/>
            <p:cNvCxnSpPr>
              <a:cxnSpLocks noChangeShapeType="1"/>
              <a:stCxn id="166928" idx="3"/>
              <a:endCxn id="42009" idx="3"/>
            </p:cNvCxnSpPr>
            <p:nvPr/>
          </p:nvCxnSpPr>
          <p:spPr bwMode="auto">
            <a:xfrm flipH="1">
              <a:off x="2880" y="2705"/>
              <a:ext cx="891" cy="702"/>
            </a:xfrm>
            <a:prstGeom prst="bentConnector3">
              <a:avLst>
                <a:gd name="adj1" fmla="val -15486"/>
              </a:avLst>
            </a:prstGeom>
            <a:noFill/>
            <a:ln w="19050">
              <a:solidFill>
                <a:srgbClr val="FFCC00"/>
              </a:solidFill>
              <a:miter lim="800000"/>
              <a:headEnd/>
              <a:tailEnd type="triangle" w="med" len="med"/>
            </a:ln>
          </p:spPr>
        </p:cxnSp>
        <p:sp>
          <p:nvSpPr>
            <p:cNvPr id="166937" name="Rectangle 25"/>
            <p:cNvSpPr>
              <a:spLocks noChangeArrowheads="1"/>
            </p:cNvSpPr>
            <p:nvPr/>
          </p:nvSpPr>
          <p:spPr bwMode="auto">
            <a:xfrm>
              <a:off x="3590" y="2529"/>
              <a:ext cx="318" cy="136"/>
            </a:xfrm>
            <a:prstGeom prst="rect">
              <a:avLst/>
            </a:prstGeom>
            <a:noFill/>
            <a:ln w="19050" algn="ctr">
              <a:noFill/>
              <a:miter lim="800000"/>
              <a:headEnd/>
              <a:tailEnd/>
            </a:ln>
            <a:effectLst/>
          </p:spPr>
          <p:txBody>
            <a:bodyPr wrap="none" lIns="0" tIns="0" rIns="0" bIns="0" anchor="ctr"/>
            <a:lstStyle/>
            <a:p>
              <a:pPr algn="ctr">
                <a:defRPr/>
              </a:pPr>
              <a:r>
                <a:rPr lang="en-US" altLang="zh-CN" b="1">
                  <a:effectLst>
                    <a:outerShdw blurRad="38100" dist="38100" dir="2700000" algn="tl">
                      <a:srgbClr val="000000"/>
                    </a:outerShdw>
                  </a:effectLst>
                  <a:latin typeface="Arial" charset="0"/>
                  <a:ea typeface="宋体" pitchFamily="2" charset="-122"/>
                </a:rPr>
                <a:t>N</a:t>
              </a:r>
            </a:p>
          </p:txBody>
        </p:sp>
        <p:sp>
          <p:nvSpPr>
            <p:cNvPr id="42009" name="Rectangle 26"/>
            <p:cNvSpPr>
              <a:spLocks noChangeArrowheads="1"/>
            </p:cNvSpPr>
            <p:nvPr/>
          </p:nvSpPr>
          <p:spPr bwMode="auto">
            <a:xfrm>
              <a:off x="2653" y="3339"/>
              <a:ext cx="227" cy="136"/>
            </a:xfrm>
            <a:prstGeom prst="rect">
              <a:avLst/>
            </a:prstGeom>
            <a:noFill/>
            <a:ln w="19050" algn="ctr">
              <a:noFill/>
              <a:miter lim="800000"/>
              <a:headEnd/>
              <a:tailEnd/>
            </a:ln>
          </p:spPr>
          <p:txBody>
            <a:bodyPr wrap="none" lIns="0" tIns="0" rIns="0" bIns="0" anchor="ctr"/>
            <a:lstStyle/>
            <a:p>
              <a:endParaRPr lang="zh-CN" altLang="en-US"/>
            </a:p>
          </p:txBody>
        </p:sp>
        <p:cxnSp>
          <p:nvCxnSpPr>
            <p:cNvPr id="42010" name="AutoShape 27"/>
            <p:cNvCxnSpPr>
              <a:cxnSpLocks noChangeShapeType="1"/>
              <a:stCxn id="166930" idx="2"/>
            </p:cNvCxnSpPr>
            <p:nvPr/>
          </p:nvCxnSpPr>
          <p:spPr bwMode="auto">
            <a:xfrm>
              <a:off x="2903" y="3300"/>
              <a:ext cx="0" cy="215"/>
            </a:xfrm>
            <a:prstGeom prst="straightConnector1">
              <a:avLst/>
            </a:prstGeom>
            <a:noFill/>
            <a:ln w="19050">
              <a:solidFill>
                <a:srgbClr val="FFCC00"/>
              </a:solidFill>
              <a:round/>
              <a:headEnd/>
              <a:tailEnd type="triangle" w="med" len="med"/>
            </a:ln>
          </p:spPr>
        </p:cxnSp>
        <p:sp>
          <p:nvSpPr>
            <p:cNvPr id="42011" name="Oval 28"/>
            <p:cNvSpPr>
              <a:spLocks noChangeArrowheads="1"/>
            </p:cNvSpPr>
            <p:nvPr/>
          </p:nvSpPr>
          <p:spPr bwMode="auto">
            <a:xfrm>
              <a:off x="2859" y="3521"/>
              <a:ext cx="90" cy="91"/>
            </a:xfrm>
            <a:prstGeom prst="ellipse">
              <a:avLst/>
            </a:prstGeom>
            <a:noFill/>
            <a:ln w="28575" algn="ctr">
              <a:solidFill>
                <a:srgbClr val="FFCC00"/>
              </a:solidFill>
              <a:round/>
              <a:headEnd/>
              <a:tailEnd/>
            </a:ln>
          </p:spPr>
          <p:txBody>
            <a:bodyPr wrap="none" lIns="0" tIns="0" rIns="0" bIns="0" anchor="ctr"/>
            <a:lstStyle/>
            <a:p>
              <a:endParaRPr lang="zh-CN" altLang="en-US"/>
            </a:p>
          </p:txBody>
        </p:sp>
      </p:grpSp>
      <p:sp>
        <p:nvSpPr>
          <p:cNvPr id="41990" name="Rectangle 29"/>
          <p:cNvSpPr>
            <a:spLocks noChangeArrowheads="1"/>
          </p:cNvSpPr>
          <p:nvPr/>
        </p:nvSpPr>
        <p:spPr bwMode="auto">
          <a:xfrm>
            <a:off x="7317093" y="88900"/>
            <a:ext cx="1741182" cy="246221"/>
          </a:xfrm>
          <a:prstGeom prst="rect">
            <a:avLst/>
          </a:prstGeom>
          <a:noFill/>
          <a:ln w="9525">
            <a:noFill/>
            <a:miter lim="800000"/>
            <a:headEnd/>
            <a:tailEnd/>
          </a:ln>
        </p:spPr>
        <p:txBody>
          <a:bodyPr wrap="none">
            <a:spAutoFit/>
          </a:bodyPr>
          <a:lstStyle/>
          <a:p>
            <a:pPr algn="r"/>
            <a:r>
              <a:rPr lang="en-US" altLang="en-US" sz="1000" dirty="0">
                <a:solidFill>
                  <a:schemeClr val="tx2"/>
                </a:solidFill>
                <a:latin typeface="Arial" charset="0"/>
              </a:rPr>
              <a:t>4  PL/0编译程序的语法分析</a:t>
            </a:r>
            <a:endParaRPr lang="zh-CN" altLang="en-US" sz="1000" dirty="0">
              <a:solidFill>
                <a:schemeClr val="tx2"/>
              </a:solidFill>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2"/>
          <p:cNvSpPr>
            <a:spLocks noGrp="1"/>
          </p:cNvSpPr>
          <p:nvPr>
            <p:ph type="sldNum" sz="quarter" idx="11"/>
          </p:nvPr>
        </p:nvSpPr>
        <p:spPr>
          <a:noFill/>
        </p:spPr>
        <p:txBody>
          <a:bodyPr/>
          <a:lstStyle/>
          <a:p>
            <a:fld id="{9886BDFB-817D-463B-B02A-6821C299537F}" type="slidenum">
              <a:rPr lang="en-US" altLang="zh-CN" smtClean="0">
                <a:ea typeface="宋体" charset="-122"/>
              </a:rPr>
              <a:pPr/>
              <a:t>4</a:t>
            </a:fld>
            <a:endParaRPr lang="en-US" altLang="zh-CN">
              <a:ea typeface="宋体" charset="-122"/>
            </a:endParaRPr>
          </a:p>
        </p:txBody>
      </p:sp>
      <p:sp>
        <p:nvSpPr>
          <p:cNvPr id="59" name="页脚占位符 3"/>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grpSp>
        <p:nvGrpSpPr>
          <p:cNvPr id="6148" name="Group 106"/>
          <p:cNvGrpSpPr>
            <a:grpSpLocks/>
          </p:cNvGrpSpPr>
          <p:nvPr/>
        </p:nvGrpSpPr>
        <p:grpSpPr bwMode="auto">
          <a:xfrm>
            <a:off x="1044575" y="531813"/>
            <a:ext cx="3608388" cy="396875"/>
            <a:chOff x="658" y="335"/>
            <a:chExt cx="2273" cy="250"/>
          </a:xfrm>
        </p:grpSpPr>
        <p:sp>
          <p:nvSpPr>
            <p:cNvPr id="78853" name="Text Box 5"/>
            <p:cNvSpPr txBox="1">
              <a:spLocks noChangeArrowheads="1"/>
            </p:cNvSpPr>
            <p:nvPr/>
          </p:nvSpPr>
          <p:spPr bwMode="auto">
            <a:xfrm>
              <a:off x="658" y="335"/>
              <a:ext cx="511" cy="250"/>
            </a:xfrm>
            <a:prstGeom prst="rect">
              <a:avLst/>
            </a:prstGeom>
            <a:noFill/>
            <a:ln w="38100" algn="ctr">
              <a:noFill/>
              <a:miter lim="800000"/>
              <a:headEnd/>
              <a:tailEnd/>
            </a:ln>
            <a:effectLst/>
          </p:spPr>
          <p:txBody>
            <a:bodyPr anchor="ctr" anchorCtr="1"/>
            <a:lstStyle/>
            <a:p>
              <a:pPr algn="ctr">
                <a:defRPr/>
              </a:pPr>
              <a:r>
                <a:rPr kumimoji="1" lang="zh-CN" altLang="en-US" sz="2000" b="1">
                  <a:effectLst>
                    <a:outerShdw blurRad="38100" dist="38100" dir="2700000" algn="tl">
                      <a:srgbClr val="000000"/>
                    </a:outerShdw>
                  </a:effectLst>
                  <a:latin typeface="+mn-lt"/>
                  <a:ea typeface="楷体" pitchFamily="49" charset="-122"/>
                </a:rPr>
                <a:t>程序</a:t>
              </a:r>
            </a:p>
          </p:txBody>
        </p:sp>
        <p:sp>
          <p:nvSpPr>
            <p:cNvPr id="78854" name="Line 6"/>
            <p:cNvSpPr>
              <a:spLocks noChangeShapeType="1"/>
            </p:cNvSpPr>
            <p:nvPr/>
          </p:nvSpPr>
          <p:spPr bwMode="auto">
            <a:xfrm>
              <a:off x="1205" y="460"/>
              <a:ext cx="453" cy="0"/>
            </a:xfrm>
            <a:prstGeom prst="line">
              <a:avLst/>
            </a:prstGeom>
            <a:noFill/>
            <a:ln w="38100">
              <a:solidFill>
                <a:srgbClr val="FFCC00"/>
              </a:solidFill>
              <a:round/>
              <a:headEnd/>
              <a:tailEnd type="triangle" w="med" len="med"/>
            </a:ln>
            <a:effectLst/>
          </p:spPr>
          <p:txBody>
            <a:bodyPr anchor="ctr" anchorCtr="1"/>
            <a:lstStyle/>
            <a:p>
              <a:pPr>
                <a:defRPr/>
              </a:pPr>
              <a:endParaRPr lang="zh-CN" altLang="en-US">
                <a:latin typeface="+mn-lt"/>
                <a:ea typeface="楷体" pitchFamily="49" charset="-122"/>
              </a:endParaRPr>
            </a:p>
          </p:txBody>
        </p:sp>
        <p:sp>
          <p:nvSpPr>
            <p:cNvPr id="78855" name="Text Box 7"/>
            <p:cNvSpPr txBox="1">
              <a:spLocks noChangeArrowheads="1"/>
            </p:cNvSpPr>
            <p:nvPr/>
          </p:nvSpPr>
          <p:spPr bwMode="auto">
            <a:xfrm>
              <a:off x="1663" y="346"/>
              <a:ext cx="793" cy="227"/>
            </a:xfrm>
            <a:prstGeom prst="rect">
              <a:avLst/>
            </a:prstGeom>
            <a:solidFill>
              <a:srgbClr val="FFCCCC">
                <a:alpha val="20000"/>
              </a:srgbClr>
            </a:solidFill>
            <a:ln w="38100" algn="ctr">
              <a:solidFill>
                <a:srgbClr val="FF0000"/>
              </a:solidFill>
              <a:miter lim="800000"/>
              <a:headEnd/>
              <a:tailEnd/>
            </a:ln>
            <a:effectLst/>
          </p:spPr>
          <p:txBody>
            <a:bodyPr anchor="ctr" anchorCtr="1"/>
            <a:lstStyle/>
            <a:p>
              <a:pPr algn="ctr">
                <a:defRPr/>
              </a:pPr>
              <a:r>
                <a:rPr kumimoji="1" lang="zh-CN" altLang="en-US" sz="2000" b="1">
                  <a:effectLst>
                    <a:outerShdw blurRad="38100" dist="38100" dir="2700000" algn="tl">
                      <a:srgbClr val="000000"/>
                    </a:outerShdw>
                  </a:effectLst>
                  <a:latin typeface="+mn-lt"/>
                  <a:ea typeface="楷体" pitchFamily="49" charset="-122"/>
                </a:rPr>
                <a:t>分程序</a:t>
              </a:r>
            </a:p>
          </p:txBody>
        </p:sp>
        <p:sp>
          <p:nvSpPr>
            <p:cNvPr id="78856" name="Line 8"/>
            <p:cNvSpPr>
              <a:spLocks noChangeShapeType="1"/>
            </p:cNvSpPr>
            <p:nvPr/>
          </p:nvSpPr>
          <p:spPr bwMode="auto">
            <a:xfrm>
              <a:off x="2458" y="460"/>
              <a:ext cx="227" cy="0"/>
            </a:xfrm>
            <a:prstGeom prst="line">
              <a:avLst/>
            </a:prstGeom>
            <a:noFill/>
            <a:ln w="38100">
              <a:solidFill>
                <a:srgbClr val="FFCC00"/>
              </a:solidFill>
              <a:round/>
              <a:headEnd/>
              <a:tailEnd type="triangle" w="med" len="med"/>
            </a:ln>
            <a:effectLst/>
          </p:spPr>
          <p:txBody>
            <a:bodyPr anchor="ctr" anchorCtr="1"/>
            <a:lstStyle/>
            <a:p>
              <a:pPr>
                <a:defRPr/>
              </a:pPr>
              <a:endParaRPr lang="zh-CN" altLang="en-US">
                <a:latin typeface="+mn-lt"/>
                <a:ea typeface="楷体" pitchFamily="49" charset="-122"/>
              </a:endParaRPr>
            </a:p>
          </p:txBody>
        </p:sp>
        <p:sp>
          <p:nvSpPr>
            <p:cNvPr id="78857" name="Oval 9"/>
            <p:cNvSpPr>
              <a:spLocks noChangeArrowheads="1"/>
            </p:cNvSpPr>
            <p:nvPr/>
          </p:nvSpPr>
          <p:spPr bwMode="auto">
            <a:xfrm>
              <a:off x="2704" y="346"/>
              <a:ext cx="227" cy="227"/>
            </a:xfrm>
            <a:prstGeom prst="ellipse">
              <a:avLst/>
            </a:prstGeom>
            <a:solidFill>
              <a:srgbClr val="FFFF99">
                <a:alpha val="20000"/>
              </a:srgbClr>
            </a:solidFill>
            <a:ln w="38100" algn="ctr">
              <a:solidFill>
                <a:srgbClr val="FFCC00"/>
              </a:solidFill>
              <a:round/>
              <a:headEnd/>
              <a:tailEnd/>
            </a:ln>
            <a:effectLst/>
          </p:spPr>
          <p:txBody>
            <a:bodyPr anchor="ctr" anchorCtr="1"/>
            <a:lstStyle/>
            <a:p>
              <a:pPr lvl="0" algn="ctr">
                <a:defRPr/>
              </a:pPr>
              <a:r>
                <a:rPr kumimoji="1" lang="en-US" altLang="zh-CN" sz="2000" b="1">
                  <a:solidFill>
                    <a:srgbClr val="FFFFFF"/>
                  </a:solidFill>
                  <a:effectLst>
                    <a:outerShdw blurRad="38100" dist="38100" dir="2700000" algn="tl">
                      <a:srgbClr val="000000"/>
                    </a:outerShdw>
                  </a:effectLst>
                  <a:latin typeface="Courier New"/>
                  <a:ea typeface="楷体" pitchFamily="49" charset="-122"/>
                </a:rPr>
                <a:t>.</a:t>
              </a:r>
            </a:p>
          </p:txBody>
        </p:sp>
      </p:grpSp>
      <p:sp>
        <p:nvSpPr>
          <p:cNvPr id="78886" name="Rectangle 38"/>
          <p:cNvSpPr>
            <a:spLocks noChangeArrowheads="1"/>
          </p:cNvSpPr>
          <p:nvPr/>
        </p:nvSpPr>
        <p:spPr bwMode="auto">
          <a:xfrm>
            <a:off x="5148263" y="366713"/>
            <a:ext cx="3816350" cy="974725"/>
          </a:xfrm>
          <a:prstGeom prst="rect">
            <a:avLst/>
          </a:prstGeom>
          <a:noFill/>
          <a:ln w="9525">
            <a:noFill/>
            <a:miter lim="800000"/>
            <a:headEnd/>
            <a:tailEnd/>
          </a:ln>
          <a:effectLst/>
        </p:spPr>
        <p:txBody>
          <a:bodyPr>
            <a:spAutoFit/>
          </a:bodyPr>
          <a:lstStyle/>
          <a:p>
            <a:pPr>
              <a:lnSpc>
                <a:spcPct val="90000"/>
              </a:lnSpc>
              <a:spcBef>
                <a:spcPct val="20000"/>
              </a:spcBef>
              <a:defRPr/>
            </a:pPr>
            <a:r>
              <a:rPr lang="zh-CN" altLang="en-US" sz="1600" b="1">
                <a:effectLst>
                  <a:outerShdw blurRad="38100" dist="38100" dir="2700000" algn="tl">
                    <a:srgbClr val="000000"/>
                  </a:outerShdw>
                </a:effectLst>
                <a:latin typeface="Arial" charset="0"/>
                <a:ea typeface="楷体_GB2312" pitchFamily="49" charset="-122"/>
              </a:rPr>
              <a:t>椭圆和圆圈中英文字表示终结符，长方形内的中文字表示非终结符。非终结符通常有：程序、分程序、语句、条件、表达式、项、因子等。可以递归定义。</a:t>
            </a:r>
          </a:p>
        </p:txBody>
      </p:sp>
      <p:sp>
        <p:nvSpPr>
          <p:cNvPr id="78888" name="Rectangle 40"/>
          <p:cNvSpPr>
            <a:spLocks noChangeArrowheads="1"/>
          </p:cNvSpPr>
          <p:nvPr/>
        </p:nvSpPr>
        <p:spPr bwMode="auto">
          <a:xfrm>
            <a:off x="7887762" y="88900"/>
            <a:ext cx="1170513" cy="246221"/>
          </a:xfrm>
          <a:prstGeom prst="rect">
            <a:avLst/>
          </a:prstGeom>
          <a:noFill/>
          <a:ln w="9525">
            <a:noFill/>
            <a:miter lim="800000"/>
            <a:headEnd/>
            <a:tailEnd/>
          </a:ln>
          <a:effectLst/>
        </p:spPr>
        <p:txBody>
          <a:bodyPr wrap="none">
            <a:spAutoFit/>
          </a:bodyPr>
          <a:lstStyle/>
          <a:p>
            <a:pPr algn="r">
              <a:defRPr/>
            </a:pPr>
            <a:r>
              <a:rPr lang="en-US" altLang="en-US" sz="1000" dirty="0">
                <a:effectLst>
                  <a:outerShdw blurRad="38100" dist="38100" dir="2700000" algn="tl">
                    <a:srgbClr val="000000"/>
                  </a:outerShdw>
                </a:effectLst>
                <a:latin typeface="Arial" charset="0"/>
                <a:ea typeface="宋体" pitchFamily="2" charset="-122"/>
              </a:rPr>
              <a:t>1    PL/0语言描述</a:t>
            </a:r>
            <a:endParaRPr lang="zh-CN" altLang="en-US" sz="1000" dirty="0">
              <a:effectLst>
                <a:outerShdw blurRad="38100" dist="38100" dir="2700000" algn="tl">
                  <a:srgbClr val="000000"/>
                </a:outerShdw>
              </a:effectLst>
              <a:latin typeface="Arial" charset="0"/>
              <a:ea typeface="宋体" pitchFamily="2" charset="-122"/>
            </a:endParaRPr>
          </a:p>
        </p:txBody>
      </p:sp>
      <p:grpSp>
        <p:nvGrpSpPr>
          <p:cNvPr id="6151" name="Group 109"/>
          <p:cNvGrpSpPr>
            <a:grpSpLocks/>
          </p:cNvGrpSpPr>
          <p:nvPr/>
        </p:nvGrpSpPr>
        <p:grpSpPr bwMode="auto">
          <a:xfrm>
            <a:off x="684213" y="1458913"/>
            <a:ext cx="7920037" cy="4918075"/>
            <a:chOff x="431" y="919"/>
            <a:chExt cx="4645" cy="3098"/>
          </a:xfrm>
        </p:grpSpPr>
        <p:sp>
          <p:nvSpPr>
            <p:cNvPr id="78859" name="Text Box 11"/>
            <p:cNvSpPr txBox="1">
              <a:spLocks noChangeArrowheads="1"/>
            </p:cNvSpPr>
            <p:nvPr/>
          </p:nvSpPr>
          <p:spPr bwMode="auto">
            <a:xfrm>
              <a:off x="431" y="919"/>
              <a:ext cx="738" cy="250"/>
            </a:xfrm>
            <a:prstGeom prst="rect">
              <a:avLst/>
            </a:prstGeom>
            <a:noFill/>
            <a:ln w="38100" algn="ctr">
              <a:noFill/>
              <a:miter lim="800000"/>
              <a:headEnd/>
              <a:tailEnd/>
            </a:ln>
            <a:effectLst/>
          </p:spPr>
          <p:txBody>
            <a:bodyPr anchor="ctr" anchorCtr="1"/>
            <a:lstStyle/>
            <a:p>
              <a:pPr algn="ctr">
                <a:defRPr/>
              </a:pPr>
              <a:r>
                <a:rPr kumimoji="1" lang="zh-CN" altLang="en-US" sz="2000" b="1">
                  <a:effectLst>
                    <a:outerShdw blurRad="38100" dist="38100" dir="2700000" algn="tl">
                      <a:srgbClr val="000000"/>
                    </a:outerShdw>
                  </a:effectLst>
                  <a:latin typeface="+mn-lt"/>
                  <a:ea typeface="楷体" pitchFamily="49" charset="-122"/>
                </a:rPr>
                <a:t>分程序</a:t>
              </a:r>
            </a:p>
          </p:txBody>
        </p:sp>
        <p:sp>
          <p:nvSpPr>
            <p:cNvPr id="78879" name="Line 31"/>
            <p:cNvSpPr>
              <a:spLocks noChangeShapeType="1"/>
            </p:cNvSpPr>
            <p:nvPr/>
          </p:nvSpPr>
          <p:spPr bwMode="auto">
            <a:xfrm flipH="1">
              <a:off x="1415" y="1062"/>
              <a:ext cx="0" cy="2845"/>
            </a:xfrm>
            <a:prstGeom prst="line">
              <a:avLst/>
            </a:prstGeom>
            <a:noFill/>
            <a:ln w="38100">
              <a:solidFill>
                <a:srgbClr val="FFCC00"/>
              </a:solidFill>
              <a:round/>
              <a:headEnd/>
              <a:tailEnd/>
            </a:ln>
            <a:effectLst/>
          </p:spPr>
          <p:txBody>
            <a:bodyPr anchor="ctr" anchorCtr="1"/>
            <a:lstStyle/>
            <a:p>
              <a:pPr>
                <a:defRPr/>
              </a:pPr>
              <a:endParaRPr lang="zh-CN" altLang="en-US">
                <a:latin typeface="+mn-lt"/>
                <a:ea typeface="楷体" pitchFamily="49" charset="-122"/>
              </a:endParaRPr>
            </a:p>
          </p:txBody>
        </p:sp>
        <p:grpSp>
          <p:nvGrpSpPr>
            <p:cNvPr id="6155" name="Group 104"/>
            <p:cNvGrpSpPr>
              <a:grpSpLocks/>
            </p:cNvGrpSpPr>
            <p:nvPr/>
          </p:nvGrpSpPr>
          <p:grpSpPr bwMode="auto">
            <a:xfrm>
              <a:off x="1421" y="3790"/>
              <a:ext cx="1264" cy="227"/>
              <a:chOff x="1421" y="3774"/>
              <a:chExt cx="1264" cy="227"/>
            </a:xfrm>
          </p:grpSpPr>
          <p:sp>
            <p:nvSpPr>
              <p:cNvPr id="78881" name="Line 33"/>
              <p:cNvSpPr>
                <a:spLocks noChangeShapeType="1"/>
              </p:cNvSpPr>
              <p:nvPr/>
            </p:nvSpPr>
            <p:spPr bwMode="auto">
              <a:xfrm flipV="1">
                <a:off x="1421" y="3888"/>
                <a:ext cx="227" cy="0"/>
              </a:xfrm>
              <a:prstGeom prst="line">
                <a:avLst/>
              </a:prstGeom>
              <a:noFill/>
              <a:ln w="38100">
                <a:solidFill>
                  <a:srgbClr val="FFCC00"/>
                </a:solidFill>
                <a:round/>
                <a:headEnd/>
                <a:tailEnd type="triangle" w="med" len="med"/>
              </a:ln>
              <a:effectLst/>
            </p:spPr>
            <p:txBody>
              <a:bodyPr anchor="ctr" anchorCtr="1"/>
              <a:lstStyle/>
              <a:p>
                <a:pPr>
                  <a:defRPr/>
                </a:pPr>
                <a:endParaRPr lang="zh-CN" altLang="en-US">
                  <a:latin typeface="+mn-lt"/>
                  <a:ea typeface="楷体" pitchFamily="49" charset="-122"/>
                </a:endParaRPr>
              </a:p>
            </p:txBody>
          </p:sp>
          <p:sp>
            <p:nvSpPr>
              <p:cNvPr id="78882" name="Text Box 34"/>
              <p:cNvSpPr txBox="1">
                <a:spLocks noChangeArrowheads="1"/>
              </p:cNvSpPr>
              <p:nvPr/>
            </p:nvSpPr>
            <p:spPr bwMode="auto">
              <a:xfrm>
                <a:off x="1653" y="3774"/>
                <a:ext cx="793" cy="227"/>
              </a:xfrm>
              <a:prstGeom prst="rect">
                <a:avLst/>
              </a:prstGeom>
              <a:solidFill>
                <a:srgbClr val="FFCCCC">
                  <a:alpha val="20000"/>
                </a:srgbClr>
              </a:solidFill>
              <a:ln w="38100" algn="ctr">
                <a:solidFill>
                  <a:srgbClr val="FF0000"/>
                </a:solidFill>
                <a:miter lim="800000"/>
                <a:headEnd/>
                <a:tailEnd/>
              </a:ln>
              <a:effectLst/>
            </p:spPr>
            <p:txBody>
              <a:bodyPr anchor="ctr" anchorCtr="1"/>
              <a:lstStyle/>
              <a:p>
                <a:pPr algn="ctr">
                  <a:defRPr/>
                </a:pPr>
                <a:r>
                  <a:rPr kumimoji="1" lang="zh-CN" altLang="en-US" sz="2000" b="1">
                    <a:effectLst>
                      <a:outerShdw blurRad="38100" dist="38100" dir="2700000" algn="tl">
                        <a:srgbClr val="000000"/>
                      </a:outerShdw>
                    </a:effectLst>
                    <a:latin typeface="+mn-lt"/>
                    <a:ea typeface="楷体" pitchFamily="49" charset="-122"/>
                  </a:rPr>
                  <a:t>语句</a:t>
                </a:r>
              </a:p>
            </p:txBody>
          </p:sp>
          <p:sp>
            <p:nvSpPr>
              <p:cNvPr id="78883" name="Line 35"/>
              <p:cNvSpPr>
                <a:spLocks noChangeShapeType="1"/>
              </p:cNvSpPr>
              <p:nvPr/>
            </p:nvSpPr>
            <p:spPr bwMode="auto">
              <a:xfrm>
                <a:off x="2458" y="3888"/>
                <a:ext cx="227" cy="0"/>
              </a:xfrm>
              <a:prstGeom prst="line">
                <a:avLst/>
              </a:prstGeom>
              <a:noFill/>
              <a:ln w="38100">
                <a:solidFill>
                  <a:srgbClr val="FFCC00"/>
                </a:solidFill>
                <a:round/>
                <a:headEnd/>
                <a:tailEnd type="triangle" w="med" len="med"/>
              </a:ln>
              <a:effectLst/>
            </p:spPr>
            <p:txBody>
              <a:bodyPr anchor="ctr" anchorCtr="1"/>
              <a:lstStyle/>
              <a:p>
                <a:pPr>
                  <a:defRPr/>
                </a:pPr>
                <a:endParaRPr lang="zh-CN" altLang="en-US">
                  <a:latin typeface="+mn-lt"/>
                  <a:ea typeface="楷体" pitchFamily="49" charset="-122"/>
                </a:endParaRPr>
              </a:p>
            </p:txBody>
          </p:sp>
        </p:grpSp>
        <p:grpSp>
          <p:nvGrpSpPr>
            <p:cNvPr id="6156" name="Group 107"/>
            <p:cNvGrpSpPr>
              <a:grpSpLocks/>
            </p:cNvGrpSpPr>
            <p:nvPr/>
          </p:nvGrpSpPr>
          <p:grpSpPr bwMode="auto">
            <a:xfrm>
              <a:off x="1169" y="930"/>
              <a:ext cx="3907" cy="731"/>
              <a:chOff x="1169" y="930"/>
              <a:chExt cx="3907" cy="731"/>
            </a:xfrm>
          </p:grpSpPr>
          <p:sp>
            <p:nvSpPr>
              <p:cNvPr id="78866" name="AutoShape 18"/>
              <p:cNvSpPr>
                <a:spLocks noChangeArrowheads="1"/>
              </p:cNvSpPr>
              <p:nvPr/>
            </p:nvSpPr>
            <p:spPr bwMode="auto">
              <a:xfrm>
                <a:off x="3830" y="930"/>
                <a:ext cx="227" cy="227"/>
              </a:xfrm>
              <a:prstGeom prst="flowChartConnector">
                <a:avLst/>
              </a:prstGeom>
              <a:solidFill>
                <a:srgbClr val="FFFF99">
                  <a:alpha val="20000"/>
                </a:srgbClr>
              </a:solidFill>
              <a:ln w="38100" algn="ctr">
                <a:solidFill>
                  <a:srgbClr val="FFCC00"/>
                </a:solidFill>
                <a:round/>
                <a:headEnd/>
                <a:tailEnd/>
              </a:ln>
              <a:effectLst/>
            </p:spPr>
            <p:txBody>
              <a:bodyPr anchor="ctr" anchorCtr="1"/>
              <a:lstStyle/>
              <a:p>
                <a:pPr lvl="0" algn="ctr">
                  <a:defRPr/>
                </a:pPr>
                <a:r>
                  <a:rPr kumimoji="1" lang="en-US" altLang="zh-CN" sz="2000" b="1">
                    <a:solidFill>
                      <a:srgbClr val="FFFFFF"/>
                    </a:solidFill>
                    <a:effectLst>
                      <a:outerShdw blurRad="38100" dist="38100" dir="2700000" algn="tl">
                        <a:srgbClr val="000000"/>
                      </a:outerShdw>
                    </a:effectLst>
                    <a:latin typeface="Courier New"/>
                    <a:ea typeface="楷体" pitchFamily="49" charset="-122"/>
                  </a:rPr>
                  <a:t>=</a:t>
                </a:r>
              </a:p>
            </p:txBody>
          </p:sp>
          <p:sp>
            <p:nvSpPr>
              <p:cNvPr id="78868" name="AutoShape 20"/>
              <p:cNvSpPr>
                <a:spLocks noChangeArrowheads="1"/>
              </p:cNvSpPr>
              <p:nvPr/>
            </p:nvSpPr>
            <p:spPr bwMode="auto">
              <a:xfrm>
                <a:off x="4283" y="930"/>
                <a:ext cx="793" cy="227"/>
              </a:xfrm>
              <a:prstGeom prst="flowChartTerminator">
                <a:avLst/>
              </a:prstGeom>
              <a:solidFill>
                <a:srgbClr val="FFFF99">
                  <a:alpha val="20000"/>
                </a:srgbClr>
              </a:solidFill>
              <a:ln w="38100" algn="ctr">
                <a:solidFill>
                  <a:srgbClr val="FFCC00"/>
                </a:solidFill>
                <a:miter lim="800000"/>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a:ea typeface="楷体" pitchFamily="49" charset="-122"/>
                  </a:rPr>
                  <a:t>number</a:t>
                </a:r>
              </a:p>
            </p:txBody>
          </p:sp>
          <p:sp>
            <p:nvSpPr>
              <p:cNvPr id="78873" name="Line 25"/>
              <p:cNvSpPr>
                <a:spLocks noChangeShapeType="1"/>
              </p:cNvSpPr>
              <p:nvPr/>
            </p:nvSpPr>
            <p:spPr bwMode="auto">
              <a:xfrm flipH="1" flipV="1">
                <a:off x="2612" y="1413"/>
                <a:ext cx="1" cy="137"/>
              </a:xfrm>
              <a:prstGeom prst="line">
                <a:avLst/>
              </a:prstGeom>
              <a:noFill/>
              <a:ln w="38100">
                <a:solidFill>
                  <a:srgbClr val="FFCC00"/>
                </a:solidFill>
                <a:round/>
                <a:headEnd/>
                <a:tailEnd type="triangle" w="med" len="med"/>
              </a:ln>
              <a:effectLst/>
            </p:spPr>
            <p:txBody>
              <a:bodyPr anchor="ctr" anchorCtr="1"/>
              <a:lstStyle/>
              <a:p>
                <a:pPr>
                  <a:defRPr/>
                </a:pPr>
                <a:endParaRPr lang="zh-CN" altLang="en-US">
                  <a:latin typeface="+mn-lt"/>
                  <a:ea typeface="楷体" pitchFamily="49" charset="-122"/>
                </a:endParaRPr>
              </a:p>
            </p:txBody>
          </p:sp>
          <p:sp>
            <p:nvSpPr>
              <p:cNvPr id="78874" name="AutoShape 26"/>
              <p:cNvSpPr>
                <a:spLocks noChangeArrowheads="1"/>
              </p:cNvSpPr>
              <p:nvPr/>
            </p:nvSpPr>
            <p:spPr bwMode="auto">
              <a:xfrm>
                <a:off x="2496" y="1184"/>
                <a:ext cx="227" cy="227"/>
              </a:xfrm>
              <a:prstGeom prst="flowChartConnector">
                <a:avLst/>
              </a:prstGeom>
              <a:solidFill>
                <a:srgbClr val="FFFF99">
                  <a:alpha val="20000"/>
                </a:srgbClr>
              </a:solidFill>
              <a:ln w="38100" algn="ctr">
                <a:solidFill>
                  <a:srgbClr val="FFCC00"/>
                </a:solidFill>
                <a:round/>
                <a:headEnd/>
                <a:tailEnd/>
              </a:ln>
              <a:effectLst/>
            </p:spPr>
            <p:txBody>
              <a:bodyPr anchor="ctr" anchorCtr="1"/>
              <a:lstStyle/>
              <a:p>
                <a:pPr lvl="0" algn="ctr">
                  <a:defRPr/>
                </a:pPr>
                <a:r>
                  <a:rPr kumimoji="1" lang="en-US" altLang="zh-CN" sz="2000" b="1">
                    <a:solidFill>
                      <a:srgbClr val="FFFFFF"/>
                    </a:solidFill>
                    <a:effectLst>
                      <a:outerShdw blurRad="38100" dist="38100" dir="2700000" algn="tl">
                        <a:srgbClr val="000000"/>
                      </a:outerShdw>
                    </a:effectLst>
                    <a:latin typeface="Courier New"/>
                    <a:ea typeface="楷体" pitchFamily="49" charset="-122"/>
                  </a:rPr>
                  <a:t>,</a:t>
                </a:r>
              </a:p>
            </p:txBody>
          </p:sp>
          <p:sp>
            <p:nvSpPr>
              <p:cNvPr id="78875" name="Line 27"/>
              <p:cNvSpPr>
                <a:spLocks noChangeShapeType="1"/>
              </p:cNvSpPr>
              <p:nvPr/>
            </p:nvSpPr>
            <p:spPr bwMode="auto">
              <a:xfrm flipH="1" flipV="1">
                <a:off x="2612" y="1039"/>
                <a:ext cx="1" cy="136"/>
              </a:xfrm>
              <a:prstGeom prst="line">
                <a:avLst/>
              </a:prstGeom>
              <a:noFill/>
              <a:ln w="38100">
                <a:solidFill>
                  <a:srgbClr val="FFCC00"/>
                </a:solidFill>
                <a:round/>
                <a:headEnd/>
                <a:tailEnd type="triangle" w="med" len="med"/>
              </a:ln>
              <a:effectLst/>
            </p:spPr>
            <p:txBody>
              <a:bodyPr anchor="ctr" anchorCtr="1"/>
              <a:lstStyle/>
              <a:p>
                <a:pPr>
                  <a:defRPr/>
                </a:pPr>
                <a:endParaRPr lang="zh-CN" altLang="en-US">
                  <a:latin typeface="+mn-lt"/>
                  <a:ea typeface="楷体" pitchFamily="49" charset="-122"/>
                </a:endParaRPr>
              </a:p>
            </p:txBody>
          </p:sp>
          <p:sp>
            <p:nvSpPr>
              <p:cNvPr id="78877" name="AutoShape 29"/>
              <p:cNvSpPr>
                <a:spLocks noChangeArrowheads="1"/>
              </p:cNvSpPr>
              <p:nvPr/>
            </p:nvSpPr>
            <p:spPr bwMode="auto">
              <a:xfrm>
                <a:off x="1666" y="1434"/>
                <a:ext cx="224" cy="227"/>
              </a:xfrm>
              <a:prstGeom prst="flowChartConnector">
                <a:avLst/>
              </a:prstGeom>
              <a:solidFill>
                <a:srgbClr val="FFFF99">
                  <a:alpha val="20000"/>
                </a:srgbClr>
              </a:solidFill>
              <a:ln w="38100" algn="ctr">
                <a:solidFill>
                  <a:srgbClr val="FFCC00"/>
                </a:solidFill>
                <a:round/>
                <a:headEnd/>
                <a:tailEnd/>
              </a:ln>
              <a:effectLst/>
            </p:spPr>
            <p:txBody>
              <a:bodyPr anchor="ctr" anchorCtr="1"/>
              <a:lstStyle/>
              <a:p>
                <a:pPr lvl="0" algn="ctr">
                  <a:defRPr/>
                </a:pPr>
                <a:r>
                  <a:rPr kumimoji="1" lang="en-US" altLang="zh-CN" sz="2000" b="1">
                    <a:solidFill>
                      <a:srgbClr val="FFFFFF"/>
                    </a:solidFill>
                    <a:effectLst>
                      <a:outerShdw blurRad="38100" dist="38100" dir="2700000" algn="tl">
                        <a:srgbClr val="000000"/>
                      </a:outerShdw>
                    </a:effectLst>
                    <a:latin typeface="Courier New"/>
                    <a:ea typeface="楷体" pitchFamily="49" charset="-122"/>
                  </a:rPr>
                  <a:t>;</a:t>
                </a:r>
              </a:p>
            </p:txBody>
          </p:sp>
          <p:sp>
            <p:nvSpPr>
              <p:cNvPr id="78878" name="Line 30"/>
              <p:cNvSpPr>
                <a:spLocks noChangeShapeType="1"/>
              </p:cNvSpPr>
              <p:nvPr/>
            </p:nvSpPr>
            <p:spPr bwMode="auto">
              <a:xfrm flipH="1" flipV="1">
                <a:off x="1405" y="1554"/>
                <a:ext cx="253" cy="0"/>
              </a:xfrm>
              <a:prstGeom prst="line">
                <a:avLst/>
              </a:prstGeom>
              <a:noFill/>
              <a:ln w="38100">
                <a:solidFill>
                  <a:srgbClr val="FFCC00"/>
                </a:solidFill>
                <a:round/>
                <a:headEnd/>
                <a:tailEnd type="triangle" w="med" len="med"/>
              </a:ln>
              <a:effectLst/>
            </p:spPr>
            <p:txBody>
              <a:bodyPr anchor="ctr" anchorCtr="1"/>
              <a:lstStyle/>
              <a:p>
                <a:pPr>
                  <a:defRPr/>
                </a:pPr>
                <a:endParaRPr lang="zh-CN" altLang="en-US">
                  <a:latin typeface="+mn-lt"/>
                  <a:ea typeface="楷体" pitchFamily="49" charset="-122"/>
                </a:endParaRPr>
              </a:p>
            </p:txBody>
          </p:sp>
          <p:cxnSp>
            <p:nvCxnSpPr>
              <p:cNvPr id="6188" name="AutoShape 42"/>
              <p:cNvCxnSpPr>
                <a:cxnSpLocks noChangeShapeType="1"/>
              </p:cNvCxnSpPr>
              <p:nvPr/>
            </p:nvCxnSpPr>
            <p:spPr bwMode="auto">
              <a:xfrm rot="5400000">
                <a:off x="3095" y="-36"/>
                <a:ext cx="385" cy="2784"/>
              </a:xfrm>
              <a:prstGeom prst="bentConnector2">
                <a:avLst/>
              </a:prstGeom>
              <a:noFill/>
              <a:ln w="38100">
                <a:solidFill>
                  <a:srgbClr val="FFCC00"/>
                </a:solidFill>
                <a:miter lim="800000"/>
                <a:headEnd/>
                <a:tailEnd type="triangle" w="med" len="med"/>
              </a:ln>
            </p:spPr>
          </p:cxnSp>
          <p:sp>
            <p:nvSpPr>
              <p:cNvPr id="78911" name="AutoShape 63"/>
              <p:cNvSpPr>
                <a:spLocks noChangeArrowheads="1"/>
              </p:cNvSpPr>
              <p:nvPr/>
            </p:nvSpPr>
            <p:spPr bwMode="auto">
              <a:xfrm>
                <a:off x="1656" y="930"/>
                <a:ext cx="793" cy="227"/>
              </a:xfrm>
              <a:prstGeom prst="roundRect">
                <a:avLst>
                  <a:gd name="adj" fmla="val 44852"/>
                </a:avLst>
              </a:prstGeom>
              <a:solidFill>
                <a:srgbClr val="FFFF99">
                  <a:alpha val="20000"/>
                </a:srgbClr>
              </a:solidFill>
              <a:ln w="3810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a:ea typeface="楷体" pitchFamily="49" charset="-122"/>
                  </a:rPr>
                  <a:t>const</a:t>
                </a:r>
              </a:p>
            </p:txBody>
          </p:sp>
          <p:sp>
            <p:nvSpPr>
              <p:cNvPr id="78912" name="AutoShape 64"/>
              <p:cNvSpPr>
                <a:spLocks noChangeArrowheads="1"/>
              </p:cNvSpPr>
              <p:nvPr/>
            </p:nvSpPr>
            <p:spPr bwMode="auto">
              <a:xfrm>
                <a:off x="2791" y="930"/>
                <a:ext cx="793" cy="227"/>
              </a:xfrm>
              <a:prstGeom prst="roundRect">
                <a:avLst>
                  <a:gd name="adj" fmla="val 44852"/>
                </a:avLst>
              </a:prstGeom>
              <a:solidFill>
                <a:srgbClr val="FFFF99">
                  <a:alpha val="20000"/>
                </a:srgbClr>
              </a:solidFill>
              <a:ln w="3810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a:ea typeface="楷体" pitchFamily="49" charset="-122"/>
                  </a:rPr>
                  <a:t>ident</a:t>
                </a:r>
                <a:endParaRPr kumimoji="1" lang="en-US" altLang="zh-CN" sz="2000" b="1">
                  <a:solidFill>
                    <a:srgbClr val="FFFFFF"/>
                  </a:solidFill>
                  <a:effectLst>
                    <a:outerShdw blurRad="38100" dist="38100" dir="2700000" algn="tl">
                      <a:srgbClr val="000000"/>
                    </a:outerShdw>
                  </a:effectLst>
                  <a:latin typeface="Courier New"/>
                  <a:ea typeface="楷体" pitchFamily="49" charset="-122"/>
                </a:endParaRPr>
              </a:p>
            </p:txBody>
          </p:sp>
          <p:cxnSp>
            <p:nvCxnSpPr>
              <p:cNvPr id="6191" name="AutoShape 69"/>
              <p:cNvCxnSpPr>
                <a:cxnSpLocks noChangeShapeType="1"/>
                <a:stCxn id="78911" idx="3"/>
                <a:endCxn id="78912" idx="1"/>
              </p:cNvCxnSpPr>
              <p:nvPr/>
            </p:nvCxnSpPr>
            <p:spPr bwMode="auto">
              <a:xfrm>
                <a:off x="2455" y="1044"/>
                <a:ext cx="330" cy="0"/>
              </a:xfrm>
              <a:prstGeom prst="straightConnector1">
                <a:avLst/>
              </a:prstGeom>
              <a:noFill/>
              <a:ln w="38100">
                <a:solidFill>
                  <a:srgbClr val="FFCC00"/>
                </a:solidFill>
                <a:round/>
                <a:headEnd/>
                <a:tailEnd type="triangle" w="med" len="med"/>
              </a:ln>
            </p:spPr>
          </p:cxnSp>
          <p:cxnSp>
            <p:nvCxnSpPr>
              <p:cNvPr id="6192" name="AutoShape 71"/>
              <p:cNvCxnSpPr>
                <a:cxnSpLocks noChangeShapeType="1"/>
                <a:stCxn id="78912" idx="3"/>
                <a:endCxn id="78866" idx="2"/>
              </p:cNvCxnSpPr>
              <p:nvPr/>
            </p:nvCxnSpPr>
            <p:spPr bwMode="auto">
              <a:xfrm>
                <a:off x="3590" y="1044"/>
                <a:ext cx="234" cy="0"/>
              </a:xfrm>
              <a:prstGeom prst="straightConnector1">
                <a:avLst/>
              </a:prstGeom>
              <a:noFill/>
              <a:ln w="38100">
                <a:solidFill>
                  <a:srgbClr val="FFCC00"/>
                </a:solidFill>
                <a:round/>
                <a:headEnd/>
                <a:tailEnd type="triangle" w="med" len="med"/>
              </a:ln>
            </p:spPr>
          </p:cxnSp>
          <p:cxnSp>
            <p:nvCxnSpPr>
              <p:cNvPr id="6193" name="AutoShape 72"/>
              <p:cNvCxnSpPr>
                <a:cxnSpLocks noChangeShapeType="1"/>
                <a:stCxn id="78866" idx="6"/>
                <a:endCxn id="78868" idx="1"/>
              </p:cNvCxnSpPr>
              <p:nvPr/>
            </p:nvCxnSpPr>
            <p:spPr bwMode="auto">
              <a:xfrm>
                <a:off x="4063" y="1044"/>
                <a:ext cx="214" cy="0"/>
              </a:xfrm>
              <a:prstGeom prst="straightConnector1">
                <a:avLst/>
              </a:prstGeom>
              <a:noFill/>
              <a:ln w="38100">
                <a:solidFill>
                  <a:srgbClr val="FFCC00"/>
                </a:solidFill>
                <a:round/>
                <a:headEnd/>
                <a:tailEnd type="triangle" w="med" len="med"/>
              </a:ln>
            </p:spPr>
          </p:cxnSp>
          <p:cxnSp>
            <p:nvCxnSpPr>
              <p:cNvPr id="6194" name="AutoShape 74"/>
              <p:cNvCxnSpPr>
                <a:cxnSpLocks noChangeShapeType="1"/>
                <a:stCxn id="78859" idx="3"/>
                <a:endCxn id="78911" idx="1"/>
              </p:cNvCxnSpPr>
              <p:nvPr/>
            </p:nvCxnSpPr>
            <p:spPr bwMode="auto">
              <a:xfrm>
                <a:off x="1169" y="1044"/>
                <a:ext cx="481" cy="0"/>
              </a:xfrm>
              <a:prstGeom prst="straightConnector1">
                <a:avLst/>
              </a:prstGeom>
              <a:noFill/>
              <a:ln w="38100">
                <a:solidFill>
                  <a:srgbClr val="FFCC00"/>
                </a:solidFill>
                <a:round/>
                <a:headEnd/>
                <a:tailEnd type="triangle" w="med" len="med"/>
              </a:ln>
            </p:spPr>
          </p:cxnSp>
        </p:grpSp>
        <p:grpSp>
          <p:nvGrpSpPr>
            <p:cNvPr id="6157" name="Group 108"/>
            <p:cNvGrpSpPr>
              <a:grpSpLocks/>
            </p:cNvGrpSpPr>
            <p:nvPr/>
          </p:nvGrpSpPr>
          <p:grpSpPr bwMode="auto">
            <a:xfrm>
              <a:off x="1395" y="1912"/>
              <a:ext cx="2171" cy="731"/>
              <a:chOff x="1395" y="1912"/>
              <a:chExt cx="2171" cy="731"/>
            </a:xfrm>
          </p:grpSpPr>
          <p:sp>
            <p:nvSpPr>
              <p:cNvPr id="78926" name="AutoShape 78"/>
              <p:cNvSpPr>
                <a:spLocks noChangeArrowheads="1"/>
              </p:cNvSpPr>
              <p:nvPr/>
            </p:nvSpPr>
            <p:spPr bwMode="auto">
              <a:xfrm>
                <a:off x="1653" y="2416"/>
                <a:ext cx="227" cy="227"/>
              </a:xfrm>
              <a:prstGeom prst="flowChartConnector">
                <a:avLst/>
              </a:prstGeom>
              <a:solidFill>
                <a:srgbClr val="FFFF99">
                  <a:alpha val="20000"/>
                </a:srgbClr>
              </a:solidFill>
              <a:ln w="38100" algn="ctr">
                <a:solidFill>
                  <a:srgbClr val="FFCC00"/>
                </a:solidFill>
                <a:round/>
                <a:headEnd/>
                <a:tailEnd/>
              </a:ln>
              <a:effectLst/>
            </p:spPr>
            <p:txBody>
              <a:bodyPr anchor="ctr" anchorCtr="1"/>
              <a:lstStyle/>
              <a:p>
                <a:pPr lvl="0" algn="ctr">
                  <a:defRPr/>
                </a:pPr>
                <a:r>
                  <a:rPr kumimoji="1" lang="en-US" altLang="zh-CN" sz="2000" b="1">
                    <a:solidFill>
                      <a:srgbClr val="FFFFFF"/>
                    </a:solidFill>
                    <a:effectLst>
                      <a:outerShdw blurRad="38100" dist="38100" dir="2700000" algn="tl">
                        <a:srgbClr val="000000"/>
                      </a:outerShdw>
                    </a:effectLst>
                    <a:latin typeface="Courier New"/>
                    <a:ea typeface="楷体" pitchFamily="49" charset="-122"/>
                  </a:rPr>
                  <a:t>;</a:t>
                </a:r>
              </a:p>
            </p:txBody>
          </p:sp>
          <p:grpSp>
            <p:nvGrpSpPr>
              <p:cNvPr id="6171" name="Group 101"/>
              <p:cNvGrpSpPr>
                <a:grpSpLocks/>
              </p:cNvGrpSpPr>
              <p:nvPr/>
            </p:nvGrpSpPr>
            <p:grpSpPr bwMode="auto">
              <a:xfrm>
                <a:off x="1395" y="1912"/>
                <a:ext cx="2171" cy="624"/>
                <a:chOff x="1395" y="1912"/>
                <a:chExt cx="2171" cy="624"/>
              </a:xfrm>
            </p:grpSpPr>
            <p:sp>
              <p:nvSpPr>
                <p:cNvPr id="78923" name="Line 75"/>
                <p:cNvSpPr>
                  <a:spLocks noChangeShapeType="1"/>
                </p:cNvSpPr>
                <p:nvPr/>
              </p:nvSpPr>
              <p:spPr bwMode="auto">
                <a:xfrm flipH="1" flipV="1">
                  <a:off x="2591" y="2395"/>
                  <a:ext cx="1" cy="137"/>
                </a:xfrm>
                <a:prstGeom prst="line">
                  <a:avLst/>
                </a:prstGeom>
                <a:noFill/>
                <a:ln w="38100">
                  <a:solidFill>
                    <a:srgbClr val="FFCC00"/>
                  </a:solidFill>
                  <a:round/>
                  <a:headEnd/>
                  <a:tailEnd type="triangle" w="med" len="med"/>
                </a:ln>
                <a:effectLst/>
              </p:spPr>
              <p:txBody>
                <a:bodyPr anchor="ctr" anchorCtr="1"/>
                <a:lstStyle/>
                <a:p>
                  <a:pPr>
                    <a:defRPr/>
                  </a:pPr>
                  <a:endParaRPr lang="zh-CN" altLang="en-US">
                    <a:latin typeface="+mn-lt"/>
                    <a:ea typeface="楷体" pitchFamily="49" charset="-122"/>
                  </a:endParaRPr>
                </a:p>
              </p:txBody>
            </p:sp>
            <p:sp>
              <p:nvSpPr>
                <p:cNvPr id="78924" name="AutoShape 76"/>
                <p:cNvSpPr>
                  <a:spLocks noChangeArrowheads="1"/>
                </p:cNvSpPr>
                <p:nvPr/>
              </p:nvSpPr>
              <p:spPr bwMode="auto">
                <a:xfrm>
                  <a:off x="2477" y="2166"/>
                  <a:ext cx="227" cy="227"/>
                </a:xfrm>
                <a:prstGeom prst="flowChartConnector">
                  <a:avLst/>
                </a:prstGeom>
                <a:solidFill>
                  <a:srgbClr val="FFFF99">
                    <a:alpha val="20000"/>
                  </a:srgbClr>
                </a:solidFill>
                <a:ln w="38100" algn="ctr">
                  <a:solidFill>
                    <a:srgbClr val="FFCC00"/>
                  </a:solidFill>
                  <a:round/>
                  <a:headEnd/>
                  <a:tailEnd/>
                </a:ln>
                <a:effectLst/>
              </p:spPr>
              <p:txBody>
                <a:bodyPr anchor="ctr" anchorCtr="1"/>
                <a:lstStyle/>
                <a:p>
                  <a:pPr lvl="0" algn="ctr">
                    <a:defRPr/>
                  </a:pPr>
                  <a:r>
                    <a:rPr kumimoji="1" lang="en-US" altLang="zh-CN" sz="2000" b="1">
                      <a:solidFill>
                        <a:srgbClr val="FFFFFF"/>
                      </a:solidFill>
                      <a:effectLst>
                        <a:outerShdw blurRad="38100" dist="38100" dir="2700000" algn="tl">
                          <a:srgbClr val="000000"/>
                        </a:outerShdw>
                      </a:effectLst>
                      <a:latin typeface="Courier New"/>
                      <a:ea typeface="楷体" pitchFamily="49" charset="-122"/>
                    </a:rPr>
                    <a:t>,</a:t>
                  </a:r>
                </a:p>
              </p:txBody>
            </p:sp>
            <p:sp>
              <p:nvSpPr>
                <p:cNvPr id="78925" name="Line 77"/>
                <p:cNvSpPr>
                  <a:spLocks noChangeShapeType="1"/>
                </p:cNvSpPr>
                <p:nvPr/>
              </p:nvSpPr>
              <p:spPr bwMode="auto">
                <a:xfrm flipH="1" flipV="1">
                  <a:off x="2591" y="2021"/>
                  <a:ext cx="1" cy="136"/>
                </a:xfrm>
                <a:prstGeom prst="line">
                  <a:avLst/>
                </a:prstGeom>
                <a:noFill/>
                <a:ln w="38100">
                  <a:solidFill>
                    <a:srgbClr val="FFCC00"/>
                  </a:solidFill>
                  <a:round/>
                  <a:headEnd/>
                  <a:tailEnd type="triangle" w="med" len="med"/>
                </a:ln>
                <a:effectLst/>
              </p:spPr>
              <p:txBody>
                <a:bodyPr anchor="ctr" anchorCtr="1"/>
                <a:lstStyle/>
                <a:p>
                  <a:pPr>
                    <a:defRPr/>
                  </a:pPr>
                  <a:endParaRPr lang="zh-CN" altLang="en-US">
                    <a:latin typeface="+mn-lt"/>
                    <a:ea typeface="楷体" pitchFamily="49" charset="-122"/>
                  </a:endParaRPr>
                </a:p>
              </p:txBody>
            </p:sp>
            <p:sp>
              <p:nvSpPr>
                <p:cNvPr id="78927" name="Line 79"/>
                <p:cNvSpPr>
                  <a:spLocks noChangeShapeType="1"/>
                </p:cNvSpPr>
                <p:nvPr/>
              </p:nvSpPr>
              <p:spPr bwMode="auto">
                <a:xfrm flipH="1" flipV="1">
                  <a:off x="1395" y="2536"/>
                  <a:ext cx="253" cy="0"/>
                </a:xfrm>
                <a:prstGeom prst="line">
                  <a:avLst/>
                </a:prstGeom>
                <a:noFill/>
                <a:ln w="38100">
                  <a:solidFill>
                    <a:srgbClr val="FFCC00"/>
                  </a:solidFill>
                  <a:round/>
                  <a:headEnd/>
                  <a:tailEnd type="triangle" w="med" len="med"/>
                </a:ln>
                <a:effectLst/>
              </p:spPr>
              <p:txBody>
                <a:bodyPr anchor="ctr" anchorCtr="1"/>
                <a:lstStyle/>
                <a:p>
                  <a:pPr>
                    <a:defRPr/>
                  </a:pPr>
                  <a:endParaRPr lang="zh-CN" altLang="en-US">
                    <a:latin typeface="+mn-lt"/>
                    <a:ea typeface="楷体" pitchFamily="49" charset="-122"/>
                  </a:endParaRPr>
                </a:p>
              </p:txBody>
            </p:sp>
            <p:sp>
              <p:nvSpPr>
                <p:cNvPr id="78928" name="AutoShape 80"/>
                <p:cNvSpPr>
                  <a:spLocks noChangeArrowheads="1"/>
                </p:cNvSpPr>
                <p:nvPr/>
              </p:nvSpPr>
              <p:spPr bwMode="auto">
                <a:xfrm>
                  <a:off x="1638" y="1912"/>
                  <a:ext cx="793" cy="227"/>
                </a:xfrm>
                <a:prstGeom prst="roundRect">
                  <a:avLst>
                    <a:gd name="adj" fmla="val 44852"/>
                  </a:avLst>
                </a:prstGeom>
                <a:solidFill>
                  <a:srgbClr val="FFFF99">
                    <a:alpha val="20000"/>
                  </a:srgbClr>
                </a:solidFill>
                <a:ln w="3810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a:ea typeface="楷体" pitchFamily="49" charset="-122"/>
                    </a:rPr>
                    <a:t>var</a:t>
                  </a:r>
                </a:p>
              </p:txBody>
            </p:sp>
            <p:sp>
              <p:nvSpPr>
                <p:cNvPr id="78929" name="AutoShape 81"/>
                <p:cNvSpPr>
                  <a:spLocks noChangeArrowheads="1"/>
                </p:cNvSpPr>
                <p:nvPr/>
              </p:nvSpPr>
              <p:spPr bwMode="auto">
                <a:xfrm>
                  <a:off x="2773" y="1912"/>
                  <a:ext cx="793" cy="227"/>
                </a:xfrm>
                <a:prstGeom prst="roundRect">
                  <a:avLst>
                    <a:gd name="adj" fmla="val 44852"/>
                  </a:avLst>
                </a:prstGeom>
                <a:solidFill>
                  <a:srgbClr val="FFFF99">
                    <a:alpha val="20000"/>
                  </a:srgbClr>
                </a:solidFill>
                <a:ln w="3810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a:ea typeface="楷体" pitchFamily="49" charset="-122"/>
                    </a:rPr>
                    <a:t>ident</a:t>
                  </a:r>
                  <a:endParaRPr kumimoji="1" lang="en-US" altLang="zh-CN" sz="2000" b="1">
                    <a:solidFill>
                      <a:srgbClr val="FFFFFF"/>
                    </a:solidFill>
                    <a:effectLst>
                      <a:outerShdw blurRad="38100" dist="38100" dir="2700000" algn="tl">
                        <a:srgbClr val="000000"/>
                      </a:outerShdw>
                    </a:effectLst>
                    <a:latin typeface="Courier New"/>
                    <a:ea typeface="楷体" pitchFamily="49" charset="-122"/>
                  </a:endParaRPr>
                </a:p>
              </p:txBody>
            </p:sp>
            <p:cxnSp>
              <p:nvCxnSpPr>
                <p:cNvPr id="6178" name="AutoShape 82"/>
                <p:cNvCxnSpPr>
                  <a:cxnSpLocks noChangeShapeType="1"/>
                  <a:stCxn id="78928" idx="3"/>
                  <a:endCxn id="78929" idx="1"/>
                </p:cNvCxnSpPr>
                <p:nvPr/>
              </p:nvCxnSpPr>
              <p:spPr bwMode="auto">
                <a:xfrm>
                  <a:off x="2437" y="2026"/>
                  <a:ext cx="330" cy="0"/>
                </a:xfrm>
                <a:prstGeom prst="straightConnector1">
                  <a:avLst/>
                </a:prstGeom>
                <a:noFill/>
                <a:ln w="38100">
                  <a:solidFill>
                    <a:srgbClr val="FFCC00"/>
                  </a:solidFill>
                  <a:round/>
                  <a:headEnd/>
                  <a:tailEnd type="triangle" w="med" len="med"/>
                </a:ln>
              </p:spPr>
            </p:cxnSp>
            <p:cxnSp>
              <p:nvCxnSpPr>
                <p:cNvPr id="6179" name="AutoShape 84"/>
                <p:cNvCxnSpPr>
                  <a:cxnSpLocks noChangeShapeType="1"/>
                </p:cNvCxnSpPr>
                <p:nvPr/>
              </p:nvCxnSpPr>
              <p:spPr bwMode="auto">
                <a:xfrm rot="5400000">
                  <a:off x="2335" y="1696"/>
                  <a:ext cx="385" cy="1284"/>
                </a:xfrm>
                <a:prstGeom prst="bentConnector2">
                  <a:avLst/>
                </a:prstGeom>
                <a:noFill/>
                <a:ln w="38100">
                  <a:solidFill>
                    <a:srgbClr val="FFCC00"/>
                  </a:solidFill>
                  <a:miter lim="800000"/>
                  <a:headEnd/>
                  <a:tailEnd type="triangle" w="med" len="med"/>
                </a:ln>
              </p:spPr>
            </p:cxnSp>
            <p:sp>
              <p:nvSpPr>
                <p:cNvPr id="78933" name="Line 85"/>
                <p:cNvSpPr>
                  <a:spLocks noChangeShapeType="1"/>
                </p:cNvSpPr>
                <p:nvPr/>
              </p:nvSpPr>
              <p:spPr bwMode="auto">
                <a:xfrm>
                  <a:off x="1407" y="2024"/>
                  <a:ext cx="227" cy="0"/>
                </a:xfrm>
                <a:prstGeom prst="line">
                  <a:avLst/>
                </a:prstGeom>
                <a:noFill/>
                <a:ln w="38100">
                  <a:solidFill>
                    <a:srgbClr val="FFCC00"/>
                  </a:solidFill>
                  <a:round/>
                  <a:headEnd/>
                  <a:tailEnd type="triangle" w="med" len="med"/>
                </a:ln>
                <a:effectLst/>
              </p:spPr>
              <p:txBody>
                <a:bodyPr anchor="ctr" anchorCtr="1"/>
                <a:lstStyle/>
                <a:p>
                  <a:pPr>
                    <a:defRPr/>
                  </a:pPr>
                  <a:endParaRPr lang="zh-CN" altLang="en-US">
                    <a:latin typeface="+mn-lt"/>
                    <a:ea typeface="楷体" pitchFamily="49" charset="-122"/>
                  </a:endParaRPr>
                </a:p>
              </p:txBody>
            </p:sp>
          </p:grpSp>
        </p:grpSp>
        <p:grpSp>
          <p:nvGrpSpPr>
            <p:cNvPr id="6158" name="Group 100"/>
            <p:cNvGrpSpPr>
              <a:grpSpLocks/>
            </p:cNvGrpSpPr>
            <p:nvPr/>
          </p:nvGrpSpPr>
          <p:grpSpPr bwMode="auto">
            <a:xfrm>
              <a:off x="1405" y="2840"/>
              <a:ext cx="3556" cy="726"/>
              <a:chOff x="1405" y="2840"/>
              <a:chExt cx="3556" cy="726"/>
            </a:xfrm>
          </p:grpSpPr>
          <p:sp>
            <p:nvSpPr>
              <p:cNvPr id="78934" name="AutoShape 86"/>
              <p:cNvSpPr>
                <a:spLocks noChangeArrowheads="1"/>
              </p:cNvSpPr>
              <p:nvPr/>
            </p:nvSpPr>
            <p:spPr bwMode="auto">
              <a:xfrm>
                <a:off x="2714" y="2840"/>
                <a:ext cx="227" cy="227"/>
              </a:xfrm>
              <a:prstGeom prst="flowChartConnector">
                <a:avLst/>
              </a:prstGeom>
              <a:solidFill>
                <a:srgbClr val="FFFF99">
                  <a:alpha val="20000"/>
                </a:srgbClr>
              </a:solidFill>
              <a:ln w="38100" algn="ctr">
                <a:solidFill>
                  <a:srgbClr val="FFCC00"/>
                </a:solidFill>
                <a:round/>
                <a:headEnd/>
                <a:tailEnd/>
              </a:ln>
              <a:effectLst/>
            </p:spPr>
            <p:txBody>
              <a:bodyPr anchor="ctr" anchorCtr="1"/>
              <a:lstStyle/>
              <a:p>
                <a:pPr lvl="0" algn="ctr">
                  <a:defRPr/>
                </a:pPr>
                <a:r>
                  <a:rPr kumimoji="1" lang="en-US" altLang="zh-CN" sz="2000" b="1">
                    <a:solidFill>
                      <a:srgbClr val="FFFFFF"/>
                    </a:solidFill>
                    <a:effectLst>
                      <a:outerShdw blurRad="38100" dist="38100" dir="2700000" algn="tl">
                        <a:srgbClr val="000000"/>
                      </a:outerShdw>
                    </a:effectLst>
                    <a:latin typeface="Courier New"/>
                    <a:ea typeface="楷体" pitchFamily="49" charset="-122"/>
                  </a:rPr>
                  <a:t>;</a:t>
                </a:r>
              </a:p>
            </p:txBody>
          </p:sp>
          <p:sp>
            <p:nvSpPr>
              <p:cNvPr id="78938" name="AutoShape 90"/>
              <p:cNvSpPr>
                <a:spLocks noChangeArrowheads="1"/>
              </p:cNvSpPr>
              <p:nvPr/>
            </p:nvSpPr>
            <p:spPr bwMode="auto">
              <a:xfrm>
                <a:off x="1667" y="3339"/>
                <a:ext cx="793" cy="227"/>
              </a:xfrm>
              <a:prstGeom prst="roundRect">
                <a:avLst>
                  <a:gd name="adj" fmla="val 44852"/>
                </a:avLst>
              </a:prstGeom>
              <a:solidFill>
                <a:srgbClr val="FFFF99">
                  <a:alpha val="20000"/>
                </a:srgbClr>
              </a:solidFill>
              <a:ln w="38100" algn="ctr">
                <a:solidFill>
                  <a:srgbClr val="FFCC00"/>
                </a:solidFill>
                <a:round/>
                <a:headEnd/>
                <a:tailEnd/>
              </a:ln>
              <a:effectLst/>
            </p:spPr>
            <p:txBody>
              <a:bodyPr lIns="0" rIns="0"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a:ea typeface="楷体" pitchFamily="49" charset="-122"/>
                  </a:rPr>
                  <a:t>procedure</a:t>
                </a:r>
              </a:p>
            </p:txBody>
          </p:sp>
          <p:sp>
            <p:nvSpPr>
              <p:cNvPr id="78939" name="AutoShape 91"/>
              <p:cNvSpPr>
                <a:spLocks noChangeArrowheads="1"/>
              </p:cNvSpPr>
              <p:nvPr/>
            </p:nvSpPr>
            <p:spPr bwMode="auto">
              <a:xfrm>
                <a:off x="2688" y="3339"/>
                <a:ext cx="793" cy="227"/>
              </a:xfrm>
              <a:prstGeom prst="roundRect">
                <a:avLst>
                  <a:gd name="adj" fmla="val 44852"/>
                </a:avLst>
              </a:prstGeom>
              <a:solidFill>
                <a:srgbClr val="FFFF99">
                  <a:alpha val="20000"/>
                </a:srgbClr>
              </a:solidFill>
              <a:ln w="3810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a:ea typeface="楷体" pitchFamily="49" charset="-122"/>
                  </a:rPr>
                  <a:t>ident</a:t>
                </a:r>
                <a:endParaRPr kumimoji="1" lang="en-US" altLang="zh-CN" sz="2000" b="1">
                  <a:solidFill>
                    <a:srgbClr val="FFFFFF"/>
                  </a:solidFill>
                  <a:effectLst>
                    <a:outerShdw blurRad="38100" dist="38100" dir="2700000" algn="tl">
                      <a:srgbClr val="000000"/>
                    </a:outerShdw>
                  </a:effectLst>
                  <a:latin typeface="Courier New"/>
                  <a:ea typeface="楷体" pitchFamily="49" charset="-122"/>
                </a:endParaRPr>
              </a:p>
            </p:txBody>
          </p:sp>
          <p:cxnSp>
            <p:nvCxnSpPr>
              <p:cNvPr id="6162" name="AutoShape 92"/>
              <p:cNvCxnSpPr>
                <a:cxnSpLocks noChangeShapeType="1"/>
                <a:stCxn id="78938" idx="3"/>
                <a:endCxn id="78939" idx="1"/>
              </p:cNvCxnSpPr>
              <p:nvPr/>
            </p:nvCxnSpPr>
            <p:spPr bwMode="auto">
              <a:xfrm>
                <a:off x="2467" y="3453"/>
                <a:ext cx="215" cy="0"/>
              </a:xfrm>
              <a:prstGeom prst="straightConnector1">
                <a:avLst/>
              </a:prstGeom>
              <a:noFill/>
              <a:ln w="38100">
                <a:solidFill>
                  <a:srgbClr val="FFCC00"/>
                </a:solidFill>
                <a:round/>
                <a:headEnd/>
                <a:tailEnd type="triangle" w="med" len="med"/>
              </a:ln>
            </p:spPr>
          </p:cxnSp>
          <p:sp>
            <p:nvSpPr>
              <p:cNvPr id="78941" name="Line 93"/>
              <p:cNvSpPr>
                <a:spLocks noChangeShapeType="1"/>
              </p:cNvSpPr>
              <p:nvPr/>
            </p:nvSpPr>
            <p:spPr bwMode="auto">
              <a:xfrm>
                <a:off x="1429" y="3451"/>
                <a:ext cx="227" cy="0"/>
              </a:xfrm>
              <a:prstGeom prst="line">
                <a:avLst/>
              </a:prstGeom>
              <a:noFill/>
              <a:ln w="38100">
                <a:solidFill>
                  <a:srgbClr val="FFCC00"/>
                </a:solidFill>
                <a:round/>
                <a:headEnd/>
                <a:tailEnd type="triangle" w="med" len="med"/>
              </a:ln>
              <a:effectLst/>
            </p:spPr>
            <p:txBody>
              <a:bodyPr anchor="ctr" anchorCtr="1"/>
              <a:lstStyle/>
              <a:p>
                <a:pPr>
                  <a:defRPr/>
                </a:pPr>
                <a:endParaRPr lang="zh-CN" altLang="en-US">
                  <a:latin typeface="+mn-lt"/>
                  <a:ea typeface="楷体" pitchFamily="49" charset="-122"/>
                </a:endParaRPr>
              </a:p>
            </p:txBody>
          </p:sp>
          <p:sp>
            <p:nvSpPr>
              <p:cNvPr id="78942" name="AutoShape 94"/>
              <p:cNvSpPr>
                <a:spLocks noChangeArrowheads="1"/>
              </p:cNvSpPr>
              <p:nvPr/>
            </p:nvSpPr>
            <p:spPr bwMode="auto">
              <a:xfrm>
                <a:off x="3705" y="3339"/>
                <a:ext cx="227" cy="227"/>
              </a:xfrm>
              <a:prstGeom prst="flowChartConnector">
                <a:avLst/>
              </a:prstGeom>
              <a:solidFill>
                <a:srgbClr val="FFFF99">
                  <a:alpha val="20000"/>
                </a:srgbClr>
              </a:solidFill>
              <a:ln w="38100" algn="ctr">
                <a:solidFill>
                  <a:srgbClr val="FFCC00"/>
                </a:solidFill>
                <a:round/>
                <a:headEnd/>
                <a:tailEnd/>
              </a:ln>
              <a:effectLst/>
            </p:spPr>
            <p:txBody>
              <a:bodyPr anchor="ctr" anchorCtr="1"/>
              <a:lstStyle/>
              <a:p>
                <a:pPr lvl="0" algn="ctr">
                  <a:defRPr/>
                </a:pPr>
                <a:r>
                  <a:rPr kumimoji="1" lang="en-US" altLang="zh-CN" sz="2000" b="1">
                    <a:solidFill>
                      <a:srgbClr val="FFFFFF"/>
                    </a:solidFill>
                    <a:effectLst>
                      <a:outerShdw blurRad="38100" dist="38100" dir="2700000" algn="tl">
                        <a:srgbClr val="000000"/>
                      </a:outerShdw>
                    </a:effectLst>
                    <a:latin typeface="Courier New"/>
                    <a:ea typeface="楷体" pitchFamily="49" charset="-122"/>
                  </a:rPr>
                  <a:t>;</a:t>
                </a:r>
              </a:p>
            </p:txBody>
          </p:sp>
          <p:cxnSp>
            <p:nvCxnSpPr>
              <p:cNvPr id="6165" name="AutoShape 95"/>
              <p:cNvCxnSpPr>
                <a:cxnSpLocks noChangeShapeType="1"/>
                <a:stCxn id="78939" idx="3"/>
                <a:endCxn id="78942" idx="2"/>
              </p:cNvCxnSpPr>
              <p:nvPr/>
            </p:nvCxnSpPr>
            <p:spPr bwMode="auto">
              <a:xfrm>
                <a:off x="3487" y="3453"/>
                <a:ext cx="215" cy="0"/>
              </a:xfrm>
              <a:prstGeom prst="straightConnector1">
                <a:avLst/>
              </a:prstGeom>
              <a:noFill/>
              <a:ln w="38100">
                <a:solidFill>
                  <a:srgbClr val="FFCC00"/>
                </a:solidFill>
                <a:round/>
                <a:headEnd/>
                <a:tailEnd type="triangle" w="med" len="med"/>
              </a:ln>
            </p:spPr>
          </p:cxnSp>
          <p:sp>
            <p:nvSpPr>
              <p:cNvPr id="78944" name="Text Box 96"/>
              <p:cNvSpPr txBox="1">
                <a:spLocks noChangeArrowheads="1"/>
              </p:cNvSpPr>
              <p:nvPr/>
            </p:nvSpPr>
            <p:spPr bwMode="auto">
              <a:xfrm>
                <a:off x="4162" y="3339"/>
                <a:ext cx="793" cy="227"/>
              </a:xfrm>
              <a:prstGeom prst="rect">
                <a:avLst/>
              </a:prstGeom>
              <a:solidFill>
                <a:srgbClr val="FFCCCC">
                  <a:alpha val="20000"/>
                </a:srgbClr>
              </a:solidFill>
              <a:ln w="38100" algn="ctr">
                <a:solidFill>
                  <a:srgbClr val="FF0000"/>
                </a:solidFill>
                <a:miter lim="800000"/>
                <a:headEnd/>
                <a:tailEnd/>
              </a:ln>
              <a:effectLst/>
            </p:spPr>
            <p:txBody>
              <a:bodyPr anchor="ctr" anchorCtr="1"/>
              <a:lstStyle/>
              <a:p>
                <a:pPr algn="ctr">
                  <a:defRPr/>
                </a:pPr>
                <a:r>
                  <a:rPr kumimoji="1" lang="zh-CN" altLang="en-US" sz="2000" b="1">
                    <a:effectLst>
                      <a:outerShdw blurRad="38100" dist="38100" dir="2700000" algn="tl">
                        <a:srgbClr val="000000"/>
                      </a:outerShdw>
                    </a:effectLst>
                    <a:latin typeface="+mn-lt"/>
                    <a:ea typeface="楷体" pitchFamily="49" charset="-122"/>
                  </a:rPr>
                  <a:t>分程序</a:t>
                </a:r>
              </a:p>
            </p:txBody>
          </p:sp>
          <p:cxnSp>
            <p:nvCxnSpPr>
              <p:cNvPr id="6167" name="AutoShape 97"/>
              <p:cNvCxnSpPr>
                <a:cxnSpLocks noChangeShapeType="1"/>
                <a:stCxn id="78942" idx="6"/>
                <a:endCxn id="78944" idx="1"/>
              </p:cNvCxnSpPr>
              <p:nvPr/>
            </p:nvCxnSpPr>
            <p:spPr bwMode="auto">
              <a:xfrm>
                <a:off x="3941" y="3453"/>
                <a:ext cx="215" cy="0"/>
              </a:xfrm>
              <a:prstGeom prst="straightConnector1">
                <a:avLst/>
              </a:prstGeom>
              <a:noFill/>
              <a:ln w="38100">
                <a:solidFill>
                  <a:srgbClr val="FFCC00"/>
                </a:solidFill>
                <a:round/>
                <a:headEnd/>
                <a:tailEnd type="triangle" w="med" len="med"/>
              </a:ln>
            </p:spPr>
          </p:cxnSp>
          <p:cxnSp>
            <p:nvCxnSpPr>
              <p:cNvPr id="6168" name="AutoShape 98"/>
              <p:cNvCxnSpPr>
                <a:cxnSpLocks noChangeShapeType="1"/>
                <a:stCxn id="78944" idx="3"/>
                <a:endCxn id="78934" idx="6"/>
              </p:cNvCxnSpPr>
              <p:nvPr/>
            </p:nvCxnSpPr>
            <p:spPr bwMode="auto">
              <a:xfrm flipH="1" flipV="1">
                <a:off x="2947" y="2954"/>
                <a:ext cx="2014" cy="499"/>
              </a:xfrm>
              <a:prstGeom prst="bentConnector3">
                <a:avLst>
                  <a:gd name="adj1" fmla="val -6801"/>
                </a:avLst>
              </a:prstGeom>
              <a:noFill/>
              <a:ln w="38100">
                <a:solidFill>
                  <a:srgbClr val="FFCC00"/>
                </a:solidFill>
                <a:miter lim="800000"/>
                <a:headEnd/>
                <a:tailEnd type="triangle" w="med" len="med"/>
              </a:ln>
            </p:spPr>
          </p:cxnSp>
          <p:sp>
            <p:nvSpPr>
              <p:cNvPr id="78947" name="Line 99"/>
              <p:cNvSpPr>
                <a:spLocks noChangeShapeType="1"/>
              </p:cNvSpPr>
              <p:nvPr/>
            </p:nvSpPr>
            <p:spPr bwMode="auto">
              <a:xfrm flipH="1" flipV="1">
                <a:off x="1405" y="2954"/>
                <a:ext cx="1303" cy="0"/>
              </a:xfrm>
              <a:prstGeom prst="line">
                <a:avLst/>
              </a:prstGeom>
              <a:noFill/>
              <a:ln w="38100">
                <a:solidFill>
                  <a:srgbClr val="FFCC00"/>
                </a:solidFill>
                <a:round/>
                <a:headEnd/>
                <a:tailEnd type="triangle" w="med" len="med"/>
              </a:ln>
              <a:effectLst/>
            </p:spPr>
            <p:txBody>
              <a:bodyPr anchor="ctr" anchorCtr="1"/>
              <a:lstStyle/>
              <a:p>
                <a:pPr>
                  <a:defRPr/>
                </a:pPr>
                <a:endParaRPr lang="zh-CN" altLang="en-US">
                  <a:latin typeface="+mn-lt"/>
                  <a:ea typeface="楷体" pitchFamily="49" charset="-122"/>
                </a:endParaRPr>
              </a:p>
            </p:txBody>
          </p:sp>
        </p:grpSp>
      </p:grpSp>
      <p:sp>
        <p:nvSpPr>
          <p:cNvPr id="78961" name="Oval 113">
            <a:hlinkClick r:id="rId3" action="ppaction://hlinksldjump"/>
          </p:cNvPr>
          <p:cNvSpPr>
            <a:spLocks noChangeArrowheads="1"/>
          </p:cNvSpPr>
          <p:nvPr/>
        </p:nvSpPr>
        <p:spPr bwMode="auto">
          <a:xfrm>
            <a:off x="539750" y="3357563"/>
            <a:ext cx="1368425" cy="358775"/>
          </a:xfrm>
          <a:prstGeom prst="ellipse">
            <a:avLst/>
          </a:prstGeom>
          <a:solidFill>
            <a:srgbClr val="CCECFF">
              <a:alpha val="20000"/>
            </a:srgbClr>
          </a:solidFill>
          <a:ln w="38100" algn="ctr">
            <a:solidFill>
              <a:srgbClr val="6666FF"/>
            </a:solidFill>
            <a:prstDash val="sysDot"/>
            <a:round/>
            <a:headEnd/>
            <a:tailEnd/>
          </a:ln>
          <a:effectLst/>
        </p:spPr>
        <p:txBody>
          <a:bodyPr wrap="none" lIns="0" tIns="0" rIns="0" bIns="0" anchor="ctr"/>
          <a:lstStyle/>
          <a:p>
            <a:pPr lvl="0" algn="ctr">
              <a:defRPr/>
            </a:pPr>
            <a:r>
              <a:rPr kumimoji="1" lang="zh-CN" altLang="en-US" b="1">
                <a:solidFill>
                  <a:srgbClr val="FFFFFF"/>
                </a:solidFill>
                <a:effectLst>
                  <a:outerShdw blurRad="38100" dist="38100" dir="2700000" algn="tl">
                    <a:srgbClr val="000000"/>
                  </a:outerShdw>
                </a:effectLst>
                <a:latin typeface="Courier New" pitchFamily="49" charset="0"/>
                <a:ea typeface="楷体_GB2312" pitchFamily="49" charset="-122"/>
              </a:rPr>
              <a:t>调用过程</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2"/>
          <p:cNvSpPr>
            <a:spLocks noGrp="1"/>
          </p:cNvSpPr>
          <p:nvPr>
            <p:ph type="sldNum" sz="quarter" idx="11"/>
          </p:nvPr>
        </p:nvSpPr>
        <p:spPr>
          <a:noFill/>
        </p:spPr>
        <p:txBody>
          <a:bodyPr/>
          <a:lstStyle/>
          <a:p>
            <a:fld id="{0325B4CC-CA8C-49B8-9EF2-D3A2618C3D0A}" type="slidenum">
              <a:rPr lang="en-US" altLang="zh-CN" smtClean="0">
                <a:ea typeface="宋体" charset="-122"/>
              </a:rPr>
              <a:pPr/>
              <a:t>40</a:t>
            </a:fld>
            <a:endParaRPr lang="en-US" altLang="zh-CN">
              <a:ea typeface="宋体" charset="-122"/>
            </a:endParaRPr>
          </a:p>
        </p:txBody>
      </p:sp>
      <p:sp>
        <p:nvSpPr>
          <p:cNvPr id="47" name="页脚占位符 3"/>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268290" name="Text Box 2"/>
          <p:cNvSpPr txBox="1">
            <a:spLocks noChangeArrowheads="1"/>
          </p:cNvSpPr>
          <p:nvPr/>
        </p:nvSpPr>
        <p:spPr bwMode="auto">
          <a:xfrm>
            <a:off x="3635375" y="0"/>
            <a:ext cx="2371725" cy="396875"/>
          </a:xfrm>
          <a:prstGeom prst="rect">
            <a:avLst/>
          </a:prstGeom>
          <a:noFill/>
          <a:ln w="9525">
            <a:noFill/>
            <a:miter lim="800000"/>
            <a:headEnd/>
            <a:tailEnd/>
          </a:ln>
          <a:effectLst/>
        </p:spPr>
        <p:txBody>
          <a:bodyPr wrap="none">
            <a:spAutoFit/>
          </a:bodyPr>
          <a:lstStyle/>
          <a:p>
            <a:pPr>
              <a:defRPr/>
            </a:pPr>
            <a:r>
              <a:rPr lang="en-US" altLang="zh-CN" sz="2000" b="1">
                <a:effectLst>
                  <a:outerShdw blurRad="38100" dist="38100" dir="2700000" algn="tl">
                    <a:srgbClr val="000000"/>
                  </a:outerShdw>
                </a:effectLst>
                <a:latin typeface="Arial" charset="0"/>
                <a:ea typeface="楷体_GB2312" pitchFamily="49" charset="-122"/>
              </a:rPr>
              <a:t>block</a:t>
            </a:r>
            <a:r>
              <a:rPr lang="zh-CN" altLang="en-US" sz="2000" b="1">
                <a:effectLst>
                  <a:outerShdw blurRad="38100" dist="38100" dir="2700000" algn="tl">
                    <a:srgbClr val="000000"/>
                  </a:outerShdw>
                </a:effectLst>
                <a:latin typeface="Arial" charset="0"/>
                <a:ea typeface="楷体_GB2312" pitchFamily="49" charset="-122"/>
              </a:rPr>
              <a:t>过程的流程图</a:t>
            </a:r>
          </a:p>
        </p:txBody>
      </p:sp>
      <p:sp>
        <p:nvSpPr>
          <p:cNvPr id="268291" name="Text Box 3"/>
          <p:cNvSpPr txBox="1">
            <a:spLocks noChangeArrowheads="1"/>
          </p:cNvSpPr>
          <p:nvPr/>
        </p:nvSpPr>
        <p:spPr bwMode="auto">
          <a:xfrm>
            <a:off x="1476375" y="1477963"/>
            <a:ext cx="2087563" cy="576262"/>
          </a:xfrm>
          <a:prstGeom prst="rect">
            <a:avLst/>
          </a:prstGeom>
          <a:solidFill>
            <a:srgbClr val="FFFF99">
              <a:alpha val="50000"/>
            </a:srgbClr>
          </a:solidFill>
          <a:ln w="19050" algn="ctr">
            <a:solidFill>
              <a:srgbClr val="FFCC00"/>
            </a:solidFill>
            <a:miter lim="800000"/>
            <a:headEnd/>
            <a:tailEnd/>
          </a:ln>
          <a:effectLst/>
        </p:spPr>
        <p:txBody>
          <a:bodyPr lIns="18000" rIns="18000" anchor="ctr" anchorCtr="1"/>
          <a:lstStyle/>
          <a:p>
            <a:pPr algn="ctr">
              <a:defRPr/>
            </a:pPr>
            <a:r>
              <a:rPr kumimoji="1" lang="zh-CN" altLang="en-US" b="1">
                <a:effectLst>
                  <a:outerShdw blurRad="38100" dist="38100" dir="2700000" algn="tl">
                    <a:srgbClr val="000000"/>
                  </a:outerShdw>
                </a:effectLst>
                <a:latin typeface="Arial" charset="0"/>
                <a:ea typeface="楷体_GB2312" pitchFamily="49" charset="-122"/>
              </a:rPr>
              <a:t>在</a:t>
            </a:r>
            <a:r>
              <a:rPr kumimoji="1" lang="en-US" altLang="zh-CN" b="1">
                <a:effectLst>
                  <a:outerShdw blurRad="38100" dist="38100" dir="2700000" algn="tl">
                    <a:srgbClr val="000000"/>
                  </a:outerShdw>
                </a:effectLst>
                <a:latin typeface="Arial" charset="0"/>
                <a:ea typeface="楷体_GB2312" pitchFamily="49" charset="-122"/>
              </a:rPr>
              <a:t>table</a:t>
            </a:r>
            <a:r>
              <a:rPr kumimoji="1" lang="zh-CN" altLang="en-US" b="1">
                <a:effectLst>
                  <a:outerShdw blurRad="38100" dist="38100" dir="2700000" algn="tl">
                    <a:srgbClr val="000000"/>
                  </a:outerShdw>
                </a:effectLst>
                <a:latin typeface="Arial" charset="0"/>
                <a:ea typeface="楷体_GB2312" pitchFamily="49" charset="-122"/>
              </a:rPr>
              <a:t>表中登记</a:t>
            </a:r>
            <a:br>
              <a:rPr kumimoji="1" lang="zh-CN" altLang="en-US" b="1">
                <a:effectLst>
                  <a:outerShdw blurRad="38100" dist="38100" dir="2700000" algn="tl">
                    <a:srgbClr val="000000"/>
                  </a:outerShdw>
                </a:effectLst>
                <a:latin typeface="Arial" charset="0"/>
                <a:ea typeface="楷体_GB2312" pitchFamily="49" charset="-122"/>
              </a:rPr>
            </a:br>
            <a:r>
              <a:rPr kumimoji="1" lang="zh-CN" altLang="en-US" b="1">
                <a:effectLst>
                  <a:outerShdw blurRad="38100" dist="38100" dir="2700000" algn="tl">
                    <a:srgbClr val="000000"/>
                  </a:outerShdw>
                </a:effectLst>
                <a:latin typeface="Arial" charset="0"/>
                <a:ea typeface="楷体_GB2312" pitchFamily="49" charset="-122"/>
              </a:rPr>
              <a:t>过程名</a:t>
            </a:r>
          </a:p>
        </p:txBody>
      </p:sp>
      <p:sp>
        <p:nvSpPr>
          <p:cNvPr id="268292" name="Text Box 4"/>
          <p:cNvSpPr txBox="1">
            <a:spLocks noChangeAspect="1" noChangeArrowheads="1"/>
          </p:cNvSpPr>
          <p:nvPr/>
        </p:nvSpPr>
        <p:spPr bwMode="auto">
          <a:xfrm>
            <a:off x="4997450" y="2854325"/>
            <a:ext cx="2892425" cy="360363"/>
          </a:xfrm>
          <a:prstGeom prst="rect">
            <a:avLst/>
          </a:prstGeom>
          <a:solidFill>
            <a:srgbClr val="FFFF99">
              <a:alpha val="50000"/>
            </a:srgbClr>
          </a:solidFill>
          <a:ln w="19050" algn="ctr">
            <a:solidFill>
              <a:srgbClr val="FFCC00"/>
            </a:solidFill>
            <a:miter lim="800000"/>
            <a:headEnd/>
            <a:tailEnd/>
          </a:ln>
          <a:effectLst/>
        </p:spPr>
        <p:txBody>
          <a:bodyPr lIns="18000" rIns="18000" anchor="ctr" anchorCtr="1"/>
          <a:lstStyle/>
          <a:p>
            <a:pPr algn="ctr">
              <a:defRPr/>
            </a:pPr>
            <a:r>
              <a:rPr kumimoji="1" lang="zh-CN" altLang="en-US" b="1">
                <a:effectLst>
                  <a:outerShdw blurRad="38100" dist="38100" dir="2700000" algn="tl">
                    <a:srgbClr val="000000"/>
                  </a:outerShdw>
                </a:effectLst>
                <a:latin typeface="Arial" charset="0"/>
                <a:ea typeface="楷体_GB2312" pitchFamily="49" charset="-122"/>
              </a:rPr>
              <a:t>在</a:t>
            </a:r>
            <a:r>
              <a:rPr kumimoji="1" lang="en-US" altLang="zh-CN" b="1">
                <a:effectLst>
                  <a:outerShdw blurRad="38100" dist="38100" dir="2700000" algn="tl">
                    <a:srgbClr val="000000"/>
                  </a:outerShdw>
                </a:effectLst>
                <a:latin typeface="Arial" charset="0"/>
                <a:ea typeface="楷体_GB2312" pitchFamily="49" charset="-122"/>
              </a:rPr>
              <a:t>table</a:t>
            </a:r>
            <a:r>
              <a:rPr kumimoji="1" lang="zh-CN" altLang="en-US" b="1">
                <a:effectLst>
                  <a:outerShdw blurRad="38100" dist="38100" dir="2700000" algn="tl">
                    <a:srgbClr val="000000"/>
                  </a:outerShdw>
                </a:effectLst>
                <a:latin typeface="Arial" charset="0"/>
                <a:ea typeface="楷体_GB2312" pitchFamily="49" charset="-122"/>
              </a:rPr>
              <a:t>表中返填过程体入口</a:t>
            </a:r>
          </a:p>
        </p:txBody>
      </p:sp>
      <p:sp>
        <p:nvSpPr>
          <p:cNvPr id="268293" name="AutoShape 5"/>
          <p:cNvSpPr>
            <a:spLocks noChangeArrowheads="1"/>
          </p:cNvSpPr>
          <p:nvPr/>
        </p:nvSpPr>
        <p:spPr bwMode="auto">
          <a:xfrm>
            <a:off x="1476375" y="2420938"/>
            <a:ext cx="2087563" cy="576262"/>
          </a:xfrm>
          <a:prstGeom prst="flowChartPredefinedProcess">
            <a:avLst/>
          </a:prstGeom>
          <a:solidFill>
            <a:srgbClr val="FFFF99">
              <a:alpha val="50000"/>
            </a:srgbClr>
          </a:solidFill>
          <a:ln w="19050" algn="ctr">
            <a:solidFill>
              <a:srgbClr val="00FFFF"/>
            </a:solidFill>
            <a:miter lim="800000"/>
            <a:headEnd/>
            <a:tailEnd/>
          </a:ln>
          <a:effectLst/>
        </p:spPr>
        <p:txBody>
          <a:bodyPr lIns="0" tIns="0" rIns="0" bIns="0" anchor="ctr" anchorCtr="1"/>
          <a:lstStyle/>
          <a:p>
            <a:pPr lvl="0" algn="ctr">
              <a:defRPr/>
            </a:pPr>
            <a:r>
              <a:rPr kumimoji="1" lang="zh-CN" altLang="en-US" b="1">
                <a:solidFill>
                  <a:srgbClr val="FFFFFF"/>
                </a:solidFill>
                <a:effectLst>
                  <a:outerShdw blurRad="38100" dist="38100" dir="2700000" algn="tl">
                    <a:srgbClr val="000000"/>
                  </a:outerShdw>
                </a:effectLst>
                <a:latin typeface="Arial" charset="0"/>
                <a:ea typeface="楷体_GB2312" pitchFamily="49" charset="-122"/>
              </a:rPr>
              <a:t>递归调用</a:t>
            </a:r>
            <a:r>
              <a:rPr kumimoji="1" lang="en-US" altLang="zh-CN" b="1">
                <a:solidFill>
                  <a:srgbClr val="FFFFFF"/>
                </a:solidFill>
                <a:effectLst>
                  <a:outerShdw blurRad="38100" dist="38100" dir="2700000" algn="tl">
                    <a:srgbClr val="000000"/>
                  </a:outerShdw>
                </a:effectLst>
                <a:latin typeface="Arial" charset="0"/>
                <a:ea typeface="楷体_GB2312" pitchFamily="49" charset="-122"/>
              </a:rPr>
              <a:t>block</a:t>
            </a:r>
            <a:r>
              <a:rPr kumimoji="1" lang="zh-CN" altLang="en-US" b="1">
                <a:solidFill>
                  <a:srgbClr val="FFFFFF"/>
                </a:solidFill>
                <a:effectLst>
                  <a:outerShdw blurRad="38100" dist="38100" dir="2700000" algn="tl">
                    <a:srgbClr val="000000"/>
                  </a:outerShdw>
                </a:effectLst>
                <a:latin typeface="Arial" charset="0"/>
                <a:ea typeface="楷体_GB2312" pitchFamily="49" charset="-122"/>
              </a:rPr>
              <a:t>参数</a:t>
            </a:r>
            <a:r>
              <a:rPr kumimoji="1" lang="en-US" altLang="zh-CN" b="1">
                <a:solidFill>
                  <a:srgbClr val="FFFFFF"/>
                </a:solidFill>
                <a:effectLst>
                  <a:outerShdw blurRad="38100" dist="38100" dir="2700000" algn="tl">
                    <a:srgbClr val="000000"/>
                  </a:outerShdw>
                </a:effectLst>
                <a:latin typeface="Arial" charset="0"/>
                <a:ea typeface="楷体_GB2312" pitchFamily="49" charset="-122"/>
              </a:rPr>
              <a:t>lev+1</a:t>
            </a:r>
          </a:p>
        </p:txBody>
      </p:sp>
      <p:sp>
        <p:nvSpPr>
          <p:cNvPr id="268294" name="AutoShape 6"/>
          <p:cNvSpPr>
            <a:spLocks noChangeArrowheads="1"/>
          </p:cNvSpPr>
          <p:nvPr/>
        </p:nvSpPr>
        <p:spPr bwMode="auto">
          <a:xfrm>
            <a:off x="1476375" y="3425825"/>
            <a:ext cx="2087563" cy="360363"/>
          </a:xfrm>
          <a:prstGeom prst="flowChartPredefinedProcess">
            <a:avLst/>
          </a:prstGeom>
          <a:solidFill>
            <a:srgbClr val="FFFF99">
              <a:alpha val="50000"/>
            </a:srgbClr>
          </a:solidFill>
          <a:ln w="19050" algn="ctr">
            <a:solidFill>
              <a:srgbClr val="FFCC00"/>
            </a:solidFill>
            <a:miter lim="800000"/>
            <a:headEnd/>
            <a:tailEnd/>
          </a:ln>
          <a:effectLst/>
        </p:spPr>
        <p:txBody>
          <a:bodyPr lIns="0" tIns="0" rIns="0" bIns="0" anchor="ctr" anchorCtr="1"/>
          <a:lstStyle/>
          <a:p>
            <a:pPr lvl="0" algn="ctr">
              <a:defRPr/>
            </a:pPr>
            <a:r>
              <a:rPr kumimoji="1" lang="zh-CN" altLang="en-US" b="1">
                <a:solidFill>
                  <a:srgbClr val="FFFFFF"/>
                </a:solidFill>
                <a:effectLst>
                  <a:outerShdw blurRad="38100" dist="38100" dir="2700000" algn="tl">
                    <a:srgbClr val="000000"/>
                  </a:outerShdw>
                </a:effectLst>
                <a:latin typeface="Arial" charset="0"/>
                <a:ea typeface="楷体_GB2312" pitchFamily="49" charset="-122"/>
              </a:rPr>
              <a:t>取单词</a:t>
            </a:r>
            <a:r>
              <a:rPr kumimoji="1" lang="en-US" altLang="zh-CN" b="1">
                <a:solidFill>
                  <a:srgbClr val="FFFFFF"/>
                </a:solidFill>
                <a:effectLst>
                  <a:outerShdw blurRad="38100" dist="38100" dir="2700000" algn="tl">
                    <a:srgbClr val="000000"/>
                  </a:outerShdw>
                </a:effectLst>
                <a:latin typeface="Arial" charset="0"/>
                <a:ea typeface="楷体_GB2312" pitchFamily="49" charset="-122"/>
              </a:rPr>
              <a:t>getsym</a:t>
            </a:r>
          </a:p>
        </p:txBody>
      </p:sp>
      <p:cxnSp>
        <p:nvCxnSpPr>
          <p:cNvPr id="43017" name="AutoShape 7"/>
          <p:cNvCxnSpPr>
            <a:cxnSpLocks noChangeShapeType="1"/>
            <a:stCxn id="268291" idx="2"/>
            <a:endCxn id="268293" idx="0"/>
          </p:cNvCxnSpPr>
          <p:nvPr/>
        </p:nvCxnSpPr>
        <p:spPr bwMode="auto">
          <a:xfrm>
            <a:off x="2520950" y="2063750"/>
            <a:ext cx="0" cy="347663"/>
          </a:xfrm>
          <a:prstGeom prst="straightConnector1">
            <a:avLst/>
          </a:prstGeom>
          <a:noFill/>
          <a:ln w="19050">
            <a:solidFill>
              <a:srgbClr val="FFCC00"/>
            </a:solidFill>
            <a:round/>
            <a:headEnd/>
            <a:tailEnd type="triangle" w="med" len="med"/>
          </a:ln>
        </p:spPr>
      </p:cxnSp>
      <p:cxnSp>
        <p:nvCxnSpPr>
          <p:cNvPr id="43018" name="AutoShape 8"/>
          <p:cNvCxnSpPr>
            <a:cxnSpLocks noChangeShapeType="1"/>
            <a:stCxn id="268293" idx="2"/>
            <a:endCxn id="268294" idx="0"/>
          </p:cNvCxnSpPr>
          <p:nvPr/>
        </p:nvCxnSpPr>
        <p:spPr bwMode="auto">
          <a:xfrm>
            <a:off x="2520950" y="3006725"/>
            <a:ext cx="0" cy="409575"/>
          </a:xfrm>
          <a:prstGeom prst="straightConnector1">
            <a:avLst/>
          </a:prstGeom>
          <a:noFill/>
          <a:ln w="19050">
            <a:solidFill>
              <a:srgbClr val="FFCC00"/>
            </a:solidFill>
            <a:round/>
            <a:headEnd/>
            <a:tailEnd type="triangle" w="med" len="med"/>
          </a:ln>
        </p:spPr>
      </p:cxnSp>
      <p:cxnSp>
        <p:nvCxnSpPr>
          <p:cNvPr id="43019" name="AutoShape 9"/>
          <p:cNvCxnSpPr>
            <a:cxnSpLocks noChangeShapeType="1"/>
          </p:cNvCxnSpPr>
          <p:nvPr/>
        </p:nvCxnSpPr>
        <p:spPr bwMode="auto">
          <a:xfrm rot="5400000" flipH="1" flipV="1">
            <a:off x="2085182" y="1164431"/>
            <a:ext cx="3067050" cy="2195513"/>
          </a:xfrm>
          <a:prstGeom prst="bentConnector4">
            <a:avLst>
              <a:gd name="adj1" fmla="val -5491"/>
              <a:gd name="adj2" fmla="val -76069"/>
            </a:avLst>
          </a:prstGeom>
          <a:noFill/>
          <a:ln w="19050">
            <a:solidFill>
              <a:srgbClr val="FFCC00"/>
            </a:solidFill>
            <a:miter lim="800000"/>
            <a:headEnd/>
            <a:tailEnd type="triangle" w="med" len="med"/>
          </a:ln>
        </p:spPr>
      </p:cxnSp>
      <p:grpSp>
        <p:nvGrpSpPr>
          <p:cNvPr id="43020" name="Group 10"/>
          <p:cNvGrpSpPr>
            <a:grpSpLocks/>
          </p:cNvGrpSpPr>
          <p:nvPr/>
        </p:nvGrpSpPr>
        <p:grpSpPr bwMode="auto">
          <a:xfrm>
            <a:off x="3348038" y="908050"/>
            <a:ext cx="2736850" cy="576263"/>
            <a:chOff x="2154" y="1207"/>
            <a:chExt cx="1724" cy="499"/>
          </a:xfrm>
        </p:grpSpPr>
        <p:sp>
          <p:nvSpPr>
            <p:cNvPr id="268299" name="AutoShape 11"/>
            <p:cNvSpPr>
              <a:spLocks noChangeArrowheads="1"/>
            </p:cNvSpPr>
            <p:nvPr/>
          </p:nvSpPr>
          <p:spPr bwMode="auto">
            <a:xfrm>
              <a:off x="2154" y="1207"/>
              <a:ext cx="1724" cy="499"/>
            </a:xfrm>
            <a:prstGeom prst="flowChartDecision">
              <a:avLst/>
            </a:prstGeom>
            <a:solidFill>
              <a:srgbClr val="FFFF99">
                <a:alpha val="50000"/>
              </a:srgbClr>
            </a:solidFill>
            <a:ln w="19050" algn="ctr">
              <a:solidFill>
                <a:srgbClr val="FFCC00"/>
              </a:solidFill>
              <a:miter lim="800000"/>
              <a:headEnd/>
              <a:tailEnd/>
            </a:ln>
            <a:effectLst/>
          </p:spPr>
          <p:txBody>
            <a:bodyPr lIns="0" tIns="0" rIns="0" bIns="0" anchor="ctr" anchorCtr="1"/>
            <a:lstStyle/>
            <a:p>
              <a:pPr algn="ctr">
                <a:defRPr/>
              </a:pPr>
              <a:endParaRPr kumimoji="1" lang="zh-CN" altLang="zh-CN" b="1">
                <a:effectLst>
                  <a:outerShdw blurRad="38100" dist="38100" dir="2700000" algn="tl">
                    <a:srgbClr val="000000"/>
                  </a:outerShdw>
                </a:effectLst>
                <a:latin typeface="Arial" charset="0"/>
                <a:ea typeface="楷体_GB2312" pitchFamily="49" charset="-122"/>
              </a:endParaRPr>
            </a:p>
          </p:txBody>
        </p:sp>
        <p:sp>
          <p:nvSpPr>
            <p:cNvPr id="268300" name="Rectangle 12"/>
            <p:cNvSpPr>
              <a:spLocks noChangeArrowheads="1"/>
            </p:cNvSpPr>
            <p:nvPr/>
          </p:nvSpPr>
          <p:spPr bwMode="auto">
            <a:xfrm>
              <a:off x="2486" y="1344"/>
              <a:ext cx="1060" cy="238"/>
            </a:xfrm>
            <a:prstGeom prst="rect">
              <a:avLst/>
            </a:prstGeom>
            <a:noFill/>
            <a:ln w="19050" algn="ctr">
              <a:noFill/>
              <a:miter lim="800000"/>
              <a:headEnd/>
              <a:tailEnd/>
            </a:ln>
            <a:effectLst/>
          </p:spPr>
          <p:txBody>
            <a:bodyPr wrap="none" lIns="0" tIns="0" rIns="0" bIns="0" anchorCtr="1">
              <a:spAutoFit/>
            </a:bodyPr>
            <a:lstStyle/>
            <a:p>
              <a:pPr algn="ctr">
                <a:defRPr/>
              </a:pPr>
              <a:r>
                <a:rPr kumimoji="1" lang="en-US" altLang="zh-CN" b="1">
                  <a:effectLst>
                    <a:outerShdw blurRad="38100" dist="38100" dir="2700000" algn="tl">
                      <a:srgbClr val="000000"/>
                    </a:outerShdw>
                  </a:effectLst>
                  <a:latin typeface="Arial" charset="0"/>
                  <a:ea typeface="楷体_GB2312" pitchFamily="49" charset="-122"/>
                </a:rPr>
                <a:t>sym=procsym?</a:t>
              </a:r>
            </a:p>
          </p:txBody>
        </p:sp>
      </p:grpSp>
      <p:cxnSp>
        <p:nvCxnSpPr>
          <p:cNvPr id="43021" name="AutoShape 13"/>
          <p:cNvCxnSpPr>
            <a:cxnSpLocks noChangeShapeType="1"/>
          </p:cNvCxnSpPr>
          <p:nvPr/>
        </p:nvCxnSpPr>
        <p:spPr bwMode="auto">
          <a:xfrm rot="10800000" flipV="1">
            <a:off x="2520950" y="1196975"/>
            <a:ext cx="817563" cy="271463"/>
          </a:xfrm>
          <a:prstGeom prst="bentConnector2">
            <a:avLst/>
          </a:prstGeom>
          <a:noFill/>
          <a:ln w="19050">
            <a:solidFill>
              <a:srgbClr val="FFCC00"/>
            </a:solidFill>
            <a:miter lim="800000"/>
            <a:headEnd/>
            <a:tailEnd type="triangle" w="med" len="med"/>
          </a:ln>
        </p:spPr>
      </p:cxnSp>
      <p:cxnSp>
        <p:nvCxnSpPr>
          <p:cNvPr id="43022" name="AutoShape 14"/>
          <p:cNvCxnSpPr>
            <a:cxnSpLocks noChangeShapeType="1"/>
            <a:stCxn id="268299" idx="3"/>
            <a:endCxn id="268309" idx="0"/>
          </p:cNvCxnSpPr>
          <p:nvPr/>
        </p:nvCxnSpPr>
        <p:spPr bwMode="auto">
          <a:xfrm>
            <a:off x="6094413" y="1196975"/>
            <a:ext cx="349250" cy="422275"/>
          </a:xfrm>
          <a:prstGeom prst="bentConnector2">
            <a:avLst/>
          </a:prstGeom>
          <a:noFill/>
          <a:ln w="19050">
            <a:solidFill>
              <a:srgbClr val="FFCC00"/>
            </a:solidFill>
            <a:miter lim="800000"/>
            <a:headEnd/>
            <a:tailEnd type="triangle" w="med" len="med"/>
          </a:ln>
        </p:spPr>
      </p:cxnSp>
      <p:sp>
        <p:nvSpPr>
          <p:cNvPr id="268303" name="Rectangle 15"/>
          <p:cNvSpPr>
            <a:spLocks noChangeArrowheads="1"/>
          </p:cNvSpPr>
          <p:nvPr/>
        </p:nvSpPr>
        <p:spPr bwMode="auto">
          <a:xfrm>
            <a:off x="3022600" y="908050"/>
            <a:ext cx="504825" cy="215900"/>
          </a:xfrm>
          <a:prstGeom prst="rect">
            <a:avLst/>
          </a:prstGeom>
          <a:noFill/>
          <a:ln w="19050" algn="ctr">
            <a:noFill/>
            <a:miter lim="800000"/>
            <a:headEnd/>
            <a:tailEnd/>
          </a:ln>
          <a:effectLst/>
        </p:spPr>
        <p:txBody>
          <a:bodyPr wrap="none" lIns="0" tIns="0" rIns="0" bIns="0" anchor="ctr"/>
          <a:lstStyle/>
          <a:p>
            <a:pPr algn="ctr">
              <a:defRPr/>
            </a:pPr>
            <a:r>
              <a:rPr lang="en-US" altLang="zh-CN" b="1">
                <a:effectLst>
                  <a:outerShdw blurRad="38100" dist="38100" dir="2700000" algn="tl">
                    <a:srgbClr val="000000"/>
                  </a:outerShdw>
                </a:effectLst>
                <a:latin typeface="Arial" charset="0"/>
                <a:ea typeface="宋体" pitchFamily="2" charset="-122"/>
              </a:rPr>
              <a:t>Y</a:t>
            </a:r>
          </a:p>
        </p:txBody>
      </p:sp>
      <p:sp>
        <p:nvSpPr>
          <p:cNvPr id="268304" name="Rectangle 16"/>
          <p:cNvSpPr>
            <a:spLocks noChangeArrowheads="1"/>
          </p:cNvSpPr>
          <p:nvPr/>
        </p:nvSpPr>
        <p:spPr bwMode="auto">
          <a:xfrm>
            <a:off x="5903913" y="908050"/>
            <a:ext cx="504825" cy="215900"/>
          </a:xfrm>
          <a:prstGeom prst="rect">
            <a:avLst/>
          </a:prstGeom>
          <a:noFill/>
          <a:ln w="19050" algn="ctr">
            <a:noFill/>
            <a:miter lim="800000"/>
            <a:headEnd/>
            <a:tailEnd/>
          </a:ln>
          <a:effectLst/>
        </p:spPr>
        <p:txBody>
          <a:bodyPr wrap="none" lIns="0" tIns="0" rIns="0" bIns="0" anchor="ctr"/>
          <a:lstStyle/>
          <a:p>
            <a:pPr algn="ctr">
              <a:defRPr/>
            </a:pPr>
            <a:r>
              <a:rPr lang="en-US" altLang="zh-CN" b="1">
                <a:effectLst>
                  <a:outerShdw blurRad="38100" dist="38100" dir="2700000" algn="tl">
                    <a:srgbClr val="000000"/>
                  </a:outerShdw>
                </a:effectLst>
                <a:latin typeface="Arial" charset="0"/>
                <a:ea typeface="宋体" pitchFamily="2" charset="-122"/>
              </a:rPr>
              <a:t>N</a:t>
            </a:r>
          </a:p>
        </p:txBody>
      </p:sp>
      <p:sp>
        <p:nvSpPr>
          <p:cNvPr id="43025" name="Oval 17"/>
          <p:cNvSpPr>
            <a:spLocks noChangeArrowheads="1"/>
          </p:cNvSpPr>
          <p:nvPr/>
        </p:nvSpPr>
        <p:spPr bwMode="auto">
          <a:xfrm>
            <a:off x="4645025" y="476250"/>
            <a:ext cx="142875" cy="144463"/>
          </a:xfrm>
          <a:prstGeom prst="ellipse">
            <a:avLst/>
          </a:prstGeom>
          <a:noFill/>
          <a:ln w="28575" algn="ctr">
            <a:solidFill>
              <a:srgbClr val="FFCC00"/>
            </a:solidFill>
            <a:round/>
            <a:headEnd/>
            <a:tailEnd/>
          </a:ln>
        </p:spPr>
        <p:txBody>
          <a:bodyPr wrap="none" lIns="0" tIns="0" rIns="0" bIns="0" anchor="ctr"/>
          <a:lstStyle/>
          <a:p>
            <a:endParaRPr lang="zh-CN" altLang="en-US"/>
          </a:p>
        </p:txBody>
      </p:sp>
      <p:cxnSp>
        <p:nvCxnSpPr>
          <p:cNvPr id="43026" name="AutoShape 18"/>
          <p:cNvCxnSpPr>
            <a:cxnSpLocks noChangeShapeType="1"/>
            <a:stCxn id="43025" idx="4"/>
            <a:endCxn id="268299" idx="0"/>
          </p:cNvCxnSpPr>
          <p:nvPr/>
        </p:nvCxnSpPr>
        <p:spPr bwMode="auto">
          <a:xfrm>
            <a:off x="4716463" y="635000"/>
            <a:ext cx="0" cy="263525"/>
          </a:xfrm>
          <a:prstGeom prst="straightConnector1">
            <a:avLst/>
          </a:prstGeom>
          <a:noFill/>
          <a:ln w="19050">
            <a:solidFill>
              <a:srgbClr val="FFCC00"/>
            </a:solidFill>
            <a:round/>
            <a:headEnd/>
            <a:tailEnd type="triangle" w="med" len="med"/>
          </a:ln>
        </p:spPr>
      </p:cxnSp>
      <p:sp>
        <p:nvSpPr>
          <p:cNvPr id="43027" name="Rectangle 19"/>
          <p:cNvSpPr>
            <a:spLocks noChangeArrowheads="1"/>
          </p:cNvSpPr>
          <p:nvPr/>
        </p:nvSpPr>
        <p:spPr bwMode="auto">
          <a:xfrm>
            <a:off x="4716463" y="620713"/>
            <a:ext cx="433387" cy="215900"/>
          </a:xfrm>
          <a:prstGeom prst="rect">
            <a:avLst/>
          </a:prstGeom>
          <a:noFill/>
          <a:ln w="19050" algn="ctr">
            <a:noFill/>
            <a:miter lim="800000"/>
            <a:headEnd/>
            <a:tailEnd/>
          </a:ln>
        </p:spPr>
        <p:txBody>
          <a:bodyPr wrap="none" lIns="0" tIns="0" rIns="0" bIns="0" anchor="ctr"/>
          <a:lstStyle/>
          <a:p>
            <a:endParaRPr lang="zh-CN" altLang="en-US"/>
          </a:p>
        </p:txBody>
      </p:sp>
      <p:grpSp>
        <p:nvGrpSpPr>
          <p:cNvPr id="43028" name="Group 20"/>
          <p:cNvGrpSpPr>
            <a:grpSpLocks/>
          </p:cNvGrpSpPr>
          <p:nvPr/>
        </p:nvGrpSpPr>
        <p:grpSpPr bwMode="auto">
          <a:xfrm>
            <a:off x="4859338" y="1628775"/>
            <a:ext cx="3168650" cy="936625"/>
            <a:chOff x="3107" y="1026"/>
            <a:chExt cx="1996" cy="590"/>
          </a:xfrm>
        </p:grpSpPr>
        <p:sp>
          <p:nvSpPr>
            <p:cNvPr id="268309" name="AutoShape 21"/>
            <p:cNvSpPr>
              <a:spLocks noChangeArrowheads="1"/>
            </p:cNvSpPr>
            <p:nvPr/>
          </p:nvSpPr>
          <p:spPr bwMode="auto">
            <a:xfrm>
              <a:off x="3107" y="1026"/>
              <a:ext cx="1996" cy="590"/>
            </a:xfrm>
            <a:prstGeom prst="flowChartDecision">
              <a:avLst/>
            </a:prstGeom>
            <a:solidFill>
              <a:srgbClr val="FFFF99">
                <a:alpha val="50000"/>
              </a:srgbClr>
            </a:solidFill>
            <a:ln w="19050" algn="ctr">
              <a:solidFill>
                <a:srgbClr val="FFCC00"/>
              </a:solidFill>
              <a:miter lim="800000"/>
              <a:headEnd/>
              <a:tailEnd/>
            </a:ln>
            <a:effectLst/>
          </p:spPr>
          <p:txBody>
            <a:bodyPr lIns="0" tIns="0" rIns="0" bIns="0" anchor="ctr" anchorCtr="1"/>
            <a:lstStyle/>
            <a:p>
              <a:pPr algn="ctr">
                <a:defRPr/>
              </a:pPr>
              <a:endParaRPr kumimoji="1" lang="zh-CN" altLang="zh-CN" b="1">
                <a:effectLst>
                  <a:outerShdw blurRad="38100" dist="38100" dir="2700000" algn="tl">
                    <a:srgbClr val="000000"/>
                  </a:outerShdw>
                </a:effectLst>
                <a:latin typeface="Arial" charset="0"/>
                <a:ea typeface="楷体_GB2312" pitchFamily="49" charset="-122"/>
              </a:endParaRPr>
            </a:p>
          </p:txBody>
        </p:sp>
        <p:sp>
          <p:nvSpPr>
            <p:cNvPr id="268310" name="Rectangle 22"/>
            <p:cNvSpPr>
              <a:spLocks noChangeArrowheads="1"/>
            </p:cNvSpPr>
            <p:nvPr/>
          </p:nvSpPr>
          <p:spPr bwMode="auto">
            <a:xfrm>
              <a:off x="3522" y="1162"/>
              <a:ext cx="1166" cy="346"/>
            </a:xfrm>
            <a:prstGeom prst="rect">
              <a:avLst/>
            </a:prstGeom>
            <a:noFill/>
            <a:ln w="19050" algn="ctr">
              <a:noFill/>
              <a:miter lim="800000"/>
              <a:headEnd/>
              <a:tailEnd/>
            </a:ln>
            <a:effectLst/>
          </p:spPr>
          <p:txBody>
            <a:bodyPr lIns="0" tIns="0" rIns="0" bIns="0" anchorCtr="1">
              <a:spAutoFit/>
            </a:bodyPr>
            <a:lstStyle/>
            <a:p>
              <a:pPr algn="ctr">
                <a:defRPr/>
              </a:pPr>
              <a:r>
                <a:rPr kumimoji="1" lang="zh-CN" altLang="en-US" b="1">
                  <a:effectLst>
                    <a:outerShdw blurRad="38100" dist="38100" dir="2700000" algn="tl">
                      <a:srgbClr val="000000"/>
                    </a:outerShdw>
                  </a:effectLst>
                  <a:latin typeface="Arial" charset="0"/>
                  <a:ea typeface="楷体_GB2312" pitchFamily="49" charset="-122"/>
                </a:rPr>
                <a:t>测试</a:t>
              </a:r>
              <a:r>
                <a:rPr kumimoji="1" lang="en-US" altLang="zh-CN" b="1">
                  <a:effectLst>
                    <a:outerShdw blurRad="38100" dist="38100" dir="2700000" algn="tl">
                      <a:srgbClr val="000000"/>
                    </a:outerShdw>
                  </a:effectLst>
                  <a:latin typeface="Arial" charset="0"/>
                  <a:ea typeface="楷体_GB2312" pitchFamily="49" charset="-122"/>
                </a:rPr>
                <a:t>sym</a:t>
              </a:r>
              <a:r>
                <a:rPr kumimoji="1" lang="zh-CN" altLang="en-US" b="1">
                  <a:effectLst>
                    <a:outerShdw blurRad="38100" dist="38100" dir="2700000" algn="tl">
                      <a:srgbClr val="000000"/>
                    </a:outerShdw>
                  </a:effectLst>
                  <a:latin typeface="Arial" charset="0"/>
                  <a:ea typeface="楷体_GB2312" pitchFamily="49" charset="-122"/>
                </a:rPr>
                <a:t>是否为</a:t>
              </a:r>
              <a:br>
                <a:rPr kumimoji="1" lang="zh-CN" altLang="en-US" b="1">
                  <a:effectLst>
                    <a:outerShdw blurRad="38100" dist="38100" dir="2700000" algn="tl">
                      <a:srgbClr val="000000"/>
                    </a:outerShdw>
                  </a:effectLst>
                  <a:latin typeface="Arial" charset="0"/>
                  <a:ea typeface="楷体_GB2312" pitchFamily="49" charset="-122"/>
                </a:rPr>
              </a:br>
              <a:r>
                <a:rPr kumimoji="1" lang="zh-CN" altLang="en-US" b="1">
                  <a:effectLst>
                    <a:outerShdw blurRad="38100" dist="38100" dir="2700000" algn="tl">
                      <a:srgbClr val="000000"/>
                    </a:outerShdw>
                  </a:effectLst>
                  <a:latin typeface="Arial" charset="0"/>
                  <a:ea typeface="楷体_GB2312" pitchFamily="49" charset="-122"/>
                </a:rPr>
                <a:t>语句的开始符</a:t>
              </a:r>
              <a:r>
                <a:rPr kumimoji="1" lang="en-US" altLang="zh-CN" b="1">
                  <a:effectLst>
                    <a:outerShdw blurRad="38100" dist="38100" dir="2700000" algn="tl">
                      <a:srgbClr val="000000"/>
                    </a:outerShdw>
                  </a:effectLst>
                  <a:latin typeface="Arial" charset="0"/>
                  <a:ea typeface="楷体_GB2312" pitchFamily="49" charset="-122"/>
                </a:rPr>
                <a:t>?</a:t>
              </a:r>
            </a:p>
          </p:txBody>
        </p:sp>
      </p:grpSp>
      <p:cxnSp>
        <p:nvCxnSpPr>
          <p:cNvPr id="43029" name="AutoShape 23"/>
          <p:cNvCxnSpPr>
            <a:cxnSpLocks noChangeShapeType="1"/>
            <a:stCxn id="268309" idx="2"/>
            <a:endCxn id="268292" idx="0"/>
          </p:cNvCxnSpPr>
          <p:nvPr/>
        </p:nvCxnSpPr>
        <p:spPr bwMode="auto">
          <a:xfrm>
            <a:off x="6443663" y="2574925"/>
            <a:ext cx="0" cy="269875"/>
          </a:xfrm>
          <a:prstGeom prst="straightConnector1">
            <a:avLst/>
          </a:prstGeom>
          <a:noFill/>
          <a:ln w="19050">
            <a:solidFill>
              <a:srgbClr val="FFCC00"/>
            </a:solidFill>
            <a:round/>
            <a:headEnd/>
            <a:tailEnd type="triangle" w="med" len="med"/>
          </a:ln>
        </p:spPr>
      </p:cxnSp>
      <p:sp>
        <p:nvSpPr>
          <p:cNvPr id="268312" name="Text Box 24"/>
          <p:cNvSpPr txBox="1">
            <a:spLocks noChangeAspect="1" noChangeArrowheads="1"/>
          </p:cNvSpPr>
          <p:nvPr/>
        </p:nvSpPr>
        <p:spPr bwMode="auto">
          <a:xfrm>
            <a:off x="5262563" y="3502025"/>
            <a:ext cx="2362200" cy="647700"/>
          </a:xfrm>
          <a:prstGeom prst="rect">
            <a:avLst/>
          </a:prstGeom>
          <a:solidFill>
            <a:srgbClr val="FFFF99">
              <a:alpha val="50000"/>
            </a:srgbClr>
          </a:solidFill>
          <a:ln w="19050" algn="ctr">
            <a:solidFill>
              <a:srgbClr val="FFCC00"/>
            </a:solidFill>
            <a:miter lim="800000"/>
            <a:headEnd/>
            <a:tailEnd/>
          </a:ln>
          <a:effectLst/>
        </p:spPr>
        <p:txBody>
          <a:bodyPr lIns="18000" tIns="0" rIns="18000" bIns="0" anchor="ctr" anchorCtr="1"/>
          <a:lstStyle/>
          <a:p>
            <a:pPr algn="ctr">
              <a:defRPr/>
            </a:pPr>
            <a:r>
              <a:rPr kumimoji="1" lang="zh-CN" altLang="en-US" b="1">
                <a:effectLst>
                  <a:outerShdw blurRad="38100" dist="38100" dir="2700000" algn="tl">
                    <a:srgbClr val="000000"/>
                  </a:outerShdw>
                </a:effectLst>
                <a:latin typeface="Arial" charset="0"/>
                <a:ea typeface="楷体_GB2312" pitchFamily="49" charset="-122"/>
              </a:rPr>
              <a:t>生成开辟数据段指令</a:t>
            </a:r>
          </a:p>
          <a:p>
            <a:pPr algn="ctr">
              <a:defRPr/>
            </a:pPr>
            <a:r>
              <a:rPr kumimoji="1" lang="en-US" altLang="zh-CN" b="1">
                <a:effectLst>
                  <a:outerShdw blurRad="38100" dist="38100" dir="2700000" algn="tl">
                    <a:srgbClr val="000000"/>
                  </a:outerShdw>
                </a:effectLst>
                <a:latin typeface="Arial" charset="0"/>
                <a:ea typeface="楷体_GB2312" pitchFamily="49" charset="-122"/>
              </a:rPr>
              <a:t>int </a:t>
            </a:r>
            <a:r>
              <a:rPr kumimoji="1" lang="zh-CN" altLang="en-US" b="1">
                <a:effectLst>
                  <a:outerShdw blurRad="38100" dist="38100" dir="2700000" algn="tl">
                    <a:srgbClr val="000000"/>
                  </a:outerShdw>
                </a:effectLst>
                <a:latin typeface="Arial" charset="0"/>
                <a:ea typeface="楷体_GB2312" pitchFamily="49" charset="-122"/>
              </a:rPr>
              <a:t>　</a:t>
            </a:r>
            <a:r>
              <a:rPr kumimoji="1" lang="en-US" altLang="zh-CN" b="1">
                <a:effectLst>
                  <a:outerShdw blurRad="38100" dist="38100" dir="2700000" algn="tl">
                    <a:srgbClr val="000000"/>
                  </a:outerShdw>
                </a:effectLst>
                <a:latin typeface="Arial" charset="0"/>
                <a:ea typeface="楷体_GB2312" pitchFamily="49" charset="-122"/>
              </a:rPr>
              <a:t>0</a:t>
            </a:r>
            <a:r>
              <a:rPr kumimoji="1" lang="zh-CN" altLang="en-US" b="1">
                <a:effectLst>
                  <a:outerShdw blurRad="38100" dist="38100" dir="2700000" algn="tl">
                    <a:srgbClr val="000000"/>
                  </a:outerShdw>
                </a:effectLst>
                <a:latin typeface="Arial" charset="0"/>
                <a:ea typeface="楷体_GB2312" pitchFamily="49" charset="-122"/>
              </a:rPr>
              <a:t>　 </a:t>
            </a:r>
            <a:r>
              <a:rPr kumimoji="1" lang="en-US" altLang="zh-CN" b="1">
                <a:effectLst>
                  <a:outerShdw blurRad="38100" dist="38100" dir="2700000" algn="tl">
                    <a:srgbClr val="000000"/>
                  </a:outerShdw>
                </a:effectLst>
                <a:latin typeface="Arial" charset="0"/>
                <a:ea typeface="楷体_GB2312" pitchFamily="49" charset="-122"/>
              </a:rPr>
              <a:t>a</a:t>
            </a:r>
          </a:p>
        </p:txBody>
      </p:sp>
      <p:cxnSp>
        <p:nvCxnSpPr>
          <p:cNvPr id="43031" name="AutoShape 25"/>
          <p:cNvCxnSpPr>
            <a:cxnSpLocks noChangeShapeType="1"/>
            <a:stCxn id="268292" idx="2"/>
            <a:endCxn id="268312" idx="0"/>
          </p:cNvCxnSpPr>
          <p:nvPr/>
        </p:nvCxnSpPr>
        <p:spPr bwMode="auto">
          <a:xfrm>
            <a:off x="6443663" y="3224213"/>
            <a:ext cx="0" cy="268287"/>
          </a:xfrm>
          <a:prstGeom prst="straightConnector1">
            <a:avLst/>
          </a:prstGeom>
          <a:noFill/>
          <a:ln w="19050">
            <a:solidFill>
              <a:srgbClr val="FFCC00"/>
            </a:solidFill>
            <a:round/>
            <a:headEnd/>
            <a:tailEnd type="triangle" w="med" len="med"/>
          </a:ln>
        </p:spPr>
      </p:cxnSp>
      <p:sp>
        <p:nvSpPr>
          <p:cNvPr id="268314" name="AutoShape 26"/>
          <p:cNvSpPr>
            <a:spLocks noChangeArrowheads="1"/>
          </p:cNvSpPr>
          <p:nvPr/>
        </p:nvSpPr>
        <p:spPr bwMode="auto">
          <a:xfrm>
            <a:off x="5219700" y="4438650"/>
            <a:ext cx="2447925" cy="360363"/>
          </a:xfrm>
          <a:prstGeom prst="flowChartPredefinedProcess">
            <a:avLst/>
          </a:prstGeom>
          <a:solidFill>
            <a:srgbClr val="FFFF99">
              <a:alpha val="50000"/>
            </a:srgbClr>
          </a:solidFill>
          <a:ln w="19050" algn="ctr">
            <a:solidFill>
              <a:srgbClr val="00FFFF"/>
            </a:solidFill>
            <a:miter lim="800000"/>
            <a:headEnd/>
            <a:tailEnd/>
          </a:ln>
          <a:effectLst/>
        </p:spPr>
        <p:txBody>
          <a:bodyPr lIns="0" tIns="0" rIns="0" bIns="0" anchor="ctr" anchorCtr="1"/>
          <a:lstStyle/>
          <a:p>
            <a:pPr lvl="0" algn="ctr">
              <a:defRPr/>
            </a:pPr>
            <a:r>
              <a:rPr kumimoji="1" lang="zh-CN" altLang="en-US" b="1">
                <a:solidFill>
                  <a:srgbClr val="FFFFFF"/>
                </a:solidFill>
                <a:effectLst>
                  <a:outerShdw blurRad="38100" dist="38100" dir="2700000" algn="tl">
                    <a:srgbClr val="000000"/>
                  </a:outerShdw>
                </a:effectLst>
                <a:latin typeface="Arial" charset="0"/>
                <a:ea typeface="楷体_GB2312" pitchFamily="49" charset="-122"/>
              </a:rPr>
              <a:t>调用语句处理过程</a:t>
            </a:r>
          </a:p>
        </p:txBody>
      </p:sp>
      <p:sp>
        <p:nvSpPr>
          <p:cNvPr id="268315" name="Text Box 27"/>
          <p:cNvSpPr txBox="1">
            <a:spLocks noChangeAspect="1" noChangeArrowheads="1"/>
          </p:cNvSpPr>
          <p:nvPr/>
        </p:nvSpPr>
        <p:spPr bwMode="auto">
          <a:xfrm>
            <a:off x="5192713" y="5086350"/>
            <a:ext cx="2501900" cy="647700"/>
          </a:xfrm>
          <a:prstGeom prst="rect">
            <a:avLst/>
          </a:prstGeom>
          <a:solidFill>
            <a:srgbClr val="FFFF99">
              <a:alpha val="50000"/>
            </a:srgbClr>
          </a:solidFill>
          <a:ln w="19050" algn="ctr">
            <a:solidFill>
              <a:srgbClr val="FFCC00"/>
            </a:solidFill>
            <a:miter lim="800000"/>
            <a:headEnd/>
            <a:tailEnd/>
          </a:ln>
          <a:effectLst/>
        </p:spPr>
        <p:txBody>
          <a:bodyPr lIns="18000" tIns="0" rIns="18000" bIns="0" anchor="ctr" anchorCtr="1"/>
          <a:lstStyle/>
          <a:p>
            <a:pPr algn="ctr">
              <a:defRPr/>
            </a:pPr>
            <a:r>
              <a:rPr kumimoji="1" lang="zh-CN" altLang="en-US" b="1">
                <a:effectLst>
                  <a:outerShdw blurRad="38100" dist="38100" dir="2700000" algn="tl">
                    <a:srgbClr val="000000"/>
                  </a:outerShdw>
                </a:effectLst>
                <a:latin typeface="Arial" charset="0"/>
                <a:ea typeface="楷体_GB2312" pitchFamily="49" charset="-122"/>
              </a:rPr>
              <a:t>生成退出数据段的指令</a:t>
            </a:r>
          </a:p>
          <a:p>
            <a:pPr algn="ctr">
              <a:defRPr/>
            </a:pPr>
            <a:r>
              <a:rPr kumimoji="1" lang="en-US" altLang="zh-CN" b="1">
                <a:effectLst>
                  <a:outerShdw blurRad="38100" dist="38100" dir="2700000" algn="tl">
                    <a:srgbClr val="000000"/>
                  </a:outerShdw>
                </a:effectLst>
                <a:latin typeface="Arial" charset="0"/>
                <a:ea typeface="楷体_GB2312" pitchFamily="49" charset="-122"/>
              </a:rPr>
              <a:t>opr </a:t>
            </a:r>
            <a:r>
              <a:rPr kumimoji="1" lang="zh-CN" altLang="en-US" b="1">
                <a:effectLst>
                  <a:outerShdw blurRad="38100" dist="38100" dir="2700000" algn="tl">
                    <a:srgbClr val="000000"/>
                  </a:outerShdw>
                </a:effectLst>
                <a:latin typeface="Arial" charset="0"/>
                <a:ea typeface="楷体_GB2312" pitchFamily="49" charset="-122"/>
              </a:rPr>
              <a:t>　</a:t>
            </a:r>
            <a:r>
              <a:rPr kumimoji="1" lang="en-US" altLang="zh-CN" b="1">
                <a:effectLst>
                  <a:outerShdw blurRad="38100" dist="38100" dir="2700000" algn="tl">
                    <a:srgbClr val="000000"/>
                  </a:outerShdw>
                </a:effectLst>
                <a:latin typeface="Arial" charset="0"/>
                <a:ea typeface="楷体_GB2312" pitchFamily="49" charset="-122"/>
              </a:rPr>
              <a:t>0</a:t>
            </a:r>
            <a:r>
              <a:rPr kumimoji="1" lang="zh-CN" altLang="en-US" b="1">
                <a:effectLst>
                  <a:outerShdw blurRad="38100" dist="38100" dir="2700000" algn="tl">
                    <a:srgbClr val="000000"/>
                  </a:outerShdw>
                </a:effectLst>
                <a:latin typeface="Arial" charset="0"/>
                <a:ea typeface="楷体_GB2312" pitchFamily="49" charset="-122"/>
              </a:rPr>
              <a:t>　 </a:t>
            </a:r>
            <a:r>
              <a:rPr kumimoji="1" lang="en-US" altLang="zh-CN" b="1">
                <a:effectLst>
                  <a:outerShdw blurRad="38100" dist="38100" dir="2700000" algn="tl">
                    <a:srgbClr val="000000"/>
                  </a:outerShdw>
                </a:effectLst>
                <a:latin typeface="Arial" charset="0"/>
                <a:ea typeface="楷体_GB2312" pitchFamily="49" charset="-122"/>
              </a:rPr>
              <a:t>0</a:t>
            </a:r>
          </a:p>
        </p:txBody>
      </p:sp>
      <p:grpSp>
        <p:nvGrpSpPr>
          <p:cNvPr id="43034" name="Group 28"/>
          <p:cNvGrpSpPr>
            <a:grpSpLocks/>
          </p:cNvGrpSpPr>
          <p:nvPr/>
        </p:nvGrpSpPr>
        <p:grpSpPr bwMode="auto">
          <a:xfrm>
            <a:off x="1331913" y="4221163"/>
            <a:ext cx="3168650" cy="936625"/>
            <a:chOff x="3107" y="1026"/>
            <a:chExt cx="1996" cy="590"/>
          </a:xfrm>
        </p:grpSpPr>
        <p:sp>
          <p:nvSpPr>
            <p:cNvPr id="268317" name="AutoShape 29"/>
            <p:cNvSpPr>
              <a:spLocks noChangeArrowheads="1"/>
            </p:cNvSpPr>
            <p:nvPr/>
          </p:nvSpPr>
          <p:spPr bwMode="auto">
            <a:xfrm>
              <a:off x="3107" y="1026"/>
              <a:ext cx="1996" cy="590"/>
            </a:xfrm>
            <a:prstGeom prst="flowChartDecision">
              <a:avLst/>
            </a:prstGeom>
            <a:solidFill>
              <a:srgbClr val="FFFF99">
                <a:alpha val="50000"/>
              </a:srgbClr>
            </a:solidFill>
            <a:ln w="19050" algn="ctr">
              <a:solidFill>
                <a:srgbClr val="FFCC00"/>
              </a:solidFill>
              <a:miter lim="800000"/>
              <a:headEnd/>
              <a:tailEnd/>
            </a:ln>
            <a:effectLst/>
          </p:spPr>
          <p:txBody>
            <a:bodyPr lIns="0" tIns="0" rIns="0" bIns="0" anchor="ctr" anchorCtr="1"/>
            <a:lstStyle/>
            <a:p>
              <a:pPr algn="ctr">
                <a:defRPr/>
              </a:pPr>
              <a:endParaRPr kumimoji="1" lang="zh-CN" altLang="zh-CN" b="1">
                <a:effectLst>
                  <a:outerShdw blurRad="38100" dist="38100" dir="2700000" algn="tl">
                    <a:srgbClr val="000000"/>
                  </a:outerShdw>
                </a:effectLst>
                <a:latin typeface="Arial" charset="0"/>
                <a:ea typeface="楷体_GB2312" pitchFamily="49" charset="-122"/>
              </a:endParaRPr>
            </a:p>
          </p:txBody>
        </p:sp>
        <p:sp>
          <p:nvSpPr>
            <p:cNvPr id="268318" name="Rectangle 30"/>
            <p:cNvSpPr>
              <a:spLocks noChangeArrowheads="1"/>
            </p:cNvSpPr>
            <p:nvPr/>
          </p:nvSpPr>
          <p:spPr bwMode="auto">
            <a:xfrm>
              <a:off x="3522" y="1162"/>
              <a:ext cx="1166" cy="346"/>
            </a:xfrm>
            <a:prstGeom prst="rect">
              <a:avLst/>
            </a:prstGeom>
            <a:noFill/>
            <a:ln w="19050" algn="ctr">
              <a:noFill/>
              <a:miter lim="800000"/>
              <a:headEnd/>
              <a:tailEnd/>
            </a:ln>
            <a:effectLst/>
          </p:spPr>
          <p:txBody>
            <a:bodyPr lIns="0" tIns="0" rIns="0" bIns="0" anchorCtr="1">
              <a:spAutoFit/>
            </a:bodyPr>
            <a:lstStyle/>
            <a:p>
              <a:pPr algn="ctr">
                <a:defRPr/>
              </a:pPr>
              <a:r>
                <a:rPr kumimoji="1" lang="zh-CN" altLang="en-US" b="1">
                  <a:effectLst>
                    <a:outerShdw blurRad="38100" dist="38100" dir="2700000" algn="tl">
                      <a:srgbClr val="000000"/>
                    </a:outerShdw>
                  </a:effectLst>
                  <a:latin typeface="Arial" charset="0"/>
                  <a:ea typeface="楷体_GB2312" pitchFamily="49" charset="-122"/>
                </a:rPr>
                <a:t>测试</a:t>
              </a:r>
              <a:r>
                <a:rPr kumimoji="1" lang="en-US" altLang="zh-CN" b="1">
                  <a:effectLst>
                    <a:outerShdw blurRad="38100" dist="38100" dir="2700000" algn="tl">
                      <a:srgbClr val="000000"/>
                    </a:outerShdw>
                  </a:effectLst>
                  <a:latin typeface="Arial" charset="0"/>
                  <a:ea typeface="楷体_GB2312" pitchFamily="49" charset="-122"/>
                </a:rPr>
                <a:t>sym</a:t>
              </a:r>
              <a:r>
                <a:rPr kumimoji="1" lang="zh-CN" altLang="en-US" b="1">
                  <a:effectLst>
                    <a:outerShdw blurRad="38100" dist="38100" dir="2700000" algn="tl">
                      <a:srgbClr val="000000"/>
                    </a:outerShdw>
                  </a:effectLst>
                  <a:latin typeface="Arial" charset="0"/>
                  <a:ea typeface="楷体_GB2312" pitchFamily="49" charset="-122"/>
                </a:rPr>
                <a:t>是否为</a:t>
              </a:r>
              <a:br>
                <a:rPr kumimoji="1" lang="zh-CN" altLang="en-US" b="1">
                  <a:effectLst>
                    <a:outerShdw blurRad="38100" dist="38100" dir="2700000" algn="tl">
                      <a:srgbClr val="000000"/>
                    </a:outerShdw>
                  </a:effectLst>
                  <a:latin typeface="Arial" charset="0"/>
                  <a:ea typeface="楷体_GB2312" pitchFamily="49" charset="-122"/>
                </a:rPr>
              </a:br>
              <a:r>
                <a:rPr kumimoji="1" lang="zh-CN" altLang="en-US" b="1">
                  <a:effectLst>
                    <a:outerShdw blurRad="38100" dist="38100" dir="2700000" algn="tl">
                      <a:srgbClr val="000000"/>
                    </a:outerShdw>
                  </a:effectLst>
                  <a:latin typeface="Arial" charset="0"/>
                  <a:ea typeface="楷体_GB2312" pitchFamily="49" charset="-122"/>
                </a:rPr>
                <a:t>语句后跟符</a:t>
              </a:r>
              <a:r>
                <a:rPr kumimoji="1" lang="en-US" altLang="zh-CN" b="1">
                  <a:effectLst>
                    <a:outerShdw blurRad="38100" dist="38100" dir="2700000" algn="tl">
                      <a:srgbClr val="000000"/>
                    </a:outerShdw>
                  </a:effectLst>
                  <a:latin typeface="Arial" charset="0"/>
                  <a:ea typeface="楷体_GB2312" pitchFamily="49" charset="-122"/>
                </a:rPr>
                <a:t>?</a:t>
              </a:r>
            </a:p>
          </p:txBody>
        </p:sp>
      </p:grpSp>
      <p:sp>
        <p:nvSpPr>
          <p:cNvPr id="268319" name="AutoShape 31"/>
          <p:cNvSpPr>
            <a:spLocks noChangeArrowheads="1"/>
          </p:cNvSpPr>
          <p:nvPr/>
        </p:nvSpPr>
        <p:spPr bwMode="auto">
          <a:xfrm>
            <a:off x="1511300" y="5372100"/>
            <a:ext cx="2808288" cy="360363"/>
          </a:xfrm>
          <a:prstGeom prst="flowChartPredefinedProcess">
            <a:avLst/>
          </a:prstGeom>
          <a:solidFill>
            <a:srgbClr val="FFFF99">
              <a:alpha val="50000"/>
            </a:srgbClr>
          </a:solidFill>
          <a:ln w="19050" algn="ctr">
            <a:solidFill>
              <a:srgbClr val="FFCC00"/>
            </a:solidFill>
            <a:miter lim="800000"/>
            <a:headEnd/>
            <a:tailEnd/>
          </a:ln>
          <a:effectLst/>
        </p:spPr>
        <p:txBody>
          <a:bodyPr lIns="0" tIns="0" rIns="0" bIns="0" anchor="ctr" anchorCtr="1"/>
          <a:lstStyle/>
          <a:p>
            <a:pPr lvl="0" algn="ctr">
              <a:defRPr/>
            </a:pPr>
            <a:r>
              <a:rPr kumimoji="1" lang="zh-CN" altLang="en-US" b="1">
                <a:solidFill>
                  <a:srgbClr val="FFFFFF"/>
                </a:solidFill>
                <a:effectLst>
                  <a:outerShdw blurRad="38100" dist="38100" dir="2700000" algn="tl">
                    <a:srgbClr val="000000"/>
                  </a:outerShdw>
                </a:effectLst>
                <a:latin typeface="Arial" charset="0"/>
                <a:ea typeface="楷体_GB2312" pitchFamily="49" charset="-122"/>
              </a:rPr>
              <a:t>调用列目标程序过程</a:t>
            </a:r>
          </a:p>
        </p:txBody>
      </p:sp>
      <p:sp>
        <p:nvSpPr>
          <p:cNvPr id="268320" name="Text Box 32"/>
          <p:cNvSpPr txBox="1">
            <a:spLocks noChangeArrowheads="1"/>
          </p:cNvSpPr>
          <p:nvPr/>
        </p:nvSpPr>
        <p:spPr bwMode="auto">
          <a:xfrm>
            <a:off x="323850" y="4941888"/>
            <a:ext cx="936625" cy="576262"/>
          </a:xfrm>
          <a:prstGeom prst="rect">
            <a:avLst/>
          </a:prstGeom>
          <a:solidFill>
            <a:srgbClr val="FFCCCC">
              <a:alpha val="50000"/>
            </a:srgbClr>
          </a:solidFill>
          <a:ln w="19050" algn="ctr">
            <a:solidFill>
              <a:srgbClr val="FF0000"/>
            </a:solidFill>
            <a:miter lim="800000"/>
            <a:headEnd/>
            <a:tailEnd/>
          </a:ln>
          <a:effectLst/>
        </p:spPr>
        <p:txBody>
          <a:bodyPr lIns="0" tIns="0" rIns="0" bIns="0" anchor="ctr" anchorCtr="1"/>
          <a:lstStyle/>
          <a:p>
            <a:pPr algn="ctr">
              <a:defRPr/>
            </a:pPr>
            <a:r>
              <a:rPr kumimoji="1" lang="zh-CN" altLang="en-US" b="1">
                <a:effectLst>
                  <a:outerShdw blurRad="38100" dist="38100" dir="2700000" algn="tl">
                    <a:srgbClr val="000000"/>
                  </a:outerShdw>
                </a:effectLst>
                <a:latin typeface="Times New Roman" pitchFamily="18" charset="0"/>
                <a:ea typeface="楷体_GB2312" pitchFamily="49" charset="-122"/>
              </a:rPr>
              <a:t>出错</a:t>
            </a:r>
            <a:br>
              <a:rPr kumimoji="1" lang="zh-CN" altLang="en-US" b="1">
                <a:effectLst>
                  <a:outerShdw blurRad="38100" dist="38100" dir="2700000" algn="tl">
                    <a:srgbClr val="000000"/>
                  </a:outerShdw>
                </a:effectLst>
                <a:latin typeface="Times New Roman" pitchFamily="18" charset="0"/>
                <a:ea typeface="楷体_GB2312" pitchFamily="49" charset="-122"/>
              </a:rPr>
            </a:br>
            <a:r>
              <a:rPr kumimoji="1" lang="zh-CN" altLang="en-US" b="1">
                <a:effectLst>
                  <a:outerShdw blurRad="38100" dist="38100" dir="2700000" algn="tl">
                    <a:srgbClr val="000000"/>
                  </a:outerShdw>
                </a:effectLst>
                <a:latin typeface="Times New Roman" pitchFamily="18" charset="0"/>
                <a:ea typeface="楷体_GB2312" pitchFamily="49" charset="-122"/>
              </a:rPr>
              <a:t>处理</a:t>
            </a:r>
          </a:p>
        </p:txBody>
      </p:sp>
      <p:sp>
        <p:nvSpPr>
          <p:cNvPr id="268321" name="AutoShape 33"/>
          <p:cNvSpPr>
            <a:spLocks noChangeArrowheads="1"/>
          </p:cNvSpPr>
          <p:nvPr/>
        </p:nvSpPr>
        <p:spPr bwMode="auto">
          <a:xfrm>
            <a:off x="2195513" y="5948363"/>
            <a:ext cx="1439862" cy="360362"/>
          </a:xfrm>
          <a:prstGeom prst="roundRect">
            <a:avLst>
              <a:gd name="adj" fmla="val 44852"/>
            </a:avLst>
          </a:prstGeom>
          <a:solidFill>
            <a:srgbClr val="FFFF99">
              <a:alpha val="50000"/>
            </a:srgbClr>
          </a:solidFill>
          <a:ln w="19050" algn="ctr">
            <a:solidFill>
              <a:srgbClr val="FFCC00"/>
            </a:solidFill>
            <a:round/>
            <a:headEnd/>
            <a:tailEnd/>
          </a:ln>
          <a:effectLst/>
        </p:spPr>
        <p:txBody>
          <a:bodyPr lIns="0" tIns="0" rIns="0" bIns="0" anchor="ctr" anchorCtr="1"/>
          <a:lstStyle/>
          <a:p>
            <a:pPr lvl="0" algn="ctr">
              <a:defRPr/>
            </a:pPr>
            <a:r>
              <a:rPr kumimoji="1" lang="zh-CN" altLang="en-US" b="1">
                <a:solidFill>
                  <a:srgbClr val="FFFFFF"/>
                </a:solidFill>
                <a:effectLst>
                  <a:outerShdw blurRad="38100" dist="38100" dir="2700000" algn="tl">
                    <a:srgbClr val="000000"/>
                  </a:outerShdw>
                </a:effectLst>
                <a:latin typeface="Arial" charset="0"/>
                <a:ea typeface="楷体_GB2312" pitchFamily="49" charset="-122"/>
              </a:rPr>
              <a:t>返回</a:t>
            </a:r>
          </a:p>
        </p:txBody>
      </p:sp>
      <p:cxnSp>
        <p:nvCxnSpPr>
          <p:cNvPr id="43038" name="AutoShape 34"/>
          <p:cNvCxnSpPr>
            <a:cxnSpLocks noChangeShapeType="1"/>
            <a:stCxn id="268312" idx="2"/>
            <a:endCxn id="268314" idx="0"/>
          </p:cNvCxnSpPr>
          <p:nvPr/>
        </p:nvCxnSpPr>
        <p:spPr bwMode="auto">
          <a:xfrm>
            <a:off x="6443663" y="4159250"/>
            <a:ext cx="0" cy="269875"/>
          </a:xfrm>
          <a:prstGeom prst="straightConnector1">
            <a:avLst/>
          </a:prstGeom>
          <a:noFill/>
          <a:ln w="19050">
            <a:solidFill>
              <a:srgbClr val="FFCC00"/>
            </a:solidFill>
            <a:round/>
            <a:headEnd/>
            <a:tailEnd type="triangle" w="med" len="med"/>
          </a:ln>
        </p:spPr>
      </p:cxnSp>
      <p:cxnSp>
        <p:nvCxnSpPr>
          <p:cNvPr id="43039" name="AutoShape 35"/>
          <p:cNvCxnSpPr>
            <a:cxnSpLocks noChangeShapeType="1"/>
            <a:stCxn id="268314" idx="2"/>
            <a:endCxn id="268315" idx="0"/>
          </p:cNvCxnSpPr>
          <p:nvPr/>
        </p:nvCxnSpPr>
        <p:spPr bwMode="auto">
          <a:xfrm>
            <a:off x="6443663" y="4808538"/>
            <a:ext cx="0" cy="268287"/>
          </a:xfrm>
          <a:prstGeom prst="straightConnector1">
            <a:avLst/>
          </a:prstGeom>
          <a:noFill/>
          <a:ln w="19050">
            <a:solidFill>
              <a:srgbClr val="FFCC00"/>
            </a:solidFill>
            <a:round/>
            <a:headEnd/>
            <a:tailEnd type="triangle" w="med" len="med"/>
          </a:ln>
        </p:spPr>
      </p:cxnSp>
      <p:cxnSp>
        <p:nvCxnSpPr>
          <p:cNvPr id="43040" name="AutoShape 36"/>
          <p:cNvCxnSpPr>
            <a:cxnSpLocks noChangeShapeType="1"/>
          </p:cNvCxnSpPr>
          <p:nvPr/>
        </p:nvCxnSpPr>
        <p:spPr bwMode="auto">
          <a:xfrm rot="16200000" flipV="1">
            <a:off x="3913982" y="3213894"/>
            <a:ext cx="1531937" cy="3527425"/>
          </a:xfrm>
          <a:prstGeom prst="bentConnector5">
            <a:avLst>
              <a:gd name="adj1" fmla="val -14301"/>
              <a:gd name="adj2" fmla="val 45273"/>
              <a:gd name="adj3" fmla="val 114301"/>
            </a:avLst>
          </a:prstGeom>
          <a:noFill/>
          <a:ln w="19050">
            <a:solidFill>
              <a:srgbClr val="FFCC00"/>
            </a:solidFill>
            <a:miter lim="800000"/>
            <a:headEnd/>
            <a:tailEnd type="triangle" w="med" len="med"/>
          </a:ln>
        </p:spPr>
      </p:cxnSp>
      <p:cxnSp>
        <p:nvCxnSpPr>
          <p:cNvPr id="43041" name="AutoShape 37"/>
          <p:cNvCxnSpPr>
            <a:cxnSpLocks noChangeShapeType="1"/>
            <a:stCxn id="268317" idx="2"/>
            <a:endCxn id="268319" idx="0"/>
          </p:cNvCxnSpPr>
          <p:nvPr/>
        </p:nvCxnSpPr>
        <p:spPr bwMode="auto">
          <a:xfrm>
            <a:off x="2916238" y="5167313"/>
            <a:ext cx="0" cy="195262"/>
          </a:xfrm>
          <a:prstGeom prst="straightConnector1">
            <a:avLst/>
          </a:prstGeom>
          <a:noFill/>
          <a:ln w="19050">
            <a:solidFill>
              <a:srgbClr val="FFCC00"/>
            </a:solidFill>
            <a:round/>
            <a:headEnd/>
            <a:tailEnd type="triangle" w="med" len="med"/>
          </a:ln>
        </p:spPr>
      </p:cxnSp>
      <p:cxnSp>
        <p:nvCxnSpPr>
          <p:cNvPr id="43042" name="AutoShape 38"/>
          <p:cNvCxnSpPr>
            <a:cxnSpLocks noChangeShapeType="1"/>
            <a:stCxn id="268319" idx="2"/>
            <a:endCxn id="268321" idx="0"/>
          </p:cNvCxnSpPr>
          <p:nvPr/>
        </p:nvCxnSpPr>
        <p:spPr bwMode="auto">
          <a:xfrm>
            <a:off x="2916238" y="5741988"/>
            <a:ext cx="0" cy="196850"/>
          </a:xfrm>
          <a:prstGeom prst="straightConnector1">
            <a:avLst/>
          </a:prstGeom>
          <a:noFill/>
          <a:ln w="19050">
            <a:solidFill>
              <a:srgbClr val="FFCC00"/>
            </a:solidFill>
            <a:round/>
            <a:headEnd/>
            <a:tailEnd type="triangle" w="med" len="med"/>
          </a:ln>
        </p:spPr>
      </p:cxnSp>
      <p:cxnSp>
        <p:nvCxnSpPr>
          <p:cNvPr id="43043" name="AutoShape 39"/>
          <p:cNvCxnSpPr>
            <a:cxnSpLocks noChangeShapeType="1"/>
          </p:cNvCxnSpPr>
          <p:nvPr/>
        </p:nvCxnSpPr>
        <p:spPr bwMode="auto">
          <a:xfrm rot="10800000" flipV="1">
            <a:off x="792163" y="4689475"/>
            <a:ext cx="530225" cy="242888"/>
          </a:xfrm>
          <a:prstGeom prst="bentConnector2">
            <a:avLst/>
          </a:prstGeom>
          <a:noFill/>
          <a:ln w="19050">
            <a:solidFill>
              <a:srgbClr val="FFCC00"/>
            </a:solidFill>
            <a:miter lim="800000"/>
            <a:headEnd/>
            <a:tailEnd type="triangle" w="med" len="med"/>
          </a:ln>
        </p:spPr>
      </p:cxnSp>
      <p:sp>
        <p:nvSpPr>
          <p:cNvPr id="268328" name="Text Box 40"/>
          <p:cNvSpPr txBox="1">
            <a:spLocks noChangeArrowheads="1"/>
          </p:cNvSpPr>
          <p:nvPr/>
        </p:nvSpPr>
        <p:spPr bwMode="auto">
          <a:xfrm>
            <a:off x="8027988" y="2492375"/>
            <a:ext cx="936625" cy="576263"/>
          </a:xfrm>
          <a:prstGeom prst="rect">
            <a:avLst/>
          </a:prstGeom>
          <a:solidFill>
            <a:srgbClr val="FFCCCC">
              <a:alpha val="50000"/>
            </a:srgbClr>
          </a:solidFill>
          <a:ln w="19050" algn="ctr">
            <a:solidFill>
              <a:srgbClr val="FF0000"/>
            </a:solidFill>
            <a:miter lim="800000"/>
            <a:headEnd/>
            <a:tailEnd/>
          </a:ln>
          <a:effectLst/>
        </p:spPr>
        <p:txBody>
          <a:bodyPr lIns="0" tIns="0" rIns="0" bIns="0" anchor="ctr" anchorCtr="1"/>
          <a:lstStyle/>
          <a:p>
            <a:pPr algn="ctr">
              <a:defRPr/>
            </a:pPr>
            <a:r>
              <a:rPr kumimoji="1" lang="zh-CN" altLang="en-US" b="1">
                <a:effectLst>
                  <a:outerShdw blurRad="38100" dist="38100" dir="2700000" algn="tl">
                    <a:srgbClr val="000000"/>
                  </a:outerShdw>
                </a:effectLst>
                <a:latin typeface="Times New Roman" pitchFamily="18" charset="0"/>
                <a:ea typeface="楷体_GB2312" pitchFamily="49" charset="-122"/>
              </a:rPr>
              <a:t>出错</a:t>
            </a:r>
            <a:br>
              <a:rPr kumimoji="1" lang="zh-CN" altLang="en-US" b="1">
                <a:effectLst>
                  <a:outerShdw blurRad="38100" dist="38100" dir="2700000" algn="tl">
                    <a:srgbClr val="000000"/>
                  </a:outerShdw>
                </a:effectLst>
                <a:latin typeface="Times New Roman" pitchFamily="18" charset="0"/>
                <a:ea typeface="楷体_GB2312" pitchFamily="49" charset="-122"/>
              </a:rPr>
            </a:br>
            <a:r>
              <a:rPr kumimoji="1" lang="zh-CN" altLang="en-US" b="1">
                <a:effectLst>
                  <a:outerShdw blurRad="38100" dist="38100" dir="2700000" algn="tl">
                    <a:srgbClr val="000000"/>
                  </a:outerShdw>
                </a:effectLst>
                <a:latin typeface="Times New Roman" pitchFamily="18" charset="0"/>
                <a:ea typeface="楷体_GB2312" pitchFamily="49" charset="-122"/>
              </a:rPr>
              <a:t>处理</a:t>
            </a:r>
          </a:p>
        </p:txBody>
      </p:sp>
      <p:cxnSp>
        <p:nvCxnSpPr>
          <p:cNvPr id="43045" name="AutoShape 41"/>
          <p:cNvCxnSpPr>
            <a:cxnSpLocks noChangeShapeType="1"/>
            <a:stCxn id="268309" idx="3"/>
            <a:endCxn id="268328" idx="0"/>
          </p:cNvCxnSpPr>
          <p:nvPr/>
        </p:nvCxnSpPr>
        <p:spPr bwMode="auto">
          <a:xfrm>
            <a:off x="8037513" y="2097088"/>
            <a:ext cx="458787" cy="385762"/>
          </a:xfrm>
          <a:prstGeom prst="bentConnector2">
            <a:avLst/>
          </a:prstGeom>
          <a:noFill/>
          <a:ln w="19050">
            <a:solidFill>
              <a:srgbClr val="FFCC00"/>
            </a:solidFill>
            <a:miter lim="800000"/>
            <a:headEnd/>
            <a:tailEnd type="triangle" w="med" len="med"/>
          </a:ln>
        </p:spPr>
      </p:cxnSp>
      <p:sp>
        <p:nvSpPr>
          <p:cNvPr id="268330" name="Rectangle 42"/>
          <p:cNvSpPr>
            <a:spLocks noChangeArrowheads="1"/>
          </p:cNvSpPr>
          <p:nvPr/>
        </p:nvSpPr>
        <p:spPr bwMode="auto">
          <a:xfrm>
            <a:off x="6588125" y="2565400"/>
            <a:ext cx="504825" cy="215900"/>
          </a:xfrm>
          <a:prstGeom prst="rect">
            <a:avLst/>
          </a:prstGeom>
          <a:noFill/>
          <a:ln w="19050" algn="ctr">
            <a:noFill/>
            <a:miter lim="800000"/>
            <a:headEnd/>
            <a:tailEnd/>
          </a:ln>
          <a:effectLst/>
        </p:spPr>
        <p:txBody>
          <a:bodyPr wrap="none" lIns="0" tIns="0" rIns="0" bIns="0" anchor="ctr"/>
          <a:lstStyle/>
          <a:p>
            <a:pPr algn="ctr">
              <a:defRPr/>
            </a:pPr>
            <a:r>
              <a:rPr lang="en-US" altLang="zh-CN" b="1">
                <a:effectLst>
                  <a:outerShdw blurRad="38100" dist="38100" dir="2700000" algn="tl">
                    <a:srgbClr val="000000"/>
                  </a:outerShdw>
                </a:effectLst>
                <a:latin typeface="Arial" charset="0"/>
                <a:ea typeface="宋体" pitchFamily="2" charset="-122"/>
              </a:rPr>
              <a:t>Y</a:t>
            </a:r>
          </a:p>
        </p:txBody>
      </p:sp>
      <p:sp>
        <p:nvSpPr>
          <p:cNvPr id="268331" name="Rectangle 43"/>
          <p:cNvSpPr>
            <a:spLocks noChangeArrowheads="1"/>
          </p:cNvSpPr>
          <p:nvPr/>
        </p:nvSpPr>
        <p:spPr bwMode="auto">
          <a:xfrm>
            <a:off x="7812088" y="1700213"/>
            <a:ext cx="504825" cy="215900"/>
          </a:xfrm>
          <a:prstGeom prst="rect">
            <a:avLst/>
          </a:prstGeom>
          <a:noFill/>
          <a:ln w="19050" algn="ctr">
            <a:noFill/>
            <a:miter lim="800000"/>
            <a:headEnd/>
            <a:tailEnd/>
          </a:ln>
          <a:effectLst/>
        </p:spPr>
        <p:txBody>
          <a:bodyPr wrap="none" lIns="0" tIns="0" rIns="0" bIns="0" anchor="ctr"/>
          <a:lstStyle/>
          <a:p>
            <a:pPr algn="ctr">
              <a:defRPr/>
            </a:pPr>
            <a:r>
              <a:rPr lang="en-US" altLang="zh-CN" b="1">
                <a:effectLst>
                  <a:outerShdw blurRad="38100" dist="38100" dir="2700000" algn="tl">
                    <a:srgbClr val="000000"/>
                  </a:outerShdw>
                </a:effectLst>
                <a:latin typeface="Arial" charset="0"/>
                <a:ea typeface="宋体" pitchFamily="2" charset="-122"/>
              </a:rPr>
              <a:t>N</a:t>
            </a:r>
          </a:p>
        </p:txBody>
      </p:sp>
      <p:sp>
        <p:nvSpPr>
          <p:cNvPr id="268332" name="Rectangle 44"/>
          <p:cNvSpPr>
            <a:spLocks noChangeArrowheads="1"/>
          </p:cNvSpPr>
          <p:nvPr/>
        </p:nvSpPr>
        <p:spPr bwMode="auto">
          <a:xfrm>
            <a:off x="7309078" y="88900"/>
            <a:ext cx="1749197" cy="246221"/>
          </a:xfrm>
          <a:prstGeom prst="rect">
            <a:avLst/>
          </a:prstGeom>
          <a:noFill/>
          <a:ln w="9525">
            <a:noFill/>
            <a:miter lim="800000"/>
            <a:headEnd/>
            <a:tailEnd/>
          </a:ln>
          <a:effectLst/>
        </p:spPr>
        <p:txBody>
          <a:bodyPr wrap="none">
            <a:spAutoFit/>
          </a:bodyPr>
          <a:lstStyle/>
          <a:p>
            <a:pPr algn="r">
              <a:defRPr/>
            </a:pPr>
            <a:r>
              <a:rPr lang="en-US" altLang="en-US" sz="1000" b="1" dirty="0">
                <a:effectLst>
                  <a:outerShdw blurRad="38100" dist="38100" dir="2700000" algn="tl">
                    <a:srgbClr val="000000"/>
                  </a:outerShdw>
                </a:effectLst>
                <a:latin typeface="Arial" charset="0"/>
                <a:ea typeface="宋体" pitchFamily="2" charset="-122"/>
              </a:rPr>
              <a:t>4  PL/0编译程序的语法分析</a:t>
            </a:r>
            <a:endParaRPr lang="zh-CN" altLang="en-US" sz="1000" b="1" dirty="0">
              <a:effectLst>
                <a:outerShdw blurRad="38100" dist="38100" dir="2700000" algn="tl">
                  <a:srgbClr val="000000"/>
                </a:outerShdw>
              </a:effectLst>
              <a:latin typeface="Arial" charset="0"/>
              <a:ea typeface="宋体"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4"/>
          <p:cNvSpPr>
            <a:spLocks noGrp="1"/>
          </p:cNvSpPr>
          <p:nvPr>
            <p:ph type="sldNum" sz="quarter" idx="11"/>
          </p:nvPr>
        </p:nvSpPr>
        <p:spPr>
          <a:noFill/>
        </p:spPr>
        <p:txBody>
          <a:bodyPr/>
          <a:lstStyle/>
          <a:p>
            <a:fld id="{C23B2B1F-19AB-42B5-8F75-D6BAF1E8DE1A}" type="slidenum">
              <a:rPr lang="en-US" altLang="zh-CN" smtClean="0">
                <a:ea typeface="宋体" charset="-122"/>
              </a:rPr>
              <a:pPr/>
              <a:t>41</a:t>
            </a:fld>
            <a:endParaRPr lang="en-US" altLang="zh-CN">
              <a:ea typeface="宋体" charset="-122"/>
            </a:endParaRPr>
          </a:p>
        </p:txBody>
      </p:sp>
      <p:sp>
        <p:nvSpPr>
          <p:cNvPr id="7" name="页脚占位符 5"/>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266242" name="Rectangle 2"/>
          <p:cNvSpPr>
            <a:spLocks noGrp="1" noRot="1" noChangeArrowheads="1"/>
          </p:cNvSpPr>
          <p:nvPr>
            <p:ph type="title"/>
          </p:nvPr>
        </p:nvSpPr>
        <p:spPr/>
        <p:txBody>
          <a:bodyPr/>
          <a:lstStyle/>
          <a:p>
            <a:pPr eaLnBrk="1" hangingPunct="1">
              <a:defRPr/>
            </a:pPr>
            <a:r>
              <a:rPr lang="en-US" altLang="zh-CN"/>
              <a:t>block</a:t>
            </a:r>
            <a:r>
              <a:rPr lang="zh-CN" altLang="en-US"/>
              <a:t>过程说明</a:t>
            </a:r>
          </a:p>
        </p:txBody>
      </p:sp>
      <p:sp>
        <p:nvSpPr>
          <p:cNvPr id="266243" name="Rectangle 3"/>
          <p:cNvSpPr>
            <a:spLocks noGrp="1" noChangeArrowheads="1"/>
          </p:cNvSpPr>
          <p:nvPr>
            <p:ph type="body" idx="1"/>
          </p:nvPr>
        </p:nvSpPr>
        <p:spPr/>
        <p:txBody>
          <a:bodyPr/>
          <a:lstStyle/>
          <a:p>
            <a:pPr eaLnBrk="1" hangingPunct="1">
              <a:buFont typeface="Wingdings" pitchFamily="2" charset="2"/>
              <a:buNone/>
              <a:defRPr/>
            </a:pPr>
            <a:r>
              <a:rPr lang="en-US" altLang="zh-CN" sz="2400" dirty="0"/>
              <a:t>int block(int lev, //</a:t>
            </a:r>
            <a:r>
              <a:rPr lang="zh-CN" altLang="en-US" sz="2400" dirty="0"/>
              <a:t>当前分程序所在层</a:t>
            </a:r>
          </a:p>
          <a:p>
            <a:pPr eaLnBrk="1" hangingPunct="1">
              <a:buFont typeface="Wingdings" pitchFamily="2" charset="2"/>
              <a:buNone/>
              <a:defRPr/>
            </a:pPr>
            <a:r>
              <a:rPr lang="zh-CN" altLang="en-US" sz="2400" dirty="0"/>
              <a:t>          </a:t>
            </a:r>
            <a:r>
              <a:rPr lang="en-US" altLang="zh-CN" sz="2400" dirty="0"/>
              <a:t>int </a:t>
            </a:r>
            <a:r>
              <a:rPr lang="en-US" altLang="zh-CN" sz="2400" dirty="0" err="1"/>
              <a:t>tx</a:t>
            </a:r>
            <a:r>
              <a:rPr lang="en-US" altLang="zh-CN" sz="2400" dirty="0"/>
              <a:t>, //</a:t>
            </a:r>
            <a:r>
              <a:rPr lang="zh-CN" altLang="en-US" sz="2400" dirty="0"/>
              <a:t>符号表当前尾指针</a:t>
            </a:r>
          </a:p>
          <a:p>
            <a:pPr eaLnBrk="1" hangingPunct="1">
              <a:buFont typeface="Wingdings" pitchFamily="2" charset="2"/>
              <a:buNone/>
              <a:defRPr/>
            </a:pPr>
            <a:r>
              <a:rPr lang="zh-CN" altLang="en-US" sz="2400" dirty="0"/>
              <a:t>          </a:t>
            </a:r>
            <a:r>
              <a:rPr lang="en-US" altLang="zh-CN" sz="2400" dirty="0"/>
              <a:t>bool * </a:t>
            </a:r>
            <a:r>
              <a:rPr lang="en-US" altLang="zh-CN" sz="2400" dirty="0" err="1"/>
              <a:t>fsys</a:t>
            </a:r>
            <a:r>
              <a:rPr lang="en-US" altLang="zh-CN" sz="2400" dirty="0"/>
              <a:t> //</a:t>
            </a:r>
            <a:r>
              <a:rPr lang="zh-CN" altLang="en-US" sz="2400" dirty="0"/>
              <a:t>当前模块后跟符号集合</a:t>
            </a:r>
            <a:r>
              <a:rPr lang="en-US" altLang="zh-CN" sz="2400" dirty="0"/>
              <a:t>)</a:t>
            </a:r>
          </a:p>
          <a:p>
            <a:pPr eaLnBrk="1" hangingPunct="1">
              <a:defRPr/>
            </a:pPr>
            <a:r>
              <a:rPr lang="zh-CN" altLang="en-US" sz="2800" dirty="0"/>
              <a:t>过程参数</a:t>
            </a:r>
          </a:p>
          <a:p>
            <a:pPr lvl="1" eaLnBrk="1" hangingPunct="1">
              <a:defRPr/>
            </a:pPr>
            <a:r>
              <a:rPr lang="en-US" altLang="zh-CN" sz="2400" dirty="0" err="1"/>
              <a:t>tx</a:t>
            </a:r>
            <a:r>
              <a:rPr lang="en-US" altLang="zh-CN" sz="2400" dirty="0"/>
              <a:t>——</a:t>
            </a:r>
            <a:r>
              <a:rPr lang="zh-CN" altLang="en-US" sz="2400" dirty="0"/>
              <a:t>标识符表</a:t>
            </a:r>
            <a:r>
              <a:rPr lang="en-US" altLang="zh-CN" sz="2400" dirty="0"/>
              <a:t>table</a:t>
            </a:r>
            <a:r>
              <a:rPr lang="zh-CN" altLang="en-US" sz="2400" dirty="0"/>
              <a:t>的当前尾指针</a:t>
            </a:r>
          </a:p>
          <a:p>
            <a:pPr lvl="1" eaLnBrk="1" hangingPunct="1">
              <a:defRPr/>
            </a:pPr>
            <a:r>
              <a:rPr lang="en-US" altLang="zh-CN" sz="2400" dirty="0"/>
              <a:t>lev——</a:t>
            </a:r>
            <a:r>
              <a:rPr lang="zh-CN" altLang="en-US" sz="2400" dirty="0"/>
              <a:t>子程序的当前层次</a:t>
            </a:r>
            <a:endParaRPr lang="zh-CN" altLang="en-US" dirty="0"/>
          </a:p>
          <a:p>
            <a:pPr eaLnBrk="1" hangingPunct="1">
              <a:defRPr/>
            </a:pPr>
            <a:r>
              <a:rPr lang="zh-CN" altLang="en-US" sz="2800" dirty="0"/>
              <a:t>内部变量</a:t>
            </a:r>
          </a:p>
          <a:p>
            <a:pPr lvl="1" eaLnBrk="1" hangingPunct="1">
              <a:defRPr/>
            </a:pPr>
            <a:r>
              <a:rPr lang="en-US" altLang="zh-CN" sz="2400" dirty="0"/>
              <a:t>dx——</a:t>
            </a:r>
            <a:r>
              <a:rPr lang="zh-CN" altLang="zh-CN" sz="2400" dirty="0"/>
              <a:t>计算每个变量在运行栈中</a:t>
            </a:r>
            <a:r>
              <a:rPr lang="zh-CN" altLang="zh-CN" sz="2400" dirty="0">
                <a:solidFill>
                  <a:schemeClr val="hlink"/>
                </a:solidFill>
              </a:rPr>
              <a:t>相对本</a:t>
            </a:r>
            <a:r>
              <a:rPr lang="zh-CN" altLang="en-US" sz="2400" dirty="0">
                <a:solidFill>
                  <a:schemeClr val="hlink"/>
                </a:solidFill>
              </a:rPr>
              <a:t>过程</a:t>
            </a:r>
            <a:r>
              <a:rPr lang="zh-CN" altLang="zh-CN" sz="2400" dirty="0">
                <a:solidFill>
                  <a:schemeClr val="hlink"/>
                </a:solidFill>
              </a:rPr>
              <a:t>基地址的偏移量</a:t>
            </a:r>
            <a:r>
              <a:rPr lang="zh-CN" altLang="en-US" sz="2400" dirty="0"/>
              <a:t> ，放在</a:t>
            </a:r>
            <a:r>
              <a:rPr lang="en-US" altLang="zh-CN" sz="2400" dirty="0">
                <a:solidFill>
                  <a:schemeClr val="hlink"/>
                </a:solidFill>
              </a:rPr>
              <a:t>table</a:t>
            </a:r>
            <a:r>
              <a:rPr lang="zh-CN" altLang="en-US" sz="2400" dirty="0">
                <a:solidFill>
                  <a:schemeClr val="hlink"/>
                </a:solidFill>
              </a:rPr>
              <a:t>表</a:t>
            </a:r>
            <a:r>
              <a:rPr lang="zh-CN" altLang="zh-CN" sz="2400" dirty="0">
                <a:solidFill>
                  <a:schemeClr val="hlink"/>
                </a:solidFill>
              </a:rPr>
              <a:t>中的</a:t>
            </a:r>
            <a:r>
              <a:rPr lang="en-US" altLang="zh-CN" sz="2400" dirty="0" err="1">
                <a:solidFill>
                  <a:schemeClr val="hlink"/>
                </a:solidFill>
              </a:rPr>
              <a:t>adr</a:t>
            </a:r>
            <a:r>
              <a:rPr lang="zh-CN" altLang="en-US" sz="2400" dirty="0">
                <a:solidFill>
                  <a:schemeClr val="hlink"/>
                </a:solidFill>
              </a:rPr>
              <a:t>域</a:t>
            </a:r>
            <a:r>
              <a:rPr lang="zh-CN" altLang="en-US" sz="2400" dirty="0"/>
              <a:t>，生成目标代码</a:t>
            </a:r>
            <a:r>
              <a:rPr lang="zh-CN" altLang="zh-CN" sz="2400" dirty="0"/>
              <a:t>时再</a:t>
            </a:r>
            <a:r>
              <a:rPr lang="zh-CN" altLang="en-US" sz="2400" dirty="0"/>
              <a:t>放在</a:t>
            </a:r>
            <a:r>
              <a:rPr lang="en-US" altLang="zh-CN" sz="2400" dirty="0">
                <a:solidFill>
                  <a:schemeClr val="hlink"/>
                </a:solidFill>
              </a:rPr>
              <a:t>code</a:t>
            </a:r>
            <a:r>
              <a:rPr lang="zh-CN" altLang="zh-CN" sz="2400" dirty="0">
                <a:solidFill>
                  <a:schemeClr val="hlink"/>
                </a:solidFill>
              </a:rPr>
              <a:t>中的</a:t>
            </a:r>
            <a:r>
              <a:rPr lang="en-US" altLang="zh-CN" sz="2400" dirty="0">
                <a:solidFill>
                  <a:schemeClr val="hlink"/>
                </a:solidFill>
              </a:rPr>
              <a:t>a</a:t>
            </a:r>
            <a:r>
              <a:rPr lang="zh-CN" altLang="en-US" sz="2400" dirty="0">
                <a:solidFill>
                  <a:schemeClr val="hlink"/>
                </a:solidFill>
              </a:rPr>
              <a:t>域</a:t>
            </a:r>
          </a:p>
        </p:txBody>
      </p:sp>
      <p:sp>
        <p:nvSpPr>
          <p:cNvPr id="44038" name="Rectangle 4"/>
          <p:cNvSpPr>
            <a:spLocks noChangeArrowheads="1"/>
          </p:cNvSpPr>
          <p:nvPr/>
        </p:nvSpPr>
        <p:spPr bwMode="auto">
          <a:xfrm>
            <a:off x="7317093" y="88900"/>
            <a:ext cx="1741182" cy="246221"/>
          </a:xfrm>
          <a:prstGeom prst="rect">
            <a:avLst/>
          </a:prstGeom>
          <a:noFill/>
          <a:ln w="9525">
            <a:noFill/>
            <a:miter lim="800000"/>
            <a:headEnd/>
            <a:tailEnd/>
          </a:ln>
        </p:spPr>
        <p:txBody>
          <a:bodyPr wrap="none">
            <a:spAutoFit/>
          </a:bodyPr>
          <a:lstStyle/>
          <a:p>
            <a:pPr algn="r"/>
            <a:r>
              <a:rPr lang="en-US" altLang="en-US" sz="1000" dirty="0">
                <a:solidFill>
                  <a:schemeClr val="tx2"/>
                </a:solidFill>
                <a:latin typeface="Arial" charset="0"/>
              </a:rPr>
              <a:t>4  PL/0编译程序的语法分析</a:t>
            </a:r>
            <a:endParaRPr lang="zh-CN" altLang="en-US" sz="1000" dirty="0">
              <a:solidFill>
                <a:schemeClr val="tx2"/>
              </a:solidFill>
              <a:latin typeface="Arial"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1"/>
          </p:nvPr>
        </p:nvSpPr>
        <p:spPr>
          <a:noFill/>
        </p:spPr>
        <p:txBody>
          <a:bodyPr/>
          <a:lstStyle/>
          <a:p>
            <a:fld id="{66CA84BC-0069-4933-B3B1-CC444398AC9E}" type="slidenum">
              <a:rPr lang="en-US" altLang="zh-CN" smtClean="0">
                <a:ea typeface="宋体" charset="-122"/>
              </a:rPr>
              <a:pPr/>
              <a:t>42</a:t>
            </a:fld>
            <a:endParaRPr lang="en-US" altLang="zh-CN">
              <a:ea typeface="宋体" charset="-122"/>
            </a:endParaRPr>
          </a:p>
        </p:txBody>
      </p:sp>
      <p:sp>
        <p:nvSpPr>
          <p:cNvPr id="26" name="页脚占位符 6"/>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119810" name="Rectangle 2"/>
          <p:cNvSpPr>
            <a:spLocks noGrp="1" noRot="1" noChangeArrowheads="1"/>
          </p:cNvSpPr>
          <p:nvPr>
            <p:ph type="title"/>
          </p:nvPr>
        </p:nvSpPr>
        <p:spPr>
          <a:xfrm>
            <a:off x="601663" y="419100"/>
            <a:ext cx="8362950" cy="922338"/>
          </a:xfrm>
        </p:spPr>
        <p:txBody>
          <a:bodyPr/>
          <a:lstStyle/>
          <a:p>
            <a:pPr eaLnBrk="1" hangingPunct="1">
              <a:defRPr/>
            </a:pPr>
            <a:r>
              <a:rPr lang="en-US" altLang="zh-CN" sz="3200" dirty="0"/>
              <a:t>5 PL/0</a:t>
            </a:r>
            <a:r>
              <a:rPr lang="zh-CN" altLang="en-US" sz="3200" dirty="0"/>
              <a:t>编译程序的目标代码结构和代码生成</a:t>
            </a:r>
          </a:p>
        </p:txBody>
      </p:sp>
      <p:sp>
        <p:nvSpPr>
          <p:cNvPr id="119811" name="Rectangle 3"/>
          <p:cNvSpPr>
            <a:spLocks noGrp="1" noChangeArrowheads="1"/>
          </p:cNvSpPr>
          <p:nvPr>
            <p:ph type="body" sz="half" idx="1"/>
          </p:nvPr>
        </p:nvSpPr>
        <p:spPr>
          <a:xfrm>
            <a:off x="468313" y="1628775"/>
            <a:ext cx="7735887" cy="4525963"/>
          </a:xfrm>
        </p:spPr>
        <p:txBody>
          <a:bodyPr/>
          <a:lstStyle/>
          <a:p>
            <a:pPr eaLnBrk="1" hangingPunct="1">
              <a:defRPr/>
            </a:pPr>
            <a:r>
              <a:rPr lang="en-US" altLang="zh-CN" sz="2800"/>
              <a:t>PL/0</a:t>
            </a:r>
            <a:r>
              <a:rPr lang="zh-CN" altLang="en-US" sz="2800"/>
              <a:t>编译程序的指令格式</a:t>
            </a:r>
          </a:p>
          <a:p>
            <a:pPr lvl="1" eaLnBrk="1" hangingPunct="1">
              <a:defRPr/>
            </a:pPr>
            <a:r>
              <a:rPr lang="en-US" altLang="zh-CN" sz="2400"/>
              <a:t>PL/0</a:t>
            </a:r>
            <a:r>
              <a:rPr lang="zh-CN" altLang="en-US" sz="2400"/>
              <a:t>编译程序的目标代码是一个假想的栈式计算机的汇编语言，不依赖任何实际计算机，其指令集极为简单，格式如下：</a:t>
            </a:r>
          </a:p>
        </p:txBody>
      </p:sp>
      <p:graphicFrame>
        <p:nvGraphicFramePr>
          <p:cNvPr id="119812" name="Group 4"/>
          <p:cNvGraphicFramePr>
            <a:graphicFrameLocks noGrp="1"/>
          </p:cNvGraphicFramePr>
          <p:nvPr>
            <p:ph sz="half" idx="2"/>
          </p:nvPr>
        </p:nvGraphicFramePr>
        <p:xfrm>
          <a:off x="2576513" y="3787775"/>
          <a:ext cx="3095625" cy="518160"/>
        </p:xfrm>
        <a:graphic>
          <a:graphicData uri="http://schemas.openxmlformats.org/drawingml/2006/table">
            <a:tbl>
              <a:tblPr/>
              <a:tblGrid>
                <a:gridCol w="1031875">
                  <a:extLst>
                    <a:ext uri="{9D8B030D-6E8A-4147-A177-3AD203B41FA5}">
                      <a16:colId xmlns:a16="http://schemas.microsoft.com/office/drawing/2014/main" val="20000"/>
                    </a:ext>
                  </a:extLst>
                </a:gridCol>
                <a:gridCol w="1031875">
                  <a:extLst>
                    <a:ext uri="{9D8B030D-6E8A-4147-A177-3AD203B41FA5}">
                      <a16:colId xmlns:a16="http://schemas.microsoft.com/office/drawing/2014/main" val="20001"/>
                    </a:ext>
                  </a:extLst>
                </a:gridCol>
                <a:gridCol w="1031875">
                  <a:extLst>
                    <a:ext uri="{9D8B030D-6E8A-4147-A177-3AD203B41FA5}">
                      <a16:colId xmlns:a16="http://schemas.microsoft.com/office/drawing/2014/main" val="20002"/>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altLang="zh-CN" sz="2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f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altLang="zh-CN" sz="2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l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altLang="zh-CN" sz="2800" b="1" i="0" u="none" strike="noStrike" cap="none" normalizeH="0" baseline="0" dirty="0">
                          <a:ln>
                            <a:noFill/>
                          </a:ln>
                          <a:solidFill>
                            <a:schemeClr val="tx1"/>
                          </a:solidFill>
                          <a:effectLst>
                            <a:outerShdw blurRad="38100" dist="38100" dir="2700000" algn="tl">
                              <a:srgbClr val="000000"/>
                            </a:outerShdw>
                          </a:effectLst>
                          <a:latin typeface="Courier New" pitchFamily="49" charset="0"/>
                          <a:ea typeface="楷体_GB2312" pitchFamily="49" charset="-122"/>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45072" name="Group 23"/>
          <p:cNvGrpSpPr>
            <a:grpSpLocks/>
          </p:cNvGrpSpPr>
          <p:nvPr/>
        </p:nvGrpSpPr>
        <p:grpSpPr bwMode="auto">
          <a:xfrm>
            <a:off x="1476375" y="4233863"/>
            <a:ext cx="1716088" cy="1452562"/>
            <a:chOff x="930" y="2667"/>
            <a:chExt cx="1081" cy="915"/>
          </a:xfrm>
        </p:grpSpPr>
        <p:sp>
          <p:nvSpPr>
            <p:cNvPr id="119823" name="Text Box 15"/>
            <p:cNvSpPr txBox="1">
              <a:spLocks noChangeArrowheads="1"/>
            </p:cNvSpPr>
            <p:nvPr/>
          </p:nvSpPr>
          <p:spPr bwMode="auto">
            <a:xfrm>
              <a:off x="930" y="3294"/>
              <a:ext cx="1081" cy="288"/>
            </a:xfrm>
            <a:prstGeom prst="rect">
              <a:avLst/>
            </a:prstGeom>
            <a:noFill/>
            <a:ln w="9525">
              <a:noFill/>
              <a:miter lim="800000"/>
              <a:headEnd/>
              <a:tailEnd/>
            </a:ln>
            <a:effectLst/>
          </p:spPr>
          <p:txBody>
            <a:bodyPr>
              <a:spAutoFit/>
            </a:bodyPr>
            <a:lstStyle/>
            <a:p>
              <a:pPr>
                <a:defRPr/>
              </a:pPr>
              <a:r>
                <a:rPr kumimoji="1" lang="zh-CN" altLang="en-US" sz="2400" b="1">
                  <a:effectLst>
                    <a:outerShdw blurRad="38100" dist="38100" dir="2700000" algn="tl">
                      <a:srgbClr val="000000"/>
                    </a:outerShdw>
                  </a:effectLst>
                  <a:latin typeface="Times New Roman" pitchFamily="18" charset="0"/>
                  <a:ea typeface="楷体_GB2312" pitchFamily="49" charset="-122"/>
                </a:rPr>
                <a:t>代表功能码</a:t>
              </a:r>
            </a:p>
          </p:txBody>
        </p:sp>
        <p:cxnSp>
          <p:nvCxnSpPr>
            <p:cNvPr id="45081" name="AutoShape 20"/>
            <p:cNvCxnSpPr>
              <a:cxnSpLocks noChangeShapeType="1"/>
              <a:endCxn id="119823" idx="0"/>
            </p:cNvCxnSpPr>
            <p:nvPr/>
          </p:nvCxnSpPr>
          <p:spPr bwMode="auto">
            <a:xfrm flipH="1">
              <a:off x="1471" y="2667"/>
              <a:ext cx="517" cy="627"/>
            </a:xfrm>
            <a:prstGeom prst="straightConnector1">
              <a:avLst/>
            </a:prstGeom>
            <a:noFill/>
            <a:ln w="19050">
              <a:solidFill>
                <a:schemeClr val="tx1"/>
              </a:solidFill>
              <a:round/>
              <a:headEnd/>
              <a:tailEnd/>
            </a:ln>
          </p:spPr>
        </p:cxnSp>
      </p:grpSp>
      <p:grpSp>
        <p:nvGrpSpPr>
          <p:cNvPr id="45073" name="Group 24"/>
          <p:cNvGrpSpPr>
            <a:grpSpLocks/>
          </p:cNvGrpSpPr>
          <p:nvPr/>
        </p:nvGrpSpPr>
        <p:grpSpPr bwMode="auto">
          <a:xfrm>
            <a:off x="3648075" y="4233863"/>
            <a:ext cx="1098550" cy="1452562"/>
            <a:chOff x="2298" y="2667"/>
            <a:chExt cx="692" cy="915"/>
          </a:xfrm>
        </p:grpSpPr>
        <p:sp>
          <p:nvSpPr>
            <p:cNvPr id="119825" name="Text Box 17"/>
            <p:cNvSpPr txBox="1">
              <a:spLocks noChangeArrowheads="1"/>
            </p:cNvSpPr>
            <p:nvPr/>
          </p:nvSpPr>
          <p:spPr bwMode="auto">
            <a:xfrm>
              <a:off x="2298" y="3294"/>
              <a:ext cx="692" cy="288"/>
            </a:xfrm>
            <a:prstGeom prst="rect">
              <a:avLst/>
            </a:prstGeom>
            <a:noFill/>
            <a:ln w="9525">
              <a:noFill/>
              <a:miter lim="800000"/>
              <a:headEnd/>
              <a:tailEnd/>
            </a:ln>
            <a:effectLst/>
          </p:spPr>
          <p:txBody>
            <a:bodyPr wrap="none">
              <a:spAutoFit/>
            </a:bodyPr>
            <a:lstStyle/>
            <a:p>
              <a:pPr>
                <a:defRPr/>
              </a:pPr>
              <a:r>
                <a:rPr kumimoji="1" lang="zh-CN" altLang="en-US" sz="2400" b="1">
                  <a:effectLst>
                    <a:outerShdw blurRad="38100" dist="38100" dir="2700000" algn="tl">
                      <a:srgbClr val="000000"/>
                    </a:outerShdw>
                  </a:effectLst>
                  <a:latin typeface="Times New Roman" pitchFamily="18" charset="0"/>
                  <a:ea typeface="楷体_GB2312" pitchFamily="49" charset="-122"/>
                </a:rPr>
                <a:t>层次差</a:t>
              </a:r>
            </a:p>
          </p:txBody>
        </p:sp>
        <p:cxnSp>
          <p:nvCxnSpPr>
            <p:cNvPr id="45079" name="AutoShape 21"/>
            <p:cNvCxnSpPr>
              <a:cxnSpLocks noChangeShapeType="1"/>
              <a:endCxn id="119825" idx="0"/>
            </p:cNvCxnSpPr>
            <p:nvPr/>
          </p:nvCxnSpPr>
          <p:spPr bwMode="auto">
            <a:xfrm flipH="1">
              <a:off x="2646" y="2667"/>
              <a:ext cx="7" cy="627"/>
            </a:xfrm>
            <a:prstGeom prst="straightConnector1">
              <a:avLst/>
            </a:prstGeom>
            <a:noFill/>
            <a:ln w="19050">
              <a:solidFill>
                <a:schemeClr val="tx1"/>
              </a:solidFill>
              <a:round/>
              <a:headEnd/>
              <a:tailEnd/>
            </a:ln>
          </p:spPr>
        </p:cxnSp>
      </p:grpSp>
      <p:grpSp>
        <p:nvGrpSpPr>
          <p:cNvPr id="45074" name="Group 25"/>
          <p:cNvGrpSpPr>
            <a:grpSpLocks/>
          </p:cNvGrpSpPr>
          <p:nvPr/>
        </p:nvGrpSpPr>
        <p:grpSpPr bwMode="auto">
          <a:xfrm>
            <a:off x="5268913" y="4233863"/>
            <a:ext cx="2413000" cy="1452562"/>
            <a:chOff x="3319" y="2667"/>
            <a:chExt cx="1520" cy="915"/>
          </a:xfrm>
        </p:grpSpPr>
        <p:sp>
          <p:nvSpPr>
            <p:cNvPr id="119827" name="Text Box 19"/>
            <p:cNvSpPr txBox="1">
              <a:spLocks noChangeArrowheads="1"/>
            </p:cNvSpPr>
            <p:nvPr/>
          </p:nvSpPr>
          <p:spPr bwMode="auto">
            <a:xfrm>
              <a:off x="3379" y="3294"/>
              <a:ext cx="1460" cy="288"/>
            </a:xfrm>
            <a:prstGeom prst="rect">
              <a:avLst/>
            </a:prstGeom>
            <a:noFill/>
            <a:ln w="9525">
              <a:noFill/>
              <a:miter lim="800000"/>
              <a:headEnd/>
              <a:tailEnd/>
            </a:ln>
            <a:effectLst/>
          </p:spPr>
          <p:txBody>
            <a:bodyPr wrap="none">
              <a:spAutoFit/>
            </a:bodyPr>
            <a:lstStyle/>
            <a:p>
              <a:pPr>
                <a:defRPr/>
              </a:pPr>
              <a:r>
                <a:rPr kumimoji="1" lang="zh-CN" altLang="en-US" sz="2400" b="1">
                  <a:effectLst>
                    <a:outerShdw blurRad="38100" dist="38100" dir="2700000" algn="tl">
                      <a:srgbClr val="000000"/>
                    </a:outerShdw>
                  </a:effectLst>
                  <a:latin typeface="Times New Roman" pitchFamily="18" charset="0"/>
                  <a:ea typeface="楷体_GB2312" pitchFamily="49" charset="-122"/>
                </a:rPr>
                <a:t>不同指令有区别</a:t>
              </a:r>
            </a:p>
          </p:txBody>
        </p:sp>
        <p:cxnSp>
          <p:nvCxnSpPr>
            <p:cNvPr id="45077" name="AutoShape 22"/>
            <p:cNvCxnSpPr>
              <a:cxnSpLocks noChangeShapeType="1"/>
              <a:endCxn id="119827" idx="0"/>
            </p:cNvCxnSpPr>
            <p:nvPr/>
          </p:nvCxnSpPr>
          <p:spPr bwMode="auto">
            <a:xfrm>
              <a:off x="3319" y="2667"/>
              <a:ext cx="794" cy="627"/>
            </a:xfrm>
            <a:prstGeom prst="straightConnector1">
              <a:avLst/>
            </a:prstGeom>
            <a:noFill/>
            <a:ln w="19050">
              <a:solidFill>
                <a:schemeClr val="tx1"/>
              </a:solidFill>
              <a:round/>
              <a:headEnd/>
              <a:tailEnd/>
            </a:ln>
          </p:spPr>
        </p:cxnSp>
      </p:grpSp>
      <p:sp>
        <p:nvSpPr>
          <p:cNvPr id="119834" name="Text Box 26"/>
          <p:cNvSpPr txBox="1">
            <a:spLocks noChangeArrowheads="1"/>
          </p:cNvSpPr>
          <p:nvPr/>
        </p:nvSpPr>
        <p:spPr bwMode="auto">
          <a:xfrm>
            <a:off x="1708150" y="5805488"/>
            <a:ext cx="5080000" cy="609600"/>
          </a:xfrm>
          <a:prstGeom prst="rect">
            <a:avLst/>
          </a:prstGeom>
          <a:noFill/>
          <a:ln w="19050" algn="ctr">
            <a:noFill/>
            <a:miter lim="800000"/>
            <a:headEnd/>
            <a:tailEnd/>
          </a:ln>
          <a:effectLst/>
        </p:spPr>
        <p:txBody>
          <a:bodyPr wrap="none" lIns="0" tIns="0" rIns="0" bIns="0" anchorCtr="1">
            <a:spAutoFit/>
          </a:bodyPr>
          <a:lstStyle/>
          <a:p>
            <a:pPr algn="ctr">
              <a:defRPr/>
            </a:pPr>
            <a:r>
              <a:rPr kumimoji="1" lang="zh-CN" altLang="en-US" sz="2000" b="1">
                <a:solidFill>
                  <a:srgbClr val="FFCC00"/>
                </a:solidFill>
                <a:effectLst>
                  <a:outerShdw blurRad="38100" dist="38100" dir="2700000" algn="tl">
                    <a:srgbClr val="000000"/>
                  </a:outerShdw>
                </a:effectLst>
                <a:latin typeface="Arial" charset="0"/>
                <a:ea typeface="楷体_GB2312" pitchFamily="49" charset="-122"/>
              </a:rPr>
              <a:t>变量（或过程）被使用时所在的分程序与</a:t>
            </a:r>
          </a:p>
          <a:p>
            <a:pPr algn="ctr">
              <a:defRPr/>
            </a:pPr>
            <a:r>
              <a:rPr kumimoji="1" lang="zh-CN" altLang="en-US" sz="2000" b="1">
                <a:solidFill>
                  <a:srgbClr val="FFCC00"/>
                </a:solidFill>
                <a:effectLst>
                  <a:outerShdw blurRad="38100" dist="38100" dir="2700000" algn="tl">
                    <a:srgbClr val="000000"/>
                  </a:outerShdw>
                </a:effectLst>
                <a:latin typeface="Arial" charset="0"/>
                <a:ea typeface="楷体_GB2312" pitchFamily="49" charset="-122"/>
              </a:rPr>
              <a:t>定义该变量（或过程）的分程序之间的层次差</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1"/>
          </p:nvPr>
        </p:nvSpPr>
        <p:spPr>
          <a:noFill/>
        </p:spPr>
        <p:txBody>
          <a:bodyPr/>
          <a:lstStyle/>
          <a:p>
            <a:fld id="{7F47F49B-2E85-4C60-BA11-6A5E95E59704}" type="slidenum">
              <a:rPr lang="en-US" altLang="zh-CN" smtClean="0">
                <a:ea typeface="宋体" charset="-122"/>
              </a:rPr>
              <a:pPr/>
              <a:t>43</a:t>
            </a:fld>
            <a:endParaRPr lang="en-US" altLang="zh-CN">
              <a:ea typeface="宋体" charset="-122"/>
            </a:endParaRPr>
          </a:p>
        </p:txBody>
      </p:sp>
      <p:sp>
        <p:nvSpPr>
          <p:cNvPr id="45" name="页脚占位符 6"/>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275458" name="Rectangle 2"/>
          <p:cNvSpPr>
            <a:spLocks noGrp="1" noChangeArrowheads="1"/>
          </p:cNvSpPr>
          <p:nvPr>
            <p:ph type="body" sz="half" idx="1"/>
          </p:nvPr>
        </p:nvSpPr>
        <p:spPr>
          <a:xfrm>
            <a:off x="468313" y="1052513"/>
            <a:ext cx="7991475" cy="5030787"/>
          </a:xfrm>
        </p:spPr>
        <p:txBody>
          <a:bodyPr/>
          <a:lstStyle/>
          <a:p>
            <a:pPr eaLnBrk="1" hangingPunct="1">
              <a:lnSpc>
                <a:spcPct val="90000"/>
              </a:lnSpc>
              <a:defRPr/>
            </a:pPr>
            <a:r>
              <a:rPr lang="zh-CN" altLang="en-US" sz="2800"/>
              <a:t>目标指令</a:t>
            </a:r>
          </a:p>
        </p:txBody>
      </p:sp>
      <p:sp>
        <p:nvSpPr>
          <p:cNvPr id="46085" name="Rectangle 3"/>
          <p:cNvSpPr>
            <a:spLocks noChangeArrowheads="1"/>
          </p:cNvSpPr>
          <p:nvPr/>
        </p:nvSpPr>
        <p:spPr bwMode="auto">
          <a:xfrm>
            <a:off x="6373813" y="88900"/>
            <a:ext cx="2684462" cy="244475"/>
          </a:xfrm>
          <a:prstGeom prst="rect">
            <a:avLst/>
          </a:prstGeom>
          <a:noFill/>
          <a:ln w="9525">
            <a:noFill/>
            <a:miter lim="800000"/>
            <a:headEnd/>
            <a:tailEnd/>
          </a:ln>
        </p:spPr>
        <p:txBody>
          <a:bodyPr wrap="none">
            <a:spAutoFit/>
          </a:bodyPr>
          <a:lstStyle/>
          <a:p>
            <a:pPr algn="r"/>
            <a:r>
              <a:rPr lang="en-US" altLang="en-US" sz="1000" dirty="0">
                <a:solidFill>
                  <a:schemeClr val="tx2"/>
                </a:solidFill>
                <a:latin typeface="Arial" charset="0"/>
              </a:rPr>
              <a:t>5 PL/0编译程序的目标代码结构和代码生成</a:t>
            </a:r>
            <a:endParaRPr lang="zh-CN" altLang="en-US" sz="1000" dirty="0">
              <a:solidFill>
                <a:schemeClr val="tx2"/>
              </a:solidFill>
              <a:latin typeface="Arial" charset="0"/>
            </a:endParaRPr>
          </a:p>
        </p:txBody>
      </p:sp>
      <p:graphicFrame>
        <p:nvGraphicFramePr>
          <p:cNvPr id="275460" name="Group 4"/>
          <p:cNvGraphicFramePr>
            <a:graphicFrameLocks noGrp="1"/>
          </p:cNvGraphicFramePr>
          <p:nvPr>
            <p:ph sz="half" idx="2"/>
          </p:nvPr>
        </p:nvGraphicFramePr>
        <p:xfrm>
          <a:off x="2411413" y="404813"/>
          <a:ext cx="3816350" cy="518160"/>
        </p:xfrm>
        <a:graphic>
          <a:graphicData uri="http://schemas.openxmlformats.org/drawingml/2006/table">
            <a:tbl>
              <a:tblPr/>
              <a:tblGrid>
                <a:gridCol w="1271587">
                  <a:extLst>
                    <a:ext uri="{9D8B030D-6E8A-4147-A177-3AD203B41FA5}">
                      <a16:colId xmlns:a16="http://schemas.microsoft.com/office/drawing/2014/main" val="20000"/>
                    </a:ext>
                  </a:extLst>
                </a:gridCol>
                <a:gridCol w="1273175">
                  <a:extLst>
                    <a:ext uri="{9D8B030D-6E8A-4147-A177-3AD203B41FA5}">
                      <a16:colId xmlns:a16="http://schemas.microsoft.com/office/drawing/2014/main" val="20001"/>
                    </a:ext>
                  </a:extLst>
                </a:gridCol>
                <a:gridCol w="1271588">
                  <a:extLst>
                    <a:ext uri="{9D8B030D-6E8A-4147-A177-3AD203B41FA5}">
                      <a16:colId xmlns:a16="http://schemas.microsoft.com/office/drawing/2014/main" val="20002"/>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altLang="zh-CN" sz="2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f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altLang="zh-CN" sz="28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l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altLang="zh-CN" sz="2800" b="1" i="0" u="none" strike="noStrike" cap="none" normalizeH="0" baseline="0" dirty="0">
                          <a:ln>
                            <a:noFill/>
                          </a:ln>
                          <a:solidFill>
                            <a:schemeClr val="tx1"/>
                          </a:solidFill>
                          <a:effectLst>
                            <a:outerShdw blurRad="38100" dist="38100" dir="2700000" algn="tl">
                              <a:srgbClr val="000000"/>
                            </a:outerShdw>
                          </a:effectLst>
                          <a:latin typeface="Courier New" pitchFamily="49" charset="0"/>
                          <a:ea typeface="楷体_GB2312" pitchFamily="49" charset="-122"/>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5673" name="Group 217"/>
          <p:cNvGraphicFramePr>
            <a:graphicFrameLocks noGrp="1"/>
          </p:cNvGraphicFramePr>
          <p:nvPr/>
        </p:nvGraphicFramePr>
        <p:xfrm>
          <a:off x="612775" y="1700213"/>
          <a:ext cx="8351838" cy="4727577"/>
        </p:xfrm>
        <a:graphic>
          <a:graphicData uri="http://schemas.openxmlformats.org/drawingml/2006/table">
            <a:tbl>
              <a:tblPr/>
              <a:tblGrid>
                <a:gridCol w="927100">
                  <a:extLst>
                    <a:ext uri="{9D8B030D-6E8A-4147-A177-3AD203B41FA5}">
                      <a16:colId xmlns:a16="http://schemas.microsoft.com/office/drawing/2014/main" val="20000"/>
                    </a:ext>
                  </a:extLst>
                </a:gridCol>
                <a:gridCol w="7424738">
                  <a:extLst>
                    <a:ext uri="{9D8B030D-6E8A-4147-A177-3AD203B41FA5}">
                      <a16:colId xmlns:a16="http://schemas.microsoft.com/office/drawing/2014/main" val="20001"/>
                    </a:ext>
                  </a:extLst>
                </a:gridCol>
              </a:tblGrid>
              <a:tr h="4333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lit</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将常量值取到栈顶。 </a:t>
                      </a: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a</a:t>
                      </a: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为常数值</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318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lod</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将变量值取到栈顶。 </a:t>
                      </a: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a</a:t>
                      </a: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为变量在说明层中的相对位置，</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l</a:t>
                      </a: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为调用层与说明层的层差值</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sto</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将栈顶内容送入某变量中。 </a:t>
                      </a: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a</a:t>
                      </a: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和</a:t>
                      </a: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l</a:t>
                      </a: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域的含义同</a:t>
                      </a: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lod</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032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cal</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调用过程指令。</a:t>
                      </a: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a</a:t>
                      </a: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为被调用过程目标程序入口地址，</a:t>
                      </a:r>
                    </a:p>
                    <a:p>
                      <a:pPr marL="533400" marR="0" lvl="0" indent="-53340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l</a:t>
                      </a: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为调用层与说明层的层差值</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int</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为被调用过程在运行栈中开辟数据区。 </a:t>
                      </a: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a</a:t>
                      </a: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为开辟的单元个数</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7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jmp</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无条件转移指令。 </a:t>
                      </a: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a</a:t>
                      </a: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为转向地址</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032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jpc</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条件转移指令。 当栈顶的布尔值为非真时，转向</a:t>
                      </a: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a</a:t>
                      </a: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域的地址，</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否则顺序执行</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8048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opr</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a:ln>
                            <a:noFill/>
                          </a:ln>
                          <a:solidFill>
                            <a:schemeClr val="tx1"/>
                          </a:solidFill>
                          <a:effectLst>
                            <a:outerShdw blurRad="38100" dist="38100" dir="2700000" algn="tl">
                              <a:srgbClr val="000000"/>
                            </a:outerShdw>
                          </a:effectLst>
                          <a:latin typeface="Courier New" pitchFamily="49" charset="0"/>
                          <a:ea typeface="楷体_GB2312" pitchFamily="49" charset="-122"/>
                        </a:rPr>
                        <a:t>关系运算和算术运算指令。将栈顶和次栈顶的内容进行运算，</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a:ln>
                            <a:noFill/>
                          </a:ln>
                          <a:solidFill>
                            <a:schemeClr val="tx1"/>
                          </a:solidFill>
                          <a:effectLst>
                            <a:outerShdw blurRad="38100" dist="38100" dir="2700000" algn="tl">
                              <a:srgbClr val="000000"/>
                            </a:outerShdw>
                          </a:effectLst>
                          <a:latin typeface="Courier New" pitchFamily="49" charset="0"/>
                          <a:ea typeface="楷体_GB2312" pitchFamily="49" charset="-122"/>
                        </a:rPr>
                        <a:t>结果存放在次栈顶，此外还可以是读写等特殊指令，由</a:t>
                      </a:r>
                      <a:r>
                        <a:rPr kumimoji="0" lang="en-US" altLang="zh-CN" sz="2000" b="1" i="0" u="none" strike="noStrike" cap="none" normalizeH="0" baseline="0" dirty="0">
                          <a:ln>
                            <a:noFill/>
                          </a:ln>
                          <a:solidFill>
                            <a:schemeClr val="tx1"/>
                          </a:solidFill>
                          <a:effectLst>
                            <a:outerShdw blurRad="38100" dist="38100" dir="2700000" algn="tl">
                              <a:srgbClr val="000000"/>
                            </a:outerShdw>
                          </a:effectLst>
                          <a:latin typeface="Courier New" pitchFamily="49" charset="0"/>
                          <a:ea typeface="楷体_GB2312" pitchFamily="49" charset="-122"/>
                        </a:rPr>
                        <a:t>a</a:t>
                      </a:r>
                      <a:r>
                        <a:rPr kumimoji="0" lang="zh-CN" altLang="en-US" sz="2000" b="1" i="0" u="none" strike="noStrike" cap="none" normalizeH="0" baseline="0" dirty="0">
                          <a:ln>
                            <a:noFill/>
                          </a:ln>
                          <a:solidFill>
                            <a:schemeClr val="tx1"/>
                          </a:solidFill>
                          <a:effectLst>
                            <a:outerShdw blurRad="38100" dist="38100" dir="2700000" algn="tl">
                              <a:srgbClr val="000000"/>
                            </a:outerShdw>
                          </a:effectLst>
                          <a:latin typeface="Courier New" pitchFamily="49" charset="0"/>
                          <a:ea typeface="楷体_GB2312" pitchFamily="49" charset="-122"/>
                        </a:rPr>
                        <a:t>域指出</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4"/>
          <p:cNvSpPr>
            <a:spLocks noGrp="1"/>
          </p:cNvSpPr>
          <p:nvPr>
            <p:ph type="sldNum" sz="quarter" idx="11"/>
          </p:nvPr>
        </p:nvSpPr>
        <p:spPr>
          <a:noFill/>
        </p:spPr>
        <p:txBody>
          <a:bodyPr/>
          <a:lstStyle/>
          <a:p>
            <a:fld id="{12A08E88-0E27-428D-84E9-4EEBBEBF124F}" type="slidenum">
              <a:rPr lang="en-US" altLang="zh-CN" smtClean="0">
                <a:ea typeface="宋体" charset="-122"/>
              </a:rPr>
              <a:pPr/>
              <a:t>44</a:t>
            </a:fld>
            <a:endParaRPr lang="en-US" altLang="zh-CN">
              <a:ea typeface="宋体" charset="-122"/>
            </a:endParaRPr>
          </a:p>
        </p:txBody>
      </p:sp>
      <p:sp>
        <p:nvSpPr>
          <p:cNvPr id="79" name="页脚占位符 5"/>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graphicFrame>
        <p:nvGraphicFramePr>
          <p:cNvPr id="151022" name="Group 494"/>
          <p:cNvGraphicFramePr>
            <a:graphicFrameLocks noGrp="1"/>
          </p:cNvGraphicFramePr>
          <p:nvPr>
            <p:ph idx="1"/>
          </p:nvPr>
        </p:nvGraphicFramePr>
        <p:xfrm>
          <a:off x="1692275" y="404813"/>
          <a:ext cx="6985000" cy="5939520"/>
        </p:xfrm>
        <a:graphic>
          <a:graphicData uri="http://schemas.openxmlformats.org/drawingml/2006/table">
            <a:tbl>
              <a:tblPr/>
              <a:tblGrid>
                <a:gridCol w="1250950">
                  <a:extLst>
                    <a:ext uri="{9D8B030D-6E8A-4147-A177-3AD203B41FA5}">
                      <a16:colId xmlns:a16="http://schemas.microsoft.com/office/drawing/2014/main" val="20000"/>
                    </a:ext>
                  </a:extLst>
                </a:gridCol>
                <a:gridCol w="5734050">
                  <a:extLst>
                    <a:ext uri="{9D8B030D-6E8A-4147-A177-3AD203B41FA5}">
                      <a16:colId xmlns:a16="http://schemas.microsoft.com/office/drawing/2014/main" val="20001"/>
                    </a:ext>
                  </a:extLst>
                </a:gridCol>
              </a:tblGrid>
              <a:tr h="2524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lit 0 a</a:t>
                      </a: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将常数值取到栈顶，</a:t>
                      </a:r>
                      <a:r>
                        <a:rPr kumimoji="0" lang="en-US" altLang="zh-CN"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a</a:t>
                      </a:r>
                      <a:r>
                        <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为常数值</a:t>
                      </a:r>
                      <a:endPar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70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lod l a</a:t>
                      </a: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将变量值取到栈顶，</a:t>
                      </a:r>
                      <a:r>
                        <a:rPr kumimoji="0" lang="en-US" altLang="zh-CN"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a</a:t>
                      </a:r>
                      <a:r>
                        <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为偏移量，</a:t>
                      </a:r>
                      <a:r>
                        <a:rPr kumimoji="0" lang="en-US" altLang="zh-CN"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l</a:t>
                      </a:r>
                      <a:r>
                        <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为层差</a:t>
                      </a:r>
                      <a:endPar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70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sto l a</a:t>
                      </a: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将栈顶内容送入某变量单元中，</a:t>
                      </a:r>
                      <a:r>
                        <a:rPr kumimoji="0" lang="en-US" altLang="zh-CN"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a</a:t>
                      </a:r>
                      <a:r>
                        <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为偏移量，</a:t>
                      </a:r>
                      <a:r>
                        <a:rPr kumimoji="0" lang="en-US" altLang="zh-CN"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l</a:t>
                      </a:r>
                      <a:r>
                        <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为层差</a:t>
                      </a:r>
                      <a:endPar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70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cal l a</a:t>
                      </a: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调用过程，</a:t>
                      </a:r>
                      <a:r>
                        <a:rPr kumimoji="0" lang="en-US" altLang="zh-CN"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a</a:t>
                      </a:r>
                      <a:r>
                        <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为过程地址，</a:t>
                      </a:r>
                      <a:r>
                        <a:rPr kumimoji="0" lang="en-US" altLang="zh-CN"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l</a:t>
                      </a:r>
                      <a:r>
                        <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为层差</a:t>
                      </a:r>
                      <a:endPar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70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int 0 a</a:t>
                      </a: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在运行栈中为被调用的过程开辟</a:t>
                      </a:r>
                      <a:r>
                        <a:rPr kumimoji="0" lang="en-US" altLang="zh-CN"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a</a:t>
                      </a:r>
                      <a:r>
                        <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个单元的数据区</a:t>
                      </a:r>
                      <a:endPar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70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jmp 0 a</a:t>
                      </a: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无条件跳转至</a:t>
                      </a:r>
                      <a:r>
                        <a:rPr kumimoji="0" lang="en-US" altLang="zh-CN"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a</a:t>
                      </a:r>
                      <a:r>
                        <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地址</a:t>
                      </a:r>
                      <a:endPar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jpc 0 a</a:t>
                      </a: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条件跳转，当栈顶布尔值非真则跳转至</a:t>
                      </a:r>
                      <a:r>
                        <a:rPr kumimoji="0" lang="en-US" altLang="zh-CN"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a</a:t>
                      </a:r>
                      <a:r>
                        <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地址，否则顺序执行</a:t>
                      </a:r>
                      <a:endPar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70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opr 0 0</a:t>
                      </a: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过程调用结束后</a:t>
                      </a:r>
                      <a:r>
                        <a:rPr kumimoji="0" lang="en-US" altLang="zh-CN"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a:t>
                      </a:r>
                      <a:r>
                        <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返回调用点并退栈</a:t>
                      </a:r>
                      <a:endPar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70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opr 0 1</a:t>
                      </a: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栈顶元素取反</a:t>
                      </a:r>
                      <a:endPar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70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opr 0 2</a:t>
                      </a: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次栈顶与栈顶相加，退两个栈元素，结果值进栈</a:t>
                      </a:r>
                      <a:endPar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70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opr 0 3</a:t>
                      </a: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次栈顶减去栈顶，退两个栈元素，结果值进栈</a:t>
                      </a:r>
                      <a:endPar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270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opr 0 4</a:t>
                      </a: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次栈顶乘以栈顶，退两个栈元素，结果值进栈</a:t>
                      </a:r>
                      <a:endPar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270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opr 0 5</a:t>
                      </a: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次栈顶除以栈顶，退两个栈元素，结果值进栈</a:t>
                      </a:r>
                      <a:endPar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270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opr 0 6</a:t>
                      </a: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栈顶元素的奇偶判断，结果值在栈顶</a:t>
                      </a:r>
                      <a:endPar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270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opr 0 8</a:t>
                      </a: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次栈顶与栈顶是否相等，退两个栈元素，结果值进栈</a:t>
                      </a:r>
                      <a:endPar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270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opr 0 9</a:t>
                      </a: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次栈顶与栈顶是否不等，退两个栈元素，结果值进栈</a:t>
                      </a:r>
                      <a:endPar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opr 0 10</a:t>
                      </a: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次栈顶是否小于栈顶，退两个栈元素，结果值进栈</a:t>
                      </a:r>
                      <a:endPar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555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opr 0 11</a:t>
                      </a: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次栈顶是否大于等于栈顶，退两个栈元素，结果值进栈</a:t>
                      </a:r>
                      <a:endPar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270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opr 0 12</a:t>
                      </a: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次栈顶是否大于栈顶，退两个栈元素，结果值进栈</a:t>
                      </a:r>
                      <a:endPar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270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opr 0 13</a:t>
                      </a: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次栈顶是否小于等于栈顶，退两个栈元素，结果值进栈</a:t>
                      </a:r>
                      <a:endPar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r h="2270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opr 0 14</a:t>
                      </a: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栈顶值输出至屏幕</a:t>
                      </a:r>
                      <a:endPar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0"/>
                  </a:ext>
                </a:extLst>
              </a:tr>
              <a:tr h="2270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opr 0 15</a:t>
                      </a: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屏幕输出换行</a:t>
                      </a:r>
                      <a:endParaRPr kumimoji="0" lang="zh-CN" altLang="en-US"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1"/>
                  </a:ext>
                </a:extLst>
              </a:tr>
              <a:tr h="2270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opr 0 16</a:t>
                      </a: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从命令行读入一个输入置于栈顶</a:t>
                      </a:r>
                      <a:endParaRPr kumimoji="0" lang="zh-CN" altLang="en-US" sz="1600" b="1" i="0" u="none" strike="noStrike" cap="none" normalizeH="0" baseline="0" dirty="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90000" marR="90000" marT="7200" marB="7200"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2"/>
                  </a:ext>
                </a:extLst>
              </a:tr>
            </a:tbl>
          </a:graphicData>
        </a:graphic>
      </p:graphicFrame>
      <p:sp>
        <p:nvSpPr>
          <p:cNvPr id="150831" name="Text Box 303"/>
          <p:cNvSpPr txBox="1">
            <a:spLocks noChangeArrowheads="1"/>
          </p:cNvSpPr>
          <p:nvPr/>
        </p:nvSpPr>
        <p:spPr bwMode="auto">
          <a:xfrm>
            <a:off x="827088" y="1700213"/>
            <a:ext cx="576262" cy="3527425"/>
          </a:xfrm>
          <a:prstGeom prst="rect">
            <a:avLst/>
          </a:prstGeom>
          <a:noFill/>
          <a:ln w="19050" algn="ctr">
            <a:noFill/>
            <a:miter lim="800000"/>
            <a:headEnd/>
            <a:tailEnd/>
          </a:ln>
          <a:effectLst/>
        </p:spPr>
        <p:txBody>
          <a:bodyPr vert="eaVert" lIns="0" tIns="0" rIns="0" bIns="0" anchorCtr="1"/>
          <a:lstStyle/>
          <a:p>
            <a:pPr algn="ctr">
              <a:defRPr/>
            </a:pPr>
            <a:r>
              <a:rPr lang="zh-CN" altLang="en-US" sz="3200" b="1">
                <a:effectLst>
                  <a:outerShdw blurRad="38100" dist="38100" dir="2700000" algn="tl">
                    <a:srgbClr val="000000"/>
                  </a:outerShdw>
                </a:effectLst>
                <a:latin typeface="Arial" charset="0"/>
                <a:ea typeface="楷体_GB2312" pitchFamily="49" charset="-122"/>
              </a:rPr>
              <a:t>指令的功能表</a:t>
            </a:r>
            <a:endParaRPr kumimoji="1" lang="zh-CN" altLang="en-US" sz="3200" b="1">
              <a:effectLst>
                <a:outerShdw blurRad="38100" dist="38100" dir="2700000" algn="tl">
                  <a:srgbClr val="000000"/>
                </a:outerShdw>
              </a:effectLst>
              <a:latin typeface="Arial" charset="0"/>
              <a:ea typeface="楷体_GB2312"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4"/>
          <p:cNvSpPr>
            <a:spLocks noGrp="1"/>
          </p:cNvSpPr>
          <p:nvPr>
            <p:ph type="sldNum" sz="quarter" idx="11"/>
          </p:nvPr>
        </p:nvSpPr>
        <p:spPr>
          <a:noFill/>
        </p:spPr>
        <p:txBody>
          <a:bodyPr/>
          <a:lstStyle/>
          <a:p>
            <a:fld id="{B4ABE2CF-EC33-4A21-83C5-9129B9861C4E}" type="slidenum">
              <a:rPr lang="en-US" altLang="zh-CN" smtClean="0">
                <a:ea typeface="宋体" charset="-122"/>
              </a:rPr>
              <a:pPr/>
              <a:t>45</a:t>
            </a:fld>
            <a:endParaRPr lang="en-US" altLang="zh-CN">
              <a:ea typeface="宋体" charset="-122"/>
            </a:endParaRPr>
          </a:p>
        </p:txBody>
      </p:sp>
      <p:sp>
        <p:nvSpPr>
          <p:cNvPr id="6" name="页脚占位符 5"/>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121858" name="Rectangle 2"/>
          <p:cNvSpPr>
            <a:spLocks noGrp="1" noChangeArrowheads="1"/>
          </p:cNvSpPr>
          <p:nvPr>
            <p:ph type="body" idx="1"/>
          </p:nvPr>
        </p:nvSpPr>
        <p:spPr>
          <a:xfrm>
            <a:off x="468313" y="404813"/>
            <a:ext cx="8424862" cy="5678487"/>
          </a:xfrm>
        </p:spPr>
        <p:txBody>
          <a:bodyPr/>
          <a:lstStyle/>
          <a:p>
            <a:pPr eaLnBrk="1" hangingPunct="1">
              <a:defRPr/>
            </a:pPr>
            <a:r>
              <a:rPr lang="en-US" altLang="zh-CN" dirty="0"/>
              <a:t>gen</a:t>
            </a:r>
            <a:r>
              <a:rPr lang="zh-CN" altLang="en-US" dirty="0"/>
              <a:t>代码生成说明</a:t>
            </a:r>
          </a:p>
          <a:p>
            <a:pPr lvl="1" eaLnBrk="1" hangingPunct="1">
              <a:buFont typeface="Wingdings" pitchFamily="2" charset="2"/>
              <a:buNone/>
              <a:defRPr/>
            </a:pPr>
            <a:r>
              <a:rPr lang="en-US" altLang="zh-CN" sz="2400" dirty="0"/>
              <a:t>enum </a:t>
            </a:r>
            <a:r>
              <a:rPr lang="en-US" altLang="zh-CN" sz="2400" dirty="0" err="1"/>
              <a:t>fct</a:t>
            </a:r>
            <a:r>
              <a:rPr lang="en-US" altLang="zh-CN" sz="2400" dirty="0"/>
              <a:t> {</a:t>
            </a:r>
            <a:r>
              <a:rPr lang="en-US" altLang="zh-CN" sz="2400" dirty="0">
                <a:solidFill>
                  <a:srgbClr val="00FF00"/>
                </a:solidFill>
              </a:rPr>
              <a:t>lit</a:t>
            </a:r>
            <a:r>
              <a:rPr lang="en-US" altLang="zh-CN" sz="2400" dirty="0"/>
              <a:t>,</a:t>
            </a:r>
            <a:r>
              <a:rPr lang="en-US" altLang="zh-CN" sz="2400" dirty="0">
                <a:solidFill>
                  <a:srgbClr val="6600FF"/>
                </a:solidFill>
              </a:rPr>
              <a:t> </a:t>
            </a:r>
            <a:r>
              <a:rPr lang="en-US" altLang="zh-CN" sz="2400" dirty="0" err="1">
                <a:solidFill>
                  <a:srgbClr val="00FF00"/>
                </a:solidFill>
              </a:rPr>
              <a:t>opr</a:t>
            </a:r>
            <a:r>
              <a:rPr lang="en-US" altLang="zh-CN" sz="2400" dirty="0"/>
              <a:t>,</a:t>
            </a:r>
            <a:r>
              <a:rPr lang="en-US" altLang="zh-CN" sz="2400" dirty="0">
                <a:solidFill>
                  <a:srgbClr val="6600FF"/>
                </a:solidFill>
              </a:rPr>
              <a:t> </a:t>
            </a:r>
            <a:r>
              <a:rPr lang="en-US" altLang="zh-CN" sz="2400" dirty="0" err="1">
                <a:solidFill>
                  <a:srgbClr val="00FF00"/>
                </a:solidFill>
              </a:rPr>
              <a:t>lod</a:t>
            </a:r>
            <a:r>
              <a:rPr lang="en-US" altLang="zh-CN" sz="2400" dirty="0"/>
              <a:t>,</a:t>
            </a:r>
            <a:r>
              <a:rPr lang="en-US" altLang="zh-CN" sz="2400" dirty="0">
                <a:solidFill>
                  <a:srgbClr val="6600FF"/>
                </a:solidFill>
              </a:rPr>
              <a:t> </a:t>
            </a:r>
            <a:r>
              <a:rPr lang="en-US" altLang="zh-CN" sz="2400" dirty="0" err="1">
                <a:solidFill>
                  <a:srgbClr val="00FF00"/>
                </a:solidFill>
              </a:rPr>
              <a:t>sto</a:t>
            </a:r>
            <a:r>
              <a:rPr lang="en-US" altLang="zh-CN" sz="2400" dirty="0"/>
              <a:t>,</a:t>
            </a:r>
            <a:r>
              <a:rPr lang="en-US" altLang="zh-CN" sz="2400" dirty="0">
                <a:solidFill>
                  <a:srgbClr val="6600FF"/>
                </a:solidFill>
              </a:rPr>
              <a:t> </a:t>
            </a:r>
            <a:r>
              <a:rPr lang="en-US" altLang="zh-CN" sz="2400" dirty="0" err="1">
                <a:solidFill>
                  <a:srgbClr val="00FF00"/>
                </a:solidFill>
              </a:rPr>
              <a:t>cal</a:t>
            </a:r>
            <a:r>
              <a:rPr lang="en-US" altLang="zh-CN" sz="2400" dirty="0"/>
              <a:t>,</a:t>
            </a:r>
            <a:r>
              <a:rPr lang="en-US" altLang="zh-CN" sz="2400" dirty="0">
                <a:solidFill>
                  <a:srgbClr val="6600FF"/>
                </a:solidFill>
              </a:rPr>
              <a:t> </a:t>
            </a:r>
            <a:r>
              <a:rPr lang="en-US" altLang="zh-CN" sz="2400" dirty="0" err="1">
                <a:solidFill>
                  <a:srgbClr val="00FF00"/>
                </a:solidFill>
              </a:rPr>
              <a:t>inte</a:t>
            </a:r>
            <a:r>
              <a:rPr lang="en-US" altLang="zh-CN" sz="2400" dirty="0"/>
              <a:t>,</a:t>
            </a:r>
            <a:r>
              <a:rPr lang="en-US" altLang="zh-CN" sz="2400" dirty="0">
                <a:solidFill>
                  <a:srgbClr val="6600FF"/>
                </a:solidFill>
              </a:rPr>
              <a:t> </a:t>
            </a:r>
            <a:r>
              <a:rPr lang="en-US" altLang="zh-CN" sz="2400" dirty="0" err="1">
                <a:solidFill>
                  <a:srgbClr val="00FF00"/>
                </a:solidFill>
              </a:rPr>
              <a:t>jmp</a:t>
            </a:r>
            <a:r>
              <a:rPr lang="en-US" altLang="zh-CN" sz="2400" dirty="0"/>
              <a:t>,</a:t>
            </a:r>
            <a:r>
              <a:rPr lang="en-US" altLang="zh-CN" sz="2400" dirty="0">
                <a:solidFill>
                  <a:srgbClr val="6600FF"/>
                </a:solidFill>
              </a:rPr>
              <a:t> </a:t>
            </a:r>
            <a:r>
              <a:rPr lang="en-US" altLang="zh-CN" sz="2400" dirty="0" err="1">
                <a:solidFill>
                  <a:srgbClr val="00FF00"/>
                </a:solidFill>
              </a:rPr>
              <a:t>jpc</a:t>
            </a:r>
            <a:r>
              <a:rPr lang="en-US" altLang="zh-CN" sz="2400" dirty="0">
                <a:solidFill>
                  <a:srgbClr val="00FF00"/>
                </a:solidFill>
              </a:rPr>
              <a:t> </a:t>
            </a:r>
            <a:r>
              <a:rPr lang="en-US" altLang="zh-CN" sz="2400" dirty="0"/>
              <a:t>};</a:t>
            </a:r>
          </a:p>
          <a:p>
            <a:pPr lvl="1" eaLnBrk="1" hangingPunct="1">
              <a:buFont typeface="Wingdings" pitchFamily="2" charset="2"/>
              <a:buNone/>
              <a:defRPr/>
            </a:pPr>
            <a:r>
              <a:rPr lang="en-US" altLang="zh-CN" sz="2400" dirty="0"/>
              <a:t>int gen(enum </a:t>
            </a:r>
            <a:r>
              <a:rPr lang="en-US" altLang="zh-CN" sz="2400" dirty="0" err="1"/>
              <a:t>fct</a:t>
            </a:r>
            <a:r>
              <a:rPr lang="en-US" altLang="zh-CN" sz="2400" dirty="0"/>
              <a:t> x, int y, int z</a:t>
            </a:r>
          </a:p>
          <a:p>
            <a:pPr lvl="2" eaLnBrk="1" hangingPunct="1">
              <a:defRPr/>
            </a:pPr>
            <a:r>
              <a:rPr lang="en-US" altLang="zh-CN" dirty="0"/>
              <a:t>x:</a:t>
            </a:r>
            <a:r>
              <a:rPr lang="zh-CN" altLang="en-US" dirty="0"/>
              <a:t>目标代码的功能码</a:t>
            </a:r>
          </a:p>
          <a:p>
            <a:pPr lvl="2" eaLnBrk="1" hangingPunct="1">
              <a:defRPr/>
            </a:pPr>
            <a:r>
              <a:rPr lang="en-US" altLang="zh-CN" dirty="0"/>
              <a:t>y:</a:t>
            </a:r>
            <a:r>
              <a:rPr lang="zh-CN" altLang="en-US" dirty="0"/>
              <a:t>层差</a:t>
            </a:r>
          </a:p>
          <a:p>
            <a:pPr lvl="2" eaLnBrk="1" hangingPunct="1">
              <a:defRPr/>
            </a:pPr>
            <a:r>
              <a:rPr lang="en-US" altLang="zh-CN" dirty="0"/>
              <a:t>z:</a:t>
            </a:r>
            <a:r>
              <a:rPr lang="zh-CN" altLang="en-US" dirty="0"/>
              <a:t>位移量</a:t>
            </a:r>
          </a:p>
          <a:p>
            <a:pPr lvl="1" eaLnBrk="1" hangingPunct="1">
              <a:defRPr/>
            </a:pPr>
            <a:r>
              <a:rPr lang="zh-CN" altLang="en-US" sz="2400" dirty="0"/>
              <a:t>生成的代码按照顺序放在数组</a:t>
            </a:r>
            <a:r>
              <a:rPr lang="en-US" altLang="zh-CN" sz="2400" dirty="0"/>
              <a:t>code</a:t>
            </a:r>
            <a:r>
              <a:rPr lang="zh-CN" altLang="en-US" sz="2400" dirty="0"/>
              <a:t>中</a:t>
            </a:r>
          </a:p>
          <a:p>
            <a:pPr lvl="1" eaLnBrk="1" hangingPunct="1">
              <a:defRPr/>
            </a:pPr>
            <a:r>
              <a:rPr lang="zh-CN" altLang="en-US" sz="2400" dirty="0"/>
              <a:t>注意：代码的顺序是内层过程的排在前面；主程序的目标代码在后边</a:t>
            </a:r>
          </a:p>
        </p:txBody>
      </p:sp>
      <p:sp>
        <p:nvSpPr>
          <p:cNvPr id="48133" name="Rectangle 3"/>
          <p:cNvSpPr>
            <a:spLocks noChangeArrowheads="1"/>
          </p:cNvSpPr>
          <p:nvPr/>
        </p:nvSpPr>
        <p:spPr bwMode="auto">
          <a:xfrm>
            <a:off x="6373813" y="88900"/>
            <a:ext cx="2684462" cy="244475"/>
          </a:xfrm>
          <a:prstGeom prst="rect">
            <a:avLst/>
          </a:prstGeom>
          <a:noFill/>
          <a:ln w="9525">
            <a:noFill/>
            <a:miter lim="800000"/>
            <a:headEnd/>
            <a:tailEnd/>
          </a:ln>
        </p:spPr>
        <p:txBody>
          <a:bodyPr wrap="none">
            <a:spAutoFit/>
          </a:bodyPr>
          <a:lstStyle/>
          <a:p>
            <a:pPr algn="r"/>
            <a:r>
              <a:rPr lang="en-US" altLang="en-US" sz="1000" dirty="0">
                <a:solidFill>
                  <a:schemeClr val="tx2"/>
                </a:solidFill>
                <a:latin typeface="Arial" charset="0"/>
              </a:rPr>
              <a:t>5 PL/0编译程序的目标代码结构和代码生成</a:t>
            </a:r>
            <a:endParaRPr lang="zh-CN" altLang="en-US" sz="1000" dirty="0">
              <a:solidFill>
                <a:schemeClr val="tx2"/>
              </a:solidFill>
              <a:latin typeface="Arial"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2580" name="Rectangle 4"/>
          <p:cNvSpPr>
            <a:spLocks noChangeArrowheads="1"/>
          </p:cNvSpPr>
          <p:nvPr/>
        </p:nvSpPr>
        <p:spPr bwMode="auto">
          <a:xfrm>
            <a:off x="34925" y="404813"/>
            <a:ext cx="2951163" cy="5545137"/>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70000"/>
              <a:buFont typeface="Wingdings" pitchFamily="2" charset="2"/>
              <a:buNone/>
              <a:defRPr/>
            </a:pPr>
            <a:r>
              <a:rPr lang="en-US" altLang="zh-CN" sz="2400" b="1">
                <a:effectLst>
                  <a:outerShdw blurRad="38100" dist="38100" dir="2700000" algn="tl">
                    <a:srgbClr val="000000"/>
                  </a:outerShdw>
                </a:effectLst>
                <a:latin typeface="黑体" pitchFamily="2" charset="-122"/>
                <a:ea typeface="黑体" pitchFamily="2" charset="-122"/>
              </a:rPr>
              <a:t> </a:t>
            </a:r>
          </a:p>
          <a:p>
            <a:pPr marL="342900" indent="-342900">
              <a:lnSpc>
                <a:spcPct val="90000"/>
              </a:lnSpc>
              <a:spcBef>
                <a:spcPct val="20000"/>
              </a:spcBef>
              <a:buClr>
                <a:schemeClr val="hlink"/>
              </a:buClr>
              <a:buSzPct val="70000"/>
              <a:buFont typeface="Wingdings" pitchFamily="2" charset="2"/>
              <a:buNone/>
              <a:defRPr/>
            </a:pPr>
            <a:r>
              <a:rPr lang="en-US" altLang="zh-CN" sz="2400" b="1">
                <a:effectLst>
                  <a:outerShdw blurRad="38100" dist="38100" dir="2700000" algn="tl">
                    <a:srgbClr val="000000"/>
                  </a:outerShdw>
                </a:effectLst>
                <a:latin typeface="黑体" pitchFamily="2" charset="-122"/>
                <a:ea typeface="黑体" pitchFamily="2" charset="-122"/>
              </a:rPr>
              <a:t>  const  a=10;</a:t>
            </a:r>
            <a:br>
              <a:rPr lang="en-US" altLang="zh-CN" sz="2400" b="1">
                <a:effectLst>
                  <a:outerShdw blurRad="38100" dist="38100" dir="2700000" algn="tl">
                    <a:srgbClr val="000000"/>
                  </a:outerShdw>
                </a:effectLst>
                <a:latin typeface="黑体" pitchFamily="2" charset="-122"/>
                <a:ea typeface="黑体" pitchFamily="2" charset="-122"/>
              </a:rPr>
            </a:br>
            <a:r>
              <a:rPr lang="en-US" altLang="zh-CN" sz="2400" b="1">
                <a:effectLst>
                  <a:outerShdw blurRad="38100" dist="38100" dir="2700000" algn="tl">
                    <a:srgbClr val="000000"/>
                  </a:outerShdw>
                </a:effectLst>
                <a:latin typeface="黑体" pitchFamily="2" charset="-122"/>
                <a:ea typeface="黑体" pitchFamily="2" charset="-122"/>
              </a:rPr>
              <a:t>var    b,c;</a:t>
            </a:r>
            <a:br>
              <a:rPr lang="en-US" altLang="zh-CN" sz="2400" b="1">
                <a:effectLst>
                  <a:outerShdw blurRad="38100" dist="38100" dir="2700000" algn="tl">
                    <a:srgbClr val="000000"/>
                  </a:outerShdw>
                </a:effectLst>
                <a:latin typeface="黑体" pitchFamily="2" charset="-122"/>
                <a:ea typeface="黑体" pitchFamily="2" charset="-122"/>
              </a:rPr>
            </a:br>
            <a:r>
              <a:rPr lang="en-US" altLang="zh-CN" sz="2400" b="1">
                <a:effectLst>
                  <a:outerShdw blurRad="38100" dist="38100" dir="2700000" algn="tl">
                    <a:srgbClr val="000000"/>
                  </a:outerShdw>
                </a:effectLst>
                <a:latin typeface="黑体" pitchFamily="2" charset="-122"/>
                <a:ea typeface="黑体" pitchFamily="2" charset="-122"/>
              </a:rPr>
              <a:t>procedure p;</a:t>
            </a:r>
            <a:br>
              <a:rPr lang="en-US" altLang="zh-CN" sz="2400" b="1">
                <a:effectLst>
                  <a:outerShdw blurRad="38100" dist="38100" dir="2700000" algn="tl">
                    <a:srgbClr val="000000"/>
                  </a:outerShdw>
                </a:effectLst>
                <a:latin typeface="黑体" pitchFamily="2" charset="-122"/>
                <a:ea typeface="黑体" pitchFamily="2" charset="-122"/>
              </a:rPr>
            </a:br>
            <a:r>
              <a:rPr lang="en-US" altLang="zh-CN" sz="2400" b="1">
                <a:effectLst>
                  <a:outerShdw blurRad="38100" dist="38100" dir="2700000" algn="tl">
                    <a:srgbClr val="000000"/>
                  </a:outerShdw>
                </a:effectLst>
                <a:latin typeface="黑体" pitchFamily="2" charset="-122"/>
                <a:ea typeface="黑体" pitchFamily="2" charset="-122"/>
              </a:rPr>
              <a:t>  </a:t>
            </a:r>
            <a:r>
              <a:rPr lang="en-US" altLang="zh-CN" sz="2400" b="1">
                <a:solidFill>
                  <a:srgbClr val="FF3300"/>
                </a:solidFill>
                <a:effectLst>
                  <a:outerShdw blurRad="38100" dist="38100" dir="2700000" algn="tl">
                    <a:srgbClr val="000000"/>
                  </a:outerShdw>
                </a:effectLst>
                <a:latin typeface="黑体" pitchFamily="2" charset="-122"/>
                <a:ea typeface="黑体" pitchFamily="2" charset="-122"/>
              </a:rPr>
              <a:t>begin</a:t>
            </a:r>
            <a:br>
              <a:rPr lang="en-US" altLang="zh-CN" sz="2400" b="1">
                <a:solidFill>
                  <a:srgbClr val="FF3300"/>
                </a:solidFill>
                <a:effectLst>
                  <a:outerShdw blurRad="38100" dist="38100" dir="2700000" algn="tl">
                    <a:srgbClr val="000000"/>
                  </a:outerShdw>
                </a:effectLst>
                <a:latin typeface="黑体" pitchFamily="2" charset="-122"/>
                <a:ea typeface="黑体" pitchFamily="2" charset="-122"/>
              </a:rPr>
            </a:br>
            <a:r>
              <a:rPr lang="en-US" altLang="zh-CN" sz="2400" b="1">
                <a:solidFill>
                  <a:srgbClr val="FF3300"/>
                </a:solidFill>
                <a:effectLst>
                  <a:outerShdw blurRad="38100" dist="38100" dir="2700000" algn="tl">
                    <a:srgbClr val="000000"/>
                  </a:outerShdw>
                </a:effectLst>
                <a:latin typeface="黑体" pitchFamily="2" charset="-122"/>
                <a:ea typeface="黑体" pitchFamily="2" charset="-122"/>
              </a:rPr>
              <a:t>    c:=b+a;</a:t>
            </a:r>
            <a:br>
              <a:rPr lang="en-US" altLang="zh-CN" sz="2400" b="1">
                <a:solidFill>
                  <a:srgbClr val="FF3300"/>
                </a:solidFill>
                <a:effectLst>
                  <a:outerShdw blurRad="38100" dist="38100" dir="2700000" algn="tl">
                    <a:srgbClr val="000000"/>
                  </a:outerShdw>
                </a:effectLst>
                <a:latin typeface="黑体" pitchFamily="2" charset="-122"/>
                <a:ea typeface="黑体" pitchFamily="2" charset="-122"/>
              </a:rPr>
            </a:br>
            <a:r>
              <a:rPr lang="en-US" altLang="zh-CN" sz="2400" b="1">
                <a:solidFill>
                  <a:srgbClr val="FF3300"/>
                </a:solidFill>
                <a:effectLst>
                  <a:outerShdw blurRad="38100" dist="38100" dir="2700000" algn="tl">
                    <a:srgbClr val="000000"/>
                  </a:outerShdw>
                </a:effectLst>
                <a:latin typeface="黑体" pitchFamily="2" charset="-122"/>
                <a:ea typeface="黑体" pitchFamily="2" charset="-122"/>
              </a:rPr>
              <a:t>  end;</a:t>
            </a:r>
            <a:br>
              <a:rPr lang="en-US" altLang="zh-CN" sz="2400" b="1">
                <a:solidFill>
                  <a:srgbClr val="FF3300"/>
                </a:solidFill>
                <a:effectLst>
                  <a:outerShdw blurRad="38100" dist="38100" dir="2700000" algn="tl">
                    <a:srgbClr val="000000"/>
                  </a:outerShdw>
                </a:effectLst>
                <a:latin typeface="黑体" pitchFamily="2" charset="-122"/>
                <a:ea typeface="黑体" pitchFamily="2" charset="-122"/>
              </a:rPr>
            </a:br>
            <a:r>
              <a:rPr lang="en-US" altLang="zh-CN" sz="2400" b="1">
                <a:effectLst>
                  <a:outerShdw blurRad="38100" dist="38100" dir="2700000" algn="tl">
                    <a:srgbClr val="000000"/>
                  </a:outerShdw>
                </a:effectLst>
                <a:latin typeface="黑体" pitchFamily="2" charset="-122"/>
                <a:ea typeface="黑体" pitchFamily="2" charset="-122"/>
              </a:rPr>
              <a:t>begin</a:t>
            </a:r>
            <a:br>
              <a:rPr lang="en-US" altLang="zh-CN" sz="2400" b="1">
                <a:effectLst>
                  <a:outerShdw blurRad="38100" dist="38100" dir="2700000" algn="tl">
                    <a:srgbClr val="000000"/>
                  </a:outerShdw>
                </a:effectLst>
                <a:latin typeface="黑体" pitchFamily="2" charset="-122"/>
                <a:ea typeface="黑体" pitchFamily="2" charset="-122"/>
              </a:rPr>
            </a:br>
            <a:r>
              <a:rPr lang="en-US" altLang="zh-CN" sz="2400" b="1">
                <a:effectLst>
                  <a:outerShdw blurRad="38100" dist="38100" dir="2700000" algn="tl">
                    <a:srgbClr val="000000"/>
                  </a:outerShdw>
                </a:effectLst>
                <a:latin typeface="黑体" pitchFamily="2" charset="-122"/>
                <a:ea typeface="黑体" pitchFamily="2" charset="-122"/>
              </a:rPr>
              <a:t>  read(b);</a:t>
            </a:r>
            <a:br>
              <a:rPr lang="en-US" altLang="zh-CN" sz="2400" b="1">
                <a:effectLst>
                  <a:outerShdw blurRad="38100" dist="38100" dir="2700000" algn="tl">
                    <a:srgbClr val="000000"/>
                  </a:outerShdw>
                </a:effectLst>
                <a:latin typeface="黑体" pitchFamily="2" charset="-122"/>
                <a:ea typeface="黑体" pitchFamily="2" charset="-122"/>
              </a:rPr>
            </a:br>
            <a:r>
              <a:rPr lang="en-US" altLang="zh-CN" sz="2400" b="1">
                <a:effectLst>
                  <a:outerShdw blurRad="38100" dist="38100" dir="2700000" algn="tl">
                    <a:srgbClr val="000000"/>
                  </a:outerShdw>
                </a:effectLst>
                <a:latin typeface="黑体" pitchFamily="2" charset="-122"/>
                <a:ea typeface="黑体" pitchFamily="2" charset="-122"/>
              </a:rPr>
              <a:t>  while </a:t>
            </a:r>
            <a:r>
              <a:rPr lang="en-US" altLang="zh-CN" sz="2400" b="1">
                <a:solidFill>
                  <a:srgbClr val="FFCC00"/>
                </a:solidFill>
                <a:effectLst>
                  <a:outerShdw blurRad="38100" dist="38100" dir="2700000" algn="tl">
                    <a:srgbClr val="000000"/>
                  </a:outerShdw>
                </a:effectLst>
                <a:latin typeface="黑体" pitchFamily="2" charset="-122"/>
                <a:ea typeface="黑体" pitchFamily="2" charset="-122"/>
              </a:rPr>
              <a:t>b#0</a:t>
            </a:r>
            <a:r>
              <a:rPr lang="en-US" altLang="zh-CN" sz="2400" b="1">
                <a:effectLst>
                  <a:outerShdw blurRad="38100" dist="38100" dir="2700000" algn="tl">
                    <a:srgbClr val="000000"/>
                  </a:outerShdw>
                </a:effectLst>
                <a:latin typeface="黑体" pitchFamily="2" charset="-122"/>
                <a:ea typeface="黑体" pitchFamily="2" charset="-122"/>
              </a:rPr>
              <a:t> do</a:t>
            </a:r>
            <a:br>
              <a:rPr lang="en-US" altLang="zh-CN" sz="2400" b="1">
                <a:effectLst>
                  <a:outerShdw blurRad="38100" dist="38100" dir="2700000" algn="tl">
                    <a:srgbClr val="000000"/>
                  </a:outerShdw>
                </a:effectLst>
                <a:latin typeface="黑体" pitchFamily="2" charset="-122"/>
                <a:ea typeface="黑体" pitchFamily="2" charset="-122"/>
              </a:rPr>
            </a:br>
            <a:r>
              <a:rPr lang="en-US" altLang="zh-CN" sz="2400" b="1">
                <a:effectLst>
                  <a:outerShdw blurRad="38100" dist="38100" dir="2700000" algn="tl">
                    <a:srgbClr val="000000"/>
                  </a:outerShdw>
                </a:effectLst>
                <a:latin typeface="黑体" pitchFamily="2" charset="-122"/>
                <a:ea typeface="黑体" pitchFamily="2" charset="-122"/>
              </a:rPr>
              <a:t>  begin</a:t>
            </a:r>
            <a:br>
              <a:rPr lang="en-US" altLang="zh-CN" sz="2400" b="1">
                <a:effectLst>
                  <a:outerShdw blurRad="38100" dist="38100" dir="2700000" algn="tl">
                    <a:srgbClr val="000000"/>
                  </a:outerShdw>
                </a:effectLst>
                <a:latin typeface="黑体" pitchFamily="2" charset="-122"/>
                <a:ea typeface="黑体" pitchFamily="2" charset="-122"/>
              </a:rPr>
            </a:br>
            <a:r>
              <a:rPr lang="en-US" altLang="zh-CN" sz="2400" b="1">
                <a:effectLst>
                  <a:outerShdw blurRad="38100" dist="38100" dir="2700000" algn="tl">
                    <a:srgbClr val="000000"/>
                  </a:outerShdw>
                </a:effectLst>
                <a:latin typeface="黑体" pitchFamily="2" charset="-122"/>
                <a:ea typeface="黑体" pitchFamily="2" charset="-122"/>
              </a:rPr>
              <a:t>    call p;</a:t>
            </a:r>
            <a:br>
              <a:rPr lang="en-US" altLang="zh-CN" sz="2400" b="1">
                <a:effectLst>
                  <a:outerShdw blurRad="38100" dist="38100" dir="2700000" algn="tl">
                    <a:srgbClr val="000000"/>
                  </a:outerShdw>
                </a:effectLst>
                <a:latin typeface="黑体" pitchFamily="2" charset="-122"/>
                <a:ea typeface="黑体" pitchFamily="2" charset="-122"/>
              </a:rPr>
            </a:br>
            <a:r>
              <a:rPr lang="en-US" altLang="zh-CN" sz="2400" b="1">
                <a:effectLst>
                  <a:outerShdw blurRad="38100" dist="38100" dir="2700000" algn="tl">
                    <a:srgbClr val="000000"/>
                  </a:outerShdw>
                </a:effectLst>
                <a:latin typeface="黑体" pitchFamily="2" charset="-122"/>
                <a:ea typeface="黑体" pitchFamily="2" charset="-122"/>
              </a:rPr>
              <a:t>    write(2*c);</a:t>
            </a:r>
            <a:br>
              <a:rPr lang="en-US" altLang="zh-CN" sz="2400" b="1">
                <a:effectLst>
                  <a:outerShdw blurRad="38100" dist="38100" dir="2700000" algn="tl">
                    <a:srgbClr val="000000"/>
                  </a:outerShdw>
                </a:effectLst>
                <a:latin typeface="黑体" pitchFamily="2" charset="-122"/>
                <a:ea typeface="黑体" pitchFamily="2" charset="-122"/>
              </a:rPr>
            </a:br>
            <a:r>
              <a:rPr lang="en-US" altLang="zh-CN" sz="2400" b="1">
                <a:effectLst>
                  <a:outerShdw blurRad="38100" dist="38100" dir="2700000" algn="tl">
                    <a:srgbClr val="000000"/>
                  </a:outerShdw>
                </a:effectLst>
                <a:latin typeface="黑体" pitchFamily="2" charset="-122"/>
                <a:ea typeface="黑体" pitchFamily="2" charset="-122"/>
              </a:rPr>
              <a:t>    read(b);</a:t>
            </a:r>
            <a:br>
              <a:rPr lang="en-US" altLang="zh-CN" sz="2400" b="1">
                <a:effectLst>
                  <a:outerShdw blurRad="38100" dist="38100" dir="2700000" algn="tl">
                    <a:srgbClr val="000000"/>
                  </a:outerShdw>
                </a:effectLst>
                <a:latin typeface="黑体" pitchFamily="2" charset="-122"/>
                <a:ea typeface="黑体" pitchFamily="2" charset="-122"/>
              </a:rPr>
            </a:br>
            <a:r>
              <a:rPr lang="en-US" altLang="zh-CN" sz="2400" b="1">
                <a:effectLst>
                  <a:outerShdw blurRad="38100" dist="38100" dir="2700000" algn="tl">
                    <a:srgbClr val="000000"/>
                  </a:outerShdw>
                </a:effectLst>
                <a:latin typeface="黑体" pitchFamily="2" charset="-122"/>
                <a:ea typeface="黑体" pitchFamily="2" charset="-122"/>
              </a:rPr>
              <a:t>  end</a:t>
            </a:r>
            <a:br>
              <a:rPr lang="en-US" altLang="zh-CN" sz="2400" b="1">
                <a:effectLst>
                  <a:outerShdw blurRad="38100" dist="38100" dir="2700000" algn="tl">
                    <a:srgbClr val="000000"/>
                  </a:outerShdw>
                </a:effectLst>
                <a:latin typeface="黑体" pitchFamily="2" charset="-122"/>
                <a:ea typeface="黑体" pitchFamily="2" charset="-122"/>
              </a:rPr>
            </a:br>
            <a:r>
              <a:rPr lang="en-US" altLang="zh-CN" sz="2400" b="1">
                <a:effectLst>
                  <a:outerShdw blurRad="38100" dist="38100" dir="2700000" algn="tl">
                    <a:srgbClr val="000000"/>
                  </a:outerShdw>
                </a:effectLst>
                <a:latin typeface="黑体" pitchFamily="2" charset="-122"/>
                <a:ea typeface="黑体" pitchFamily="2" charset="-122"/>
              </a:rPr>
              <a:t>end.</a:t>
            </a:r>
          </a:p>
        </p:txBody>
      </p:sp>
      <p:sp>
        <p:nvSpPr>
          <p:cNvPr id="152581" name="Rectangle 5"/>
          <p:cNvSpPr>
            <a:spLocks noChangeArrowheads="1"/>
          </p:cNvSpPr>
          <p:nvPr/>
        </p:nvSpPr>
        <p:spPr bwMode="auto">
          <a:xfrm>
            <a:off x="2843213" y="0"/>
            <a:ext cx="6300787" cy="6858000"/>
          </a:xfrm>
          <a:prstGeom prst="rect">
            <a:avLst/>
          </a:prstGeom>
          <a:noFill/>
          <a:ln w="9525">
            <a:noFill/>
            <a:miter lim="800000"/>
            <a:headEnd/>
            <a:tailEnd/>
          </a:ln>
        </p:spPr>
        <p:txBody>
          <a:bodyPr/>
          <a:lstStyle/>
          <a:p>
            <a:pPr marL="342900" indent="-342900">
              <a:lnSpc>
                <a:spcPct val="67000"/>
              </a:lnSpc>
              <a:spcBef>
                <a:spcPct val="20000"/>
              </a:spcBef>
              <a:buClr>
                <a:schemeClr val="hlink"/>
              </a:buClr>
              <a:buSzPct val="70000"/>
              <a:buFont typeface="Symbol" pitchFamily="18" charset="2"/>
              <a:buNone/>
              <a:defRPr/>
            </a:pPr>
            <a:r>
              <a:rPr lang="en-US" altLang="zh-CN" sz="2000" b="1">
                <a:effectLst>
                  <a:outerShdw blurRad="38100" dist="38100" dir="2700000" algn="tl">
                    <a:srgbClr val="000000"/>
                  </a:outerShdw>
                </a:effectLst>
                <a:latin typeface="Courier New" pitchFamily="49" charset="0"/>
                <a:ea typeface="楷体_GB2312" pitchFamily="49" charset="-122"/>
              </a:rPr>
              <a:t> (0) jmp 0 8  	</a:t>
            </a:r>
            <a:r>
              <a:rPr lang="zh-CN" altLang="en-US" sz="2000" b="1">
                <a:effectLst>
                  <a:outerShdw blurRad="38100" dist="38100" dir="2700000" algn="tl">
                    <a:srgbClr val="000000"/>
                  </a:outerShdw>
                </a:effectLst>
                <a:latin typeface="Courier New" pitchFamily="49" charset="0"/>
                <a:ea typeface="楷体_GB2312" pitchFamily="49" charset="-122"/>
              </a:rPr>
              <a:t>转向</a:t>
            </a:r>
            <a:r>
              <a:rPr lang="zh-CN" altLang="en-US" sz="2000" b="1">
                <a:solidFill>
                  <a:srgbClr val="00CC00"/>
                </a:solidFill>
                <a:effectLst>
                  <a:outerShdw blurRad="38100" dist="38100" dir="2700000" algn="tl">
                    <a:srgbClr val="000000"/>
                  </a:outerShdw>
                </a:effectLst>
                <a:latin typeface="Courier New" pitchFamily="49" charset="0"/>
                <a:ea typeface="楷体_GB2312" pitchFamily="49" charset="-122"/>
              </a:rPr>
              <a:t>主程序入口</a:t>
            </a:r>
            <a:endParaRPr lang="zh-CN" altLang="en-US" sz="2000" b="1">
              <a:effectLst>
                <a:outerShdw blurRad="38100" dist="38100" dir="2700000" algn="tl">
                  <a:srgbClr val="000000"/>
                </a:outerShdw>
              </a:effectLst>
              <a:latin typeface="Courier New" pitchFamily="49" charset="0"/>
              <a:ea typeface="楷体_GB2312" pitchFamily="49" charset="-122"/>
            </a:endParaRPr>
          </a:p>
          <a:p>
            <a:pPr marL="342900" indent="-342900">
              <a:spcBef>
                <a:spcPct val="20000"/>
              </a:spcBef>
              <a:buClr>
                <a:schemeClr val="hlink"/>
              </a:buClr>
              <a:buSzPct val="70000"/>
              <a:buFont typeface="Symbol" pitchFamily="18" charset="2"/>
              <a:buNone/>
              <a:defRPr/>
            </a:pPr>
            <a:r>
              <a:rPr lang="zh-CN" altLang="en-US" sz="2000" b="1">
                <a:effectLst>
                  <a:outerShdw blurRad="38100" dist="38100" dir="2700000" algn="tl">
                    <a:srgbClr val="000000"/>
                  </a:outerShdw>
                </a:effectLst>
                <a:latin typeface="Courier New" pitchFamily="49" charset="0"/>
                <a:ea typeface="楷体_GB2312" pitchFamily="49" charset="-122"/>
              </a:rPr>
              <a:t> </a:t>
            </a:r>
            <a:r>
              <a:rPr lang="en-US" altLang="zh-CN" sz="2000" b="1">
                <a:effectLst>
                  <a:outerShdw blurRad="38100" dist="38100" dir="2700000" algn="tl">
                    <a:srgbClr val="000000"/>
                  </a:outerShdw>
                </a:effectLst>
                <a:latin typeface="Courier New" pitchFamily="49" charset="0"/>
                <a:ea typeface="楷体_GB2312" pitchFamily="49" charset="-122"/>
              </a:rPr>
              <a:t>(1) jmp 0 2  	</a:t>
            </a:r>
            <a:r>
              <a:rPr lang="zh-CN" altLang="en-US" sz="2000" b="1">
                <a:effectLst>
                  <a:outerShdw blurRad="38100" dist="38100" dir="2700000" algn="tl">
                    <a:srgbClr val="000000"/>
                  </a:outerShdw>
                </a:effectLst>
                <a:latin typeface="Courier New" pitchFamily="49" charset="0"/>
                <a:ea typeface="楷体_GB2312" pitchFamily="49" charset="-122"/>
              </a:rPr>
              <a:t>转向</a:t>
            </a:r>
            <a:r>
              <a:rPr lang="zh-CN" altLang="en-US" sz="2000" b="1">
                <a:solidFill>
                  <a:schemeClr val="folHlink"/>
                </a:solidFill>
                <a:effectLst>
                  <a:outerShdw blurRad="38100" dist="38100" dir="2700000" algn="tl">
                    <a:srgbClr val="000000"/>
                  </a:outerShdw>
                </a:effectLst>
                <a:latin typeface="Courier New" pitchFamily="49" charset="0"/>
                <a:ea typeface="楷体_GB2312" pitchFamily="49" charset="-122"/>
              </a:rPr>
              <a:t>过程</a:t>
            </a:r>
            <a:r>
              <a:rPr lang="en-US" altLang="zh-CN" sz="2000" b="1">
                <a:solidFill>
                  <a:schemeClr val="folHlink"/>
                </a:solidFill>
                <a:effectLst>
                  <a:outerShdw blurRad="38100" dist="38100" dir="2700000" algn="tl">
                    <a:srgbClr val="000000"/>
                  </a:outerShdw>
                </a:effectLst>
                <a:latin typeface="Courier New" pitchFamily="49" charset="0"/>
                <a:ea typeface="楷体_GB2312" pitchFamily="49" charset="-122"/>
              </a:rPr>
              <a:t>p</a:t>
            </a:r>
            <a:r>
              <a:rPr lang="zh-CN" altLang="en-US" sz="2000" b="1">
                <a:solidFill>
                  <a:schemeClr val="folHlink"/>
                </a:solidFill>
                <a:effectLst>
                  <a:outerShdw blurRad="38100" dist="38100" dir="2700000" algn="tl">
                    <a:srgbClr val="000000"/>
                  </a:outerShdw>
                </a:effectLst>
                <a:latin typeface="Courier New" pitchFamily="49" charset="0"/>
                <a:ea typeface="楷体_GB2312" pitchFamily="49" charset="-122"/>
              </a:rPr>
              <a:t>入口</a:t>
            </a:r>
          </a:p>
          <a:p>
            <a:pPr marL="342900" indent="-342900">
              <a:lnSpc>
                <a:spcPct val="67000"/>
              </a:lnSpc>
              <a:spcBef>
                <a:spcPct val="20000"/>
              </a:spcBef>
              <a:buClr>
                <a:schemeClr val="hlink"/>
              </a:buClr>
              <a:buSzPct val="70000"/>
              <a:buFont typeface="Symbol" pitchFamily="18" charset="2"/>
              <a:buNone/>
              <a:defRPr/>
            </a:pPr>
            <a:r>
              <a:rPr lang="zh-CN" altLang="en-US" sz="2000" b="1">
                <a:solidFill>
                  <a:srgbClr val="FFCC00"/>
                </a:solidFill>
                <a:effectLst>
                  <a:outerShdw blurRad="38100" dist="38100" dir="2700000" algn="tl">
                    <a:srgbClr val="000000"/>
                  </a:outerShdw>
                </a:effectLst>
                <a:latin typeface="Courier New" pitchFamily="49" charset="0"/>
                <a:ea typeface="楷体_GB2312" pitchFamily="49" charset="-122"/>
              </a:rPr>
              <a:t> </a:t>
            </a:r>
            <a:r>
              <a:rPr lang="en-US" altLang="zh-CN" sz="2000" b="1">
                <a:solidFill>
                  <a:srgbClr val="FFCC00"/>
                </a:solidFill>
                <a:effectLst>
                  <a:outerShdw blurRad="38100" dist="38100" dir="2700000" algn="tl">
                    <a:srgbClr val="000000"/>
                  </a:outerShdw>
                </a:effectLst>
                <a:latin typeface="Courier New" pitchFamily="49" charset="0"/>
                <a:ea typeface="楷体_GB2312" pitchFamily="49" charset="-122"/>
              </a:rPr>
              <a:t>(2) int 0 3  	</a:t>
            </a:r>
            <a:r>
              <a:rPr lang="zh-CN" altLang="en-US" sz="2000" b="1">
                <a:solidFill>
                  <a:srgbClr val="FFCC00"/>
                </a:solidFill>
                <a:effectLst>
                  <a:outerShdw blurRad="38100" dist="38100" dir="2700000" algn="tl">
                    <a:srgbClr val="000000"/>
                  </a:outerShdw>
                </a:effectLst>
                <a:latin typeface="Courier New" pitchFamily="49" charset="0"/>
                <a:ea typeface="楷体_GB2312" pitchFamily="49" charset="-122"/>
              </a:rPr>
              <a:t>过程</a:t>
            </a:r>
            <a:r>
              <a:rPr lang="en-US" altLang="zh-CN" sz="2000" b="1">
                <a:solidFill>
                  <a:srgbClr val="FFCC00"/>
                </a:solidFill>
                <a:effectLst>
                  <a:outerShdw blurRad="38100" dist="38100" dir="2700000" algn="tl">
                    <a:srgbClr val="000000"/>
                  </a:outerShdw>
                </a:effectLst>
                <a:latin typeface="Courier New" pitchFamily="49" charset="0"/>
                <a:ea typeface="楷体_GB2312" pitchFamily="49" charset="-122"/>
              </a:rPr>
              <a:t>p</a:t>
            </a:r>
            <a:r>
              <a:rPr lang="zh-CN" altLang="en-US" sz="2000" b="1">
                <a:solidFill>
                  <a:srgbClr val="FFCC00"/>
                </a:solidFill>
                <a:effectLst>
                  <a:outerShdw blurRad="38100" dist="38100" dir="2700000" algn="tl">
                    <a:srgbClr val="000000"/>
                  </a:outerShdw>
                </a:effectLst>
                <a:latin typeface="Courier New" pitchFamily="49" charset="0"/>
                <a:ea typeface="楷体_GB2312" pitchFamily="49" charset="-122"/>
              </a:rPr>
              <a:t>入口</a:t>
            </a:r>
            <a:r>
              <a:rPr lang="en-US" altLang="zh-CN" sz="2000" b="1">
                <a:solidFill>
                  <a:srgbClr val="FFCC00"/>
                </a:solidFill>
                <a:effectLst>
                  <a:outerShdw blurRad="38100" dist="38100" dir="2700000" algn="tl">
                    <a:srgbClr val="000000"/>
                  </a:outerShdw>
                </a:effectLst>
                <a:latin typeface="Courier New" pitchFamily="49" charset="0"/>
                <a:ea typeface="楷体_GB2312" pitchFamily="49" charset="-122"/>
              </a:rPr>
              <a:t>,</a:t>
            </a:r>
            <a:r>
              <a:rPr lang="zh-CN" altLang="en-US" sz="2000" b="1">
                <a:solidFill>
                  <a:srgbClr val="FFCC00"/>
                </a:solidFill>
                <a:effectLst>
                  <a:outerShdw blurRad="38100" dist="38100" dir="2700000" algn="tl">
                    <a:srgbClr val="000000"/>
                  </a:outerShdw>
                </a:effectLst>
                <a:latin typeface="Courier New" pitchFamily="49" charset="0"/>
                <a:ea typeface="楷体_GB2312" pitchFamily="49" charset="-122"/>
              </a:rPr>
              <a:t>为过程</a:t>
            </a:r>
            <a:r>
              <a:rPr lang="en-US" altLang="zh-CN" sz="2000" b="1">
                <a:solidFill>
                  <a:srgbClr val="FFCC00"/>
                </a:solidFill>
                <a:effectLst>
                  <a:outerShdw blurRad="38100" dist="38100" dir="2700000" algn="tl">
                    <a:srgbClr val="000000"/>
                  </a:outerShdw>
                </a:effectLst>
                <a:latin typeface="Courier New" pitchFamily="49" charset="0"/>
                <a:ea typeface="楷体_GB2312" pitchFamily="49" charset="-122"/>
              </a:rPr>
              <a:t>p</a:t>
            </a:r>
            <a:r>
              <a:rPr lang="zh-CN" altLang="en-US" sz="2000" b="1">
                <a:solidFill>
                  <a:srgbClr val="FFCC00"/>
                </a:solidFill>
                <a:effectLst>
                  <a:outerShdw blurRad="38100" dist="38100" dir="2700000" algn="tl">
                    <a:srgbClr val="000000"/>
                  </a:outerShdw>
                </a:effectLst>
                <a:latin typeface="Courier New" pitchFamily="49" charset="0"/>
                <a:ea typeface="楷体_GB2312" pitchFamily="49" charset="-122"/>
              </a:rPr>
              <a:t>开辟空间</a:t>
            </a:r>
          </a:p>
          <a:p>
            <a:pPr marL="342900" indent="-342900">
              <a:lnSpc>
                <a:spcPct val="67000"/>
              </a:lnSpc>
              <a:spcBef>
                <a:spcPct val="20000"/>
              </a:spcBef>
              <a:buClr>
                <a:schemeClr val="hlink"/>
              </a:buClr>
              <a:buSzPct val="70000"/>
              <a:buFont typeface="Symbol" pitchFamily="18" charset="2"/>
              <a:buNone/>
              <a:defRPr/>
            </a:pPr>
            <a:r>
              <a:rPr lang="zh-CN" altLang="en-US" sz="2000" b="1">
                <a:solidFill>
                  <a:schemeClr val="accent1"/>
                </a:solidFill>
                <a:effectLst>
                  <a:outerShdw blurRad="38100" dist="38100" dir="2700000" algn="tl">
                    <a:srgbClr val="000000"/>
                  </a:outerShdw>
                </a:effectLst>
                <a:latin typeface="Courier New" pitchFamily="49" charset="0"/>
                <a:ea typeface="楷体_GB2312" pitchFamily="49" charset="-122"/>
              </a:rPr>
              <a:t> </a:t>
            </a:r>
            <a:r>
              <a:rPr lang="en-US" altLang="zh-CN" sz="2000" b="1">
                <a:effectLst>
                  <a:outerShdw blurRad="38100" dist="38100" dir="2700000" algn="tl">
                    <a:srgbClr val="000000"/>
                  </a:outerShdw>
                </a:effectLst>
                <a:latin typeface="Courier New" pitchFamily="49" charset="0"/>
                <a:ea typeface="楷体_GB2312" pitchFamily="49" charset="-122"/>
              </a:rPr>
              <a:t>(3) lod</a:t>
            </a:r>
            <a:r>
              <a:rPr lang="en-US" altLang="zh-CN" sz="2000" b="1">
                <a:solidFill>
                  <a:schemeClr val="accent1"/>
                </a:solidFill>
                <a:effectLst>
                  <a:outerShdw blurRad="38100" dist="38100" dir="2700000" algn="tl">
                    <a:srgbClr val="000000"/>
                  </a:outerShdw>
                </a:effectLst>
                <a:latin typeface="Courier New" pitchFamily="49" charset="0"/>
                <a:ea typeface="楷体_GB2312" pitchFamily="49" charset="-122"/>
              </a:rPr>
              <a:t> </a:t>
            </a:r>
            <a:r>
              <a:rPr lang="en-US" altLang="zh-CN" sz="2000" b="1">
                <a:solidFill>
                  <a:srgbClr val="CC6600"/>
                </a:solidFill>
                <a:effectLst>
                  <a:outerShdw blurRad="38100" dist="38100" dir="2700000" algn="tl">
                    <a:srgbClr val="000000"/>
                  </a:outerShdw>
                </a:effectLst>
                <a:latin typeface="Courier New" pitchFamily="49" charset="0"/>
                <a:ea typeface="楷体_GB2312" pitchFamily="49" charset="-122"/>
              </a:rPr>
              <a:t>1</a:t>
            </a:r>
            <a:r>
              <a:rPr lang="en-US" altLang="zh-CN" sz="2000" b="1">
                <a:solidFill>
                  <a:schemeClr val="accent1"/>
                </a:solidFill>
                <a:effectLst>
                  <a:outerShdw blurRad="38100" dist="38100" dir="2700000" algn="tl">
                    <a:srgbClr val="000000"/>
                  </a:outerShdw>
                </a:effectLst>
                <a:latin typeface="Courier New" pitchFamily="49" charset="0"/>
                <a:ea typeface="楷体_GB2312" pitchFamily="49" charset="-122"/>
              </a:rPr>
              <a:t> </a:t>
            </a:r>
            <a:r>
              <a:rPr lang="en-US" altLang="zh-CN" sz="2000" b="1">
                <a:effectLst>
                  <a:outerShdw blurRad="38100" dist="38100" dir="2700000" algn="tl">
                    <a:srgbClr val="000000"/>
                  </a:outerShdw>
                </a:effectLst>
                <a:latin typeface="Courier New" pitchFamily="49" charset="0"/>
                <a:ea typeface="楷体_GB2312" pitchFamily="49" charset="-122"/>
              </a:rPr>
              <a:t>3</a:t>
            </a:r>
            <a:r>
              <a:rPr lang="en-US" altLang="zh-CN" sz="2000" b="1">
                <a:solidFill>
                  <a:schemeClr val="accent1"/>
                </a:solidFill>
                <a:effectLst>
                  <a:outerShdw blurRad="38100" dist="38100" dir="2700000" algn="tl">
                    <a:srgbClr val="000000"/>
                  </a:outerShdw>
                </a:effectLst>
                <a:latin typeface="Courier New" pitchFamily="49" charset="0"/>
                <a:ea typeface="楷体_GB2312" pitchFamily="49" charset="-122"/>
              </a:rPr>
              <a:t>  	</a:t>
            </a:r>
            <a:r>
              <a:rPr lang="zh-CN" altLang="en-US" sz="2000" b="1">
                <a:solidFill>
                  <a:srgbClr val="FF3300"/>
                </a:solidFill>
                <a:effectLst>
                  <a:outerShdw blurRad="38100" dist="38100" dir="2700000" algn="tl">
                    <a:srgbClr val="000000"/>
                  </a:outerShdw>
                </a:effectLst>
                <a:latin typeface="Courier New" pitchFamily="49" charset="0"/>
                <a:ea typeface="楷体_GB2312" pitchFamily="49" charset="-122"/>
              </a:rPr>
              <a:t>取变量</a:t>
            </a:r>
            <a:r>
              <a:rPr lang="en-US" altLang="zh-CN" sz="2000" b="1">
                <a:solidFill>
                  <a:srgbClr val="FF3300"/>
                </a:solidFill>
                <a:effectLst>
                  <a:outerShdw blurRad="38100" dist="38100" dir="2700000" algn="tl">
                    <a:srgbClr val="000000"/>
                  </a:outerShdw>
                </a:effectLst>
                <a:latin typeface="Courier New" pitchFamily="49" charset="0"/>
                <a:ea typeface="楷体_GB2312" pitchFamily="49" charset="-122"/>
              </a:rPr>
              <a:t>b</a:t>
            </a:r>
            <a:r>
              <a:rPr lang="zh-CN" altLang="en-US" sz="2000" b="1">
                <a:solidFill>
                  <a:srgbClr val="FF3300"/>
                </a:solidFill>
                <a:effectLst>
                  <a:outerShdw blurRad="38100" dist="38100" dir="2700000" algn="tl">
                    <a:srgbClr val="000000"/>
                  </a:outerShdw>
                </a:effectLst>
                <a:latin typeface="Courier New" pitchFamily="49" charset="0"/>
                <a:ea typeface="楷体_GB2312" pitchFamily="49" charset="-122"/>
              </a:rPr>
              <a:t>的值到栈顶</a:t>
            </a:r>
          </a:p>
          <a:p>
            <a:pPr marL="342900" indent="-342900">
              <a:lnSpc>
                <a:spcPct val="67000"/>
              </a:lnSpc>
              <a:spcBef>
                <a:spcPct val="20000"/>
              </a:spcBef>
              <a:buClr>
                <a:schemeClr val="hlink"/>
              </a:buClr>
              <a:buSzPct val="70000"/>
              <a:buFont typeface="Symbol" pitchFamily="18" charset="2"/>
              <a:buNone/>
              <a:defRPr/>
            </a:pPr>
            <a:r>
              <a:rPr lang="zh-CN" altLang="en-US" sz="2000" b="1">
                <a:solidFill>
                  <a:srgbClr val="FF3300"/>
                </a:solidFill>
                <a:effectLst>
                  <a:outerShdw blurRad="38100" dist="38100" dir="2700000" algn="tl">
                    <a:srgbClr val="000000"/>
                  </a:outerShdw>
                </a:effectLst>
                <a:latin typeface="Courier New" pitchFamily="49" charset="0"/>
                <a:ea typeface="楷体_GB2312" pitchFamily="49" charset="-122"/>
              </a:rPr>
              <a:t> </a:t>
            </a:r>
            <a:r>
              <a:rPr lang="en-US" altLang="zh-CN" sz="2000" b="1">
                <a:solidFill>
                  <a:srgbClr val="FF3300"/>
                </a:solidFill>
                <a:effectLst>
                  <a:outerShdw blurRad="38100" dist="38100" dir="2700000" algn="tl">
                    <a:srgbClr val="000000"/>
                  </a:outerShdw>
                </a:effectLst>
                <a:latin typeface="Courier New" pitchFamily="49" charset="0"/>
                <a:ea typeface="楷体_GB2312" pitchFamily="49" charset="-122"/>
              </a:rPr>
              <a:t>(4) lit 0 10 	</a:t>
            </a:r>
            <a:r>
              <a:rPr lang="zh-CN" altLang="en-US" sz="2000" b="1">
                <a:solidFill>
                  <a:srgbClr val="FF3300"/>
                </a:solidFill>
                <a:effectLst>
                  <a:outerShdw blurRad="38100" dist="38100" dir="2700000" algn="tl">
                    <a:srgbClr val="000000"/>
                  </a:outerShdw>
                </a:effectLst>
                <a:latin typeface="Courier New" pitchFamily="49" charset="0"/>
                <a:ea typeface="楷体_GB2312" pitchFamily="49" charset="-122"/>
              </a:rPr>
              <a:t>取常数</a:t>
            </a:r>
            <a:r>
              <a:rPr lang="en-US" altLang="zh-CN" sz="2000" b="1">
                <a:solidFill>
                  <a:srgbClr val="FF3300"/>
                </a:solidFill>
                <a:effectLst>
                  <a:outerShdw blurRad="38100" dist="38100" dir="2700000" algn="tl">
                    <a:srgbClr val="000000"/>
                  </a:outerShdw>
                </a:effectLst>
                <a:latin typeface="Courier New" pitchFamily="49" charset="0"/>
                <a:ea typeface="楷体_GB2312" pitchFamily="49" charset="-122"/>
              </a:rPr>
              <a:t>10</a:t>
            </a:r>
            <a:r>
              <a:rPr lang="zh-CN" altLang="en-US" sz="2000" b="1">
                <a:solidFill>
                  <a:srgbClr val="FF3300"/>
                </a:solidFill>
                <a:effectLst>
                  <a:outerShdw blurRad="38100" dist="38100" dir="2700000" algn="tl">
                    <a:srgbClr val="000000"/>
                  </a:outerShdw>
                </a:effectLst>
                <a:latin typeface="Courier New" pitchFamily="49" charset="0"/>
                <a:ea typeface="楷体_GB2312" pitchFamily="49" charset="-122"/>
              </a:rPr>
              <a:t>到栈顶</a:t>
            </a:r>
          </a:p>
          <a:p>
            <a:pPr marL="342900" indent="-342900">
              <a:lnSpc>
                <a:spcPct val="67000"/>
              </a:lnSpc>
              <a:spcBef>
                <a:spcPct val="20000"/>
              </a:spcBef>
              <a:buClr>
                <a:schemeClr val="hlink"/>
              </a:buClr>
              <a:buSzPct val="70000"/>
              <a:buFont typeface="Symbol" pitchFamily="18" charset="2"/>
              <a:buNone/>
              <a:defRPr/>
            </a:pPr>
            <a:r>
              <a:rPr lang="zh-CN" altLang="en-US" sz="2000" b="1">
                <a:solidFill>
                  <a:srgbClr val="FF3300"/>
                </a:solidFill>
                <a:effectLst>
                  <a:outerShdw blurRad="38100" dist="38100" dir="2700000" algn="tl">
                    <a:srgbClr val="000000"/>
                  </a:outerShdw>
                </a:effectLst>
                <a:latin typeface="Courier New" pitchFamily="49" charset="0"/>
                <a:ea typeface="楷体_GB2312" pitchFamily="49" charset="-122"/>
              </a:rPr>
              <a:t> </a:t>
            </a:r>
            <a:r>
              <a:rPr lang="en-US" altLang="zh-CN" sz="2000" b="1">
                <a:solidFill>
                  <a:srgbClr val="FF3300"/>
                </a:solidFill>
                <a:effectLst>
                  <a:outerShdw blurRad="38100" dist="38100" dir="2700000" algn="tl">
                    <a:srgbClr val="000000"/>
                  </a:outerShdw>
                </a:effectLst>
                <a:latin typeface="Courier New" pitchFamily="49" charset="0"/>
                <a:ea typeface="楷体_GB2312" pitchFamily="49" charset="-122"/>
              </a:rPr>
              <a:t>(5) opr 0 2  	</a:t>
            </a:r>
            <a:r>
              <a:rPr lang="zh-CN" altLang="en-US" sz="2000" b="1">
                <a:solidFill>
                  <a:srgbClr val="FF3300"/>
                </a:solidFill>
                <a:effectLst>
                  <a:outerShdw blurRad="38100" dist="38100" dir="2700000" algn="tl">
                    <a:srgbClr val="000000"/>
                  </a:outerShdw>
                </a:effectLst>
                <a:latin typeface="Courier New" pitchFamily="49" charset="0"/>
                <a:ea typeface="楷体_GB2312" pitchFamily="49" charset="-122"/>
              </a:rPr>
              <a:t>次栈顶与栈顶相加</a:t>
            </a:r>
          </a:p>
          <a:p>
            <a:pPr marL="342900" indent="-342900">
              <a:lnSpc>
                <a:spcPct val="67000"/>
              </a:lnSpc>
              <a:spcBef>
                <a:spcPct val="20000"/>
              </a:spcBef>
              <a:buClr>
                <a:schemeClr val="hlink"/>
              </a:buClr>
              <a:buSzPct val="70000"/>
              <a:buFont typeface="Symbol" pitchFamily="18" charset="2"/>
              <a:buNone/>
              <a:defRPr/>
            </a:pPr>
            <a:r>
              <a:rPr lang="zh-CN" altLang="en-US" sz="2000" b="1">
                <a:solidFill>
                  <a:srgbClr val="FF3300"/>
                </a:solidFill>
                <a:effectLst>
                  <a:outerShdw blurRad="38100" dist="38100" dir="2700000" algn="tl">
                    <a:srgbClr val="000000"/>
                  </a:outerShdw>
                </a:effectLst>
                <a:latin typeface="Courier New" pitchFamily="49" charset="0"/>
                <a:ea typeface="楷体_GB2312" pitchFamily="49" charset="-122"/>
              </a:rPr>
              <a:t> </a:t>
            </a:r>
            <a:r>
              <a:rPr lang="en-US" altLang="zh-CN" sz="2000" b="1">
                <a:solidFill>
                  <a:srgbClr val="FF3300"/>
                </a:solidFill>
                <a:effectLst>
                  <a:outerShdw blurRad="38100" dist="38100" dir="2700000" algn="tl">
                    <a:srgbClr val="000000"/>
                  </a:outerShdw>
                </a:effectLst>
                <a:latin typeface="Courier New" pitchFamily="49" charset="0"/>
                <a:ea typeface="楷体_GB2312" pitchFamily="49" charset="-122"/>
              </a:rPr>
              <a:t>(6) sto</a:t>
            </a:r>
            <a:r>
              <a:rPr lang="en-US" altLang="zh-CN" sz="2000" b="1">
                <a:solidFill>
                  <a:schemeClr val="accent1"/>
                </a:solidFill>
                <a:effectLst>
                  <a:outerShdw blurRad="38100" dist="38100" dir="2700000" algn="tl">
                    <a:srgbClr val="000000"/>
                  </a:outerShdw>
                </a:effectLst>
                <a:latin typeface="Courier New" pitchFamily="49" charset="0"/>
                <a:ea typeface="楷体_GB2312" pitchFamily="49" charset="-122"/>
              </a:rPr>
              <a:t> </a:t>
            </a:r>
            <a:r>
              <a:rPr lang="en-US" altLang="zh-CN" sz="2000" b="1">
                <a:effectLst>
                  <a:outerShdw blurRad="38100" dist="38100" dir="2700000" algn="tl">
                    <a:srgbClr val="000000"/>
                  </a:outerShdw>
                </a:effectLst>
                <a:latin typeface="Courier New" pitchFamily="49" charset="0"/>
                <a:ea typeface="楷体_GB2312" pitchFamily="49" charset="-122"/>
              </a:rPr>
              <a:t>1</a:t>
            </a:r>
            <a:r>
              <a:rPr lang="en-US" altLang="zh-CN" sz="2000" b="1">
                <a:solidFill>
                  <a:schemeClr val="accent1"/>
                </a:solidFill>
                <a:effectLst>
                  <a:outerShdw blurRad="38100" dist="38100" dir="2700000" algn="tl">
                    <a:srgbClr val="000000"/>
                  </a:outerShdw>
                </a:effectLst>
                <a:latin typeface="Courier New" pitchFamily="49" charset="0"/>
                <a:ea typeface="楷体_GB2312" pitchFamily="49" charset="-122"/>
              </a:rPr>
              <a:t> </a:t>
            </a:r>
            <a:r>
              <a:rPr lang="en-US" altLang="zh-CN" sz="2000" b="1">
                <a:solidFill>
                  <a:srgbClr val="FF3300"/>
                </a:solidFill>
                <a:effectLst>
                  <a:outerShdw blurRad="38100" dist="38100" dir="2700000" algn="tl">
                    <a:srgbClr val="000000"/>
                  </a:outerShdw>
                </a:effectLst>
                <a:latin typeface="Courier New" pitchFamily="49" charset="0"/>
                <a:ea typeface="楷体_GB2312" pitchFamily="49" charset="-122"/>
              </a:rPr>
              <a:t>4</a:t>
            </a:r>
            <a:r>
              <a:rPr lang="en-US" altLang="zh-CN" sz="2000" b="1">
                <a:solidFill>
                  <a:schemeClr val="accent1"/>
                </a:solidFill>
                <a:effectLst>
                  <a:outerShdw blurRad="38100" dist="38100" dir="2700000" algn="tl">
                    <a:srgbClr val="000000"/>
                  </a:outerShdw>
                </a:effectLst>
                <a:latin typeface="Courier New" pitchFamily="49" charset="0"/>
                <a:ea typeface="楷体_GB2312" pitchFamily="49" charset="-122"/>
              </a:rPr>
              <a:t>  	</a:t>
            </a:r>
            <a:r>
              <a:rPr lang="zh-CN" altLang="en-US" sz="2000" b="1">
                <a:solidFill>
                  <a:srgbClr val="FF3300"/>
                </a:solidFill>
                <a:effectLst>
                  <a:outerShdw blurRad="38100" dist="38100" dir="2700000" algn="tl">
                    <a:srgbClr val="000000"/>
                  </a:outerShdw>
                </a:effectLst>
                <a:latin typeface="Courier New" pitchFamily="49" charset="0"/>
                <a:ea typeface="楷体_GB2312" pitchFamily="49" charset="-122"/>
              </a:rPr>
              <a:t>栈顶值送变量</a:t>
            </a:r>
            <a:r>
              <a:rPr lang="en-US" altLang="zh-CN" sz="2000" b="1">
                <a:solidFill>
                  <a:srgbClr val="FF3300"/>
                </a:solidFill>
                <a:effectLst>
                  <a:outerShdw blurRad="38100" dist="38100" dir="2700000" algn="tl">
                    <a:srgbClr val="000000"/>
                  </a:outerShdw>
                </a:effectLst>
                <a:latin typeface="Courier New" pitchFamily="49" charset="0"/>
                <a:ea typeface="楷体_GB2312" pitchFamily="49" charset="-122"/>
              </a:rPr>
              <a:t>c</a:t>
            </a:r>
            <a:r>
              <a:rPr lang="zh-CN" altLang="en-US" sz="2000" b="1">
                <a:solidFill>
                  <a:srgbClr val="FF3300"/>
                </a:solidFill>
                <a:effectLst>
                  <a:outerShdw blurRad="38100" dist="38100" dir="2700000" algn="tl">
                    <a:srgbClr val="000000"/>
                  </a:outerShdw>
                </a:effectLst>
                <a:latin typeface="Courier New" pitchFamily="49" charset="0"/>
                <a:ea typeface="楷体_GB2312" pitchFamily="49" charset="-122"/>
              </a:rPr>
              <a:t>中</a:t>
            </a:r>
          </a:p>
          <a:p>
            <a:pPr marL="342900" indent="-342900">
              <a:lnSpc>
                <a:spcPct val="67000"/>
              </a:lnSpc>
              <a:spcBef>
                <a:spcPct val="20000"/>
              </a:spcBef>
              <a:buClr>
                <a:schemeClr val="hlink"/>
              </a:buClr>
              <a:buSzPct val="70000"/>
              <a:buFont typeface="Symbol" pitchFamily="18" charset="2"/>
              <a:buNone/>
              <a:defRPr/>
            </a:pPr>
            <a:r>
              <a:rPr lang="zh-CN" altLang="en-US" sz="2000" b="1">
                <a:solidFill>
                  <a:srgbClr val="FF3300"/>
                </a:solidFill>
                <a:effectLst>
                  <a:outerShdw blurRad="38100" dist="38100" dir="2700000" algn="tl">
                    <a:srgbClr val="000000"/>
                  </a:outerShdw>
                </a:effectLst>
                <a:latin typeface="Courier New" pitchFamily="49" charset="0"/>
                <a:ea typeface="楷体_GB2312" pitchFamily="49" charset="-122"/>
              </a:rPr>
              <a:t> </a:t>
            </a:r>
            <a:r>
              <a:rPr lang="en-US" altLang="zh-CN" sz="2000" b="1">
                <a:solidFill>
                  <a:srgbClr val="FF3300"/>
                </a:solidFill>
                <a:effectLst>
                  <a:outerShdw blurRad="38100" dist="38100" dir="2700000" algn="tl">
                    <a:srgbClr val="000000"/>
                  </a:outerShdw>
                </a:effectLst>
                <a:latin typeface="Courier New" pitchFamily="49" charset="0"/>
                <a:ea typeface="楷体_GB2312" pitchFamily="49" charset="-122"/>
              </a:rPr>
              <a:t>(7)</a:t>
            </a:r>
            <a:r>
              <a:rPr lang="en-US" altLang="zh-CN" sz="2000" b="1">
                <a:solidFill>
                  <a:schemeClr val="accent1"/>
                </a:solidFill>
                <a:effectLst>
                  <a:outerShdw blurRad="38100" dist="38100" dir="2700000" algn="tl">
                    <a:srgbClr val="000000"/>
                  </a:outerShdw>
                </a:effectLst>
                <a:latin typeface="Courier New" pitchFamily="49" charset="0"/>
                <a:ea typeface="楷体_GB2312" pitchFamily="49" charset="-122"/>
              </a:rPr>
              <a:t> </a:t>
            </a:r>
            <a:r>
              <a:rPr lang="en-US" altLang="zh-CN" sz="2000" b="1">
                <a:solidFill>
                  <a:srgbClr val="FFCC00"/>
                </a:solidFill>
                <a:effectLst>
                  <a:outerShdw blurRad="38100" dist="38100" dir="2700000" algn="tl">
                    <a:srgbClr val="000000"/>
                  </a:outerShdw>
                </a:effectLst>
                <a:latin typeface="Courier New" pitchFamily="49" charset="0"/>
                <a:ea typeface="楷体_GB2312" pitchFamily="49" charset="-122"/>
              </a:rPr>
              <a:t>opr 0 0</a:t>
            </a:r>
            <a:r>
              <a:rPr lang="en-US" altLang="zh-CN" sz="2000" b="1">
                <a:solidFill>
                  <a:schemeClr val="accent1"/>
                </a:solidFill>
                <a:effectLst>
                  <a:outerShdw blurRad="38100" dist="38100" dir="2700000" algn="tl">
                    <a:srgbClr val="000000"/>
                  </a:outerShdw>
                </a:effectLst>
                <a:latin typeface="Courier New" pitchFamily="49" charset="0"/>
                <a:ea typeface="楷体_GB2312" pitchFamily="49" charset="-122"/>
              </a:rPr>
              <a:t>  	</a:t>
            </a:r>
            <a:r>
              <a:rPr lang="zh-CN" altLang="en-US" sz="2000" b="1">
                <a:solidFill>
                  <a:srgbClr val="FF3300"/>
                </a:solidFill>
                <a:effectLst>
                  <a:outerShdw blurRad="38100" dist="38100" dir="2700000" algn="tl">
                    <a:srgbClr val="000000"/>
                  </a:outerShdw>
                </a:effectLst>
                <a:latin typeface="Courier New" pitchFamily="49" charset="0"/>
                <a:ea typeface="楷体_GB2312" pitchFamily="49" charset="-122"/>
              </a:rPr>
              <a:t>退栈并返回调用点</a:t>
            </a:r>
            <a:r>
              <a:rPr lang="en-US" altLang="zh-CN" sz="2000" b="1">
                <a:effectLst>
                  <a:outerShdw blurRad="38100" dist="38100" dir="2700000" algn="tl">
                    <a:srgbClr val="000000"/>
                  </a:outerShdw>
                </a:effectLst>
                <a:latin typeface="Courier New" pitchFamily="49" charset="0"/>
                <a:ea typeface="楷体_GB2312" pitchFamily="49" charset="-122"/>
              </a:rPr>
              <a:t>(16)</a:t>
            </a:r>
          </a:p>
          <a:p>
            <a:pPr marL="342900" indent="-342900">
              <a:lnSpc>
                <a:spcPct val="67000"/>
              </a:lnSpc>
              <a:spcBef>
                <a:spcPct val="20000"/>
              </a:spcBef>
              <a:buClr>
                <a:schemeClr val="hlink"/>
              </a:buClr>
              <a:buSzPct val="70000"/>
              <a:buFont typeface="Symbol" pitchFamily="18" charset="2"/>
              <a:buNone/>
              <a:defRPr/>
            </a:pPr>
            <a:r>
              <a:rPr lang="en-US" altLang="zh-CN" sz="2000" b="1">
                <a:solidFill>
                  <a:srgbClr val="00CC00"/>
                </a:solidFill>
                <a:effectLst>
                  <a:outerShdw blurRad="38100" dist="38100" dir="2700000" algn="tl">
                    <a:srgbClr val="000000"/>
                  </a:outerShdw>
                </a:effectLst>
                <a:latin typeface="Courier New" pitchFamily="49" charset="0"/>
                <a:ea typeface="楷体_GB2312" pitchFamily="49" charset="-122"/>
              </a:rPr>
              <a:t> (8)</a:t>
            </a:r>
            <a:r>
              <a:rPr lang="en-US" altLang="zh-CN" sz="2000" b="1">
                <a:effectLst>
                  <a:outerShdw blurRad="38100" dist="38100" dir="2700000" algn="tl">
                    <a:srgbClr val="000000"/>
                  </a:outerShdw>
                </a:effectLst>
                <a:latin typeface="Courier New" pitchFamily="49" charset="0"/>
                <a:ea typeface="楷体_GB2312" pitchFamily="49" charset="-122"/>
              </a:rPr>
              <a:t> </a:t>
            </a:r>
            <a:r>
              <a:rPr lang="en-US" altLang="zh-CN" sz="2000" b="1">
                <a:solidFill>
                  <a:srgbClr val="00CC00"/>
                </a:solidFill>
                <a:effectLst>
                  <a:outerShdw blurRad="38100" dist="38100" dir="2700000" algn="tl">
                    <a:srgbClr val="000000"/>
                  </a:outerShdw>
                </a:effectLst>
                <a:latin typeface="Courier New" pitchFamily="49" charset="0"/>
                <a:ea typeface="楷体_GB2312" pitchFamily="49" charset="-122"/>
              </a:rPr>
              <a:t>int 0 5  	</a:t>
            </a:r>
            <a:r>
              <a:rPr lang="zh-CN" altLang="en-US" sz="2000" b="1">
                <a:solidFill>
                  <a:srgbClr val="00CC00"/>
                </a:solidFill>
                <a:effectLst>
                  <a:outerShdw blurRad="38100" dist="38100" dir="2700000" algn="tl">
                    <a:srgbClr val="000000"/>
                  </a:outerShdw>
                </a:effectLst>
                <a:latin typeface="Courier New" pitchFamily="49" charset="0"/>
                <a:ea typeface="楷体_GB2312" pitchFamily="49" charset="-122"/>
              </a:rPr>
              <a:t>主程序入口开辟</a:t>
            </a:r>
            <a:r>
              <a:rPr lang="en-US" altLang="zh-CN" sz="2000" b="1">
                <a:solidFill>
                  <a:srgbClr val="00CC00"/>
                </a:solidFill>
                <a:effectLst>
                  <a:outerShdw blurRad="38100" dist="38100" dir="2700000" algn="tl">
                    <a:srgbClr val="000000"/>
                  </a:outerShdw>
                </a:effectLst>
                <a:latin typeface="Courier New" pitchFamily="49" charset="0"/>
                <a:ea typeface="楷体_GB2312" pitchFamily="49" charset="-122"/>
              </a:rPr>
              <a:t>5</a:t>
            </a:r>
            <a:r>
              <a:rPr lang="zh-CN" altLang="en-US" sz="2000" b="1">
                <a:solidFill>
                  <a:srgbClr val="00CC00"/>
                </a:solidFill>
                <a:effectLst>
                  <a:outerShdw blurRad="38100" dist="38100" dir="2700000" algn="tl">
                    <a:srgbClr val="000000"/>
                  </a:outerShdw>
                </a:effectLst>
                <a:latin typeface="Courier New" pitchFamily="49" charset="0"/>
                <a:ea typeface="楷体_GB2312" pitchFamily="49" charset="-122"/>
              </a:rPr>
              <a:t>个栈空间</a:t>
            </a:r>
            <a:endParaRPr lang="zh-CN" altLang="en-US" sz="2000" b="1">
              <a:effectLst>
                <a:outerShdw blurRad="38100" dist="38100" dir="2700000" algn="tl">
                  <a:srgbClr val="000000"/>
                </a:outerShdw>
              </a:effectLst>
              <a:latin typeface="Courier New" pitchFamily="49" charset="0"/>
              <a:ea typeface="楷体_GB2312" pitchFamily="49" charset="-122"/>
            </a:endParaRPr>
          </a:p>
          <a:p>
            <a:pPr marL="342900" indent="-342900">
              <a:lnSpc>
                <a:spcPct val="67000"/>
              </a:lnSpc>
              <a:spcBef>
                <a:spcPct val="20000"/>
              </a:spcBef>
              <a:buClr>
                <a:schemeClr val="hlink"/>
              </a:buClr>
              <a:buSzPct val="70000"/>
              <a:buFont typeface="Symbol" pitchFamily="18" charset="2"/>
              <a:buNone/>
              <a:defRPr/>
            </a:pPr>
            <a:r>
              <a:rPr lang="zh-CN" altLang="en-US" sz="2000" b="1">
                <a:effectLst>
                  <a:outerShdw blurRad="38100" dist="38100" dir="2700000" algn="tl">
                    <a:srgbClr val="000000"/>
                  </a:outerShdw>
                </a:effectLst>
                <a:latin typeface="Courier New" pitchFamily="49" charset="0"/>
                <a:ea typeface="楷体_GB2312" pitchFamily="49" charset="-122"/>
              </a:rPr>
              <a:t> </a:t>
            </a:r>
            <a:r>
              <a:rPr lang="en-US" altLang="zh-CN" sz="2000" b="1">
                <a:effectLst>
                  <a:outerShdw blurRad="38100" dist="38100" dir="2700000" algn="tl">
                    <a:srgbClr val="000000"/>
                  </a:outerShdw>
                </a:effectLst>
                <a:latin typeface="Courier New" pitchFamily="49" charset="0"/>
                <a:ea typeface="楷体_GB2312" pitchFamily="49" charset="-122"/>
              </a:rPr>
              <a:t>(9) opr 0 16 	</a:t>
            </a:r>
            <a:r>
              <a:rPr lang="zh-CN" altLang="en-US" sz="2000" b="1">
                <a:effectLst>
                  <a:outerShdw blurRad="38100" dist="38100" dir="2700000" algn="tl">
                    <a:srgbClr val="000000"/>
                  </a:outerShdw>
                </a:effectLst>
                <a:latin typeface="Courier New" pitchFamily="49" charset="0"/>
                <a:ea typeface="楷体_GB2312" pitchFamily="49" charset="-122"/>
              </a:rPr>
              <a:t>从命令行读入值置于栈顶</a:t>
            </a:r>
          </a:p>
          <a:p>
            <a:pPr marL="342900" indent="-342900">
              <a:lnSpc>
                <a:spcPct val="67000"/>
              </a:lnSpc>
              <a:spcBef>
                <a:spcPct val="20000"/>
              </a:spcBef>
              <a:buClr>
                <a:schemeClr val="hlink"/>
              </a:buClr>
              <a:buSzPct val="70000"/>
              <a:buFont typeface="Symbol" pitchFamily="18" charset="2"/>
              <a:buNone/>
              <a:defRPr/>
            </a:pPr>
            <a:r>
              <a:rPr lang="en-US" altLang="zh-CN" sz="2000" b="1">
                <a:effectLst>
                  <a:outerShdw blurRad="38100" dist="38100" dir="2700000" algn="tl">
                    <a:srgbClr val="000000"/>
                  </a:outerShdw>
                </a:effectLst>
                <a:latin typeface="Courier New" pitchFamily="49" charset="0"/>
                <a:ea typeface="楷体_GB2312" pitchFamily="49" charset="-122"/>
              </a:rPr>
              <a:t>(10) sto 0 3  	</a:t>
            </a:r>
            <a:r>
              <a:rPr lang="zh-CN" altLang="en-US" sz="2000" b="1">
                <a:effectLst>
                  <a:outerShdw blurRad="38100" dist="38100" dir="2700000" algn="tl">
                    <a:srgbClr val="000000"/>
                  </a:outerShdw>
                </a:effectLst>
                <a:latin typeface="Courier New" pitchFamily="49" charset="0"/>
                <a:ea typeface="楷体_GB2312" pitchFamily="49" charset="-122"/>
              </a:rPr>
              <a:t>将栈顶值存入变量</a:t>
            </a:r>
            <a:r>
              <a:rPr lang="en-US" altLang="zh-CN" sz="2000" b="1">
                <a:effectLst>
                  <a:outerShdw blurRad="38100" dist="38100" dir="2700000" algn="tl">
                    <a:srgbClr val="000000"/>
                  </a:outerShdw>
                </a:effectLst>
                <a:latin typeface="Courier New" pitchFamily="49" charset="0"/>
                <a:ea typeface="楷体_GB2312" pitchFamily="49" charset="-122"/>
              </a:rPr>
              <a:t>b</a:t>
            </a:r>
            <a:r>
              <a:rPr lang="zh-CN" altLang="en-US" sz="2000" b="1">
                <a:effectLst>
                  <a:outerShdw blurRad="38100" dist="38100" dir="2700000" algn="tl">
                    <a:srgbClr val="000000"/>
                  </a:outerShdw>
                </a:effectLst>
                <a:latin typeface="Courier New" pitchFamily="49" charset="0"/>
                <a:ea typeface="楷体_GB2312" pitchFamily="49" charset="-122"/>
              </a:rPr>
              <a:t>中</a:t>
            </a:r>
          </a:p>
          <a:p>
            <a:pPr marL="342900" indent="-342900">
              <a:lnSpc>
                <a:spcPct val="67000"/>
              </a:lnSpc>
              <a:spcBef>
                <a:spcPct val="20000"/>
              </a:spcBef>
              <a:buClr>
                <a:schemeClr val="hlink"/>
              </a:buClr>
              <a:buSzPct val="70000"/>
              <a:buFont typeface="Symbol" pitchFamily="18" charset="2"/>
              <a:buNone/>
              <a:defRPr/>
            </a:pPr>
            <a:r>
              <a:rPr lang="en-US" altLang="zh-CN" sz="2000" b="1">
                <a:effectLst>
                  <a:outerShdw blurRad="38100" dist="38100" dir="2700000" algn="tl">
                    <a:srgbClr val="000000"/>
                  </a:outerShdw>
                </a:effectLst>
                <a:latin typeface="Courier New" pitchFamily="49" charset="0"/>
                <a:ea typeface="楷体_GB2312" pitchFamily="49" charset="-122"/>
              </a:rPr>
              <a:t>(11) lod 0 3  	</a:t>
            </a:r>
            <a:r>
              <a:rPr lang="zh-CN" altLang="en-US" sz="2000" b="1">
                <a:effectLst>
                  <a:outerShdw blurRad="38100" dist="38100" dir="2700000" algn="tl">
                    <a:srgbClr val="000000"/>
                  </a:outerShdw>
                </a:effectLst>
                <a:latin typeface="Courier New" pitchFamily="49" charset="0"/>
                <a:ea typeface="楷体_GB2312" pitchFamily="49" charset="-122"/>
              </a:rPr>
              <a:t>将变量</a:t>
            </a:r>
            <a:r>
              <a:rPr lang="en-US" altLang="zh-CN" sz="2000" b="1">
                <a:effectLst>
                  <a:outerShdw blurRad="38100" dist="38100" dir="2700000" algn="tl">
                    <a:srgbClr val="000000"/>
                  </a:outerShdw>
                </a:effectLst>
                <a:latin typeface="Courier New" pitchFamily="49" charset="0"/>
                <a:ea typeface="楷体_GB2312" pitchFamily="49" charset="-122"/>
              </a:rPr>
              <a:t>b</a:t>
            </a:r>
            <a:r>
              <a:rPr lang="zh-CN" altLang="en-US" sz="2000" b="1">
                <a:effectLst>
                  <a:outerShdw blurRad="38100" dist="38100" dir="2700000" algn="tl">
                    <a:srgbClr val="000000"/>
                  </a:outerShdw>
                </a:effectLst>
                <a:latin typeface="Courier New" pitchFamily="49" charset="0"/>
                <a:ea typeface="楷体_GB2312" pitchFamily="49" charset="-122"/>
              </a:rPr>
              <a:t>的值取至栈顶</a:t>
            </a:r>
          </a:p>
          <a:p>
            <a:pPr marL="342900" indent="-342900">
              <a:lnSpc>
                <a:spcPct val="67000"/>
              </a:lnSpc>
              <a:spcBef>
                <a:spcPct val="20000"/>
              </a:spcBef>
              <a:buClr>
                <a:schemeClr val="hlink"/>
              </a:buClr>
              <a:buSzPct val="70000"/>
              <a:buFont typeface="Symbol" pitchFamily="18" charset="2"/>
              <a:buNone/>
              <a:defRPr/>
            </a:pPr>
            <a:r>
              <a:rPr lang="en-US" altLang="zh-CN" sz="2000" b="1">
                <a:effectLst>
                  <a:outerShdw blurRad="38100" dist="38100" dir="2700000" algn="tl">
                    <a:srgbClr val="000000"/>
                  </a:outerShdw>
                </a:effectLst>
                <a:latin typeface="Courier New" pitchFamily="49" charset="0"/>
                <a:ea typeface="楷体_GB2312" pitchFamily="49" charset="-122"/>
              </a:rPr>
              <a:t>(12) lit 0 0  	</a:t>
            </a:r>
            <a:r>
              <a:rPr lang="zh-CN" altLang="en-US" sz="2000" b="1">
                <a:effectLst>
                  <a:outerShdw blurRad="38100" dist="38100" dir="2700000" algn="tl">
                    <a:srgbClr val="000000"/>
                  </a:outerShdw>
                </a:effectLst>
                <a:latin typeface="Courier New" pitchFamily="49" charset="0"/>
                <a:ea typeface="楷体_GB2312" pitchFamily="49" charset="-122"/>
              </a:rPr>
              <a:t>将常数值</a:t>
            </a:r>
            <a:r>
              <a:rPr lang="en-US" altLang="zh-CN" sz="2000" b="1">
                <a:effectLst>
                  <a:outerShdw blurRad="38100" dist="38100" dir="2700000" algn="tl">
                    <a:srgbClr val="000000"/>
                  </a:outerShdw>
                </a:effectLst>
                <a:latin typeface="Courier New" pitchFamily="49" charset="0"/>
                <a:ea typeface="楷体_GB2312" pitchFamily="49" charset="-122"/>
              </a:rPr>
              <a:t>0</a:t>
            </a:r>
            <a:r>
              <a:rPr lang="zh-CN" altLang="en-US" sz="2000" b="1">
                <a:effectLst>
                  <a:outerShdw blurRad="38100" dist="38100" dir="2700000" algn="tl">
                    <a:srgbClr val="000000"/>
                  </a:outerShdw>
                </a:effectLst>
                <a:latin typeface="Courier New" pitchFamily="49" charset="0"/>
                <a:ea typeface="楷体_GB2312" pitchFamily="49" charset="-122"/>
              </a:rPr>
              <a:t>进栈</a:t>
            </a:r>
          </a:p>
          <a:p>
            <a:pPr marL="342900" indent="-342900">
              <a:lnSpc>
                <a:spcPct val="67000"/>
              </a:lnSpc>
              <a:spcBef>
                <a:spcPct val="20000"/>
              </a:spcBef>
              <a:buClr>
                <a:schemeClr val="hlink"/>
              </a:buClr>
              <a:buSzPct val="70000"/>
              <a:buFont typeface="Symbol" pitchFamily="18" charset="2"/>
              <a:buNone/>
              <a:defRPr/>
            </a:pPr>
            <a:r>
              <a:rPr lang="en-US" altLang="zh-CN" sz="2000" b="1">
                <a:effectLst>
                  <a:outerShdw blurRad="38100" dist="38100" dir="2700000" algn="tl">
                    <a:srgbClr val="000000"/>
                  </a:outerShdw>
                </a:effectLst>
                <a:latin typeface="Courier New" pitchFamily="49" charset="0"/>
                <a:ea typeface="楷体_GB2312" pitchFamily="49" charset="-122"/>
              </a:rPr>
              <a:t>(13) opr 0 9  	</a:t>
            </a:r>
            <a:r>
              <a:rPr lang="zh-CN" altLang="en-US" sz="2000" b="1">
                <a:effectLst>
                  <a:outerShdw blurRad="38100" dist="38100" dir="2700000" algn="tl">
                    <a:srgbClr val="000000"/>
                  </a:outerShdw>
                </a:effectLst>
                <a:latin typeface="Courier New" pitchFamily="49" charset="0"/>
                <a:ea typeface="楷体_GB2312" pitchFamily="49" charset="-122"/>
              </a:rPr>
              <a:t>次栈顶与栈顶是否不等</a:t>
            </a:r>
          </a:p>
          <a:p>
            <a:pPr marL="342900" indent="-342900">
              <a:lnSpc>
                <a:spcPct val="67000"/>
              </a:lnSpc>
              <a:spcBef>
                <a:spcPct val="20000"/>
              </a:spcBef>
              <a:buClr>
                <a:schemeClr val="hlink"/>
              </a:buClr>
              <a:buSzPct val="70000"/>
              <a:buFont typeface="Symbol" pitchFamily="18" charset="2"/>
              <a:buNone/>
              <a:defRPr/>
            </a:pPr>
            <a:r>
              <a:rPr lang="en-US" altLang="zh-CN" sz="2000" b="1">
                <a:solidFill>
                  <a:srgbClr val="FFCC00"/>
                </a:solidFill>
                <a:effectLst>
                  <a:outerShdw blurRad="38100" dist="38100" dir="2700000" algn="tl">
                    <a:srgbClr val="000000"/>
                  </a:outerShdw>
                </a:effectLst>
                <a:latin typeface="Courier New" pitchFamily="49" charset="0"/>
                <a:ea typeface="楷体_GB2312" pitchFamily="49" charset="-122"/>
              </a:rPr>
              <a:t>(14) jpc 0 24 	</a:t>
            </a:r>
            <a:r>
              <a:rPr lang="zh-CN" altLang="en-US" sz="2000" b="1">
                <a:solidFill>
                  <a:srgbClr val="FFCC00"/>
                </a:solidFill>
                <a:effectLst>
                  <a:outerShdw blurRad="38100" dist="38100" dir="2700000" algn="tl">
                    <a:srgbClr val="000000"/>
                  </a:outerShdw>
                </a:effectLst>
                <a:latin typeface="Courier New" pitchFamily="49" charset="0"/>
                <a:ea typeface="楷体_GB2312" pitchFamily="49" charset="-122"/>
              </a:rPr>
              <a:t>等时转</a:t>
            </a:r>
            <a:r>
              <a:rPr lang="en-US" altLang="zh-CN" sz="2000" b="1">
                <a:solidFill>
                  <a:srgbClr val="FFCC00"/>
                </a:solidFill>
                <a:effectLst>
                  <a:outerShdw blurRad="38100" dist="38100" dir="2700000" algn="tl">
                    <a:srgbClr val="000000"/>
                  </a:outerShdw>
                </a:effectLst>
                <a:latin typeface="Courier New" pitchFamily="49" charset="0"/>
                <a:ea typeface="楷体_GB2312" pitchFamily="49" charset="-122"/>
              </a:rPr>
              <a:t>(24) </a:t>
            </a:r>
            <a:r>
              <a:rPr lang="zh-CN" altLang="en-US" sz="2000" b="1">
                <a:solidFill>
                  <a:srgbClr val="FFCC00"/>
                </a:solidFill>
                <a:effectLst>
                  <a:outerShdw blurRad="38100" dist="38100" dir="2700000" algn="tl">
                    <a:srgbClr val="000000"/>
                  </a:outerShdw>
                </a:effectLst>
                <a:latin typeface="Courier New" pitchFamily="49" charset="0"/>
                <a:ea typeface="楷体_GB2312" pitchFamily="49" charset="-122"/>
              </a:rPr>
              <a:t>条件不满足转</a:t>
            </a:r>
          </a:p>
          <a:p>
            <a:pPr marL="342900" indent="-342900">
              <a:lnSpc>
                <a:spcPct val="67000"/>
              </a:lnSpc>
              <a:spcBef>
                <a:spcPct val="20000"/>
              </a:spcBef>
              <a:buClr>
                <a:schemeClr val="hlink"/>
              </a:buClr>
              <a:buSzPct val="70000"/>
              <a:buFont typeface="Symbol" pitchFamily="18" charset="2"/>
              <a:buNone/>
              <a:defRPr/>
            </a:pPr>
            <a:r>
              <a:rPr lang="en-US" altLang="zh-CN" sz="2000" b="1">
                <a:solidFill>
                  <a:srgbClr val="FFCC00"/>
                </a:solidFill>
                <a:effectLst>
                  <a:outerShdw blurRad="38100" dist="38100" dir="2700000" algn="tl">
                    <a:srgbClr val="000000"/>
                  </a:outerShdw>
                </a:effectLst>
                <a:latin typeface="Courier New" pitchFamily="49" charset="0"/>
                <a:ea typeface="楷体_GB2312" pitchFamily="49" charset="-122"/>
              </a:rPr>
              <a:t>(15) cal 0 2  	</a:t>
            </a:r>
            <a:r>
              <a:rPr lang="zh-CN" altLang="en-US" sz="2000" b="1">
                <a:solidFill>
                  <a:srgbClr val="FFCC00"/>
                </a:solidFill>
                <a:effectLst>
                  <a:outerShdw blurRad="38100" dist="38100" dir="2700000" algn="tl">
                    <a:srgbClr val="000000"/>
                  </a:outerShdw>
                </a:effectLst>
                <a:latin typeface="Courier New" pitchFamily="49" charset="0"/>
                <a:ea typeface="楷体_GB2312" pitchFamily="49" charset="-122"/>
              </a:rPr>
              <a:t>调用过程</a:t>
            </a:r>
            <a:r>
              <a:rPr lang="en-US" altLang="zh-CN" sz="2000" b="1">
                <a:solidFill>
                  <a:srgbClr val="FFCC00"/>
                </a:solidFill>
                <a:effectLst>
                  <a:outerShdw blurRad="38100" dist="38100" dir="2700000" algn="tl">
                    <a:srgbClr val="000000"/>
                  </a:outerShdw>
                </a:effectLst>
                <a:latin typeface="Courier New" pitchFamily="49" charset="0"/>
                <a:ea typeface="楷体_GB2312" pitchFamily="49" charset="-122"/>
              </a:rPr>
              <a:t>p</a:t>
            </a:r>
          </a:p>
          <a:p>
            <a:pPr marL="342900" indent="-342900">
              <a:lnSpc>
                <a:spcPct val="67000"/>
              </a:lnSpc>
              <a:spcBef>
                <a:spcPct val="20000"/>
              </a:spcBef>
              <a:buClr>
                <a:schemeClr val="hlink"/>
              </a:buClr>
              <a:buSzPct val="70000"/>
              <a:buFont typeface="Symbol" pitchFamily="18" charset="2"/>
              <a:buNone/>
              <a:defRPr/>
            </a:pPr>
            <a:r>
              <a:rPr lang="en-US" altLang="zh-CN" sz="2000" b="1">
                <a:effectLst>
                  <a:outerShdw blurRad="38100" dist="38100" dir="2700000" algn="tl">
                    <a:srgbClr val="000000"/>
                  </a:outerShdw>
                </a:effectLst>
                <a:latin typeface="Courier New" pitchFamily="49" charset="0"/>
                <a:ea typeface="楷体_GB2312" pitchFamily="49" charset="-122"/>
              </a:rPr>
              <a:t>(16) lit 0 2  	</a:t>
            </a:r>
            <a:r>
              <a:rPr lang="zh-CN" altLang="en-US" sz="2000" b="1">
                <a:effectLst>
                  <a:outerShdw blurRad="38100" dist="38100" dir="2700000" algn="tl">
                    <a:srgbClr val="000000"/>
                  </a:outerShdw>
                </a:effectLst>
                <a:latin typeface="Courier New" pitchFamily="49" charset="0"/>
                <a:ea typeface="楷体_GB2312" pitchFamily="49" charset="-122"/>
              </a:rPr>
              <a:t>常数值</a:t>
            </a:r>
            <a:r>
              <a:rPr lang="en-US" altLang="zh-CN" sz="2000" b="1">
                <a:effectLst>
                  <a:outerShdw blurRad="38100" dist="38100" dir="2700000" algn="tl">
                    <a:srgbClr val="000000"/>
                  </a:outerShdw>
                </a:effectLst>
                <a:latin typeface="Courier New" pitchFamily="49" charset="0"/>
                <a:ea typeface="楷体_GB2312" pitchFamily="49" charset="-122"/>
              </a:rPr>
              <a:t>2</a:t>
            </a:r>
            <a:r>
              <a:rPr lang="zh-CN" altLang="en-US" sz="2000" b="1">
                <a:effectLst>
                  <a:outerShdw blurRad="38100" dist="38100" dir="2700000" algn="tl">
                    <a:srgbClr val="000000"/>
                  </a:outerShdw>
                </a:effectLst>
                <a:latin typeface="Courier New" pitchFamily="49" charset="0"/>
                <a:ea typeface="楷体_GB2312" pitchFamily="49" charset="-122"/>
              </a:rPr>
              <a:t>进栈</a:t>
            </a:r>
          </a:p>
          <a:p>
            <a:pPr marL="342900" indent="-342900">
              <a:lnSpc>
                <a:spcPct val="67000"/>
              </a:lnSpc>
              <a:spcBef>
                <a:spcPct val="20000"/>
              </a:spcBef>
              <a:buClr>
                <a:schemeClr val="hlink"/>
              </a:buClr>
              <a:buSzPct val="70000"/>
              <a:buFont typeface="Symbol" pitchFamily="18" charset="2"/>
              <a:buNone/>
              <a:defRPr/>
            </a:pPr>
            <a:r>
              <a:rPr lang="en-US" altLang="zh-CN" sz="2000" b="1">
                <a:effectLst>
                  <a:outerShdw blurRad="38100" dist="38100" dir="2700000" algn="tl">
                    <a:srgbClr val="000000"/>
                  </a:outerShdw>
                </a:effectLst>
                <a:latin typeface="Courier New" pitchFamily="49" charset="0"/>
                <a:ea typeface="楷体_GB2312" pitchFamily="49" charset="-122"/>
              </a:rPr>
              <a:t>(17) lod </a:t>
            </a:r>
            <a:r>
              <a:rPr lang="en-US" altLang="zh-CN" sz="2000" b="1">
                <a:solidFill>
                  <a:srgbClr val="CC6600"/>
                </a:solidFill>
                <a:effectLst>
                  <a:outerShdw blurRad="38100" dist="38100" dir="2700000" algn="tl">
                    <a:srgbClr val="000000"/>
                  </a:outerShdw>
                </a:effectLst>
                <a:latin typeface="Courier New" pitchFamily="49" charset="0"/>
                <a:ea typeface="楷体_GB2312" pitchFamily="49" charset="-122"/>
              </a:rPr>
              <a:t>0</a:t>
            </a:r>
            <a:r>
              <a:rPr lang="en-US" altLang="zh-CN" sz="2000" b="1">
                <a:effectLst>
                  <a:outerShdw blurRad="38100" dist="38100" dir="2700000" algn="tl">
                    <a:srgbClr val="000000"/>
                  </a:outerShdw>
                </a:effectLst>
                <a:latin typeface="Courier New" pitchFamily="49" charset="0"/>
                <a:ea typeface="楷体_GB2312" pitchFamily="49" charset="-122"/>
              </a:rPr>
              <a:t> 4  	</a:t>
            </a:r>
            <a:r>
              <a:rPr lang="zh-CN" altLang="en-US" sz="2000" b="1">
                <a:effectLst>
                  <a:outerShdw blurRad="38100" dist="38100" dir="2700000" algn="tl">
                    <a:srgbClr val="000000"/>
                  </a:outerShdw>
                </a:effectLst>
                <a:latin typeface="Courier New" pitchFamily="49" charset="0"/>
                <a:ea typeface="楷体_GB2312" pitchFamily="49" charset="-122"/>
              </a:rPr>
              <a:t>将变量</a:t>
            </a:r>
            <a:r>
              <a:rPr lang="en-US" altLang="zh-CN" sz="2000" b="1">
                <a:effectLst>
                  <a:outerShdw blurRad="38100" dist="38100" dir="2700000" algn="tl">
                    <a:srgbClr val="000000"/>
                  </a:outerShdw>
                </a:effectLst>
                <a:latin typeface="Courier New" pitchFamily="49" charset="0"/>
                <a:ea typeface="楷体_GB2312" pitchFamily="49" charset="-122"/>
              </a:rPr>
              <a:t>c</a:t>
            </a:r>
            <a:r>
              <a:rPr lang="zh-CN" altLang="en-US" sz="2000" b="1">
                <a:effectLst>
                  <a:outerShdw blurRad="38100" dist="38100" dir="2700000" algn="tl">
                    <a:srgbClr val="000000"/>
                  </a:outerShdw>
                </a:effectLst>
                <a:latin typeface="Courier New" pitchFamily="49" charset="0"/>
                <a:ea typeface="楷体_GB2312" pitchFamily="49" charset="-122"/>
              </a:rPr>
              <a:t>的值取至栈顶</a:t>
            </a:r>
          </a:p>
          <a:p>
            <a:pPr marL="342900" indent="-342900">
              <a:lnSpc>
                <a:spcPct val="67000"/>
              </a:lnSpc>
              <a:spcBef>
                <a:spcPct val="20000"/>
              </a:spcBef>
              <a:buClr>
                <a:schemeClr val="hlink"/>
              </a:buClr>
              <a:buSzPct val="70000"/>
              <a:buFont typeface="Symbol" pitchFamily="18" charset="2"/>
              <a:buNone/>
              <a:defRPr/>
            </a:pPr>
            <a:r>
              <a:rPr lang="en-US" altLang="zh-CN" sz="2000" b="1">
                <a:effectLst>
                  <a:outerShdw blurRad="38100" dist="38100" dir="2700000" algn="tl">
                    <a:srgbClr val="000000"/>
                  </a:outerShdw>
                </a:effectLst>
                <a:latin typeface="Courier New" pitchFamily="49" charset="0"/>
                <a:ea typeface="楷体_GB2312" pitchFamily="49" charset="-122"/>
              </a:rPr>
              <a:t>(18) opr 0 4  	</a:t>
            </a:r>
            <a:r>
              <a:rPr lang="zh-CN" altLang="en-US" sz="2000" b="1">
                <a:effectLst>
                  <a:outerShdw blurRad="38100" dist="38100" dir="2700000" algn="tl">
                    <a:srgbClr val="000000"/>
                  </a:outerShdw>
                </a:effectLst>
                <a:latin typeface="Courier New" pitchFamily="49" charset="0"/>
                <a:ea typeface="楷体_GB2312" pitchFamily="49" charset="-122"/>
              </a:rPr>
              <a:t>次栈顶与栈顶相乘</a:t>
            </a:r>
            <a:r>
              <a:rPr lang="en-US" altLang="zh-CN" sz="2000" b="1">
                <a:effectLst>
                  <a:outerShdw blurRad="38100" dist="38100" dir="2700000" algn="tl">
                    <a:srgbClr val="000000"/>
                  </a:outerShdw>
                </a:effectLst>
                <a:latin typeface="Courier New" pitchFamily="49" charset="0"/>
                <a:ea typeface="楷体_GB2312" pitchFamily="49" charset="-122"/>
              </a:rPr>
              <a:t>(2*c)</a:t>
            </a:r>
          </a:p>
          <a:p>
            <a:pPr marL="342900" indent="-342900">
              <a:lnSpc>
                <a:spcPct val="67000"/>
              </a:lnSpc>
              <a:spcBef>
                <a:spcPct val="20000"/>
              </a:spcBef>
              <a:buClr>
                <a:schemeClr val="hlink"/>
              </a:buClr>
              <a:buSzPct val="70000"/>
              <a:buFont typeface="Symbol" pitchFamily="18" charset="2"/>
              <a:buNone/>
              <a:defRPr/>
            </a:pPr>
            <a:r>
              <a:rPr lang="en-US" altLang="zh-CN" sz="2000" b="1">
                <a:effectLst>
                  <a:outerShdw blurRad="38100" dist="38100" dir="2700000" algn="tl">
                    <a:srgbClr val="000000"/>
                  </a:outerShdw>
                </a:effectLst>
                <a:latin typeface="Courier New" pitchFamily="49" charset="0"/>
                <a:ea typeface="楷体_GB2312" pitchFamily="49" charset="-122"/>
              </a:rPr>
              <a:t>(19) opr 0 14 	</a:t>
            </a:r>
            <a:r>
              <a:rPr lang="zh-CN" altLang="en-US" sz="2000" b="1">
                <a:effectLst>
                  <a:outerShdw blurRad="38100" dist="38100" dir="2700000" algn="tl">
                    <a:srgbClr val="000000"/>
                  </a:outerShdw>
                </a:effectLst>
                <a:latin typeface="Courier New" pitchFamily="49" charset="0"/>
                <a:ea typeface="楷体_GB2312" pitchFamily="49" charset="-122"/>
              </a:rPr>
              <a:t>栈顶值输出至屏幕</a:t>
            </a:r>
          </a:p>
          <a:p>
            <a:pPr marL="342900" indent="-342900">
              <a:lnSpc>
                <a:spcPct val="67000"/>
              </a:lnSpc>
              <a:spcBef>
                <a:spcPct val="20000"/>
              </a:spcBef>
              <a:buClr>
                <a:schemeClr val="hlink"/>
              </a:buClr>
              <a:buSzPct val="70000"/>
              <a:buFont typeface="Symbol" pitchFamily="18" charset="2"/>
              <a:buNone/>
              <a:defRPr/>
            </a:pPr>
            <a:r>
              <a:rPr lang="en-US" altLang="zh-CN" sz="2000" b="1">
                <a:effectLst>
                  <a:outerShdw blurRad="38100" dist="38100" dir="2700000" algn="tl">
                    <a:srgbClr val="000000"/>
                  </a:outerShdw>
                </a:effectLst>
                <a:latin typeface="Courier New" pitchFamily="49" charset="0"/>
                <a:ea typeface="楷体_GB2312" pitchFamily="49" charset="-122"/>
              </a:rPr>
              <a:t>(20) opr 0 15 	</a:t>
            </a:r>
            <a:r>
              <a:rPr lang="zh-CN" altLang="en-US" sz="2000" b="1">
                <a:effectLst>
                  <a:outerShdw blurRad="38100" dist="38100" dir="2700000" algn="tl">
                    <a:srgbClr val="000000"/>
                  </a:outerShdw>
                </a:effectLst>
                <a:latin typeface="Courier New" pitchFamily="49" charset="0"/>
                <a:ea typeface="楷体_GB2312" pitchFamily="49" charset="-122"/>
              </a:rPr>
              <a:t>换行</a:t>
            </a:r>
          </a:p>
          <a:p>
            <a:pPr marL="342900" indent="-342900">
              <a:lnSpc>
                <a:spcPct val="67000"/>
              </a:lnSpc>
              <a:spcBef>
                <a:spcPct val="20000"/>
              </a:spcBef>
              <a:buClr>
                <a:schemeClr val="hlink"/>
              </a:buClr>
              <a:buSzPct val="70000"/>
              <a:buFont typeface="Symbol" pitchFamily="18" charset="2"/>
              <a:buNone/>
              <a:defRPr/>
            </a:pPr>
            <a:r>
              <a:rPr lang="en-US" altLang="zh-CN" sz="2000" b="1">
                <a:effectLst>
                  <a:outerShdw blurRad="38100" dist="38100" dir="2700000" algn="tl">
                    <a:srgbClr val="000000"/>
                  </a:outerShdw>
                </a:effectLst>
                <a:latin typeface="Courier New" pitchFamily="49" charset="0"/>
                <a:ea typeface="楷体_GB2312" pitchFamily="49" charset="-122"/>
              </a:rPr>
              <a:t>(21) opr 0 16 	</a:t>
            </a:r>
            <a:r>
              <a:rPr lang="zh-CN" altLang="en-US" sz="2000" b="1">
                <a:effectLst>
                  <a:outerShdw blurRad="38100" dist="38100" dir="2700000" algn="tl">
                    <a:srgbClr val="000000"/>
                  </a:outerShdw>
                </a:effectLst>
                <a:latin typeface="Courier New" pitchFamily="49" charset="0"/>
                <a:ea typeface="楷体_GB2312" pitchFamily="49" charset="-122"/>
              </a:rPr>
              <a:t>从命令行读取值到栈顶</a:t>
            </a:r>
          </a:p>
          <a:p>
            <a:pPr marL="342900" indent="-342900">
              <a:lnSpc>
                <a:spcPct val="67000"/>
              </a:lnSpc>
              <a:spcBef>
                <a:spcPct val="20000"/>
              </a:spcBef>
              <a:buClr>
                <a:schemeClr val="hlink"/>
              </a:buClr>
              <a:buSzPct val="70000"/>
              <a:buFont typeface="Symbol" pitchFamily="18" charset="2"/>
              <a:buNone/>
              <a:defRPr/>
            </a:pPr>
            <a:r>
              <a:rPr lang="en-US" altLang="zh-CN" sz="2000" b="1">
                <a:effectLst>
                  <a:outerShdw blurRad="38100" dist="38100" dir="2700000" algn="tl">
                    <a:srgbClr val="000000"/>
                  </a:outerShdw>
                </a:effectLst>
                <a:latin typeface="Courier New" pitchFamily="49" charset="0"/>
                <a:ea typeface="楷体_GB2312" pitchFamily="49" charset="-122"/>
              </a:rPr>
              <a:t>(22) sto </a:t>
            </a:r>
            <a:r>
              <a:rPr lang="en-US" altLang="zh-CN" sz="2000" b="1">
                <a:solidFill>
                  <a:srgbClr val="CC6600"/>
                </a:solidFill>
                <a:effectLst>
                  <a:outerShdw blurRad="38100" dist="38100" dir="2700000" algn="tl">
                    <a:srgbClr val="000000"/>
                  </a:outerShdw>
                </a:effectLst>
                <a:latin typeface="Courier New" pitchFamily="49" charset="0"/>
                <a:ea typeface="楷体_GB2312" pitchFamily="49" charset="-122"/>
              </a:rPr>
              <a:t>0</a:t>
            </a:r>
            <a:r>
              <a:rPr lang="en-US" altLang="zh-CN" sz="2000" b="1">
                <a:effectLst>
                  <a:outerShdw blurRad="38100" dist="38100" dir="2700000" algn="tl">
                    <a:srgbClr val="000000"/>
                  </a:outerShdw>
                </a:effectLst>
                <a:latin typeface="Courier New" pitchFamily="49" charset="0"/>
                <a:ea typeface="楷体_GB2312" pitchFamily="49" charset="-122"/>
              </a:rPr>
              <a:t> 3  	</a:t>
            </a:r>
            <a:r>
              <a:rPr lang="zh-CN" altLang="en-US" sz="2000" b="1">
                <a:effectLst>
                  <a:outerShdw blurRad="38100" dist="38100" dir="2700000" algn="tl">
                    <a:srgbClr val="000000"/>
                  </a:outerShdw>
                </a:effectLst>
                <a:latin typeface="Courier New" pitchFamily="49" charset="0"/>
                <a:ea typeface="楷体_GB2312" pitchFamily="49" charset="-122"/>
              </a:rPr>
              <a:t>栈顶值送变量</a:t>
            </a:r>
            <a:r>
              <a:rPr lang="en-US" altLang="zh-CN" sz="2000" b="1">
                <a:effectLst>
                  <a:outerShdw blurRad="38100" dist="38100" dir="2700000" algn="tl">
                    <a:srgbClr val="000000"/>
                  </a:outerShdw>
                </a:effectLst>
                <a:latin typeface="Courier New" pitchFamily="49" charset="0"/>
                <a:ea typeface="楷体_GB2312" pitchFamily="49" charset="-122"/>
              </a:rPr>
              <a:t>b</a:t>
            </a:r>
            <a:r>
              <a:rPr lang="zh-CN" altLang="en-US" sz="2000" b="1">
                <a:effectLst>
                  <a:outerShdw blurRad="38100" dist="38100" dir="2700000" algn="tl">
                    <a:srgbClr val="000000"/>
                  </a:outerShdw>
                </a:effectLst>
                <a:latin typeface="Courier New" pitchFamily="49" charset="0"/>
                <a:ea typeface="楷体_GB2312" pitchFamily="49" charset="-122"/>
              </a:rPr>
              <a:t>中</a:t>
            </a:r>
          </a:p>
          <a:p>
            <a:pPr marL="342900" indent="-342900">
              <a:lnSpc>
                <a:spcPct val="67000"/>
              </a:lnSpc>
              <a:spcBef>
                <a:spcPct val="20000"/>
              </a:spcBef>
              <a:buClr>
                <a:schemeClr val="hlink"/>
              </a:buClr>
              <a:buSzPct val="70000"/>
              <a:buFont typeface="Symbol" pitchFamily="18" charset="2"/>
              <a:buNone/>
              <a:defRPr/>
            </a:pPr>
            <a:r>
              <a:rPr lang="en-US" altLang="zh-CN" sz="2000" b="1">
                <a:effectLst>
                  <a:outerShdw blurRad="38100" dist="38100" dir="2700000" algn="tl">
                    <a:srgbClr val="000000"/>
                  </a:outerShdw>
                </a:effectLst>
                <a:latin typeface="Courier New" pitchFamily="49" charset="0"/>
                <a:ea typeface="楷体_GB2312" pitchFamily="49" charset="-122"/>
              </a:rPr>
              <a:t>(23) jmp 0 11 	</a:t>
            </a:r>
            <a:r>
              <a:rPr lang="zh-CN" altLang="en-US" sz="2000" b="1">
                <a:effectLst>
                  <a:outerShdw blurRad="38100" dist="38100" dir="2700000" algn="tl">
                    <a:srgbClr val="000000"/>
                  </a:outerShdw>
                </a:effectLst>
                <a:latin typeface="Courier New" pitchFamily="49" charset="0"/>
                <a:ea typeface="楷体_GB2312" pitchFamily="49" charset="-122"/>
              </a:rPr>
              <a:t>无条件转到循环入口</a:t>
            </a:r>
            <a:r>
              <a:rPr lang="en-US" altLang="zh-CN" sz="2000" b="1">
                <a:effectLst>
                  <a:outerShdw blurRad="38100" dist="38100" dir="2700000" algn="tl">
                    <a:srgbClr val="000000"/>
                  </a:outerShdw>
                </a:effectLst>
                <a:latin typeface="Courier New" pitchFamily="49" charset="0"/>
                <a:ea typeface="楷体_GB2312" pitchFamily="49" charset="-122"/>
              </a:rPr>
              <a:t>(11)</a:t>
            </a:r>
          </a:p>
          <a:p>
            <a:pPr marL="342900" indent="-342900">
              <a:lnSpc>
                <a:spcPct val="67000"/>
              </a:lnSpc>
              <a:spcBef>
                <a:spcPct val="20000"/>
              </a:spcBef>
              <a:buClr>
                <a:schemeClr val="hlink"/>
              </a:buClr>
              <a:buSzPct val="70000"/>
              <a:buFont typeface="Symbol" pitchFamily="18" charset="2"/>
              <a:buNone/>
              <a:defRPr/>
            </a:pPr>
            <a:r>
              <a:rPr lang="en-US" altLang="zh-CN" sz="2000" b="1">
                <a:effectLst>
                  <a:outerShdw blurRad="38100" dist="38100" dir="2700000" algn="tl">
                    <a:srgbClr val="000000"/>
                  </a:outerShdw>
                </a:effectLst>
                <a:latin typeface="Courier New" pitchFamily="49" charset="0"/>
                <a:ea typeface="楷体_GB2312" pitchFamily="49" charset="-122"/>
              </a:rPr>
              <a:t>(24) opr 0 0  	</a:t>
            </a:r>
            <a:r>
              <a:rPr lang="zh-CN" altLang="en-US" sz="2000" b="1">
                <a:effectLst>
                  <a:outerShdw blurRad="38100" dist="38100" dir="2700000" algn="tl">
                    <a:srgbClr val="000000"/>
                  </a:outerShdw>
                </a:effectLst>
                <a:latin typeface="Courier New" pitchFamily="49" charset="0"/>
                <a:ea typeface="楷体_GB2312" pitchFamily="49" charset="-122"/>
              </a:rPr>
              <a:t>结束退栈</a:t>
            </a:r>
          </a:p>
        </p:txBody>
      </p:sp>
      <p:sp>
        <p:nvSpPr>
          <p:cNvPr id="152582" name="Rectangle 6"/>
          <p:cNvSpPr>
            <a:spLocks noChangeArrowheads="1"/>
          </p:cNvSpPr>
          <p:nvPr/>
        </p:nvSpPr>
        <p:spPr bwMode="auto">
          <a:xfrm>
            <a:off x="3635375" y="620713"/>
            <a:ext cx="5329238" cy="1584325"/>
          </a:xfrm>
          <a:prstGeom prst="rect">
            <a:avLst/>
          </a:prstGeom>
          <a:noFill/>
          <a:ln w="28575" algn="ctr">
            <a:solidFill>
              <a:srgbClr val="FFFFCC"/>
            </a:solidFill>
            <a:miter lim="800000"/>
            <a:headEnd/>
            <a:tailEnd/>
          </a:ln>
        </p:spPr>
        <p:txBody>
          <a:bodyPr wrap="none" lIns="0" tIns="0" rIns="0" bIns="0" anchor="ctr"/>
          <a:lstStyle/>
          <a:p>
            <a:endParaRPr lang="zh-CN" altLang="en-US"/>
          </a:p>
        </p:txBody>
      </p:sp>
      <p:sp>
        <p:nvSpPr>
          <p:cNvPr id="152584" name="Rectangle 8"/>
          <p:cNvSpPr>
            <a:spLocks noChangeArrowheads="1"/>
          </p:cNvSpPr>
          <p:nvPr/>
        </p:nvSpPr>
        <p:spPr bwMode="auto">
          <a:xfrm>
            <a:off x="179388" y="1557338"/>
            <a:ext cx="2663825" cy="1295400"/>
          </a:xfrm>
          <a:prstGeom prst="rect">
            <a:avLst/>
          </a:prstGeom>
          <a:noFill/>
          <a:ln w="28575" algn="ctr">
            <a:solidFill>
              <a:srgbClr val="FFFF99"/>
            </a:solidFill>
            <a:miter lim="800000"/>
            <a:headEnd/>
            <a:tailEnd/>
          </a:ln>
        </p:spPr>
        <p:txBody>
          <a:bodyPr wrap="none" lIns="0" tIns="0" rIns="0" bIns="0" anchor="ctr"/>
          <a:lstStyle/>
          <a:p>
            <a:pPr algn="ctr"/>
            <a:endParaRPr kumimoji="1" lang="zh-CN" altLang="zh-CN" b="1">
              <a:solidFill>
                <a:srgbClr val="CC3300"/>
              </a:solidFill>
              <a:latin typeface="Arial" charset="0"/>
              <a:ea typeface="楷体_GB2312" pitchFamily="49" charset="-122"/>
            </a:endParaRPr>
          </a:p>
        </p:txBody>
      </p:sp>
      <p:sp>
        <p:nvSpPr>
          <p:cNvPr id="6" name="灯片编号占位符 5"/>
          <p:cNvSpPr>
            <a:spLocks noGrp="1"/>
          </p:cNvSpPr>
          <p:nvPr>
            <p:ph type="sldNum" sz="quarter" idx="11"/>
          </p:nvPr>
        </p:nvSpPr>
        <p:spPr/>
        <p:txBody>
          <a:bodyPr/>
          <a:lstStyle/>
          <a:p>
            <a:pPr>
              <a:defRPr/>
            </a:pPr>
            <a:fld id="{30052E72-DFA5-456D-A693-7A1871EE8D6F}" type="slidenum">
              <a:rPr lang="en-US" altLang="zh-CN" smtClean="0"/>
              <a:pPr>
                <a:defRPr/>
              </a:pPr>
              <a:t>46</a:t>
            </a:fld>
            <a:endParaRPr lang="en-US" altLang="zh-CN"/>
          </a:p>
        </p:txBody>
      </p:sp>
      <p:sp>
        <p:nvSpPr>
          <p:cNvPr id="7" name="页脚占位符 6"/>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2584"/>
                                        </p:tgtEl>
                                        <p:attrNameLst>
                                          <p:attrName>style.visibility</p:attrName>
                                        </p:attrNameLst>
                                      </p:cBhvr>
                                      <p:to>
                                        <p:strVal val="visible"/>
                                      </p:to>
                                    </p:set>
                                    <p:animEffect transition="in" filter="wipe(left)">
                                      <p:cBhvr>
                                        <p:cTn id="7" dur="500"/>
                                        <p:tgtEl>
                                          <p:spTgt spid="15258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2582"/>
                                        </p:tgtEl>
                                        <p:attrNameLst>
                                          <p:attrName>style.visibility</p:attrName>
                                        </p:attrNameLst>
                                      </p:cBhvr>
                                      <p:to>
                                        <p:strVal val="visible"/>
                                      </p:to>
                                    </p:set>
                                    <p:animEffect transition="in" filter="wipe(left)">
                                      <p:cBhvr>
                                        <p:cTn id="10" dur="500"/>
                                        <p:tgtEl>
                                          <p:spTgt spid="152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2" grpId="0" animBg="1"/>
      <p:bldP spid="15258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2"/>
          <p:cNvSpPr>
            <a:spLocks noGrp="1"/>
          </p:cNvSpPr>
          <p:nvPr>
            <p:ph type="sldNum" sz="quarter" idx="11"/>
          </p:nvPr>
        </p:nvSpPr>
        <p:spPr>
          <a:noFill/>
        </p:spPr>
        <p:txBody>
          <a:bodyPr/>
          <a:lstStyle/>
          <a:p>
            <a:fld id="{6C4B46E8-8EF8-4726-8966-4EC275A5055F}" type="slidenum">
              <a:rPr lang="en-US" altLang="zh-CN" smtClean="0">
                <a:ea typeface="宋体" charset="-122"/>
              </a:rPr>
              <a:pPr/>
              <a:t>47</a:t>
            </a:fld>
            <a:endParaRPr lang="en-US" altLang="zh-CN">
              <a:ea typeface="宋体" charset="-122"/>
            </a:endParaRPr>
          </a:p>
        </p:txBody>
      </p:sp>
      <p:sp>
        <p:nvSpPr>
          <p:cNvPr id="10" name="页脚占位符 3"/>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122882" name="Rectangle 2"/>
          <p:cNvSpPr>
            <a:spLocks noChangeArrowheads="1"/>
          </p:cNvSpPr>
          <p:nvPr/>
        </p:nvSpPr>
        <p:spPr bwMode="auto">
          <a:xfrm>
            <a:off x="395288" y="1752600"/>
            <a:ext cx="2446337" cy="4191000"/>
          </a:xfrm>
          <a:prstGeom prst="rect">
            <a:avLst/>
          </a:prstGeom>
          <a:noFill/>
          <a:ln w="9525">
            <a:noFill/>
            <a:miter lim="800000"/>
            <a:headEnd/>
            <a:tailEnd/>
          </a:ln>
          <a:effectLst/>
        </p:spPr>
        <p:txBody>
          <a:bodyPr/>
          <a:lstStyle/>
          <a:p>
            <a:pPr marL="342900" indent="-342900">
              <a:spcBef>
                <a:spcPct val="20000"/>
              </a:spcBef>
              <a:buClr>
                <a:schemeClr val="hlink"/>
              </a:buClr>
              <a:buSzPct val="70000"/>
              <a:buFont typeface="Wingdings" pitchFamily="2" charset="2"/>
              <a:buNone/>
              <a:defRPr/>
            </a:pPr>
            <a:r>
              <a:rPr lang="en-US" altLang="zh-CN" sz="2400" b="1">
                <a:solidFill>
                  <a:srgbClr val="FFCC00"/>
                </a:solidFill>
                <a:effectLst>
                  <a:outerShdw blurRad="38100" dist="38100" dir="2700000" algn="tl">
                    <a:srgbClr val="000000"/>
                  </a:outerShdw>
                </a:effectLst>
                <a:latin typeface="Courier New" pitchFamily="49" charset="0"/>
                <a:ea typeface="楷体_GB2312" pitchFamily="49" charset="-122"/>
              </a:rPr>
              <a:t>const a=10;</a:t>
            </a:r>
          </a:p>
          <a:p>
            <a:pPr marL="342900" indent="-342900">
              <a:spcBef>
                <a:spcPct val="20000"/>
              </a:spcBef>
              <a:buClr>
                <a:schemeClr val="hlink"/>
              </a:buClr>
              <a:buSzPct val="70000"/>
              <a:buFont typeface="Wingdings" pitchFamily="2" charset="2"/>
              <a:buNone/>
              <a:defRPr/>
            </a:pPr>
            <a:r>
              <a:rPr lang="en-US" altLang="zh-CN" sz="2400" b="1">
                <a:solidFill>
                  <a:srgbClr val="FFCC00"/>
                </a:solidFill>
                <a:effectLst>
                  <a:outerShdw blurRad="38100" dist="38100" dir="2700000" algn="tl">
                    <a:srgbClr val="000000"/>
                  </a:outerShdw>
                </a:effectLst>
                <a:latin typeface="Courier New" pitchFamily="49" charset="0"/>
                <a:ea typeface="楷体_GB2312" pitchFamily="49" charset="-122"/>
              </a:rPr>
              <a:t>var b,c</a:t>
            </a:r>
          </a:p>
          <a:p>
            <a:pPr marL="342900" indent="-342900">
              <a:spcBef>
                <a:spcPct val="20000"/>
              </a:spcBef>
              <a:buClr>
                <a:schemeClr val="hlink"/>
              </a:buClr>
              <a:buSzPct val="70000"/>
              <a:buFont typeface="Wingdings" pitchFamily="2" charset="2"/>
              <a:buNone/>
              <a:defRPr/>
            </a:pPr>
            <a:r>
              <a:rPr lang="en-US" altLang="zh-CN" sz="2400" b="1">
                <a:solidFill>
                  <a:srgbClr val="FFCC00"/>
                </a:solidFill>
                <a:effectLst>
                  <a:outerShdw blurRad="38100" dist="38100" dir="2700000" algn="tl">
                    <a:srgbClr val="000000"/>
                  </a:outerShdw>
                </a:effectLst>
                <a:latin typeface="Courier New" pitchFamily="49" charset="0"/>
                <a:ea typeface="楷体_GB2312" pitchFamily="49" charset="-122"/>
              </a:rPr>
              <a:t>procedure p;</a:t>
            </a:r>
          </a:p>
          <a:p>
            <a:pPr marL="342900" indent="-342900">
              <a:spcBef>
                <a:spcPct val="20000"/>
              </a:spcBef>
              <a:buClr>
                <a:schemeClr val="hlink"/>
              </a:buClr>
              <a:buSzPct val="70000"/>
              <a:buFont typeface="Wingdings" pitchFamily="2" charset="2"/>
              <a:buNone/>
              <a:defRPr/>
            </a:pPr>
            <a:r>
              <a:rPr lang="en-US" altLang="zh-CN" sz="2400" b="1">
                <a:effectLst>
                  <a:outerShdw blurRad="38100" dist="38100" dir="2700000" algn="tl">
                    <a:srgbClr val="000000"/>
                  </a:outerShdw>
                </a:effectLst>
                <a:latin typeface="Courier New" pitchFamily="49" charset="0"/>
                <a:ea typeface="楷体_GB2312" pitchFamily="49" charset="-122"/>
              </a:rPr>
              <a:t>  begin</a:t>
            </a:r>
          </a:p>
          <a:p>
            <a:pPr marL="342900" indent="-342900">
              <a:spcBef>
                <a:spcPct val="20000"/>
              </a:spcBef>
              <a:buClr>
                <a:schemeClr val="hlink"/>
              </a:buClr>
              <a:buSzPct val="70000"/>
              <a:buFont typeface="Wingdings" pitchFamily="2" charset="2"/>
              <a:buNone/>
              <a:defRPr/>
            </a:pPr>
            <a:r>
              <a:rPr lang="en-US" altLang="zh-CN" sz="2400" b="1">
                <a:effectLst>
                  <a:outerShdw blurRad="38100" dist="38100" dir="2700000" algn="tl">
                    <a:srgbClr val="000000"/>
                  </a:outerShdw>
                </a:effectLst>
                <a:latin typeface="Courier New" pitchFamily="49" charset="0"/>
                <a:ea typeface="楷体_GB2312" pitchFamily="49" charset="-122"/>
              </a:rPr>
              <a:t>    c:=b+a</a:t>
            </a:r>
          </a:p>
          <a:p>
            <a:pPr marL="342900" indent="-342900">
              <a:spcBef>
                <a:spcPct val="20000"/>
              </a:spcBef>
              <a:buClr>
                <a:schemeClr val="hlink"/>
              </a:buClr>
              <a:buSzPct val="70000"/>
              <a:buFont typeface="Wingdings" pitchFamily="2" charset="2"/>
              <a:buNone/>
              <a:defRPr/>
            </a:pPr>
            <a:r>
              <a:rPr lang="en-US" altLang="zh-CN" sz="2400" b="1">
                <a:effectLst>
                  <a:outerShdw blurRad="38100" dist="38100" dir="2700000" algn="tl">
                    <a:srgbClr val="000000"/>
                  </a:outerShdw>
                </a:effectLst>
                <a:latin typeface="Courier New" pitchFamily="49" charset="0"/>
                <a:ea typeface="楷体_GB2312" pitchFamily="49" charset="-122"/>
              </a:rPr>
              <a:t>  end;</a:t>
            </a:r>
          </a:p>
        </p:txBody>
      </p:sp>
      <p:sp>
        <p:nvSpPr>
          <p:cNvPr id="50181" name="Text Box 5"/>
          <p:cNvSpPr txBox="1">
            <a:spLocks noChangeArrowheads="1"/>
          </p:cNvSpPr>
          <p:nvPr/>
        </p:nvSpPr>
        <p:spPr bwMode="auto">
          <a:xfrm>
            <a:off x="827088" y="904875"/>
            <a:ext cx="1408112" cy="579438"/>
          </a:xfrm>
          <a:prstGeom prst="rect">
            <a:avLst/>
          </a:prstGeom>
          <a:noFill/>
          <a:ln w="9525">
            <a:noFill/>
            <a:miter lim="800000"/>
            <a:headEnd/>
            <a:tailEnd/>
          </a:ln>
        </p:spPr>
        <p:txBody>
          <a:bodyPr wrap="none">
            <a:spAutoFit/>
          </a:bodyPr>
          <a:lstStyle/>
          <a:p>
            <a:r>
              <a:rPr kumimoji="1" lang="zh-CN" altLang="en-US" sz="3200" b="1">
                <a:solidFill>
                  <a:srgbClr val="CC0066"/>
                </a:solidFill>
                <a:latin typeface="Times New Roman" pitchFamily="18" charset="0"/>
                <a:ea typeface="楷体_GB2312" pitchFamily="49" charset="-122"/>
              </a:rPr>
              <a:t>源程序</a:t>
            </a:r>
          </a:p>
        </p:txBody>
      </p:sp>
      <p:sp>
        <p:nvSpPr>
          <p:cNvPr id="50182" name="Text Box 6"/>
          <p:cNvSpPr txBox="1">
            <a:spLocks noChangeArrowheads="1"/>
          </p:cNvSpPr>
          <p:nvPr/>
        </p:nvSpPr>
        <p:spPr bwMode="auto">
          <a:xfrm>
            <a:off x="2916238" y="908050"/>
            <a:ext cx="3527425" cy="641350"/>
          </a:xfrm>
          <a:prstGeom prst="rect">
            <a:avLst/>
          </a:prstGeom>
          <a:noFill/>
          <a:ln w="9525">
            <a:noFill/>
            <a:miter lim="800000"/>
            <a:headEnd/>
            <a:tailEnd/>
          </a:ln>
        </p:spPr>
        <p:txBody>
          <a:bodyPr>
            <a:spAutoFit/>
          </a:bodyPr>
          <a:lstStyle/>
          <a:p>
            <a:r>
              <a:rPr kumimoji="1" lang="zh-CN" altLang="en-US" sz="3600" b="1">
                <a:solidFill>
                  <a:srgbClr val="CC0066"/>
                </a:solidFill>
                <a:latin typeface="Times New Roman" pitchFamily="18" charset="0"/>
                <a:ea typeface="楷体_GB2312" pitchFamily="49" charset="-122"/>
              </a:rPr>
              <a:t>对应的目标程序</a:t>
            </a:r>
          </a:p>
        </p:txBody>
      </p:sp>
      <p:sp>
        <p:nvSpPr>
          <p:cNvPr id="122887" name="Rectangle 7"/>
          <p:cNvSpPr>
            <a:spLocks noChangeArrowheads="1"/>
          </p:cNvSpPr>
          <p:nvPr/>
        </p:nvSpPr>
        <p:spPr bwMode="auto">
          <a:xfrm>
            <a:off x="2768600" y="1773238"/>
            <a:ext cx="2881313" cy="4191000"/>
          </a:xfrm>
          <a:prstGeom prst="rect">
            <a:avLst/>
          </a:prstGeom>
          <a:noFill/>
          <a:ln w="9525">
            <a:noFill/>
            <a:miter lim="800000"/>
            <a:headEnd/>
            <a:tailEnd/>
          </a:ln>
          <a:effectLst/>
        </p:spPr>
        <p:txBody>
          <a:bodyPr/>
          <a:lstStyle/>
          <a:p>
            <a:pPr marL="342900" indent="-342900">
              <a:spcBef>
                <a:spcPct val="20000"/>
              </a:spcBef>
              <a:buClr>
                <a:schemeClr val="hlink"/>
              </a:buClr>
              <a:buSzPct val="70000"/>
              <a:buFont typeface="Wingdings" pitchFamily="2" charset="2"/>
              <a:buNone/>
              <a:defRPr/>
            </a:pPr>
            <a:r>
              <a:rPr lang="en-US" altLang="zh-CN" sz="2400" b="1">
                <a:effectLst>
                  <a:outerShdw blurRad="38100" dist="38100" dir="2700000" algn="tl">
                    <a:srgbClr val="000000"/>
                  </a:outerShdw>
                </a:effectLst>
                <a:latin typeface="Courier New" pitchFamily="49" charset="0"/>
                <a:ea typeface="楷体_GB2312" pitchFamily="49" charset="-122"/>
              </a:rPr>
              <a:t>int  0  3</a:t>
            </a:r>
          </a:p>
          <a:p>
            <a:pPr marL="342900" indent="-342900">
              <a:spcBef>
                <a:spcPct val="20000"/>
              </a:spcBef>
              <a:buClr>
                <a:schemeClr val="hlink"/>
              </a:buClr>
              <a:buSzPct val="70000"/>
              <a:buFont typeface="Wingdings" pitchFamily="2" charset="2"/>
              <a:buNone/>
              <a:defRPr/>
            </a:pPr>
            <a:r>
              <a:rPr lang="en-US" altLang="zh-CN" sz="2400" b="1">
                <a:effectLst>
                  <a:outerShdw blurRad="38100" dist="38100" dir="2700000" algn="tl">
                    <a:srgbClr val="000000"/>
                  </a:outerShdw>
                </a:effectLst>
                <a:latin typeface="Courier New" pitchFamily="49" charset="0"/>
                <a:ea typeface="楷体_GB2312" pitchFamily="49" charset="-122"/>
              </a:rPr>
              <a:t>lod  1  3</a:t>
            </a:r>
          </a:p>
          <a:p>
            <a:pPr marL="342900" indent="-342900">
              <a:spcBef>
                <a:spcPct val="20000"/>
              </a:spcBef>
              <a:buClr>
                <a:schemeClr val="hlink"/>
              </a:buClr>
              <a:buSzPct val="70000"/>
              <a:buFont typeface="Wingdings" pitchFamily="2" charset="2"/>
              <a:buNone/>
              <a:defRPr/>
            </a:pPr>
            <a:r>
              <a:rPr lang="en-US" altLang="zh-CN" sz="2400" b="1">
                <a:effectLst>
                  <a:outerShdw blurRad="38100" dist="38100" dir="2700000" algn="tl">
                    <a:srgbClr val="000000"/>
                  </a:outerShdw>
                </a:effectLst>
                <a:latin typeface="Courier New" pitchFamily="49" charset="0"/>
                <a:ea typeface="楷体_GB2312" pitchFamily="49" charset="-122"/>
              </a:rPr>
              <a:t>lit  0  10</a:t>
            </a:r>
          </a:p>
          <a:p>
            <a:pPr marL="342900" indent="-342900">
              <a:spcBef>
                <a:spcPct val="20000"/>
              </a:spcBef>
              <a:buClr>
                <a:schemeClr val="hlink"/>
              </a:buClr>
              <a:buSzPct val="70000"/>
              <a:buFont typeface="Wingdings" pitchFamily="2" charset="2"/>
              <a:buNone/>
              <a:defRPr/>
            </a:pPr>
            <a:r>
              <a:rPr lang="en-US" altLang="zh-CN" sz="2400" b="1">
                <a:effectLst>
                  <a:outerShdw blurRad="38100" dist="38100" dir="2700000" algn="tl">
                    <a:srgbClr val="000000"/>
                  </a:outerShdw>
                </a:effectLst>
                <a:latin typeface="Courier New" pitchFamily="49" charset="0"/>
                <a:ea typeface="楷体_GB2312" pitchFamily="49" charset="-122"/>
              </a:rPr>
              <a:t>opr  0  2</a:t>
            </a:r>
          </a:p>
          <a:p>
            <a:pPr marL="342900" indent="-342900">
              <a:spcBef>
                <a:spcPct val="20000"/>
              </a:spcBef>
              <a:buClr>
                <a:schemeClr val="hlink"/>
              </a:buClr>
              <a:buSzPct val="70000"/>
              <a:buFont typeface="Wingdings" pitchFamily="2" charset="2"/>
              <a:buNone/>
              <a:defRPr/>
            </a:pPr>
            <a:r>
              <a:rPr lang="en-US" altLang="zh-CN" sz="2400" b="1">
                <a:effectLst>
                  <a:outerShdw blurRad="38100" dist="38100" dir="2700000" algn="tl">
                    <a:srgbClr val="000000"/>
                  </a:outerShdw>
                </a:effectLst>
                <a:latin typeface="Courier New" pitchFamily="49" charset="0"/>
                <a:ea typeface="楷体_GB2312" pitchFamily="49" charset="-122"/>
              </a:rPr>
              <a:t>sto  1  4</a:t>
            </a:r>
          </a:p>
          <a:p>
            <a:pPr marL="342900" indent="-342900">
              <a:spcBef>
                <a:spcPct val="20000"/>
              </a:spcBef>
              <a:buClr>
                <a:schemeClr val="hlink"/>
              </a:buClr>
              <a:buSzPct val="70000"/>
              <a:buFont typeface="Wingdings" pitchFamily="2" charset="2"/>
              <a:buNone/>
              <a:defRPr/>
            </a:pPr>
            <a:r>
              <a:rPr lang="en-US" altLang="zh-CN" sz="2400" b="1">
                <a:effectLst>
                  <a:outerShdw blurRad="38100" dist="38100" dir="2700000" algn="tl">
                    <a:srgbClr val="000000"/>
                  </a:outerShdw>
                </a:effectLst>
                <a:latin typeface="Courier New" pitchFamily="49" charset="0"/>
                <a:ea typeface="楷体_GB2312" pitchFamily="49" charset="-122"/>
              </a:rPr>
              <a:t>opr  0  0</a:t>
            </a:r>
          </a:p>
        </p:txBody>
      </p:sp>
      <p:sp>
        <p:nvSpPr>
          <p:cNvPr id="50184" name="Rectangle 8"/>
          <p:cNvSpPr>
            <a:spLocks noChangeArrowheads="1"/>
          </p:cNvSpPr>
          <p:nvPr/>
        </p:nvSpPr>
        <p:spPr bwMode="auto">
          <a:xfrm>
            <a:off x="6373813" y="88900"/>
            <a:ext cx="2684462" cy="244475"/>
          </a:xfrm>
          <a:prstGeom prst="rect">
            <a:avLst/>
          </a:prstGeom>
          <a:noFill/>
          <a:ln w="9525">
            <a:noFill/>
            <a:miter lim="800000"/>
            <a:headEnd/>
            <a:tailEnd/>
          </a:ln>
        </p:spPr>
        <p:txBody>
          <a:bodyPr wrap="none">
            <a:spAutoFit/>
          </a:bodyPr>
          <a:lstStyle/>
          <a:p>
            <a:pPr algn="r"/>
            <a:r>
              <a:rPr lang="en-US" altLang="en-US" sz="1000" dirty="0">
                <a:solidFill>
                  <a:schemeClr val="tx2"/>
                </a:solidFill>
                <a:latin typeface="Arial" charset="0"/>
              </a:rPr>
              <a:t>5 PL/0编译程序的目标代码结构和代码生成</a:t>
            </a:r>
            <a:endParaRPr lang="zh-CN" altLang="en-US" sz="1000" dirty="0">
              <a:solidFill>
                <a:schemeClr val="tx2"/>
              </a:solidFill>
              <a:latin typeface="Arial" charset="0"/>
            </a:endParaRPr>
          </a:p>
        </p:txBody>
      </p:sp>
      <p:sp>
        <p:nvSpPr>
          <p:cNvPr id="50185" name="Rectangle 9"/>
          <p:cNvSpPr>
            <a:spLocks noChangeArrowheads="1"/>
          </p:cNvSpPr>
          <p:nvPr/>
        </p:nvSpPr>
        <p:spPr bwMode="auto">
          <a:xfrm>
            <a:off x="4857750" y="1771650"/>
            <a:ext cx="4032250" cy="3529013"/>
          </a:xfrm>
          <a:prstGeom prst="rect">
            <a:avLst/>
          </a:prstGeom>
          <a:noFill/>
          <a:ln w="9525" algn="ctr">
            <a:noFill/>
            <a:miter lim="800000"/>
            <a:headEnd/>
            <a:tailEnd/>
          </a:ln>
        </p:spPr>
        <p:txBody>
          <a:bodyPr/>
          <a:lstStyle/>
          <a:p>
            <a:pPr marL="342900" indent="-342900">
              <a:spcBef>
                <a:spcPct val="20000"/>
              </a:spcBef>
              <a:buClr>
                <a:srgbClr val="FF9900"/>
              </a:buClr>
              <a:buSzPct val="80000"/>
              <a:buFont typeface="Webdings" pitchFamily="18" charset="2"/>
              <a:buNone/>
            </a:pPr>
            <a:r>
              <a:rPr lang="zh-CN" altLang="en-US" sz="2400" b="1">
                <a:latin typeface="Arial" charset="0"/>
                <a:ea typeface="楷体_GB2312" pitchFamily="49" charset="-122"/>
              </a:rPr>
              <a:t>过程</a:t>
            </a:r>
            <a:r>
              <a:rPr lang="en-US" altLang="zh-CN" sz="2400" b="1">
                <a:latin typeface="Arial" charset="0"/>
                <a:ea typeface="楷体_GB2312" pitchFamily="49" charset="-122"/>
              </a:rPr>
              <a:t>p</a:t>
            </a:r>
            <a:r>
              <a:rPr lang="zh-CN" altLang="en-US" sz="2400" b="1">
                <a:latin typeface="Arial" charset="0"/>
                <a:ea typeface="楷体_GB2312" pitchFamily="49" charset="-122"/>
              </a:rPr>
              <a:t>入口</a:t>
            </a:r>
            <a:r>
              <a:rPr lang="en-US" altLang="zh-CN" sz="2400" b="1">
                <a:latin typeface="Arial" charset="0"/>
                <a:ea typeface="楷体_GB2312" pitchFamily="49" charset="-122"/>
              </a:rPr>
              <a:t>,</a:t>
            </a:r>
            <a:r>
              <a:rPr lang="zh-CN" altLang="en-US" sz="2400" b="1">
                <a:latin typeface="Arial" charset="0"/>
                <a:ea typeface="楷体_GB2312" pitchFamily="49" charset="-122"/>
              </a:rPr>
              <a:t>为过程</a:t>
            </a:r>
            <a:r>
              <a:rPr lang="en-US" altLang="zh-CN" sz="2400" b="1">
                <a:latin typeface="Arial" charset="0"/>
                <a:ea typeface="楷体_GB2312" pitchFamily="49" charset="-122"/>
              </a:rPr>
              <a:t>p</a:t>
            </a:r>
            <a:r>
              <a:rPr lang="zh-CN" altLang="en-US" sz="2400" b="1">
                <a:latin typeface="Arial" charset="0"/>
                <a:ea typeface="楷体_GB2312" pitchFamily="49" charset="-122"/>
              </a:rPr>
              <a:t>开辟空间</a:t>
            </a:r>
          </a:p>
          <a:p>
            <a:pPr marL="342900" indent="-342900">
              <a:spcBef>
                <a:spcPct val="20000"/>
              </a:spcBef>
              <a:buClr>
                <a:srgbClr val="FF9900"/>
              </a:buClr>
              <a:buSzPct val="80000"/>
              <a:buFont typeface="Webdings" pitchFamily="18" charset="2"/>
              <a:buNone/>
            </a:pPr>
            <a:r>
              <a:rPr lang="zh-CN" altLang="en-US" sz="2400" b="1">
                <a:latin typeface="Arial" charset="0"/>
                <a:ea typeface="楷体_GB2312" pitchFamily="49" charset="-122"/>
              </a:rPr>
              <a:t>取变量</a:t>
            </a:r>
            <a:r>
              <a:rPr lang="en-US" altLang="zh-CN" sz="2400" b="1">
                <a:latin typeface="Arial" charset="0"/>
                <a:ea typeface="楷体_GB2312" pitchFamily="49" charset="-122"/>
              </a:rPr>
              <a:t>b</a:t>
            </a:r>
            <a:r>
              <a:rPr lang="zh-CN" altLang="en-US" sz="2400" b="1">
                <a:latin typeface="Arial" charset="0"/>
                <a:ea typeface="楷体_GB2312" pitchFamily="49" charset="-122"/>
              </a:rPr>
              <a:t>的值到栈顶</a:t>
            </a:r>
          </a:p>
          <a:p>
            <a:pPr marL="342900" indent="-342900">
              <a:spcBef>
                <a:spcPct val="20000"/>
              </a:spcBef>
              <a:buClr>
                <a:srgbClr val="FF9900"/>
              </a:buClr>
              <a:buSzPct val="80000"/>
              <a:buFont typeface="Webdings" pitchFamily="18" charset="2"/>
              <a:buNone/>
            </a:pPr>
            <a:r>
              <a:rPr lang="zh-CN" altLang="en-US" sz="2400" b="1">
                <a:latin typeface="Arial" charset="0"/>
                <a:ea typeface="楷体_GB2312" pitchFamily="49" charset="-122"/>
              </a:rPr>
              <a:t>取常数</a:t>
            </a:r>
            <a:r>
              <a:rPr lang="en-US" altLang="zh-CN" sz="2400" b="1">
                <a:latin typeface="Arial" charset="0"/>
                <a:ea typeface="楷体_GB2312" pitchFamily="49" charset="-122"/>
              </a:rPr>
              <a:t>10</a:t>
            </a:r>
            <a:r>
              <a:rPr lang="zh-CN" altLang="en-US" sz="2400" b="1">
                <a:latin typeface="Arial" charset="0"/>
                <a:ea typeface="楷体_GB2312" pitchFamily="49" charset="-122"/>
              </a:rPr>
              <a:t>到栈顶</a:t>
            </a:r>
          </a:p>
          <a:p>
            <a:pPr marL="342900" indent="-342900">
              <a:spcBef>
                <a:spcPct val="20000"/>
              </a:spcBef>
              <a:buClr>
                <a:srgbClr val="FF9900"/>
              </a:buClr>
              <a:buSzPct val="80000"/>
              <a:buFont typeface="Webdings" pitchFamily="18" charset="2"/>
              <a:buNone/>
            </a:pPr>
            <a:r>
              <a:rPr lang="zh-CN" altLang="en-US" sz="2400" b="1">
                <a:latin typeface="Arial" charset="0"/>
                <a:ea typeface="楷体_GB2312" pitchFamily="49" charset="-122"/>
              </a:rPr>
              <a:t>次栈顶与栈顶相加</a:t>
            </a:r>
          </a:p>
          <a:p>
            <a:pPr marL="342900" indent="-342900">
              <a:spcBef>
                <a:spcPct val="20000"/>
              </a:spcBef>
              <a:buClr>
                <a:srgbClr val="FF9900"/>
              </a:buClr>
              <a:buSzPct val="80000"/>
              <a:buFont typeface="Webdings" pitchFamily="18" charset="2"/>
              <a:buNone/>
            </a:pPr>
            <a:r>
              <a:rPr lang="zh-CN" altLang="en-US" sz="2400" b="1">
                <a:latin typeface="Arial" charset="0"/>
                <a:ea typeface="楷体_GB2312" pitchFamily="49" charset="-122"/>
              </a:rPr>
              <a:t>栈顶值送变量</a:t>
            </a:r>
            <a:r>
              <a:rPr lang="en-US" altLang="zh-CN" sz="2400" b="1">
                <a:latin typeface="Arial" charset="0"/>
                <a:ea typeface="楷体_GB2312" pitchFamily="49" charset="-122"/>
              </a:rPr>
              <a:t>c</a:t>
            </a:r>
            <a:r>
              <a:rPr lang="zh-CN" altLang="en-US" sz="2400" b="1">
                <a:latin typeface="Arial" charset="0"/>
                <a:ea typeface="楷体_GB2312" pitchFamily="49" charset="-122"/>
              </a:rPr>
              <a:t>中</a:t>
            </a:r>
          </a:p>
          <a:p>
            <a:pPr marL="342900" indent="-342900">
              <a:spcBef>
                <a:spcPct val="20000"/>
              </a:spcBef>
              <a:buClr>
                <a:srgbClr val="FF9900"/>
              </a:buClr>
              <a:buSzPct val="80000"/>
              <a:buFont typeface="Webdings" pitchFamily="18" charset="2"/>
              <a:buNone/>
            </a:pPr>
            <a:r>
              <a:rPr lang="zh-CN" altLang="en-US" sz="2400" b="1">
                <a:latin typeface="Arial" charset="0"/>
                <a:ea typeface="楷体_GB2312" pitchFamily="49" charset="-122"/>
              </a:rPr>
              <a:t>退栈并返回调用点</a:t>
            </a:r>
            <a:r>
              <a:rPr lang="en-US" altLang="zh-CN" sz="2400" b="1">
                <a:latin typeface="Arial" charset="0"/>
                <a:ea typeface="楷体_GB2312" pitchFamily="49" charset="-122"/>
              </a:rPr>
              <a:t>(16)</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4"/>
          <p:cNvSpPr>
            <a:spLocks noGrp="1"/>
          </p:cNvSpPr>
          <p:nvPr>
            <p:ph type="sldNum" sz="quarter" idx="11"/>
          </p:nvPr>
        </p:nvSpPr>
        <p:spPr>
          <a:noFill/>
        </p:spPr>
        <p:txBody>
          <a:bodyPr/>
          <a:lstStyle/>
          <a:p>
            <a:fld id="{C0BBE6A5-2B70-4987-B42D-8A8604932692}" type="slidenum">
              <a:rPr lang="en-US" altLang="zh-CN" smtClean="0">
                <a:ea typeface="宋体" charset="-122"/>
              </a:rPr>
              <a:pPr/>
              <a:t>48</a:t>
            </a:fld>
            <a:endParaRPr lang="en-US" altLang="zh-CN">
              <a:ea typeface="宋体" charset="-122"/>
            </a:endParaRPr>
          </a:p>
        </p:txBody>
      </p:sp>
      <p:sp>
        <p:nvSpPr>
          <p:cNvPr id="6" name="页脚占位符 5"/>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123906" name="Rectangle 2"/>
          <p:cNvSpPr>
            <a:spLocks noGrp="1" noRot="1" noChangeArrowheads="1"/>
          </p:cNvSpPr>
          <p:nvPr>
            <p:ph type="title"/>
          </p:nvPr>
        </p:nvSpPr>
        <p:spPr/>
        <p:txBody>
          <a:bodyPr/>
          <a:lstStyle/>
          <a:p>
            <a:pPr eaLnBrk="1" hangingPunct="1">
              <a:defRPr/>
            </a:pPr>
            <a:r>
              <a:rPr lang="en-US" altLang="zh-CN" sz="4000" dirty="0"/>
              <a:t>6</a:t>
            </a:r>
            <a:r>
              <a:rPr lang="zh-CN" altLang="en-US" sz="4000" dirty="0"/>
              <a:t>　</a:t>
            </a:r>
            <a:r>
              <a:rPr lang="en-US" altLang="zh-CN" sz="4000" dirty="0"/>
              <a:t>PL/0</a:t>
            </a:r>
            <a:r>
              <a:rPr lang="zh-CN" altLang="en-US" sz="4000" dirty="0"/>
              <a:t>编译程序的语法错误处理</a:t>
            </a:r>
          </a:p>
        </p:txBody>
      </p:sp>
      <p:sp>
        <p:nvSpPr>
          <p:cNvPr id="123907" name="Rectangle 3"/>
          <p:cNvSpPr>
            <a:spLocks noGrp="1" noChangeArrowheads="1"/>
          </p:cNvSpPr>
          <p:nvPr>
            <p:ph type="body" idx="1"/>
          </p:nvPr>
        </p:nvSpPr>
        <p:spPr/>
        <p:txBody>
          <a:bodyPr/>
          <a:lstStyle/>
          <a:p>
            <a:pPr eaLnBrk="1" hangingPunct="1">
              <a:defRPr/>
            </a:pPr>
            <a:r>
              <a:rPr lang="zh-CN" altLang="en-US"/>
              <a:t>任何一个编译程序在进行语法分析遇到错误时，希望能指出出错位置并尽量校正</a:t>
            </a:r>
          </a:p>
          <a:p>
            <a:pPr eaLnBrk="1" hangingPunct="1">
              <a:defRPr/>
            </a:pPr>
            <a:r>
              <a:rPr lang="en-US" altLang="zh-CN"/>
              <a:t>PL/0</a:t>
            </a:r>
            <a:r>
              <a:rPr lang="zh-CN" altLang="en-US"/>
              <a:t>编译程序对语法错误采用两种方法：</a:t>
            </a:r>
          </a:p>
          <a:p>
            <a:pPr lvl="1" eaLnBrk="1" hangingPunct="1">
              <a:defRPr/>
            </a:pPr>
            <a:r>
              <a:rPr lang="zh-CN" altLang="en-US"/>
              <a:t>易于校正的错误，指出出错位置，并加以校正</a:t>
            </a:r>
          </a:p>
          <a:p>
            <a:pPr lvl="1" eaLnBrk="1" hangingPunct="1">
              <a:defRPr/>
            </a:pPr>
            <a:r>
              <a:rPr lang="zh-CN" altLang="en-US"/>
              <a:t>对某些错误，编译程序难于确定校正的措施，为了使当前的错误不致影响整个程序的崩溃，把错误尽量局限在一个局部的语法单位，跳过后面的输入的单词符号，直到读入一个能使编译程序恢复正常的单词为止。</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4"/>
          <p:cNvSpPr>
            <a:spLocks noGrp="1"/>
          </p:cNvSpPr>
          <p:nvPr>
            <p:ph type="sldNum" sz="quarter" idx="11"/>
          </p:nvPr>
        </p:nvSpPr>
        <p:spPr>
          <a:noFill/>
        </p:spPr>
        <p:txBody>
          <a:bodyPr/>
          <a:lstStyle/>
          <a:p>
            <a:fld id="{3F94C014-1FD5-4D6C-89B9-9EF88C6BD398}" type="slidenum">
              <a:rPr lang="en-US" altLang="zh-CN" smtClean="0">
                <a:ea typeface="宋体" charset="-122"/>
              </a:rPr>
              <a:pPr/>
              <a:t>49</a:t>
            </a:fld>
            <a:endParaRPr lang="en-US" altLang="zh-CN">
              <a:ea typeface="宋体" charset="-122"/>
            </a:endParaRPr>
          </a:p>
        </p:txBody>
      </p:sp>
      <p:sp>
        <p:nvSpPr>
          <p:cNvPr id="10" name="页脚占位符 5"/>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52228" name="Rectangle 3"/>
          <p:cNvSpPr>
            <a:spLocks noChangeArrowheads="1"/>
          </p:cNvSpPr>
          <p:nvPr/>
        </p:nvSpPr>
        <p:spPr bwMode="auto">
          <a:xfrm>
            <a:off x="7002904" y="88900"/>
            <a:ext cx="2055371" cy="246221"/>
          </a:xfrm>
          <a:prstGeom prst="rect">
            <a:avLst/>
          </a:prstGeom>
          <a:noFill/>
          <a:ln w="9525">
            <a:noFill/>
            <a:miter lim="800000"/>
            <a:headEnd/>
            <a:tailEnd/>
          </a:ln>
        </p:spPr>
        <p:txBody>
          <a:bodyPr wrap="none">
            <a:spAutoFit/>
          </a:bodyPr>
          <a:lstStyle/>
          <a:p>
            <a:pPr algn="r"/>
            <a:r>
              <a:rPr lang="en-US" altLang="en-US" sz="1000" dirty="0">
                <a:solidFill>
                  <a:schemeClr val="tx2"/>
                </a:solidFill>
                <a:latin typeface="Arial" charset="0"/>
              </a:rPr>
              <a:t>6　PL/0编译程序的语法错误处理</a:t>
            </a:r>
            <a:endParaRPr lang="zh-CN" altLang="en-US" sz="1000" dirty="0">
              <a:solidFill>
                <a:schemeClr val="tx2"/>
              </a:solidFill>
              <a:latin typeface="Arial" charset="0"/>
            </a:endParaRPr>
          </a:p>
        </p:txBody>
      </p:sp>
      <p:sp>
        <p:nvSpPr>
          <p:cNvPr id="124933" name="Rectangle 5"/>
          <p:cNvSpPr>
            <a:spLocks noGrp="1" noChangeArrowheads="1"/>
          </p:cNvSpPr>
          <p:nvPr>
            <p:ph type="body" idx="1"/>
          </p:nvPr>
        </p:nvSpPr>
        <p:spPr/>
        <p:txBody>
          <a:bodyPr/>
          <a:lstStyle/>
          <a:p>
            <a:pPr eaLnBrk="1" hangingPunct="1">
              <a:defRPr/>
            </a:pPr>
            <a:r>
              <a:rPr kumimoji="1" lang="zh-CN" altLang="en-US"/>
              <a:t>在进入某个语法单位时，调用</a:t>
            </a:r>
            <a:r>
              <a:rPr kumimoji="1" lang="en-US" altLang="zh-CN"/>
              <a:t>test,</a:t>
            </a:r>
            <a:r>
              <a:rPr kumimoji="1" lang="zh-CN" altLang="zh-CN"/>
              <a:t>检查当前符号是否属于该语法单位的开始符号集合。若不属于，则</a:t>
            </a:r>
            <a:r>
              <a:rPr kumimoji="1" lang="zh-CN" altLang="en-US">
                <a:solidFill>
                  <a:srgbClr val="FFCC00"/>
                </a:solidFill>
              </a:rPr>
              <a:t>滤去开始符号和后继符号集合外</a:t>
            </a:r>
            <a:r>
              <a:rPr kumimoji="1" lang="zh-CN" altLang="en-US"/>
              <a:t>的所有符号</a:t>
            </a:r>
          </a:p>
          <a:p>
            <a:pPr eaLnBrk="1" hangingPunct="1">
              <a:defRPr/>
            </a:pPr>
            <a:r>
              <a:rPr kumimoji="1" lang="zh-CN" altLang="en-US"/>
              <a:t>在语法单位分析结束时，调用</a:t>
            </a:r>
            <a:r>
              <a:rPr kumimoji="1" lang="en-US" altLang="zh-CN"/>
              <a:t>test,</a:t>
            </a:r>
            <a:r>
              <a:rPr kumimoji="1" lang="zh-CN" altLang="en-US"/>
              <a:t>检查当前符号是否属于调用该语法单位时应有的后继符号集合。若不属于，则</a:t>
            </a:r>
            <a:r>
              <a:rPr kumimoji="1" lang="zh-CN" altLang="en-US">
                <a:solidFill>
                  <a:srgbClr val="FFCC00"/>
                </a:solidFill>
              </a:rPr>
              <a:t>滤去后继符号和开始符号集合外</a:t>
            </a:r>
            <a:r>
              <a:rPr kumimoji="1" lang="zh-CN" altLang="en-US"/>
              <a:t>的所有符号</a:t>
            </a:r>
            <a:endParaRPr lang="zh-CN" altLang="en-US"/>
          </a:p>
        </p:txBody>
      </p:sp>
      <p:grpSp>
        <p:nvGrpSpPr>
          <p:cNvPr id="52230" name="Group 10"/>
          <p:cNvGrpSpPr>
            <a:grpSpLocks/>
          </p:cNvGrpSpPr>
          <p:nvPr/>
        </p:nvGrpSpPr>
        <p:grpSpPr bwMode="auto">
          <a:xfrm>
            <a:off x="539750" y="333375"/>
            <a:ext cx="7696200" cy="1187450"/>
            <a:chOff x="340" y="210"/>
            <a:chExt cx="4848" cy="748"/>
          </a:xfrm>
        </p:grpSpPr>
        <p:sp>
          <p:nvSpPr>
            <p:cNvPr id="52231" name="Line 6"/>
            <p:cNvSpPr>
              <a:spLocks noChangeShapeType="1"/>
            </p:cNvSpPr>
            <p:nvPr/>
          </p:nvSpPr>
          <p:spPr bwMode="auto">
            <a:xfrm flipV="1">
              <a:off x="1780" y="436"/>
              <a:ext cx="11" cy="302"/>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2232" name="Line 7"/>
            <p:cNvSpPr>
              <a:spLocks noChangeShapeType="1"/>
            </p:cNvSpPr>
            <p:nvPr/>
          </p:nvSpPr>
          <p:spPr bwMode="auto">
            <a:xfrm flipH="1" flipV="1">
              <a:off x="3696" y="436"/>
              <a:ext cx="4" cy="302"/>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2233" name="Text Box 8"/>
            <p:cNvSpPr txBox="1">
              <a:spLocks noChangeArrowheads="1"/>
            </p:cNvSpPr>
            <p:nvPr/>
          </p:nvSpPr>
          <p:spPr bwMode="auto">
            <a:xfrm>
              <a:off x="340" y="210"/>
              <a:ext cx="4848" cy="748"/>
            </a:xfrm>
            <a:prstGeom prst="rect">
              <a:avLst/>
            </a:prstGeom>
            <a:noFill/>
            <a:ln w="12700">
              <a:noFill/>
              <a:miter lim="800000"/>
              <a:headEnd/>
              <a:tailEnd/>
            </a:ln>
          </p:spPr>
          <p:txBody>
            <a:bodyPr>
              <a:spAutoFit/>
            </a:bodyPr>
            <a:lstStyle/>
            <a:p>
              <a:pPr algn="ctr" eaLnBrk="0" hangingPunct="0"/>
              <a:r>
                <a:rPr kumimoji="1" lang="en-US" altLang="zh-CN" sz="2400" b="1">
                  <a:latin typeface="宋体" charset="-122"/>
                </a:rPr>
                <a:t>╳╳╳╳╳╳╳╳╳╳╳╳╳╳╳╳╳╳╳</a:t>
              </a:r>
            </a:p>
            <a:p>
              <a:pPr algn="r" eaLnBrk="0" hangingPunct="0"/>
              <a:endParaRPr kumimoji="1" lang="en-US" altLang="zh-CN" sz="2400" b="1">
                <a:latin typeface="宋体" charset="-122"/>
              </a:endParaRPr>
            </a:p>
            <a:p>
              <a:pPr algn="just" eaLnBrk="0" hangingPunct="0"/>
              <a:r>
                <a:rPr kumimoji="1" lang="en-US" altLang="zh-CN" sz="2400" b="1">
                  <a:latin typeface="宋体" charset="-122"/>
                </a:rPr>
                <a:t>            TEST                TEST</a:t>
              </a:r>
              <a:endParaRPr kumimoji="1" lang="en-US" altLang="zh-CN" sz="2400" b="1">
                <a:latin typeface="Times New Roman" pitchFamily="18"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2"/>
          <p:cNvSpPr>
            <a:spLocks noGrp="1"/>
          </p:cNvSpPr>
          <p:nvPr>
            <p:ph type="sldNum" sz="quarter" idx="11"/>
          </p:nvPr>
        </p:nvSpPr>
        <p:spPr>
          <a:noFill/>
        </p:spPr>
        <p:txBody>
          <a:bodyPr/>
          <a:lstStyle/>
          <a:p>
            <a:fld id="{BC9180F0-539E-49B1-BE69-B5B27DAF3FA1}" type="slidenum">
              <a:rPr lang="en-US" altLang="zh-CN" smtClean="0">
                <a:ea typeface="宋体" charset="-122"/>
              </a:rPr>
              <a:pPr/>
              <a:t>5</a:t>
            </a:fld>
            <a:endParaRPr lang="en-US" altLang="zh-CN">
              <a:ea typeface="宋体" charset="-122"/>
            </a:endParaRPr>
          </a:p>
        </p:txBody>
      </p:sp>
      <p:sp>
        <p:nvSpPr>
          <p:cNvPr id="82" name="页脚占位符 3"/>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102405" name="Text Box 5"/>
          <p:cNvSpPr txBox="1">
            <a:spLocks noChangeArrowheads="1"/>
          </p:cNvSpPr>
          <p:nvPr/>
        </p:nvSpPr>
        <p:spPr bwMode="auto">
          <a:xfrm>
            <a:off x="684213" y="455613"/>
            <a:ext cx="1171575" cy="396875"/>
          </a:xfrm>
          <a:prstGeom prst="rect">
            <a:avLst/>
          </a:prstGeom>
          <a:noFill/>
          <a:ln w="19050" algn="ctr">
            <a:noFill/>
            <a:miter lim="800000"/>
            <a:headEnd/>
            <a:tailEnd/>
          </a:ln>
          <a:effectLst/>
        </p:spPr>
        <p:txBody>
          <a:bodyPr anchor="ctr" anchorCtr="1"/>
          <a:lstStyle/>
          <a:p>
            <a:pPr algn="ctr">
              <a:defRPr/>
            </a:pPr>
            <a:r>
              <a:rPr kumimoji="1" lang="zh-CN" altLang="en-US" sz="2000" b="1">
                <a:effectLst>
                  <a:outerShdw blurRad="38100" dist="38100" dir="2700000" algn="tl">
                    <a:srgbClr val="000000"/>
                  </a:outerShdw>
                </a:effectLst>
                <a:latin typeface="+mn-lt"/>
                <a:ea typeface="楷体" pitchFamily="49" charset="-122"/>
              </a:rPr>
              <a:t>语句</a:t>
            </a:r>
          </a:p>
        </p:txBody>
      </p:sp>
      <p:grpSp>
        <p:nvGrpSpPr>
          <p:cNvPr id="7173" name="Group 133"/>
          <p:cNvGrpSpPr>
            <a:grpSpLocks/>
          </p:cNvGrpSpPr>
          <p:nvPr/>
        </p:nvGrpSpPr>
        <p:grpSpPr bwMode="auto">
          <a:xfrm>
            <a:off x="1855788" y="474663"/>
            <a:ext cx="7829550" cy="5762625"/>
            <a:chOff x="1169" y="299"/>
            <a:chExt cx="4523" cy="3630"/>
          </a:xfrm>
        </p:grpSpPr>
        <p:sp>
          <p:nvSpPr>
            <p:cNvPr id="102406" name="Line 6"/>
            <p:cNvSpPr>
              <a:spLocks noChangeShapeType="1"/>
            </p:cNvSpPr>
            <p:nvPr/>
          </p:nvSpPr>
          <p:spPr bwMode="auto">
            <a:xfrm flipH="1">
              <a:off x="1399" y="430"/>
              <a:ext cx="0" cy="3499"/>
            </a:xfrm>
            <a:prstGeom prst="line">
              <a:avLst/>
            </a:prstGeom>
            <a:noFill/>
            <a:ln w="38100">
              <a:solidFill>
                <a:srgbClr val="FFCC00"/>
              </a:solidFill>
              <a:round/>
              <a:headEnd/>
              <a:tailEnd/>
            </a:ln>
            <a:effectLst/>
          </p:spPr>
          <p:txBody>
            <a:bodyPr lIns="18000" rIns="18000" anchor="ctr" anchorCtr="1"/>
            <a:lstStyle/>
            <a:p>
              <a:pPr>
                <a:defRPr/>
              </a:pPr>
              <a:endParaRPr lang="zh-CN" altLang="en-US">
                <a:latin typeface="+mn-lt"/>
                <a:ea typeface="楷体" pitchFamily="49" charset="-122"/>
              </a:endParaRPr>
            </a:p>
          </p:txBody>
        </p:sp>
        <p:sp>
          <p:nvSpPr>
            <p:cNvPr id="102412" name="AutoShape 12"/>
            <p:cNvSpPr>
              <a:spLocks noChangeArrowheads="1"/>
            </p:cNvSpPr>
            <p:nvPr/>
          </p:nvSpPr>
          <p:spPr bwMode="auto">
            <a:xfrm>
              <a:off x="2788" y="310"/>
              <a:ext cx="227" cy="227"/>
            </a:xfrm>
            <a:prstGeom prst="flowChartConnector">
              <a:avLst/>
            </a:prstGeom>
            <a:solidFill>
              <a:srgbClr val="FFFF99">
                <a:alpha val="20000"/>
              </a:srgbClr>
            </a:solidFill>
            <a:ln w="38100" algn="ctr">
              <a:solidFill>
                <a:srgbClr val="FFCC00"/>
              </a:solidFill>
              <a:round/>
              <a:headEnd/>
              <a:tailEnd/>
            </a:ln>
            <a:effectLst/>
          </p:spPr>
          <p:txBody>
            <a:bodyPr lIns="18000" rIns="18000" anchor="ctr" anchorCtr="1"/>
            <a:lstStyle/>
            <a:p>
              <a:pPr lvl="0" algn="ctr">
                <a:defRPr/>
              </a:pPr>
              <a:r>
                <a:rPr kumimoji="1" lang="en-US" altLang="zh-CN" sz="1400" b="1">
                  <a:solidFill>
                    <a:srgbClr val="FFFFFF"/>
                  </a:solidFill>
                  <a:effectLst>
                    <a:outerShdw blurRad="38100" dist="38100" dir="2700000" algn="tl">
                      <a:srgbClr val="000000"/>
                    </a:outerShdw>
                  </a:effectLst>
                  <a:latin typeface="Courier New"/>
                  <a:ea typeface="楷体" pitchFamily="49" charset="-122"/>
                </a:rPr>
                <a:t>:=</a:t>
              </a:r>
            </a:p>
          </p:txBody>
        </p:sp>
        <p:sp>
          <p:nvSpPr>
            <p:cNvPr id="102420" name="AutoShape 20"/>
            <p:cNvSpPr>
              <a:spLocks noChangeArrowheads="1"/>
            </p:cNvSpPr>
            <p:nvPr/>
          </p:nvSpPr>
          <p:spPr bwMode="auto">
            <a:xfrm>
              <a:off x="1656" y="310"/>
              <a:ext cx="793" cy="227"/>
            </a:xfrm>
            <a:prstGeom prst="roundRect">
              <a:avLst>
                <a:gd name="adj" fmla="val 44852"/>
              </a:avLst>
            </a:prstGeom>
            <a:solidFill>
              <a:srgbClr val="FFFF99">
                <a:alpha val="20000"/>
              </a:srgbClr>
            </a:solidFill>
            <a:ln w="38100" algn="ctr">
              <a:solidFill>
                <a:srgbClr val="FFCC00"/>
              </a:solidFill>
              <a:round/>
              <a:headEnd/>
              <a:tailEnd/>
            </a:ln>
            <a:effectLst/>
          </p:spPr>
          <p:txBody>
            <a:bodyPr lIns="18000" rIns="18000"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a:ea typeface="楷体" pitchFamily="49" charset="-122"/>
                </a:rPr>
                <a:t>ident</a:t>
              </a:r>
            </a:p>
          </p:txBody>
        </p:sp>
        <p:cxnSp>
          <p:nvCxnSpPr>
            <p:cNvPr id="7179" name="AutoShape 25"/>
            <p:cNvCxnSpPr>
              <a:cxnSpLocks noChangeShapeType="1"/>
              <a:stCxn id="102405" idx="3"/>
              <a:endCxn id="102420" idx="1"/>
            </p:cNvCxnSpPr>
            <p:nvPr/>
          </p:nvCxnSpPr>
          <p:spPr bwMode="auto">
            <a:xfrm>
              <a:off x="1169" y="412"/>
              <a:ext cx="481" cy="12"/>
            </a:xfrm>
            <a:prstGeom prst="straightConnector1">
              <a:avLst/>
            </a:prstGeom>
            <a:noFill/>
            <a:ln w="38100">
              <a:solidFill>
                <a:srgbClr val="FFCC00"/>
              </a:solidFill>
              <a:round/>
              <a:headEnd/>
              <a:tailEnd type="triangle" w="med" len="med"/>
            </a:ln>
          </p:spPr>
        </p:cxnSp>
        <p:cxnSp>
          <p:nvCxnSpPr>
            <p:cNvPr id="7180" name="AutoShape 49"/>
            <p:cNvCxnSpPr>
              <a:cxnSpLocks noChangeShapeType="1"/>
              <a:stCxn id="102420" idx="3"/>
              <a:endCxn id="102412" idx="2"/>
            </p:cNvCxnSpPr>
            <p:nvPr/>
          </p:nvCxnSpPr>
          <p:spPr bwMode="auto">
            <a:xfrm>
              <a:off x="2455" y="424"/>
              <a:ext cx="327" cy="0"/>
            </a:xfrm>
            <a:prstGeom prst="straightConnector1">
              <a:avLst/>
            </a:prstGeom>
            <a:noFill/>
            <a:ln w="38100">
              <a:solidFill>
                <a:srgbClr val="FFCC00"/>
              </a:solidFill>
              <a:round/>
              <a:headEnd/>
              <a:tailEnd type="triangle" w="med" len="med"/>
            </a:ln>
          </p:spPr>
        </p:cxnSp>
        <p:sp>
          <p:nvSpPr>
            <p:cNvPr id="102450" name="Text Box 50"/>
            <p:cNvSpPr txBox="1">
              <a:spLocks noChangeArrowheads="1"/>
            </p:cNvSpPr>
            <p:nvPr/>
          </p:nvSpPr>
          <p:spPr bwMode="auto">
            <a:xfrm>
              <a:off x="3377" y="310"/>
              <a:ext cx="791" cy="227"/>
            </a:xfrm>
            <a:prstGeom prst="rect">
              <a:avLst/>
            </a:prstGeom>
            <a:solidFill>
              <a:srgbClr val="FFCCCC">
                <a:alpha val="20000"/>
              </a:srgbClr>
            </a:solidFill>
            <a:ln w="38100" algn="ctr">
              <a:solidFill>
                <a:srgbClr val="FF0000"/>
              </a:solidFill>
              <a:miter lim="800000"/>
              <a:headEnd/>
              <a:tailEnd/>
            </a:ln>
            <a:effectLst/>
          </p:spPr>
          <p:txBody>
            <a:bodyPr lIns="18000" rIns="18000" anchor="ctr" anchorCtr="1"/>
            <a:lstStyle/>
            <a:p>
              <a:pPr algn="ctr">
                <a:defRPr/>
              </a:pPr>
              <a:r>
                <a:rPr kumimoji="1" lang="zh-CN" altLang="en-US" sz="2000" b="1">
                  <a:effectLst>
                    <a:outerShdw blurRad="38100" dist="38100" dir="2700000" algn="tl">
                      <a:srgbClr val="000000"/>
                    </a:outerShdw>
                  </a:effectLst>
                  <a:latin typeface="+mn-lt"/>
                  <a:ea typeface="楷体" pitchFamily="49" charset="-122"/>
                </a:rPr>
                <a:t>表达式</a:t>
              </a:r>
            </a:p>
          </p:txBody>
        </p:sp>
        <p:grpSp>
          <p:nvGrpSpPr>
            <p:cNvPr id="7182" name="Group 113"/>
            <p:cNvGrpSpPr>
              <a:grpSpLocks/>
            </p:cNvGrpSpPr>
            <p:nvPr/>
          </p:nvGrpSpPr>
          <p:grpSpPr bwMode="auto">
            <a:xfrm>
              <a:off x="1397" y="708"/>
              <a:ext cx="2594" cy="227"/>
              <a:chOff x="1397" y="754"/>
              <a:chExt cx="2594" cy="227"/>
            </a:xfrm>
          </p:grpSpPr>
          <p:sp>
            <p:nvSpPr>
              <p:cNvPr id="102418" name="Line 18"/>
              <p:cNvSpPr>
                <a:spLocks noChangeShapeType="1"/>
              </p:cNvSpPr>
              <p:nvPr/>
            </p:nvSpPr>
            <p:spPr bwMode="auto">
              <a:xfrm flipH="1" flipV="1">
                <a:off x="1397" y="877"/>
                <a:ext cx="253" cy="0"/>
              </a:xfrm>
              <a:prstGeom prst="line">
                <a:avLst/>
              </a:prstGeom>
              <a:noFill/>
              <a:ln w="38100">
                <a:solidFill>
                  <a:srgbClr val="FFCC00"/>
                </a:solidFill>
                <a:round/>
                <a:headEnd type="triangle" w="med" len="med"/>
                <a:tailEnd/>
              </a:ln>
              <a:effectLst/>
            </p:spPr>
            <p:txBody>
              <a:bodyPr lIns="18000" rIns="18000" anchor="ctr" anchorCtr="1"/>
              <a:lstStyle/>
              <a:p>
                <a:pPr>
                  <a:defRPr/>
                </a:pPr>
                <a:endParaRPr lang="zh-CN" altLang="en-US">
                  <a:latin typeface="+mn-lt"/>
                  <a:ea typeface="楷体" pitchFamily="49" charset="-122"/>
                </a:endParaRPr>
              </a:p>
            </p:txBody>
          </p:sp>
          <p:cxnSp>
            <p:nvCxnSpPr>
              <p:cNvPr id="7247" name="AutoShape 19"/>
              <p:cNvCxnSpPr>
                <a:cxnSpLocks noChangeShapeType="1"/>
              </p:cNvCxnSpPr>
              <p:nvPr/>
            </p:nvCxnSpPr>
            <p:spPr bwMode="auto">
              <a:xfrm rot="10800000">
                <a:off x="2446" y="868"/>
                <a:ext cx="746" cy="0"/>
              </a:xfrm>
              <a:prstGeom prst="straightConnector1">
                <a:avLst/>
              </a:prstGeom>
              <a:noFill/>
              <a:ln w="38100">
                <a:solidFill>
                  <a:srgbClr val="FFCC00"/>
                </a:solidFill>
                <a:round/>
                <a:headEnd type="triangle" w="med" len="med"/>
                <a:tailEnd/>
              </a:ln>
            </p:spPr>
          </p:cxnSp>
          <p:sp>
            <p:nvSpPr>
              <p:cNvPr id="102451" name="AutoShape 51"/>
              <p:cNvSpPr>
                <a:spLocks noChangeArrowheads="1"/>
              </p:cNvSpPr>
              <p:nvPr/>
            </p:nvSpPr>
            <p:spPr bwMode="auto">
              <a:xfrm>
                <a:off x="1650" y="754"/>
                <a:ext cx="791" cy="227"/>
              </a:xfrm>
              <a:prstGeom prst="roundRect">
                <a:avLst>
                  <a:gd name="adj" fmla="val 44852"/>
                </a:avLst>
              </a:prstGeom>
              <a:solidFill>
                <a:srgbClr val="FFFF99">
                  <a:alpha val="20000"/>
                </a:srgbClr>
              </a:solidFill>
              <a:ln w="38100" algn="ctr">
                <a:solidFill>
                  <a:srgbClr val="FFCC00"/>
                </a:solidFill>
                <a:round/>
                <a:headEnd/>
                <a:tailEnd/>
              </a:ln>
              <a:effectLst/>
            </p:spPr>
            <p:txBody>
              <a:bodyPr lIns="18000" rIns="18000"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a:ea typeface="楷体" pitchFamily="49" charset="-122"/>
                  </a:rPr>
                  <a:t>call</a:t>
                </a:r>
              </a:p>
            </p:txBody>
          </p:sp>
          <p:sp>
            <p:nvSpPr>
              <p:cNvPr id="102452" name="AutoShape 52"/>
              <p:cNvSpPr>
                <a:spLocks noChangeArrowheads="1"/>
              </p:cNvSpPr>
              <p:nvPr/>
            </p:nvSpPr>
            <p:spPr bwMode="auto">
              <a:xfrm>
                <a:off x="3198" y="754"/>
                <a:ext cx="793" cy="227"/>
              </a:xfrm>
              <a:prstGeom prst="roundRect">
                <a:avLst>
                  <a:gd name="adj" fmla="val 44852"/>
                </a:avLst>
              </a:prstGeom>
              <a:solidFill>
                <a:srgbClr val="FFFF99">
                  <a:alpha val="20000"/>
                </a:srgbClr>
              </a:solidFill>
              <a:ln w="38100" algn="ctr">
                <a:solidFill>
                  <a:srgbClr val="FFCC00"/>
                </a:solidFill>
                <a:round/>
                <a:headEnd/>
                <a:tailEnd/>
              </a:ln>
              <a:effectLst/>
            </p:spPr>
            <p:txBody>
              <a:bodyPr lIns="18000" rIns="18000"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a:ea typeface="楷体" pitchFamily="49" charset="-122"/>
                  </a:rPr>
                  <a:t>ident</a:t>
                </a:r>
              </a:p>
            </p:txBody>
          </p:sp>
        </p:grpSp>
        <p:cxnSp>
          <p:nvCxnSpPr>
            <p:cNvPr id="7183" name="AutoShape 53"/>
            <p:cNvCxnSpPr>
              <a:cxnSpLocks noChangeShapeType="1"/>
              <a:stCxn id="102412" idx="6"/>
              <a:endCxn id="102450" idx="1"/>
            </p:cNvCxnSpPr>
            <p:nvPr/>
          </p:nvCxnSpPr>
          <p:spPr bwMode="auto">
            <a:xfrm>
              <a:off x="3021" y="424"/>
              <a:ext cx="350" cy="0"/>
            </a:xfrm>
            <a:prstGeom prst="straightConnector1">
              <a:avLst/>
            </a:prstGeom>
            <a:noFill/>
            <a:ln w="38100">
              <a:solidFill>
                <a:srgbClr val="FFCC00"/>
              </a:solidFill>
              <a:round/>
              <a:headEnd/>
              <a:tailEnd type="triangle" w="med" len="med"/>
            </a:ln>
          </p:spPr>
        </p:cxnSp>
        <p:grpSp>
          <p:nvGrpSpPr>
            <p:cNvPr id="7184" name="Group 67"/>
            <p:cNvGrpSpPr>
              <a:grpSpLocks/>
            </p:cNvGrpSpPr>
            <p:nvPr/>
          </p:nvGrpSpPr>
          <p:grpSpPr bwMode="auto">
            <a:xfrm>
              <a:off x="1413" y="1117"/>
              <a:ext cx="3568" cy="564"/>
              <a:chOff x="1407" y="1253"/>
              <a:chExt cx="3568" cy="564"/>
            </a:xfrm>
          </p:grpSpPr>
          <p:sp>
            <p:nvSpPr>
              <p:cNvPr id="102432" name="AutoShape 32"/>
              <p:cNvSpPr>
                <a:spLocks noChangeArrowheads="1"/>
              </p:cNvSpPr>
              <p:nvPr/>
            </p:nvSpPr>
            <p:spPr bwMode="auto">
              <a:xfrm>
                <a:off x="1638" y="1267"/>
                <a:ext cx="793" cy="227"/>
              </a:xfrm>
              <a:prstGeom prst="roundRect">
                <a:avLst>
                  <a:gd name="adj" fmla="val 44852"/>
                </a:avLst>
              </a:prstGeom>
              <a:solidFill>
                <a:srgbClr val="FFFF99">
                  <a:alpha val="20000"/>
                </a:srgbClr>
              </a:solidFill>
              <a:ln w="38100" algn="ctr">
                <a:solidFill>
                  <a:srgbClr val="FFCC00"/>
                </a:solidFill>
                <a:round/>
                <a:headEnd/>
                <a:tailEnd/>
              </a:ln>
              <a:effectLst/>
            </p:spPr>
            <p:txBody>
              <a:bodyPr lIns="18000" rIns="18000"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a:ea typeface="楷体" pitchFamily="49" charset="-122"/>
                  </a:rPr>
                  <a:t>begin</a:t>
                </a:r>
              </a:p>
            </p:txBody>
          </p:sp>
          <p:cxnSp>
            <p:nvCxnSpPr>
              <p:cNvPr id="7235" name="AutoShape 34"/>
              <p:cNvCxnSpPr>
                <a:cxnSpLocks noChangeShapeType="1"/>
                <a:stCxn id="102432" idx="3"/>
                <a:endCxn id="102454" idx="1"/>
              </p:cNvCxnSpPr>
              <p:nvPr/>
            </p:nvCxnSpPr>
            <p:spPr bwMode="auto">
              <a:xfrm flipV="1">
                <a:off x="2437" y="1380"/>
                <a:ext cx="226" cy="1"/>
              </a:xfrm>
              <a:prstGeom prst="straightConnector1">
                <a:avLst/>
              </a:prstGeom>
              <a:noFill/>
              <a:ln w="38100">
                <a:solidFill>
                  <a:srgbClr val="FFCC00"/>
                </a:solidFill>
                <a:round/>
                <a:headEnd/>
                <a:tailEnd type="triangle" w="med" len="med"/>
              </a:ln>
            </p:spPr>
          </p:cxnSp>
          <p:sp>
            <p:nvSpPr>
              <p:cNvPr id="102436" name="Line 36"/>
              <p:cNvSpPr>
                <a:spLocks noChangeShapeType="1"/>
              </p:cNvSpPr>
              <p:nvPr/>
            </p:nvSpPr>
            <p:spPr bwMode="auto">
              <a:xfrm>
                <a:off x="1407" y="1380"/>
                <a:ext cx="227" cy="0"/>
              </a:xfrm>
              <a:prstGeom prst="line">
                <a:avLst/>
              </a:prstGeom>
              <a:noFill/>
              <a:ln w="38100">
                <a:solidFill>
                  <a:srgbClr val="FFCC00"/>
                </a:solidFill>
                <a:round/>
                <a:headEnd/>
                <a:tailEnd type="triangle" w="med" len="med"/>
              </a:ln>
              <a:effectLst/>
            </p:spPr>
            <p:txBody>
              <a:bodyPr lIns="18000" rIns="18000" anchor="ctr" anchorCtr="1"/>
              <a:lstStyle/>
              <a:p>
                <a:pPr>
                  <a:defRPr/>
                </a:pPr>
                <a:endParaRPr lang="zh-CN" altLang="en-US">
                  <a:latin typeface="+mn-lt"/>
                  <a:ea typeface="楷体" pitchFamily="49" charset="-122"/>
                </a:endParaRPr>
              </a:p>
            </p:txBody>
          </p:sp>
          <p:sp>
            <p:nvSpPr>
              <p:cNvPr id="102454" name="Text Box 54"/>
              <p:cNvSpPr txBox="1">
                <a:spLocks noChangeArrowheads="1"/>
              </p:cNvSpPr>
              <p:nvPr/>
            </p:nvSpPr>
            <p:spPr bwMode="auto">
              <a:xfrm>
                <a:off x="2669" y="1266"/>
                <a:ext cx="453" cy="227"/>
              </a:xfrm>
              <a:prstGeom prst="rect">
                <a:avLst/>
              </a:prstGeom>
              <a:solidFill>
                <a:srgbClr val="FFCCCC">
                  <a:alpha val="20000"/>
                </a:srgbClr>
              </a:solidFill>
              <a:ln w="38100" algn="ctr">
                <a:solidFill>
                  <a:srgbClr val="FF0000"/>
                </a:solidFill>
                <a:miter lim="800000"/>
                <a:headEnd/>
                <a:tailEnd/>
              </a:ln>
              <a:effectLst/>
            </p:spPr>
            <p:txBody>
              <a:bodyPr lIns="18000" rIns="18000" anchor="ctr" anchorCtr="1"/>
              <a:lstStyle/>
              <a:p>
                <a:pPr algn="ctr">
                  <a:defRPr/>
                </a:pPr>
                <a:r>
                  <a:rPr kumimoji="1" lang="zh-CN" altLang="en-US" sz="2000" b="1">
                    <a:effectLst>
                      <a:outerShdw blurRad="38100" dist="38100" dir="2700000" algn="tl">
                        <a:srgbClr val="000000"/>
                      </a:outerShdw>
                    </a:effectLst>
                    <a:latin typeface="+mn-lt"/>
                    <a:ea typeface="楷体" pitchFamily="49" charset="-122"/>
                  </a:rPr>
                  <a:t>语句</a:t>
                </a:r>
              </a:p>
            </p:txBody>
          </p:sp>
          <p:sp>
            <p:nvSpPr>
              <p:cNvPr id="102455" name="AutoShape 55"/>
              <p:cNvSpPr>
                <a:spLocks noChangeArrowheads="1"/>
              </p:cNvSpPr>
              <p:nvPr/>
            </p:nvSpPr>
            <p:spPr bwMode="auto">
              <a:xfrm>
                <a:off x="4522" y="1253"/>
                <a:ext cx="453" cy="227"/>
              </a:xfrm>
              <a:prstGeom prst="roundRect">
                <a:avLst>
                  <a:gd name="adj" fmla="val 44852"/>
                </a:avLst>
              </a:prstGeom>
              <a:solidFill>
                <a:srgbClr val="FFFF99">
                  <a:alpha val="20000"/>
                </a:srgbClr>
              </a:solidFill>
              <a:ln w="38100" algn="ctr">
                <a:solidFill>
                  <a:srgbClr val="FFCC00"/>
                </a:solidFill>
                <a:round/>
                <a:headEnd/>
                <a:tailEnd/>
              </a:ln>
              <a:effectLst/>
            </p:spPr>
            <p:txBody>
              <a:bodyPr lIns="18000" rIns="18000"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a:ea typeface="楷体" pitchFamily="49" charset="-122"/>
                  </a:rPr>
                  <a:t>end</a:t>
                </a:r>
              </a:p>
            </p:txBody>
          </p:sp>
          <p:cxnSp>
            <p:nvCxnSpPr>
              <p:cNvPr id="7239" name="AutoShape 61"/>
              <p:cNvCxnSpPr>
                <a:cxnSpLocks noChangeShapeType="1"/>
                <a:stCxn id="102454" idx="3"/>
                <a:endCxn id="102455" idx="1"/>
              </p:cNvCxnSpPr>
              <p:nvPr/>
            </p:nvCxnSpPr>
            <p:spPr bwMode="auto">
              <a:xfrm flipV="1">
                <a:off x="3128" y="1367"/>
                <a:ext cx="1388" cy="13"/>
              </a:xfrm>
              <a:prstGeom prst="straightConnector1">
                <a:avLst/>
              </a:prstGeom>
              <a:noFill/>
              <a:ln w="38100">
                <a:solidFill>
                  <a:srgbClr val="FFCC00"/>
                </a:solidFill>
                <a:round/>
                <a:headEnd/>
                <a:tailEnd type="triangle" w="med" len="med"/>
              </a:ln>
            </p:spPr>
          </p:cxnSp>
          <p:grpSp>
            <p:nvGrpSpPr>
              <p:cNvPr id="7240" name="Group 66"/>
              <p:cNvGrpSpPr>
                <a:grpSpLocks/>
              </p:cNvGrpSpPr>
              <p:nvPr/>
            </p:nvGrpSpPr>
            <p:grpSpPr bwMode="auto">
              <a:xfrm>
                <a:off x="3246" y="1357"/>
                <a:ext cx="1136" cy="460"/>
                <a:chOff x="3246" y="1357"/>
                <a:chExt cx="1136" cy="460"/>
              </a:xfrm>
            </p:grpSpPr>
            <p:sp>
              <p:nvSpPr>
                <p:cNvPr id="102456" name="Text Box 56"/>
                <p:cNvSpPr txBox="1">
                  <a:spLocks noChangeArrowheads="1"/>
                </p:cNvSpPr>
                <p:nvPr/>
              </p:nvSpPr>
              <p:spPr bwMode="auto">
                <a:xfrm>
                  <a:off x="3391" y="1590"/>
                  <a:ext cx="453" cy="227"/>
                </a:xfrm>
                <a:prstGeom prst="rect">
                  <a:avLst/>
                </a:prstGeom>
                <a:solidFill>
                  <a:srgbClr val="FFCCCC">
                    <a:alpha val="20000"/>
                  </a:srgbClr>
                </a:solidFill>
                <a:ln w="38100" algn="ctr">
                  <a:solidFill>
                    <a:srgbClr val="FF0000"/>
                  </a:solidFill>
                  <a:miter lim="800000"/>
                  <a:headEnd/>
                  <a:tailEnd/>
                </a:ln>
                <a:effectLst/>
              </p:spPr>
              <p:txBody>
                <a:bodyPr lIns="18000" rIns="18000" anchor="ctr" anchorCtr="1"/>
                <a:lstStyle/>
                <a:p>
                  <a:pPr algn="ctr">
                    <a:defRPr/>
                  </a:pPr>
                  <a:r>
                    <a:rPr kumimoji="1" lang="zh-CN" altLang="en-US" sz="2000" b="1">
                      <a:effectLst>
                        <a:outerShdw blurRad="38100" dist="38100" dir="2700000" algn="tl">
                          <a:srgbClr val="000000"/>
                        </a:outerShdw>
                      </a:effectLst>
                      <a:latin typeface="+mn-lt"/>
                      <a:ea typeface="楷体" pitchFamily="49" charset="-122"/>
                    </a:rPr>
                    <a:t>语句</a:t>
                  </a:r>
                </a:p>
              </p:txBody>
            </p:sp>
            <p:sp>
              <p:nvSpPr>
                <p:cNvPr id="102457" name="AutoShape 57"/>
                <p:cNvSpPr>
                  <a:spLocks noChangeArrowheads="1"/>
                </p:cNvSpPr>
                <p:nvPr/>
              </p:nvSpPr>
              <p:spPr bwMode="auto">
                <a:xfrm>
                  <a:off x="4017" y="1590"/>
                  <a:ext cx="227" cy="227"/>
                </a:xfrm>
                <a:prstGeom prst="flowChartConnector">
                  <a:avLst/>
                </a:prstGeom>
                <a:solidFill>
                  <a:srgbClr val="FFFF99">
                    <a:alpha val="20000"/>
                  </a:srgbClr>
                </a:solidFill>
                <a:ln w="38100" algn="ctr">
                  <a:solidFill>
                    <a:srgbClr val="FFCC00"/>
                  </a:solidFill>
                  <a:round/>
                  <a:headEnd/>
                  <a:tailEnd/>
                </a:ln>
                <a:effectLst/>
              </p:spPr>
              <p:txBody>
                <a:bodyPr lIns="18000" rIns="18000" anchor="ctr" anchorCtr="1"/>
                <a:lstStyle/>
                <a:p>
                  <a:pPr lvl="0" algn="ctr">
                    <a:defRPr/>
                  </a:pPr>
                  <a:r>
                    <a:rPr kumimoji="1" lang="en-US" altLang="zh-CN" sz="2000" b="1">
                      <a:solidFill>
                        <a:srgbClr val="FFFFFF"/>
                      </a:solidFill>
                      <a:effectLst>
                        <a:outerShdw blurRad="38100" dist="38100" dir="2700000" algn="tl">
                          <a:srgbClr val="000000"/>
                        </a:outerShdw>
                      </a:effectLst>
                      <a:latin typeface="Courier New"/>
                      <a:ea typeface="楷体" pitchFamily="49" charset="-122"/>
                    </a:rPr>
                    <a:t>;</a:t>
                  </a:r>
                </a:p>
              </p:txBody>
            </p:sp>
            <p:cxnSp>
              <p:nvCxnSpPr>
                <p:cNvPr id="7243" name="AutoShape 59"/>
                <p:cNvCxnSpPr>
                  <a:cxnSpLocks noChangeShapeType="1"/>
                  <a:stCxn id="102457" idx="2"/>
                  <a:endCxn id="102456" idx="3"/>
                </p:cNvCxnSpPr>
                <p:nvPr/>
              </p:nvCxnSpPr>
              <p:spPr bwMode="auto">
                <a:xfrm flipH="1">
                  <a:off x="3852" y="1704"/>
                  <a:ext cx="159" cy="0"/>
                </a:xfrm>
                <a:prstGeom prst="straightConnector1">
                  <a:avLst/>
                </a:prstGeom>
                <a:noFill/>
                <a:ln w="38100">
                  <a:solidFill>
                    <a:srgbClr val="FFCC00"/>
                  </a:solidFill>
                  <a:round/>
                  <a:headEnd/>
                  <a:tailEnd type="triangle" w="med" len="med"/>
                </a:ln>
              </p:spPr>
            </p:cxnSp>
            <p:sp>
              <p:nvSpPr>
                <p:cNvPr id="102462" name="Freeform 62"/>
                <p:cNvSpPr>
                  <a:spLocks/>
                </p:cNvSpPr>
                <p:nvPr/>
              </p:nvSpPr>
              <p:spPr bwMode="auto">
                <a:xfrm>
                  <a:off x="4246" y="1373"/>
                  <a:ext cx="136" cy="340"/>
                </a:xfrm>
                <a:custGeom>
                  <a:avLst/>
                  <a:gdLst/>
                  <a:ahLst/>
                  <a:cxnLst>
                    <a:cxn ang="0">
                      <a:pos x="136" y="0"/>
                    </a:cxn>
                    <a:cxn ang="0">
                      <a:pos x="136" y="408"/>
                    </a:cxn>
                    <a:cxn ang="0">
                      <a:pos x="0" y="408"/>
                    </a:cxn>
                  </a:cxnLst>
                  <a:rect l="0" t="0" r="r" b="b"/>
                  <a:pathLst>
                    <a:path w="136" h="408">
                      <a:moveTo>
                        <a:pt x="136" y="0"/>
                      </a:moveTo>
                      <a:lnTo>
                        <a:pt x="136" y="408"/>
                      </a:lnTo>
                      <a:lnTo>
                        <a:pt x="0" y="408"/>
                      </a:lnTo>
                    </a:path>
                  </a:pathLst>
                </a:custGeom>
                <a:noFill/>
                <a:ln w="38100" cap="flat" cmpd="sng">
                  <a:solidFill>
                    <a:srgbClr val="FFCC00"/>
                  </a:solidFill>
                  <a:prstDash val="solid"/>
                  <a:round/>
                  <a:headEnd type="none" w="med" len="med"/>
                  <a:tailEnd type="triangle" w="med" len="med"/>
                </a:ln>
                <a:effectLst/>
              </p:spPr>
              <p:txBody>
                <a:bodyPr lIns="18000" rIns="18000" anchor="ctr" anchorCtr="1"/>
                <a:lstStyle/>
                <a:p>
                  <a:pPr>
                    <a:defRPr/>
                  </a:pPr>
                  <a:endParaRPr lang="zh-CN" altLang="en-US">
                    <a:latin typeface="+mn-lt"/>
                    <a:ea typeface="楷体" pitchFamily="49" charset="-122"/>
                  </a:endParaRPr>
                </a:p>
              </p:txBody>
            </p:sp>
            <p:sp>
              <p:nvSpPr>
                <p:cNvPr id="102463" name="Freeform 63"/>
                <p:cNvSpPr>
                  <a:spLocks/>
                </p:cNvSpPr>
                <p:nvPr/>
              </p:nvSpPr>
              <p:spPr bwMode="auto">
                <a:xfrm rot="10800000" flipV="1">
                  <a:off x="3246" y="1357"/>
                  <a:ext cx="136" cy="340"/>
                </a:xfrm>
                <a:custGeom>
                  <a:avLst/>
                  <a:gdLst/>
                  <a:ahLst/>
                  <a:cxnLst>
                    <a:cxn ang="0">
                      <a:pos x="136" y="0"/>
                    </a:cxn>
                    <a:cxn ang="0">
                      <a:pos x="136" y="408"/>
                    </a:cxn>
                    <a:cxn ang="0">
                      <a:pos x="0" y="408"/>
                    </a:cxn>
                  </a:cxnLst>
                  <a:rect l="0" t="0" r="r" b="b"/>
                  <a:pathLst>
                    <a:path w="136" h="408">
                      <a:moveTo>
                        <a:pt x="136" y="0"/>
                      </a:moveTo>
                      <a:lnTo>
                        <a:pt x="136" y="408"/>
                      </a:lnTo>
                      <a:lnTo>
                        <a:pt x="0" y="408"/>
                      </a:lnTo>
                    </a:path>
                  </a:pathLst>
                </a:custGeom>
                <a:noFill/>
                <a:ln w="38100" cap="flat" cmpd="sng">
                  <a:solidFill>
                    <a:srgbClr val="FFCC00"/>
                  </a:solidFill>
                  <a:prstDash val="solid"/>
                  <a:round/>
                  <a:headEnd type="triangle" w="med" len="med"/>
                  <a:tailEnd type="none" w="med" len="med"/>
                </a:ln>
                <a:effectLst/>
              </p:spPr>
              <p:txBody>
                <a:bodyPr lIns="18000" rIns="18000" anchor="ctr" anchorCtr="1"/>
                <a:lstStyle/>
                <a:p>
                  <a:pPr>
                    <a:defRPr/>
                  </a:pPr>
                  <a:endParaRPr lang="zh-CN" altLang="en-US">
                    <a:latin typeface="+mn-lt"/>
                    <a:ea typeface="楷体" pitchFamily="49" charset="-122"/>
                  </a:endParaRPr>
                </a:p>
              </p:txBody>
            </p:sp>
          </p:grpSp>
        </p:grpSp>
        <p:grpSp>
          <p:nvGrpSpPr>
            <p:cNvPr id="7185" name="Group 85"/>
            <p:cNvGrpSpPr>
              <a:grpSpLocks/>
            </p:cNvGrpSpPr>
            <p:nvPr/>
          </p:nvGrpSpPr>
          <p:grpSpPr bwMode="auto">
            <a:xfrm>
              <a:off x="1411" y="1797"/>
              <a:ext cx="3421" cy="227"/>
              <a:chOff x="1411" y="1888"/>
              <a:chExt cx="3421" cy="227"/>
            </a:xfrm>
          </p:grpSpPr>
          <p:sp>
            <p:nvSpPr>
              <p:cNvPr id="102431" name="Line 31"/>
              <p:cNvSpPr>
                <a:spLocks noChangeShapeType="1"/>
              </p:cNvSpPr>
              <p:nvPr/>
            </p:nvSpPr>
            <p:spPr bwMode="auto">
              <a:xfrm flipH="1" flipV="1">
                <a:off x="1411" y="2001"/>
                <a:ext cx="253" cy="0"/>
              </a:xfrm>
              <a:prstGeom prst="line">
                <a:avLst/>
              </a:prstGeom>
              <a:noFill/>
              <a:ln w="38100">
                <a:solidFill>
                  <a:srgbClr val="FFCC00"/>
                </a:solidFill>
                <a:round/>
                <a:headEnd type="triangle" w="med" len="med"/>
                <a:tailEnd/>
              </a:ln>
              <a:effectLst/>
            </p:spPr>
            <p:txBody>
              <a:bodyPr lIns="18000" rIns="18000" anchor="ctr" anchorCtr="1"/>
              <a:lstStyle/>
              <a:p>
                <a:pPr>
                  <a:defRPr/>
                </a:pPr>
                <a:endParaRPr lang="zh-CN" altLang="en-US">
                  <a:latin typeface="+mn-lt"/>
                  <a:ea typeface="楷体" pitchFamily="49" charset="-122"/>
                </a:endParaRPr>
              </a:p>
            </p:txBody>
          </p:sp>
          <p:sp>
            <p:nvSpPr>
              <p:cNvPr id="102465" name="AutoShape 65"/>
              <p:cNvSpPr>
                <a:spLocks noChangeArrowheads="1"/>
              </p:cNvSpPr>
              <p:nvPr/>
            </p:nvSpPr>
            <p:spPr bwMode="auto">
              <a:xfrm>
                <a:off x="1658" y="1888"/>
                <a:ext cx="453" cy="227"/>
              </a:xfrm>
              <a:prstGeom prst="roundRect">
                <a:avLst>
                  <a:gd name="adj" fmla="val 44852"/>
                </a:avLst>
              </a:prstGeom>
              <a:solidFill>
                <a:srgbClr val="FFFF99">
                  <a:alpha val="20000"/>
                </a:srgbClr>
              </a:solidFill>
              <a:ln w="38100" algn="ctr">
                <a:solidFill>
                  <a:srgbClr val="FFCC00"/>
                </a:solidFill>
                <a:round/>
                <a:headEnd/>
                <a:tailEnd/>
              </a:ln>
              <a:effectLst/>
            </p:spPr>
            <p:txBody>
              <a:bodyPr lIns="18000" rIns="18000"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a:ea typeface="楷体" pitchFamily="49" charset="-122"/>
                  </a:rPr>
                  <a:t>if</a:t>
                </a:r>
              </a:p>
            </p:txBody>
          </p:sp>
          <p:sp>
            <p:nvSpPr>
              <p:cNvPr id="102468" name="Text Box 68"/>
              <p:cNvSpPr txBox="1">
                <a:spLocks noChangeArrowheads="1"/>
              </p:cNvSpPr>
              <p:nvPr/>
            </p:nvSpPr>
            <p:spPr bwMode="auto">
              <a:xfrm>
                <a:off x="2565" y="1888"/>
                <a:ext cx="453" cy="227"/>
              </a:xfrm>
              <a:prstGeom prst="rect">
                <a:avLst/>
              </a:prstGeom>
              <a:solidFill>
                <a:srgbClr val="FFCCCC">
                  <a:alpha val="20000"/>
                </a:srgbClr>
              </a:solidFill>
              <a:ln w="38100" algn="ctr">
                <a:solidFill>
                  <a:srgbClr val="FF0000"/>
                </a:solidFill>
                <a:miter lim="800000"/>
                <a:headEnd/>
                <a:tailEnd/>
              </a:ln>
              <a:effectLst/>
            </p:spPr>
            <p:txBody>
              <a:bodyPr lIns="18000" rIns="18000" anchor="ctr" anchorCtr="1"/>
              <a:lstStyle/>
              <a:p>
                <a:pPr algn="ctr">
                  <a:defRPr/>
                </a:pPr>
                <a:r>
                  <a:rPr kumimoji="1" lang="zh-CN" altLang="en-US" sz="2000" b="1">
                    <a:effectLst>
                      <a:outerShdw blurRad="38100" dist="38100" dir="2700000" algn="tl">
                        <a:srgbClr val="000000"/>
                      </a:outerShdw>
                    </a:effectLst>
                    <a:latin typeface="+mn-lt"/>
                    <a:ea typeface="楷体" pitchFamily="49" charset="-122"/>
                  </a:rPr>
                  <a:t>条件</a:t>
                </a:r>
              </a:p>
            </p:txBody>
          </p:sp>
          <p:sp>
            <p:nvSpPr>
              <p:cNvPr id="102469" name="Text Box 69"/>
              <p:cNvSpPr txBox="1">
                <a:spLocks noChangeArrowheads="1"/>
              </p:cNvSpPr>
              <p:nvPr/>
            </p:nvSpPr>
            <p:spPr bwMode="auto">
              <a:xfrm>
                <a:off x="4379" y="1888"/>
                <a:ext cx="453" cy="227"/>
              </a:xfrm>
              <a:prstGeom prst="rect">
                <a:avLst/>
              </a:prstGeom>
              <a:solidFill>
                <a:srgbClr val="FFCCCC">
                  <a:alpha val="20000"/>
                </a:srgbClr>
              </a:solidFill>
              <a:ln w="38100" algn="ctr">
                <a:solidFill>
                  <a:srgbClr val="FF0000"/>
                </a:solidFill>
                <a:miter lim="800000"/>
                <a:headEnd/>
                <a:tailEnd/>
              </a:ln>
              <a:effectLst/>
            </p:spPr>
            <p:txBody>
              <a:bodyPr lIns="18000" rIns="18000" anchor="ctr" anchorCtr="1"/>
              <a:lstStyle/>
              <a:p>
                <a:pPr algn="ctr">
                  <a:defRPr/>
                </a:pPr>
                <a:r>
                  <a:rPr kumimoji="1" lang="zh-CN" altLang="en-US" sz="2000" b="1">
                    <a:effectLst>
                      <a:outerShdw blurRad="38100" dist="38100" dir="2700000" algn="tl">
                        <a:srgbClr val="000000"/>
                      </a:outerShdw>
                    </a:effectLst>
                    <a:latin typeface="+mn-lt"/>
                    <a:ea typeface="楷体" pitchFamily="49" charset="-122"/>
                  </a:rPr>
                  <a:t>语句</a:t>
                </a:r>
              </a:p>
            </p:txBody>
          </p:sp>
          <p:sp>
            <p:nvSpPr>
              <p:cNvPr id="102470" name="AutoShape 70"/>
              <p:cNvSpPr>
                <a:spLocks noChangeArrowheads="1"/>
              </p:cNvSpPr>
              <p:nvPr/>
            </p:nvSpPr>
            <p:spPr bwMode="auto">
              <a:xfrm>
                <a:off x="3472" y="1888"/>
                <a:ext cx="453" cy="227"/>
              </a:xfrm>
              <a:prstGeom prst="roundRect">
                <a:avLst>
                  <a:gd name="adj" fmla="val 44852"/>
                </a:avLst>
              </a:prstGeom>
              <a:solidFill>
                <a:srgbClr val="FFFF99">
                  <a:alpha val="20000"/>
                </a:srgbClr>
              </a:solidFill>
              <a:ln w="38100" algn="ctr">
                <a:solidFill>
                  <a:srgbClr val="FFCC00"/>
                </a:solidFill>
                <a:round/>
                <a:headEnd/>
                <a:tailEnd/>
              </a:ln>
              <a:effectLst/>
            </p:spPr>
            <p:txBody>
              <a:bodyPr lIns="18000" rIns="18000"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a:ea typeface="楷体" pitchFamily="49" charset="-122"/>
                  </a:rPr>
                  <a:t>then</a:t>
                </a:r>
              </a:p>
            </p:txBody>
          </p:sp>
          <p:cxnSp>
            <p:nvCxnSpPr>
              <p:cNvPr id="7231" name="AutoShape 71"/>
              <p:cNvCxnSpPr>
                <a:cxnSpLocks noChangeShapeType="1"/>
                <a:stCxn id="102465" idx="3"/>
                <a:endCxn id="102468" idx="1"/>
              </p:cNvCxnSpPr>
              <p:nvPr/>
            </p:nvCxnSpPr>
            <p:spPr bwMode="auto">
              <a:xfrm>
                <a:off x="2117" y="2002"/>
                <a:ext cx="442" cy="0"/>
              </a:xfrm>
              <a:prstGeom prst="straightConnector1">
                <a:avLst/>
              </a:prstGeom>
              <a:noFill/>
              <a:ln w="38100">
                <a:solidFill>
                  <a:srgbClr val="FFCC00"/>
                </a:solidFill>
                <a:round/>
                <a:headEnd/>
                <a:tailEnd type="triangle" w="med" len="med"/>
              </a:ln>
            </p:spPr>
          </p:cxnSp>
          <p:cxnSp>
            <p:nvCxnSpPr>
              <p:cNvPr id="7232" name="AutoShape 72"/>
              <p:cNvCxnSpPr>
                <a:cxnSpLocks noChangeShapeType="1"/>
                <a:stCxn id="102468" idx="3"/>
                <a:endCxn id="102470" idx="1"/>
              </p:cNvCxnSpPr>
              <p:nvPr/>
            </p:nvCxnSpPr>
            <p:spPr bwMode="auto">
              <a:xfrm>
                <a:off x="3024" y="2002"/>
                <a:ext cx="442" cy="0"/>
              </a:xfrm>
              <a:prstGeom prst="straightConnector1">
                <a:avLst/>
              </a:prstGeom>
              <a:noFill/>
              <a:ln w="38100">
                <a:solidFill>
                  <a:srgbClr val="FFCC00"/>
                </a:solidFill>
                <a:round/>
                <a:headEnd/>
                <a:tailEnd type="triangle" w="med" len="med"/>
              </a:ln>
            </p:spPr>
          </p:cxnSp>
          <p:cxnSp>
            <p:nvCxnSpPr>
              <p:cNvPr id="7233" name="AutoShape 73"/>
              <p:cNvCxnSpPr>
                <a:cxnSpLocks noChangeShapeType="1"/>
                <a:stCxn id="102470" idx="3"/>
                <a:endCxn id="102469" idx="1"/>
              </p:cNvCxnSpPr>
              <p:nvPr/>
            </p:nvCxnSpPr>
            <p:spPr bwMode="auto">
              <a:xfrm>
                <a:off x="3931" y="2002"/>
                <a:ext cx="442" cy="0"/>
              </a:xfrm>
              <a:prstGeom prst="straightConnector1">
                <a:avLst/>
              </a:prstGeom>
              <a:noFill/>
              <a:ln w="38100">
                <a:solidFill>
                  <a:srgbClr val="FFCC00"/>
                </a:solidFill>
                <a:round/>
                <a:headEnd/>
                <a:tailEnd type="triangle" w="med" len="med"/>
              </a:ln>
            </p:spPr>
          </p:cxnSp>
        </p:grpSp>
        <p:grpSp>
          <p:nvGrpSpPr>
            <p:cNvPr id="7186" name="Group 84"/>
            <p:cNvGrpSpPr>
              <a:grpSpLocks/>
            </p:cNvGrpSpPr>
            <p:nvPr/>
          </p:nvGrpSpPr>
          <p:grpSpPr bwMode="auto">
            <a:xfrm>
              <a:off x="1409" y="2205"/>
              <a:ext cx="3421" cy="227"/>
              <a:chOff x="1409" y="2341"/>
              <a:chExt cx="3421" cy="227"/>
            </a:xfrm>
          </p:grpSpPr>
          <p:sp>
            <p:nvSpPr>
              <p:cNvPr id="102476" name="Line 76"/>
              <p:cNvSpPr>
                <a:spLocks noChangeShapeType="1"/>
              </p:cNvSpPr>
              <p:nvPr/>
            </p:nvSpPr>
            <p:spPr bwMode="auto">
              <a:xfrm flipH="1" flipV="1">
                <a:off x="1409" y="2454"/>
                <a:ext cx="253" cy="0"/>
              </a:xfrm>
              <a:prstGeom prst="line">
                <a:avLst/>
              </a:prstGeom>
              <a:noFill/>
              <a:ln w="38100">
                <a:solidFill>
                  <a:srgbClr val="FFCC00"/>
                </a:solidFill>
                <a:round/>
                <a:headEnd type="triangle" w="med" len="med"/>
                <a:tailEnd/>
              </a:ln>
              <a:effectLst/>
            </p:spPr>
            <p:txBody>
              <a:bodyPr lIns="18000" rIns="18000" anchor="ctr" anchorCtr="1"/>
              <a:lstStyle/>
              <a:p>
                <a:pPr>
                  <a:defRPr/>
                </a:pPr>
                <a:endParaRPr lang="zh-CN" altLang="en-US">
                  <a:latin typeface="+mn-lt"/>
                  <a:ea typeface="楷体" pitchFamily="49" charset="-122"/>
                </a:endParaRPr>
              </a:p>
            </p:txBody>
          </p:sp>
          <p:sp>
            <p:nvSpPr>
              <p:cNvPr id="102477" name="AutoShape 77"/>
              <p:cNvSpPr>
                <a:spLocks noChangeArrowheads="1"/>
              </p:cNvSpPr>
              <p:nvPr/>
            </p:nvSpPr>
            <p:spPr bwMode="auto">
              <a:xfrm>
                <a:off x="1656" y="2341"/>
                <a:ext cx="453" cy="227"/>
              </a:xfrm>
              <a:prstGeom prst="roundRect">
                <a:avLst>
                  <a:gd name="adj" fmla="val 44852"/>
                </a:avLst>
              </a:prstGeom>
              <a:solidFill>
                <a:srgbClr val="FFFF99">
                  <a:alpha val="20000"/>
                </a:srgbClr>
              </a:solidFill>
              <a:ln w="38100" algn="ctr">
                <a:solidFill>
                  <a:srgbClr val="FFCC00"/>
                </a:solidFill>
                <a:round/>
                <a:headEnd/>
                <a:tailEnd/>
              </a:ln>
              <a:effectLst/>
            </p:spPr>
            <p:txBody>
              <a:bodyPr lIns="18000" rIns="18000" anchor="ctr" anchorCtr="1"/>
              <a:lstStyle/>
              <a:p>
                <a:pPr lvl="0" algn="ctr">
                  <a:defRPr/>
                </a:pPr>
                <a:r>
                  <a:rPr kumimoji="1" lang="en-US" altLang="zh-CN" sz="1600" b="1">
                    <a:solidFill>
                      <a:srgbClr val="FFFFFF"/>
                    </a:solidFill>
                    <a:effectLst>
                      <a:outerShdw blurRad="38100" dist="38100" dir="2700000" algn="tl">
                        <a:srgbClr val="000000"/>
                      </a:outerShdw>
                    </a:effectLst>
                    <a:latin typeface="Courier New"/>
                    <a:ea typeface="楷体" pitchFamily="49" charset="-122"/>
                  </a:rPr>
                  <a:t>while</a:t>
                </a:r>
              </a:p>
            </p:txBody>
          </p:sp>
          <p:sp>
            <p:nvSpPr>
              <p:cNvPr id="102478" name="Text Box 78"/>
              <p:cNvSpPr txBox="1">
                <a:spLocks noChangeArrowheads="1"/>
              </p:cNvSpPr>
              <p:nvPr/>
            </p:nvSpPr>
            <p:spPr bwMode="auto">
              <a:xfrm>
                <a:off x="2563" y="2341"/>
                <a:ext cx="453" cy="227"/>
              </a:xfrm>
              <a:prstGeom prst="rect">
                <a:avLst/>
              </a:prstGeom>
              <a:solidFill>
                <a:srgbClr val="FFCCCC">
                  <a:alpha val="20000"/>
                </a:srgbClr>
              </a:solidFill>
              <a:ln w="38100" algn="ctr">
                <a:solidFill>
                  <a:srgbClr val="FF0000"/>
                </a:solidFill>
                <a:miter lim="800000"/>
                <a:headEnd/>
                <a:tailEnd/>
              </a:ln>
              <a:effectLst/>
            </p:spPr>
            <p:txBody>
              <a:bodyPr lIns="18000" rIns="18000" anchor="ctr" anchorCtr="1"/>
              <a:lstStyle/>
              <a:p>
                <a:pPr algn="ctr">
                  <a:defRPr/>
                </a:pPr>
                <a:r>
                  <a:rPr kumimoji="1" lang="zh-CN" altLang="en-US" sz="2000" b="1">
                    <a:effectLst>
                      <a:outerShdw blurRad="38100" dist="38100" dir="2700000" algn="tl">
                        <a:srgbClr val="000000"/>
                      </a:outerShdw>
                    </a:effectLst>
                    <a:latin typeface="+mn-lt"/>
                    <a:ea typeface="楷体" pitchFamily="49" charset="-122"/>
                  </a:rPr>
                  <a:t>条件</a:t>
                </a:r>
              </a:p>
            </p:txBody>
          </p:sp>
          <p:sp>
            <p:nvSpPr>
              <p:cNvPr id="102479" name="Text Box 79"/>
              <p:cNvSpPr txBox="1">
                <a:spLocks noChangeArrowheads="1"/>
              </p:cNvSpPr>
              <p:nvPr/>
            </p:nvSpPr>
            <p:spPr bwMode="auto">
              <a:xfrm>
                <a:off x="4377" y="2341"/>
                <a:ext cx="453" cy="227"/>
              </a:xfrm>
              <a:prstGeom prst="rect">
                <a:avLst/>
              </a:prstGeom>
              <a:solidFill>
                <a:srgbClr val="FFCCCC">
                  <a:alpha val="20000"/>
                </a:srgbClr>
              </a:solidFill>
              <a:ln w="38100" algn="ctr">
                <a:solidFill>
                  <a:srgbClr val="FF0000"/>
                </a:solidFill>
                <a:miter lim="800000"/>
                <a:headEnd/>
                <a:tailEnd/>
              </a:ln>
              <a:effectLst/>
            </p:spPr>
            <p:txBody>
              <a:bodyPr lIns="18000" rIns="18000" anchor="ctr" anchorCtr="1"/>
              <a:lstStyle/>
              <a:p>
                <a:pPr algn="ctr">
                  <a:defRPr/>
                </a:pPr>
                <a:r>
                  <a:rPr kumimoji="1" lang="zh-CN" altLang="en-US" sz="2000" b="1">
                    <a:effectLst>
                      <a:outerShdw blurRad="38100" dist="38100" dir="2700000" algn="tl">
                        <a:srgbClr val="000000"/>
                      </a:outerShdw>
                    </a:effectLst>
                    <a:latin typeface="+mn-lt"/>
                    <a:ea typeface="楷体" pitchFamily="49" charset="-122"/>
                  </a:rPr>
                  <a:t>语句</a:t>
                </a:r>
              </a:p>
            </p:txBody>
          </p:sp>
          <p:sp>
            <p:nvSpPr>
              <p:cNvPr id="102480" name="AutoShape 80"/>
              <p:cNvSpPr>
                <a:spLocks noChangeArrowheads="1"/>
              </p:cNvSpPr>
              <p:nvPr/>
            </p:nvSpPr>
            <p:spPr bwMode="auto">
              <a:xfrm>
                <a:off x="3470" y="2341"/>
                <a:ext cx="453" cy="227"/>
              </a:xfrm>
              <a:prstGeom prst="roundRect">
                <a:avLst>
                  <a:gd name="adj" fmla="val 44852"/>
                </a:avLst>
              </a:prstGeom>
              <a:solidFill>
                <a:srgbClr val="FFFF99">
                  <a:alpha val="20000"/>
                </a:srgbClr>
              </a:solidFill>
              <a:ln w="38100" algn="ctr">
                <a:solidFill>
                  <a:srgbClr val="FFCC00"/>
                </a:solidFill>
                <a:round/>
                <a:headEnd/>
                <a:tailEnd/>
              </a:ln>
              <a:effectLst/>
            </p:spPr>
            <p:txBody>
              <a:bodyPr lIns="18000" rIns="18000"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a:ea typeface="楷体" pitchFamily="49" charset="-122"/>
                  </a:rPr>
                  <a:t>do</a:t>
                </a:r>
              </a:p>
            </p:txBody>
          </p:sp>
          <p:cxnSp>
            <p:nvCxnSpPr>
              <p:cNvPr id="7223" name="AutoShape 81"/>
              <p:cNvCxnSpPr>
                <a:cxnSpLocks noChangeShapeType="1"/>
                <a:stCxn id="102477" idx="3"/>
                <a:endCxn id="102478" idx="1"/>
              </p:cNvCxnSpPr>
              <p:nvPr/>
            </p:nvCxnSpPr>
            <p:spPr bwMode="auto">
              <a:xfrm>
                <a:off x="2115" y="2455"/>
                <a:ext cx="442" cy="0"/>
              </a:xfrm>
              <a:prstGeom prst="straightConnector1">
                <a:avLst/>
              </a:prstGeom>
              <a:noFill/>
              <a:ln w="38100">
                <a:solidFill>
                  <a:srgbClr val="FFCC00"/>
                </a:solidFill>
                <a:round/>
                <a:headEnd/>
                <a:tailEnd type="triangle" w="med" len="med"/>
              </a:ln>
            </p:spPr>
          </p:cxnSp>
          <p:cxnSp>
            <p:nvCxnSpPr>
              <p:cNvPr id="7224" name="AutoShape 82"/>
              <p:cNvCxnSpPr>
                <a:cxnSpLocks noChangeShapeType="1"/>
                <a:stCxn id="102478" idx="3"/>
                <a:endCxn id="102480" idx="1"/>
              </p:cNvCxnSpPr>
              <p:nvPr/>
            </p:nvCxnSpPr>
            <p:spPr bwMode="auto">
              <a:xfrm>
                <a:off x="3022" y="2455"/>
                <a:ext cx="442" cy="0"/>
              </a:xfrm>
              <a:prstGeom prst="straightConnector1">
                <a:avLst/>
              </a:prstGeom>
              <a:noFill/>
              <a:ln w="38100">
                <a:solidFill>
                  <a:srgbClr val="FFCC00"/>
                </a:solidFill>
                <a:round/>
                <a:headEnd/>
                <a:tailEnd type="triangle" w="med" len="med"/>
              </a:ln>
            </p:spPr>
          </p:cxnSp>
          <p:cxnSp>
            <p:nvCxnSpPr>
              <p:cNvPr id="7225" name="AutoShape 83"/>
              <p:cNvCxnSpPr>
                <a:cxnSpLocks noChangeShapeType="1"/>
                <a:stCxn id="102480" idx="3"/>
                <a:endCxn id="102479" idx="1"/>
              </p:cNvCxnSpPr>
              <p:nvPr/>
            </p:nvCxnSpPr>
            <p:spPr bwMode="auto">
              <a:xfrm>
                <a:off x="3929" y="2455"/>
                <a:ext cx="442" cy="0"/>
              </a:xfrm>
              <a:prstGeom prst="straightConnector1">
                <a:avLst/>
              </a:prstGeom>
              <a:noFill/>
              <a:ln w="38100">
                <a:solidFill>
                  <a:srgbClr val="FFCC00"/>
                </a:solidFill>
                <a:round/>
                <a:headEnd/>
                <a:tailEnd type="triangle" w="med" len="med"/>
              </a:ln>
            </p:spPr>
          </p:cxnSp>
        </p:grpSp>
        <p:sp>
          <p:nvSpPr>
            <p:cNvPr id="102487" name="Line 87"/>
            <p:cNvSpPr>
              <a:spLocks noChangeShapeType="1"/>
            </p:cNvSpPr>
            <p:nvPr/>
          </p:nvSpPr>
          <p:spPr bwMode="auto">
            <a:xfrm flipH="1" flipV="1">
              <a:off x="1409" y="2728"/>
              <a:ext cx="253" cy="0"/>
            </a:xfrm>
            <a:prstGeom prst="line">
              <a:avLst/>
            </a:prstGeom>
            <a:noFill/>
            <a:ln w="38100">
              <a:solidFill>
                <a:srgbClr val="FFCC00"/>
              </a:solidFill>
              <a:round/>
              <a:headEnd type="triangle" w="med" len="med"/>
              <a:tailEnd/>
            </a:ln>
            <a:effectLst/>
          </p:spPr>
          <p:txBody>
            <a:bodyPr lIns="18000" rIns="18000" anchor="ctr" anchorCtr="1"/>
            <a:lstStyle/>
            <a:p>
              <a:pPr>
                <a:defRPr/>
              </a:pPr>
              <a:endParaRPr lang="zh-CN" altLang="en-US">
                <a:latin typeface="+mn-lt"/>
                <a:ea typeface="楷体" pitchFamily="49" charset="-122"/>
              </a:endParaRPr>
            </a:p>
          </p:txBody>
        </p:sp>
        <p:sp>
          <p:nvSpPr>
            <p:cNvPr id="102488" name="AutoShape 88"/>
            <p:cNvSpPr>
              <a:spLocks noChangeArrowheads="1"/>
            </p:cNvSpPr>
            <p:nvPr/>
          </p:nvSpPr>
          <p:spPr bwMode="auto">
            <a:xfrm>
              <a:off x="1656" y="2614"/>
              <a:ext cx="453" cy="227"/>
            </a:xfrm>
            <a:prstGeom prst="roundRect">
              <a:avLst>
                <a:gd name="adj" fmla="val 44852"/>
              </a:avLst>
            </a:prstGeom>
            <a:solidFill>
              <a:srgbClr val="FFFF99">
                <a:alpha val="20000"/>
              </a:srgbClr>
            </a:solidFill>
            <a:ln w="38100" algn="ctr">
              <a:solidFill>
                <a:srgbClr val="FFCC00"/>
              </a:solidFill>
              <a:round/>
              <a:headEnd/>
              <a:tailEnd/>
            </a:ln>
            <a:effectLst/>
          </p:spPr>
          <p:txBody>
            <a:bodyPr lIns="18000" rIns="18000"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a:ea typeface="楷体" pitchFamily="49" charset="-122"/>
                </a:rPr>
                <a:t>read</a:t>
              </a:r>
            </a:p>
          </p:txBody>
        </p:sp>
        <p:cxnSp>
          <p:nvCxnSpPr>
            <p:cNvPr id="7189" name="AutoShape 92"/>
            <p:cNvCxnSpPr>
              <a:cxnSpLocks noChangeShapeType="1"/>
              <a:stCxn id="102488" idx="3"/>
              <a:endCxn id="102495" idx="1"/>
            </p:cNvCxnSpPr>
            <p:nvPr/>
          </p:nvCxnSpPr>
          <p:spPr bwMode="auto">
            <a:xfrm>
              <a:off x="2115" y="2728"/>
              <a:ext cx="441" cy="1"/>
            </a:xfrm>
            <a:prstGeom prst="straightConnector1">
              <a:avLst/>
            </a:prstGeom>
            <a:noFill/>
            <a:ln w="38100">
              <a:solidFill>
                <a:srgbClr val="FFCC00"/>
              </a:solidFill>
              <a:round/>
              <a:headEnd/>
              <a:tailEnd type="triangle" w="med" len="med"/>
            </a:ln>
          </p:spPr>
        </p:cxnSp>
        <p:cxnSp>
          <p:nvCxnSpPr>
            <p:cNvPr id="7190" name="AutoShape 93"/>
            <p:cNvCxnSpPr>
              <a:cxnSpLocks noChangeShapeType="1"/>
              <a:stCxn id="102495" idx="3"/>
              <a:endCxn id="102530" idx="1"/>
            </p:cNvCxnSpPr>
            <p:nvPr/>
          </p:nvCxnSpPr>
          <p:spPr bwMode="auto">
            <a:xfrm flipV="1">
              <a:off x="3021" y="2728"/>
              <a:ext cx="397" cy="1"/>
            </a:xfrm>
            <a:prstGeom prst="straightConnector1">
              <a:avLst/>
            </a:prstGeom>
            <a:noFill/>
            <a:ln w="38100">
              <a:solidFill>
                <a:srgbClr val="FFCC00"/>
              </a:solidFill>
              <a:round/>
              <a:headEnd/>
              <a:tailEnd type="triangle" w="med" len="med"/>
            </a:ln>
          </p:spPr>
        </p:cxnSp>
        <p:cxnSp>
          <p:nvCxnSpPr>
            <p:cNvPr id="7191" name="AutoShape 94"/>
            <p:cNvCxnSpPr>
              <a:cxnSpLocks noChangeShapeType="1"/>
              <a:endCxn id="102496" idx="1"/>
            </p:cNvCxnSpPr>
            <p:nvPr/>
          </p:nvCxnSpPr>
          <p:spPr bwMode="auto">
            <a:xfrm>
              <a:off x="3943" y="2728"/>
              <a:ext cx="450" cy="1"/>
            </a:xfrm>
            <a:prstGeom prst="straightConnector1">
              <a:avLst/>
            </a:prstGeom>
            <a:noFill/>
            <a:ln w="38100">
              <a:solidFill>
                <a:srgbClr val="FFCC00"/>
              </a:solidFill>
              <a:round/>
              <a:headEnd/>
              <a:tailEnd type="triangle" w="med" len="med"/>
            </a:ln>
          </p:spPr>
        </p:cxnSp>
        <p:sp>
          <p:nvSpPr>
            <p:cNvPr id="102495" name="AutoShape 95"/>
            <p:cNvSpPr>
              <a:spLocks noChangeArrowheads="1"/>
            </p:cNvSpPr>
            <p:nvPr/>
          </p:nvSpPr>
          <p:spPr bwMode="auto">
            <a:xfrm>
              <a:off x="2562" y="2615"/>
              <a:ext cx="453" cy="227"/>
            </a:xfrm>
            <a:prstGeom prst="roundRect">
              <a:avLst>
                <a:gd name="adj" fmla="val 44852"/>
              </a:avLst>
            </a:prstGeom>
            <a:solidFill>
              <a:srgbClr val="FFFF99">
                <a:alpha val="20000"/>
              </a:srgbClr>
            </a:solidFill>
            <a:ln w="38100" algn="ctr">
              <a:solidFill>
                <a:srgbClr val="FFCC00"/>
              </a:solidFill>
              <a:round/>
              <a:headEnd/>
              <a:tailEnd/>
            </a:ln>
            <a:effectLst/>
          </p:spPr>
          <p:txBody>
            <a:bodyPr lIns="18000" rIns="18000"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a:ea typeface="楷体" pitchFamily="49" charset="-122"/>
                </a:rPr>
                <a:t>(</a:t>
              </a:r>
            </a:p>
          </p:txBody>
        </p:sp>
        <p:sp>
          <p:nvSpPr>
            <p:cNvPr id="102496" name="AutoShape 96"/>
            <p:cNvSpPr>
              <a:spLocks noChangeArrowheads="1"/>
            </p:cNvSpPr>
            <p:nvPr/>
          </p:nvSpPr>
          <p:spPr bwMode="auto">
            <a:xfrm>
              <a:off x="4399" y="2615"/>
              <a:ext cx="453" cy="227"/>
            </a:xfrm>
            <a:prstGeom prst="roundRect">
              <a:avLst>
                <a:gd name="adj" fmla="val 44852"/>
              </a:avLst>
            </a:prstGeom>
            <a:solidFill>
              <a:srgbClr val="FFFF99">
                <a:alpha val="20000"/>
              </a:srgbClr>
            </a:solidFill>
            <a:ln w="38100" algn="ctr">
              <a:solidFill>
                <a:srgbClr val="FFCC00"/>
              </a:solidFill>
              <a:round/>
              <a:headEnd/>
              <a:tailEnd/>
            </a:ln>
            <a:effectLst/>
          </p:spPr>
          <p:txBody>
            <a:bodyPr lIns="18000" rIns="18000"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a:ea typeface="楷体" pitchFamily="49" charset="-122"/>
                </a:rPr>
                <a:t>)</a:t>
              </a:r>
            </a:p>
          </p:txBody>
        </p:sp>
        <p:sp>
          <p:nvSpPr>
            <p:cNvPr id="102497" name="AutoShape 97"/>
            <p:cNvSpPr>
              <a:spLocks noChangeArrowheads="1"/>
            </p:cNvSpPr>
            <p:nvPr/>
          </p:nvSpPr>
          <p:spPr bwMode="auto">
            <a:xfrm>
              <a:off x="3594" y="2932"/>
              <a:ext cx="233" cy="227"/>
            </a:xfrm>
            <a:prstGeom prst="flowChartConnector">
              <a:avLst/>
            </a:prstGeom>
            <a:solidFill>
              <a:srgbClr val="FFFF99">
                <a:alpha val="20000"/>
              </a:srgbClr>
            </a:solidFill>
            <a:ln w="38100" algn="ctr">
              <a:solidFill>
                <a:srgbClr val="FFCC00"/>
              </a:solidFill>
              <a:round/>
              <a:headEnd/>
              <a:tailEnd/>
            </a:ln>
            <a:effectLst/>
          </p:spPr>
          <p:txBody>
            <a:bodyPr lIns="18000" rIns="18000" anchor="ctr" anchorCtr="1"/>
            <a:lstStyle/>
            <a:p>
              <a:pPr lvl="0" algn="ctr">
                <a:defRPr/>
              </a:pPr>
              <a:r>
                <a:rPr kumimoji="1" lang="en-US" altLang="zh-CN" sz="2000" b="1">
                  <a:solidFill>
                    <a:srgbClr val="FFFFFF"/>
                  </a:solidFill>
                  <a:effectLst>
                    <a:outerShdw blurRad="38100" dist="38100" dir="2700000" algn="tl">
                      <a:srgbClr val="000000"/>
                    </a:outerShdw>
                  </a:effectLst>
                  <a:latin typeface="Courier New"/>
                  <a:ea typeface="楷体" pitchFamily="49" charset="-122"/>
                </a:rPr>
                <a:t>,</a:t>
              </a:r>
            </a:p>
          </p:txBody>
        </p:sp>
        <p:cxnSp>
          <p:nvCxnSpPr>
            <p:cNvPr id="7195" name="AutoShape 98"/>
            <p:cNvCxnSpPr>
              <a:cxnSpLocks noChangeShapeType="1"/>
              <a:stCxn id="102530" idx="3"/>
              <a:endCxn id="102497" idx="6"/>
            </p:cNvCxnSpPr>
            <p:nvPr/>
          </p:nvCxnSpPr>
          <p:spPr bwMode="auto">
            <a:xfrm flipH="1">
              <a:off x="3833" y="2728"/>
              <a:ext cx="164" cy="318"/>
            </a:xfrm>
            <a:prstGeom prst="bentConnector3">
              <a:avLst>
                <a:gd name="adj1" fmla="val -83537"/>
              </a:avLst>
            </a:prstGeom>
            <a:noFill/>
            <a:ln w="38100">
              <a:solidFill>
                <a:srgbClr val="FFCC00"/>
              </a:solidFill>
              <a:miter lim="800000"/>
              <a:headEnd/>
              <a:tailEnd type="triangle" w="med" len="med"/>
            </a:ln>
          </p:spPr>
        </p:cxnSp>
        <p:cxnSp>
          <p:nvCxnSpPr>
            <p:cNvPr id="7196" name="AutoShape 99"/>
            <p:cNvCxnSpPr>
              <a:cxnSpLocks noChangeShapeType="1"/>
            </p:cNvCxnSpPr>
            <p:nvPr/>
          </p:nvCxnSpPr>
          <p:spPr bwMode="auto">
            <a:xfrm rot="10800000">
              <a:off x="3418" y="2728"/>
              <a:ext cx="170" cy="318"/>
            </a:xfrm>
            <a:prstGeom prst="bentConnector3">
              <a:avLst>
                <a:gd name="adj1" fmla="val 181176"/>
              </a:avLst>
            </a:prstGeom>
            <a:noFill/>
            <a:ln w="38100">
              <a:solidFill>
                <a:srgbClr val="FFCC00"/>
              </a:solidFill>
              <a:miter lim="800000"/>
              <a:headEnd/>
              <a:tailEnd type="triangle" w="med" len="med"/>
            </a:ln>
          </p:spPr>
        </p:cxnSp>
        <p:sp>
          <p:nvSpPr>
            <p:cNvPr id="102502" name="Line 102"/>
            <p:cNvSpPr>
              <a:spLocks noChangeShapeType="1"/>
            </p:cNvSpPr>
            <p:nvPr/>
          </p:nvSpPr>
          <p:spPr bwMode="auto">
            <a:xfrm flipH="1" flipV="1">
              <a:off x="1417" y="3362"/>
              <a:ext cx="253" cy="0"/>
            </a:xfrm>
            <a:prstGeom prst="line">
              <a:avLst/>
            </a:prstGeom>
            <a:noFill/>
            <a:ln w="38100">
              <a:solidFill>
                <a:srgbClr val="FFCC00"/>
              </a:solidFill>
              <a:round/>
              <a:headEnd type="triangle" w="med" len="med"/>
              <a:tailEnd/>
            </a:ln>
            <a:effectLst/>
          </p:spPr>
          <p:txBody>
            <a:bodyPr lIns="18000" rIns="18000" anchor="ctr" anchorCtr="1"/>
            <a:lstStyle/>
            <a:p>
              <a:pPr>
                <a:defRPr/>
              </a:pPr>
              <a:endParaRPr lang="zh-CN" altLang="en-US">
                <a:latin typeface="+mn-lt"/>
                <a:ea typeface="楷体" pitchFamily="49" charset="-122"/>
              </a:endParaRPr>
            </a:p>
          </p:txBody>
        </p:sp>
        <p:sp>
          <p:nvSpPr>
            <p:cNvPr id="102503" name="AutoShape 103"/>
            <p:cNvSpPr>
              <a:spLocks noChangeArrowheads="1"/>
            </p:cNvSpPr>
            <p:nvPr/>
          </p:nvSpPr>
          <p:spPr bwMode="auto">
            <a:xfrm>
              <a:off x="1664" y="3248"/>
              <a:ext cx="453" cy="227"/>
            </a:xfrm>
            <a:prstGeom prst="roundRect">
              <a:avLst>
                <a:gd name="adj" fmla="val 44852"/>
              </a:avLst>
            </a:prstGeom>
            <a:solidFill>
              <a:srgbClr val="FFFF99">
                <a:alpha val="20000"/>
              </a:srgbClr>
            </a:solidFill>
            <a:ln w="38100" algn="ctr">
              <a:solidFill>
                <a:srgbClr val="FFCC00"/>
              </a:solidFill>
              <a:round/>
              <a:headEnd/>
              <a:tailEnd/>
            </a:ln>
            <a:effectLst/>
          </p:spPr>
          <p:txBody>
            <a:bodyPr lIns="18000" rIns="18000" anchor="ctr" anchorCtr="1"/>
            <a:lstStyle/>
            <a:p>
              <a:pPr lvl="0" algn="ctr">
                <a:defRPr/>
              </a:pPr>
              <a:r>
                <a:rPr kumimoji="1" lang="en-US" altLang="zh-CN" sz="1600" b="1">
                  <a:solidFill>
                    <a:srgbClr val="FFFFFF"/>
                  </a:solidFill>
                  <a:effectLst>
                    <a:outerShdw blurRad="38100" dist="38100" dir="2700000" algn="tl">
                      <a:srgbClr val="000000"/>
                    </a:outerShdw>
                  </a:effectLst>
                  <a:latin typeface="Courier New"/>
                  <a:ea typeface="楷体" pitchFamily="49" charset="-122"/>
                </a:rPr>
                <a:t>write</a:t>
              </a:r>
            </a:p>
          </p:txBody>
        </p:sp>
        <p:sp>
          <p:nvSpPr>
            <p:cNvPr id="102504" name="Text Box 104"/>
            <p:cNvSpPr txBox="1">
              <a:spLocks noChangeArrowheads="1"/>
            </p:cNvSpPr>
            <p:nvPr/>
          </p:nvSpPr>
          <p:spPr bwMode="auto">
            <a:xfrm>
              <a:off x="3492" y="3248"/>
              <a:ext cx="567" cy="227"/>
            </a:xfrm>
            <a:prstGeom prst="rect">
              <a:avLst/>
            </a:prstGeom>
            <a:solidFill>
              <a:srgbClr val="FFCCCC">
                <a:alpha val="20000"/>
              </a:srgbClr>
            </a:solidFill>
            <a:ln w="38100" algn="ctr">
              <a:solidFill>
                <a:srgbClr val="FF0000"/>
              </a:solidFill>
              <a:miter lim="800000"/>
              <a:headEnd/>
              <a:tailEnd/>
            </a:ln>
            <a:effectLst/>
          </p:spPr>
          <p:txBody>
            <a:bodyPr lIns="18000" rIns="18000" anchor="ctr" anchorCtr="1"/>
            <a:lstStyle/>
            <a:p>
              <a:pPr algn="ctr">
                <a:defRPr/>
              </a:pPr>
              <a:r>
                <a:rPr kumimoji="1" lang="zh-CN" altLang="en-US" sz="2000" b="1">
                  <a:effectLst>
                    <a:outerShdw blurRad="38100" dist="38100" dir="2700000" algn="tl">
                      <a:srgbClr val="000000"/>
                    </a:outerShdw>
                  </a:effectLst>
                  <a:latin typeface="+mn-lt"/>
                  <a:ea typeface="楷体" pitchFamily="49" charset="-122"/>
                </a:rPr>
                <a:t>表达式</a:t>
              </a:r>
            </a:p>
          </p:txBody>
        </p:sp>
        <p:cxnSp>
          <p:nvCxnSpPr>
            <p:cNvPr id="7200" name="AutoShape 105"/>
            <p:cNvCxnSpPr>
              <a:cxnSpLocks noChangeShapeType="1"/>
              <a:stCxn id="102503" idx="3"/>
              <a:endCxn id="102508" idx="1"/>
            </p:cNvCxnSpPr>
            <p:nvPr/>
          </p:nvCxnSpPr>
          <p:spPr bwMode="auto">
            <a:xfrm>
              <a:off x="2123" y="3362"/>
              <a:ext cx="441" cy="1"/>
            </a:xfrm>
            <a:prstGeom prst="straightConnector1">
              <a:avLst/>
            </a:prstGeom>
            <a:noFill/>
            <a:ln w="38100">
              <a:solidFill>
                <a:srgbClr val="FFCC00"/>
              </a:solidFill>
              <a:round/>
              <a:headEnd/>
              <a:tailEnd type="triangle" w="med" len="med"/>
            </a:ln>
          </p:spPr>
        </p:cxnSp>
        <p:cxnSp>
          <p:nvCxnSpPr>
            <p:cNvPr id="7201" name="AutoShape 106"/>
            <p:cNvCxnSpPr>
              <a:cxnSpLocks noChangeShapeType="1"/>
              <a:stCxn id="102508" idx="3"/>
              <a:endCxn id="102504" idx="1"/>
            </p:cNvCxnSpPr>
            <p:nvPr/>
          </p:nvCxnSpPr>
          <p:spPr bwMode="auto">
            <a:xfrm flipV="1">
              <a:off x="3029" y="3362"/>
              <a:ext cx="457" cy="1"/>
            </a:xfrm>
            <a:prstGeom prst="straightConnector1">
              <a:avLst/>
            </a:prstGeom>
            <a:noFill/>
            <a:ln w="38100">
              <a:solidFill>
                <a:srgbClr val="FFCC00"/>
              </a:solidFill>
              <a:round/>
              <a:headEnd/>
              <a:tailEnd type="triangle" w="med" len="med"/>
            </a:ln>
          </p:spPr>
        </p:cxnSp>
        <p:cxnSp>
          <p:nvCxnSpPr>
            <p:cNvPr id="7202" name="AutoShape 107"/>
            <p:cNvCxnSpPr>
              <a:cxnSpLocks noChangeShapeType="1"/>
              <a:stCxn id="102504" idx="3"/>
              <a:endCxn id="102509" idx="1"/>
            </p:cNvCxnSpPr>
            <p:nvPr/>
          </p:nvCxnSpPr>
          <p:spPr bwMode="auto">
            <a:xfrm>
              <a:off x="4065" y="3362"/>
              <a:ext cx="336" cy="1"/>
            </a:xfrm>
            <a:prstGeom prst="straightConnector1">
              <a:avLst/>
            </a:prstGeom>
            <a:noFill/>
            <a:ln w="38100">
              <a:solidFill>
                <a:srgbClr val="FFCC00"/>
              </a:solidFill>
              <a:round/>
              <a:headEnd/>
              <a:tailEnd type="triangle" w="med" len="med"/>
            </a:ln>
          </p:spPr>
        </p:cxnSp>
        <p:sp>
          <p:nvSpPr>
            <p:cNvPr id="102508" name="AutoShape 108"/>
            <p:cNvSpPr>
              <a:spLocks noChangeArrowheads="1"/>
            </p:cNvSpPr>
            <p:nvPr/>
          </p:nvSpPr>
          <p:spPr bwMode="auto">
            <a:xfrm>
              <a:off x="2570" y="3249"/>
              <a:ext cx="453" cy="227"/>
            </a:xfrm>
            <a:prstGeom prst="roundRect">
              <a:avLst>
                <a:gd name="adj" fmla="val 44852"/>
              </a:avLst>
            </a:prstGeom>
            <a:solidFill>
              <a:srgbClr val="FFFF99">
                <a:alpha val="20000"/>
              </a:srgbClr>
            </a:solidFill>
            <a:ln w="38100" algn="ctr">
              <a:solidFill>
                <a:srgbClr val="FFCC00"/>
              </a:solidFill>
              <a:round/>
              <a:headEnd/>
              <a:tailEnd/>
            </a:ln>
            <a:effectLst/>
          </p:spPr>
          <p:txBody>
            <a:bodyPr lIns="18000" rIns="18000"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a:ea typeface="楷体" pitchFamily="49" charset="-122"/>
                </a:rPr>
                <a:t>(</a:t>
              </a:r>
            </a:p>
          </p:txBody>
        </p:sp>
        <p:sp>
          <p:nvSpPr>
            <p:cNvPr id="102509" name="AutoShape 109"/>
            <p:cNvSpPr>
              <a:spLocks noChangeArrowheads="1"/>
            </p:cNvSpPr>
            <p:nvPr/>
          </p:nvSpPr>
          <p:spPr bwMode="auto">
            <a:xfrm>
              <a:off x="4407" y="3249"/>
              <a:ext cx="453" cy="227"/>
            </a:xfrm>
            <a:prstGeom prst="roundRect">
              <a:avLst>
                <a:gd name="adj" fmla="val 44852"/>
              </a:avLst>
            </a:prstGeom>
            <a:solidFill>
              <a:srgbClr val="FFFF99">
                <a:alpha val="20000"/>
              </a:srgbClr>
            </a:solidFill>
            <a:ln w="38100" algn="ctr">
              <a:solidFill>
                <a:srgbClr val="FFCC00"/>
              </a:solidFill>
              <a:round/>
              <a:headEnd/>
              <a:tailEnd/>
            </a:ln>
            <a:effectLst/>
          </p:spPr>
          <p:txBody>
            <a:bodyPr lIns="18000" rIns="18000"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a:ea typeface="楷体" pitchFamily="49" charset="-122"/>
                </a:rPr>
                <a:t>)</a:t>
              </a:r>
            </a:p>
          </p:txBody>
        </p:sp>
        <p:sp>
          <p:nvSpPr>
            <p:cNvPr id="102510" name="AutoShape 110"/>
            <p:cNvSpPr>
              <a:spLocks noChangeArrowheads="1"/>
            </p:cNvSpPr>
            <p:nvPr/>
          </p:nvSpPr>
          <p:spPr bwMode="auto">
            <a:xfrm>
              <a:off x="3602" y="3566"/>
              <a:ext cx="233" cy="227"/>
            </a:xfrm>
            <a:prstGeom prst="flowChartConnector">
              <a:avLst/>
            </a:prstGeom>
            <a:solidFill>
              <a:srgbClr val="FFFF99">
                <a:alpha val="20000"/>
              </a:srgbClr>
            </a:solidFill>
            <a:ln w="38100" algn="ctr">
              <a:solidFill>
                <a:srgbClr val="FFCC00"/>
              </a:solidFill>
              <a:round/>
              <a:headEnd/>
              <a:tailEnd/>
            </a:ln>
            <a:effectLst/>
          </p:spPr>
          <p:txBody>
            <a:bodyPr lIns="18000" rIns="18000" anchor="ctr" anchorCtr="1"/>
            <a:lstStyle/>
            <a:p>
              <a:pPr lvl="0" algn="ctr">
                <a:defRPr/>
              </a:pPr>
              <a:r>
                <a:rPr kumimoji="1" lang="en-US" altLang="zh-CN" sz="2000" b="1">
                  <a:solidFill>
                    <a:srgbClr val="FFFFFF"/>
                  </a:solidFill>
                  <a:effectLst>
                    <a:outerShdw blurRad="38100" dist="38100" dir="2700000" algn="tl">
                      <a:srgbClr val="000000"/>
                    </a:outerShdw>
                  </a:effectLst>
                  <a:latin typeface="Courier New"/>
                  <a:ea typeface="楷体" pitchFamily="49" charset="-122"/>
                </a:rPr>
                <a:t>,</a:t>
              </a:r>
            </a:p>
          </p:txBody>
        </p:sp>
        <p:cxnSp>
          <p:nvCxnSpPr>
            <p:cNvPr id="7206" name="AutoShape 111"/>
            <p:cNvCxnSpPr>
              <a:cxnSpLocks noChangeShapeType="1"/>
              <a:stCxn id="102504" idx="3"/>
              <a:endCxn id="102510" idx="6"/>
            </p:cNvCxnSpPr>
            <p:nvPr/>
          </p:nvCxnSpPr>
          <p:spPr bwMode="auto">
            <a:xfrm flipH="1">
              <a:off x="3841" y="3362"/>
              <a:ext cx="224" cy="318"/>
            </a:xfrm>
            <a:prstGeom prst="bentConnector3">
              <a:avLst>
                <a:gd name="adj1" fmla="val -61162"/>
              </a:avLst>
            </a:prstGeom>
            <a:noFill/>
            <a:ln w="38100">
              <a:solidFill>
                <a:srgbClr val="FFCC00"/>
              </a:solidFill>
              <a:miter lim="800000"/>
              <a:headEnd/>
              <a:tailEnd type="triangle" w="med" len="med"/>
            </a:ln>
          </p:spPr>
        </p:cxnSp>
        <p:cxnSp>
          <p:nvCxnSpPr>
            <p:cNvPr id="7207" name="AutoShape 112"/>
            <p:cNvCxnSpPr>
              <a:cxnSpLocks noChangeShapeType="1"/>
            </p:cNvCxnSpPr>
            <p:nvPr/>
          </p:nvCxnSpPr>
          <p:spPr bwMode="auto">
            <a:xfrm rot="10800000">
              <a:off x="3486" y="3362"/>
              <a:ext cx="110" cy="318"/>
            </a:xfrm>
            <a:prstGeom prst="bentConnector3">
              <a:avLst>
                <a:gd name="adj1" fmla="val 225454"/>
              </a:avLst>
            </a:prstGeom>
            <a:noFill/>
            <a:ln w="38100">
              <a:solidFill>
                <a:srgbClr val="FFCC00"/>
              </a:solidFill>
              <a:miter lim="800000"/>
              <a:headEnd/>
              <a:tailEnd type="triangle" w="med" len="med"/>
            </a:ln>
          </p:spPr>
        </p:cxnSp>
        <p:sp>
          <p:nvSpPr>
            <p:cNvPr id="102514" name="Text Box 114"/>
            <p:cNvSpPr txBox="1">
              <a:spLocks noChangeArrowheads="1"/>
            </p:cNvSpPr>
            <p:nvPr/>
          </p:nvSpPr>
          <p:spPr bwMode="auto">
            <a:xfrm>
              <a:off x="5420" y="299"/>
              <a:ext cx="272" cy="250"/>
            </a:xfrm>
            <a:prstGeom prst="rect">
              <a:avLst/>
            </a:prstGeom>
            <a:noFill/>
            <a:ln w="38100" algn="ctr">
              <a:noFill/>
              <a:miter lim="800000"/>
              <a:headEnd/>
              <a:tailEnd/>
            </a:ln>
            <a:effectLst/>
          </p:spPr>
          <p:txBody>
            <a:bodyPr lIns="18000" rIns="18000" anchor="ctr" anchorCtr="1"/>
            <a:lstStyle/>
            <a:p>
              <a:pPr algn="ctr">
                <a:defRPr/>
              </a:pPr>
              <a:endParaRPr kumimoji="1" lang="zh-CN" altLang="zh-CN" sz="2000" b="1">
                <a:effectLst>
                  <a:outerShdw blurRad="38100" dist="38100" dir="2700000" algn="tl">
                    <a:srgbClr val="000000"/>
                  </a:outerShdw>
                </a:effectLst>
                <a:latin typeface="+mn-lt"/>
                <a:ea typeface="楷体" pitchFamily="49" charset="-122"/>
              </a:endParaRPr>
            </a:p>
          </p:txBody>
        </p:sp>
        <p:cxnSp>
          <p:nvCxnSpPr>
            <p:cNvPr id="7209" name="AutoShape 115"/>
            <p:cNvCxnSpPr>
              <a:cxnSpLocks noChangeShapeType="1"/>
              <a:stCxn id="102450" idx="3"/>
              <a:endCxn id="102514" idx="1"/>
            </p:cNvCxnSpPr>
            <p:nvPr/>
          </p:nvCxnSpPr>
          <p:spPr bwMode="auto">
            <a:xfrm>
              <a:off x="4176" y="424"/>
              <a:ext cx="1244" cy="0"/>
            </a:xfrm>
            <a:prstGeom prst="straightConnector1">
              <a:avLst/>
            </a:prstGeom>
            <a:noFill/>
            <a:ln w="38100">
              <a:solidFill>
                <a:srgbClr val="FFCC00"/>
              </a:solidFill>
              <a:round/>
              <a:headEnd/>
              <a:tailEnd type="triangle" w="med" len="med"/>
            </a:ln>
          </p:spPr>
        </p:cxnSp>
        <p:cxnSp>
          <p:nvCxnSpPr>
            <p:cNvPr id="7210" name="AutoShape 121"/>
            <p:cNvCxnSpPr>
              <a:cxnSpLocks noChangeShapeType="1"/>
              <a:stCxn id="102509" idx="3"/>
              <a:endCxn id="102514" idx="1"/>
            </p:cNvCxnSpPr>
            <p:nvPr/>
          </p:nvCxnSpPr>
          <p:spPr bwMode="auto">
            <a:xfrm flipV="1">
              <a:off x="4866" y="424"/>
              <a:ext cx="554" cy="2939"/>
            </a:xfrm>
            <a:prstGeom prst="bentConnector3">
              <a:avLst>
                <a:gd name="adj1" fmla="val 68769"/>
              </a:avLst>
            </a:prstGeom>
            <a:noFill/>
            <a:ln w="38100">
              <a:solidFill>
                <a:srgbClr val="FFCC00"/>
              </a:solidFill>
              <a:miter lim="800000"/>
              <a:headEnd/>
              <a:tailEnd type="triangle" w="med" len="med"/>
            </a:ln>
          </p:spPr>
        </p:cxnSp>
        <p:cxnSp>
          <p:nvCxnSpPr>
            <p:cNvPr id="7211" name="AutoShape 122"/>
            <p:cNvCxnSpPr>
              <a:cxnSpLocks noChangeShapeType="1"/>
              <a:stCxn id="102496" idx="3"/>
              <a:endCxn id="102514" idx="1"/>
            </p:cNvCxnSpPr>
            <p:nvPr/>
          </p:nvCxnSpPr>
          <p:spPr bwMode="auto">
            <a:xfrm flipV="1">
              <a:off x="4858" y="424"/>
              <a:ext cx="562" cy="2305"/>
            </a:xfrm>
            <a:prstGeom prst="bentConnector3">
              <a:avLst>
                <a:gd name="adj1" fmla="val 68505"/>
              </a:avLst>
            </a:prstGeom>
            <a:noFill/>
            <a:ln w="38100">
              <a:solidFill>
                <a:srgbClr val="FFCC00"/>
              </a:solidFill>
              <a:miter lim="800000"/>
              <a:headEnd/>
              <a:tailEnd type="triangle" w="med" len="med"/>
            </a:ln>
          </p:spPr>
        </p:cxnSp>
        <p:cxnSp>
          <p:nvCxnSpPr>
            <p:cNvPr id="7212" name="AutoShape 123"/>
            <p:cNvCxnSpPr>
              <a:cxnSpLocks noChangeShapeType="1"/>
              <a:stCxn id="102479" idx="3"/>
              <a:endCxn id="102514" idx="1"/>
            </p:cNvCxnSpPr>
            <p:nvPr/>
          </p:nvCxnSpPr>
          <p:spPr bwMode="auto">
            <a:xfrm flipV="1">
              <a:off x="4836" y="424"/>
              <a:ext cx="584" cy="1895"/>
            </a:xfrm>
            <a:prstGeom prst="bentConnector3">
              <a:avLst>
                <a:gd name="adj1" fmla="val 68833"/>
              </a:avLst>
            </a:prstGeom>
            <a:noFill/>
            <a:ln w="38100">
              <a:solidFill>
                <a:srgbClr val="FFCC00"/>
              </a:solidFill>
              <a:miter lim="800000"/>
              <a:headEnd/>
              <a:tailEnd type="triangle" w="med" len="med"/>
            </a:ln>
          </p:spPr>
        </p:cxnSp>
        <p:cxnSp>
          <p:nvCxnSpPr>
            <p:cNvPr id="7213" name="AutoShape 124"/>
            <p:cNvCxnSpPr>
              <a:cxnSpLocks noChangeShapeType="1"/>
              <a:stCxn id="102455" idx="3"/>
              <a:endCxn id="102514" idx="1"/>
            </p:cNvCxnSpPr>
            <p:nvPr/>
          </p:nvCxnSpPr>
          <p:spPr bwMode="auto">
            <a:xfrm flipV="1">
              <a:off x="4987" y="424"/>
              <a:ext cx="433" cy="807"/>
            </a:xfrm>
            <a:prstGeom prst="bentConnector3">
              <a:avLst>
                <a:gd name="adj1" fmla="val 57736"/>
              </a:avLst>
            </a:prstGeom>
            <a:noFill/>
            <a:ln w="38100">
              <a:solidFill>
                <a:srgbClr val="FFCC00"/>
              </a:solidFill>
              <a:miter lim="800000"/>
              <a:headEnd/>
              <a:tailEnd type="triangle" w="med" len="med"/>
            </a:ln>
          </p:spPr>
        </p:cxnSp>
        <p:cxnSp>
          <p:nvCxnSpPr>
            <p:cNvPr id="7214" name="AutoShape 125"/>
            <p:cNvCxnSpPr>
              <a:cxnSpLocks noChangeShapeType="1"/>
              <a:stCxn id="102452" idx="3"/>
              <a:endCxn id="102514" idx="1"/>
            </p:cNvCxnSpPr>
            <p:nvPr/>
          </p:nvCxnSpPr>
          <p:spPr bwMode="auto">
            <a:xfrm flipV="1">
              <a:off x="3997" y="424"/>
              <a:ext cx="1423" cy="398"/>
            </a:xfrm>
            <a:prstGeom prst="bentConnector3">
              <a:avLst>
                <a:gd name="adj1" fmla="val 86644"/>
              </a:avLst>
            </a:prstGeom>
            <a:noFill/>
            <a:ln w="38100">
              <a:solidFill>
                <a:srgbClr val="FFCC00"/>
              </a:solidFill>
              <a:miter lim="800000"/>
              <a:headEnd/>
              <a:tailEnd type="triangle" w="med" len="med"/>
            </a:ln>
          </p:spPr>
        </p:cxnSp>
        <p:sp>
          <p:nvSpPr>
            <p:cNvPr id="102526" name="Freeform 126"/>
            <p:cNvSpPr>
              <a:spLocks/>
            </p:cNvSpPr>
            <p:nvPr/>
          </p:nvSpPr>
          <p:spPr bwMode="auto">
            <a:xfrm>
              <a:off x="1391" y="3339"/>
              <a:ext cx="3854" cy="590"/>
            </a:xfrm>
            <a:custGeom>
              <a:avLst/>
              <a:gdLst/>
              <a:ahLst/>
              <a:cxnLst>
                <a:cxn ang="0">
                  <a:pos x="0" y="590"/>
                </a:cxn>
                <a:cxn ang="0">
                  <a:pos x="3765" y="590"/>
                </a:cxn>
                <a:cxn ang="0">
                  <a:pos x="3765" y="0"/>
                </a:cxn>
              </a:cxnLst>
              <a:rect l="0" t="0" r="r" b="b"/>
              <a:pathLst>
                <a:path w="3765" h="590">
                  <a:moveTo>
                    <a:pt x="0" y="590"/>
                  </a:moveTo>
                  <a:lnTo>
                    <a:pt x="3765" y="590"/>
                  </a:lnTo>
                  <a:lnTo>
                    <a:pt x="3765" y="0"/>
                  </a:lnTo>
                </a:path>
              </a:pathLst>
            </a:custGeom>
            <a:noFill/>
            <a:ln w="38100" cap="flat" cmpd="sng">
              <a:solidFill>
                <a:srgbClr val="FFCC00"/>
              </a:solidFill>
              <a:prstDash val="solid"/>
              <a:round/>
              <a:headEnd type="none" w="med" len="med"/>
              <a:tailEnd type="none" w="med" len="med"/>
            </a:ln>
            <a:effectLst/>
          </p:spPr>
          <p:txBody>
            <a:bodyPr lIns="18000" rIns="18000" anchor="ctr" anchorCtr="1"/>
            <a:lstStyle/>
            <a:p>
              <a:pPr>
                <a:defRPr/>
              </a:pPr>
              <a:endParaRPr lang="zh-CN" altLang="en-US">
                <a:latin typeface="+mn-lt"/>
                <a:ea typeface="楷体" pitchFamily="49" charset="-122"/>
              </a:endParaRPr>
            </a:p>
          </p:txBody>
        </p:sp>
        <p:cxnSp>
          <p:nvCxnSpPr>
            <p:cNvPr id="7216" name="AutoShape 128"/>
            <p:cNvCxnSpPr>
              <a:cxnSpLocks noChangeShapeType="1"/>
              <a:stCxn id="102469" idx="3"/>
              <a:endCxn id="102514" idx="1"/>
            </p:cNvCxnSpPr>
            <p:nvPr/>
          </p:nvCxnSpPr>
          <p:spPr bwMode="auto">
            <a:xfrm flipV="1">
              <a:off x="4838" y="424"/>
              <a:ext cx="582" cy="1487"/>
            </a:xfrm>
            <a:prstGeom prst="bentConnector3">
              <a:avLst>
                <a:gd name="adj1" fmla="val 68037"/>
              </a:avLst>
            </a:prstGeom>
            <a:noFill/>
            <a:ln w="38100">
              <a:solidFill>
                <a:srgbClr val="FFCC00"/>
              </a:solidFill>
              <a:miter lim="800000"/>
              <a:headEnd/>
              <a:tailEnd type="triangle" w="med" len="med"/>
            </a:ln>
          </p:spPr>
        </p:cxnSp>
        <p:sp>
          <p:nvSpPr>
            <p:cNvPr id="102530" name="AutoShape 130"/>
            <p:cNvSpPr>
              <a:spLocks noChangeArrowheads="1"/>
            </p:cNvSpPr>
            <p:nvPr/>
          </p:nvSpPr>
          <p:spPr bwMode="auto">
            <a:xfrm>
              <a:off x="3424" y="2614"/>
              <a:ext cx="567" cy="227"/>
            </a:xfrm>
            <a:prstGeom prst="roundRect">
              <a:avLst>
                <a:gd name="adj" fmla="val 44852"/>
              </a:avLst>
            </a:prstGeom>
            <a:solidFill>
              <a:srgbClr val="FFFF99">
                <a:alpha val="20000"/>
              </a:srgbClr>
            </a:solidFill>
            <a:ln w="38100" algn="ctr">
              <a:solidFill>
                <a:srgbClr val="FFCC00"/>
              </a:solidFill>
              <a:round/>
              <a:headEnd/>
              <a:tailEnd/>
            </a:ln>
            <a:effectLst/>
          </p:spPr>
          <p:txBody>
            <a:bodyPr lIns="18000" rIns="18000"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a:ea typeface="楷体" pitchFamily="49" charset="-122"/>
                </a:rPr>
                <a:t>ident</a:t>
              </a:r>
            </a:p>
          </p:txBody>
        </p:sp>
      </p:grpSp>
      <p:sp>
        <p:nvSpPr>
          <p:cNvPr id="102532" name="Oval 132">
            <a:hlinkClick r:id="rId3" action="ppaction://hlinksldjump"/>
          </p:cNvPr>
          <p:cNvSpPr>
            <a:spLocks noChangeArrowheads="1"/>
          </p:cNvSpPr>
          <p:nvPr/>
        </p:nvSpPr>
        <p:spPr bwMode="auto">
          <a:xfrm>
            <a:off x="539750" y="3357563"/>
            <a:ext cx="1368425" cy="358775"/>
          </a:xfrm>
          <a:prstGeom prst="ellipse">
            <a:avLst/>
          </a:prstGeom>
          <a:solidFill>
            <a:srgbClr val="CCECFF">
              <a:alpha val="10001"/>
            </a:srgbClr>
          </a:solidFill>
          <a:ln w="57150" algn="ctr">
            <a:solidFill>
              <a:srgbClr val="6666FF"/>
            </a:solidFill>
            <a:prstDash val="sysDot"/>
            <a:round/>
            <a:headEnd/>
            <a:tailEnd/>
          </a:ln>
          <a:effectLst/>
        </p:spPr>
        <p:txBody>
          <a:bodyPr wrap="none" lIns="0" tIns="0" rIns="0" bIns="0" anchor="ctr"/>
          <a:lstStyle/>
          <a:p>
            <a:pPr lvl="0" algn="ctr">
              <a:defRPr/>
            </a:pPr>
            <a:r>
              <a:rPr kumimoji="1" lang="zh-CN" altLang="en-US" b="1">
                <a:solidFill>
                  <a:srgbClr val="FFFFFF"/>
                </a:solidFill>
                <a:effectLst>
                  <a:outerShdw blurRad="38100" dist="38100" dir="2700000" algn="tl">
                    <a:srgbClr val="000000"/>
                  </a:outerShdw>
                </a:effectLst>
                <a:latin typeface="Courier New"/>
                <a:ea typeface="楷体" pitchFamily="49" charset="-122"/>
              </a:rPr>
              <a:t>调用过程</a:t>
            </a:r>
          </a:p>
        </p:txBody>
      </p:sp>
      <p:sp>
        <p:nvSpPr>
          <p:cNvPr id="102534" name="Rectangle 134"/>
          <p:cNvSpPr>
            <a:spLocks noChangeArrowheads="1"/>
          </p:cNvSpPr>
          <p:nvPr/>
        </p:nvSpPr>
        <p:spPr bwMode="auto">
          <a:xfrm>
            <a:off x="7887762" y="88900"/>
            <a:ext cx="1170513" cy="246221"/>
          </a:xfrm>
          <a:prstGeom prst="rect">
            <a:avLst/>
          </a:prstGeom>
          <a:noFill/>
          <a:ln w="9525">
            <a:noFill/>
            <a:miter lim="800000"/>
            <a:headEnd/>
            <a:tailEnd/>
          </a:ln>
          <a:effectLst/>
        </p:spPr>
        <p:txBody>
          <a:bodyPr wrap="none">
            <a:spAutoFit/>
          </a:bodyPr>
          <a:lstStyle/>
          <a:p>
            <a:pPr algn="r">
              <a:defRPr/>
            </a:pPr>
            <a:r>
              <a:rPr lang="en-US" altLang="en-US" sz="1000" dirty="0">
                <a:effectLst>
                  <a:outerShdw blurRad="38100" dist="38100" dir="2700000" algn="tl">
                    <a:srgbClr val="000000"/>
                  </a:outerShdw>
                </a:effectLst>
                <a:latin typeface="Arial" charset="0"/>
                <a:ea typeface="宋体" pitchFamily="2" charset="-122"/>
              </a:rPr>
              <a:t>1    PL/0语言描述</a:t>
            </a:r>
            <a:endParaRPr lang="zh-CN" altLang="en-US" sz="1000" dirty="0">
              <a:effectLst>
                <a:outerShdw blurRad="38100" dist="38100" dir="2700000" algn="tl">
                  <a:srgbClr val="000000"/>
                </a:outerShdw>
              </a:effectLst>
              <a:latin typeface="Arial" charset="0"/>
              <a:ea typeface="宋体"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4"/>
          <p:cNvSpPr>
            <a:spLocks noGrp="1"/>
          </p:cNvSpPr>
          <p:nvPr>
            <p:ph type="sldNum" sz="quarter" idx="11"/>
          </p:nvPr>
        </p:nvSpPr>
        <p:spPr>
          <a:noFill/>
        </p:spPr>
        <p:txBody>
          <a:bodyPr/>
          <a:lstStyle/>
          <a:p>
            <a:fld id="{FF221290-B114-4AC1-A0D4-818DD0E5CB9A}" type="slidenum">
              <a:rPr lang="en-US" altLang="zh-CN" smtClean="0">
                <a:ea typeface="宋体" charset="-122"/>
              </a:rPr>
              <a:pPr/>
              <a:t>50</a:t>
            </a:fld>
            <a:endParaRPr lang="en-US" altLang="zh-CN">
              <a:ea typeface="宋体" charset="-122"/>
            </a:endParaRPr>
          </a:p>
        </p:txBody>
      </p:sp>
      <p:sp>
        <p:nvSpPr>
          <p:cNvPr id="40" name="页脚占位符 5"/>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146569" name="Rectangle 137"/>
          <p:cNvSpPr>
            <a:spLocks noGrp="1" noRot="1" noChangeArrowheads="1"/>
          </p:cNvSpPr>
          <p:nvPr>
            <p:ph type="title"/>
          </p:nvPr>
        </p:nvSpPr>
        <p:spPr/>
        <p:txBody>
          <a:bodyPr/>
          <a:lstStyle/>
          <a:p>
            <a:pPr eaLnBrk="1" hangingPunct="1">
              <a:defRPr/>
            </a:pPr>
            <a:r>
              <a:rPr lang="zh-CN" altLang="en-US"/>
              <a:t>开始符号集合与后继符号集合</a:t>
            </a:r>
          </a:p>
        </p:txBody>
      </p:sp>
      <p:graphicFrame>
        <p:nvGraphicFramePr>
          <p:cNvPr id="146772" name="Group 340"/>
          <p:cNvGraphicFramePr>
            <a:graphicFrameLocks noGrp="1"/>
          </p:cNvGraphicFramePr>
          <p:nvPr>
            <p:ph type="tbl" idx="1"/>
          </p:nvPr>
        </p:nvGraphicFramePr>
        <p:xfrm>
          <a:off x="395288" y="1268413"/>
          <a:ext cx="7666037" cy="4824000"/>
        </p:xfrm>
        <a:graphic>
          <a:graphicData uri="http://schemas.openxmlformats.org/drawingml/2006/table">
            <a:tbl>
              <a:tblPr/>
              <a:tblGrid>
                <a:gridCol w="1476375">
                  <a:extLst>
                    <a:ext uri="{9D8B030D-6E8A-4147-A177-3AD203B41FA5}">
                      <a16:colId xmlns:a16="http://schemas.microsoft.com/office/drawing/2014/main" val="20000"/>
                    </a:ext>
                  </a:extLst>
                </a:gridCol>
                <a:gridCol w="3797300">
                  <a:extLst>
                    <a:ext uri="{9D8B030D-6E8A-4147-A177-3AD203B41FA5}">
                      <a16:colId xmlns:a16="http://schemas.microsoft.com/office/drawing/2014/main" val="20001"/>
                    </a:ext>
                  </a:extLst>
                </a:gridCol>
                <a:gridCol w="2392362">
                  <a:extLst>
                    <a:ext uri="{9D8B030D-6E8A-4147-A177-3AD203B41FA5}">
                      <a16:colId xmlns:a16="http://schemas.microsoft.com/office/drawing/2014/main" val="20002"/>
                    </a:ext>
                  </a:extLst>
                </a:gridCol>
              </a:tblGrid>
              <a:tr h="3397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非终结符名</a:t>
                      </a:r>
                    </a:p>
                  </a:txBody>
                  <a:tcPr marL="72000" marR="7200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开始符号集合</a:t>
                      </a:r>
                    </a:p>
                  </a:txBody>
                  <a:tcPr marL="72000" marR="72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后继符号集合</a:t>
                      </a:r>
                    </a:p>
                  </a:txBody>
                  <a:tcPr marL="72000" marR="7200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4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分程序</a:t>
                      </a:r>
                    </a:p>
                  </a:txBody>
                  <a:tcPr marL="72000" marR="7200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const var procedure ident  if call begin while read  write</a:t>
                      </a:r>
                    </a:p>
                  </a:txBody>
                  <a:tcPr marL="72000" marR="72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  ;</a:t>
                      </a:r>
                    </a:p>
                  </a:txBody>
                  <a:tcPr marL="72000" marR="7200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6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语句</a:t>
                      </a:r>
                    </a:p>
                  </a:txBody>
                  <a:tcPr marL="72000" marR="7200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ident call begin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if while read write</a:t>
                      </a:r>
                    </a:p>
                  </a:txBody>
                  <a:tcPr marL="72000" marR="72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  ;  end</a:t>
                      </a:r>
                    </a:p>
                  </a:txBody>
                  <a:tcPr marL="72000" marR="7200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4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条件</a:t>
                      </a:r>
                    </a:p>
                  </a:txBody>
                  <a:tcPr marL="72000" marR="7200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odd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ident number</a:t>
                      </a:r>
                    </a:p>
                  </a:txBody>
                  <a:tcPr marL="72000" marR="72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then  do</a:t>
                      </a:r>
                    </a:p>
                  </a:txBody>
                  <a:tcPr marL="72000" marR="7200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6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表达式</a:t>
                      </a:r>
                    </a:p>
                  </a:txBody>
                  <a:tcPr marL="72000" marR="7200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ident number</a:t>
                      </a:r>
                    </a:p>
                  </a:txBody>
                  <a:tcPr marL="72000" marR="72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 ; ) rop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end then do</a:t>
                      </a:r>
                    </a:p>
                  </a:txBody>
                  <a:tcPr marL="72000" marR="7200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4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项</a:t>
                      </a:r>
                    </a:p>
                  </a:txBody>
                  <a:tcPr marL="72000" marR="7200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ident number (</a:t>
                      </a:r>
                    </a:p>
                  </a:txBody>
                  <a:tcPr marL="72000" marR="72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 ; ) rop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end then do</a:t>
                      </a:r>
                    </a:p>
                  </a:txBody>
                  <a:tcPr marL="72000" marR="7200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6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因子</a:t>
                      </a:r>
                    </a:p>
                  </a:txBody>
                  <a:tcPr marL="72000" marR="7200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ident number (</a:t>
                      </a:r>
                    </a:p>
                  </a:txBody>
                  <a:tcPr marL="72000" marR="72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 ; ) </a:t>
                      </a:r>
                      <a:r>
                        <a:rPr kumimoji="0" lang="en-US" altLang="zh-CN" sz="2000" b="1" i="0" u="none" strike="noStrike" cap="none" normalizeH="0" baseline="0" dirty="0" err="1">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rop</a:t>
                      </a:r>
                      <a:r>
                        <a:rPr kumimoji="0" lang="en-US" altLang="zh-CN" sz="2000" b="1" i="0" u="none" strike="noStrike" cap="none" normalizeH="0" baseline="0" dirty="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outerShdw blurRad="38100" dist="38100" dir="2700000" algn="tl">
                              <a:srgbClr val="000000"/>
                            </a:outerShdw>
                          </a:effectLst>
                          <a:latin typeface="Courier New" pitchFamily="49" charset="0"/>
                          <a:ea typeface="楷体_GB2312" pitchFamily="49" charset="-122"/>
                          <a:cs typeface="Times New Roman" pitchFamily="18" charset="0"/>
                        </a:rPr>
                        <a:t>* / end then do</a:t>
                      </a:r>
                    </a:p>
                  </a:txBody>
                  <a:tcPr marL="72000" marR="7200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3287" name="Text Box 339"/>
          <p:cNvSpPr txBox="1">
            <a:spLocks noChangeArrowheads="1"/>
          </p:cNvSpPr>
          <p:nvPr/>
        </p:nvSpPr>
        <p:spPr bwMode="auto">
          <a:xfrm>
            <a:off x="684213" y="6237288"/>
            <a:ext cx="5697537" cy="304800"/>
          </a:xfrm>
          <a:prstGeom prst="rect">
            <a:avLst/>
          </a:prstGeom>
          <a:noFill/>
          <a:ln w="19050" algn="ctr">
            <a:noFill/>
            <a:miter lim="800000"/>
            <a:headEnd/>
            <a:tailEnd/>
          </a:ln>
        </p:spPr>
        <p:txBody>
          <a:bodyPr wrap="none" lIns="0" tIns="0" rIns="0" bIns="0" anchorCtr="1">
            <a:spAutoFit/>
          </a:bodyPr>
          <a:lstStyle/>
          <a:p>
            <a:pPr algn="ctr"/>
            <a:r>
              <a:rPr kumimoji="1" lang="en-US" altLang="zh-CN" sz="2000" b="1">
                <a:latin typeface="Arial" charset="0"/>
                <a:ea typeface="楷体_GB2312" pitchFamily="49" charset="-122"/>
              </a:rPr>
              <a:t>rop </a:t>
            </a:r>
            <a:r>
              <a:rPr kumimoji="1" lang="zh-CN" altLang="en-US" sz="2000" b="1">
                <a:latin typeface="Arial" charset="0"/>
                <a:ea typeface="楷体_GB2312" pitchFamily="49" charset="-122"/>
              </a:rPr>
              <a:t>表示关系运算符   包括：</a:t>
            </a:r>
            <a:r>
              <a:rPr kumimoji="1" lang="en-US" altLang="zh-CN" sz="2000" b="1">
                <a:latin typeface="Arial" charset="0"/>
                <a:ea typeface="楷体_GB2312" pitchFamily="49" charset="-122"/>
              </a:rPr>
              <a:t>=</a:t>
            </a:r>
            <a:r>
              <a:rPr kumimoji="1" lang="zh-CN" altLang="en-US" sz="2000" b="1">
                <a:latin typeface="Arial" charset="0"/>
                <a:ea typeface="楷体_GB2312" pitchFamily="49" charset="-122"/>
              </a:rPr>
              <a:t>、</a:t>
            </a:r>
            <a:r>
              <a:rPr kumimoji="1" lang="en-US" altLang="zh-CN" sz="2000" b="1">
                <a:latin typeface="Arial" charset="0"/>
                <a:ea typeface="楷体_GB2312" pitchFamily="49" charset="-122"/>
              </a:rPr>
              <a:t>#</a:t>
            </a:r>
            <a:r>
              <a:rPr kumimoji="1" lang="zh-CN" altLang="en-US" sz="2000" b="1">
                <a:latin typeface="Arial" charset="0"/>
                <a:ea typeface="楷体_GB2312" pitchFamily="49" charset="-122"/>
              </a:rPr>
              <a:t>、</a:t>
            </a:r>
            <a:r>
              <a:rPr kumimoji="1" lang="en-US" altLang="zh-CN" sz="2000" b="1">
                <a:latin typeface="Arial" charset="0"/>
                <a:ea typeface="楷体_GB2312" pitchFamily="49" charset="-122"/>
              </a:rPr>
              <a:t>&gt;</a:t>
            </a:r>
            <a:r>
              <a:rPr kumimoji="1" lang="zh-CN" altLang="en-US" sz="2000" b="1">
                <a:latin typeface="Arial" charset="0"/>
                <a:ea typeface="楷体_GB2312" pitchFamily="49" charset="-122"/>
              </a:rPr>
              <a:t>、</a:t>
            </a:r>
            <a:r>
              <a:rPr kumimoji="1" lang="en-US" altLang="zh-CN" sz="2000" b="1">
                <a:latin typeface="Arial" charset="0"/>
                <a:ea typeface="楷体_GB2312" pitchFamily="49" charset="-122"/>
              </a:rPr>
              <a:t>&gt;=</a:t>
            </a:r>
            <a:r>
              <a:rPr kumimoji="1" lang="zh-CN" altLang="en-US" sz="2000" b="1">
                <a:latin typeface="Arial" charset="0"/>
                <a:ea typeface="楷体_GB2312" pitchFamily="49" charset="-122"/>
              </a:rPr>
              <a:t>、</a:t>
            </a:r>
            <a:r>
              <a:rPr kumimoji="1" lang="en-US" altLang="zh-CN" sz="2000" b="1">
                <a:latin typeface="Arial" charset="0"/>
                <a:ea typeface="楷体_GB2312" pitchFamily="49" charset="-122"/>
              </a:rPr>
              <a:t>&lt;</a:t>
            </a:r>
            <a:r>
              <a:rPr kumimoji="1" lang="zh-CN" altLang="en-US" sz="2000" b="1">
                <a:latin typeface="Arial" charset="0"/>
                <a:ea typeface="楷体_GB2312" pitchFamily="49" charset="-122"/>
              </a:rPr>
              <a:t>、</a:t>
            </a:r>
            <a:r>
              <a:rPr kumimoji="1" lang="en-US" altLang="zh-CN" sz="2000" b="1">
                <a:latin typeface="Arial" charset="0"/>
                <a:ea typeface="楷体_GB2312" pitchFamily="49" charset="-122"/>
              </a:rPr>
              <a:t>&lt;=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4"/>
          <p:cNvSpPr>
            <a:spLocks noGrp="1"/>
          </p:cNvSpPr>
          <p:nvPr>
            <p:ph type="sldNum" sz="quarter" idx="11"/>
          </p:nvPr>
        </p:nvSpPr>
        <p:spPr>
          <a:noFill/>
        </p:spPr>
        <p:txBody>
          <a:bodyPr/>
          <a:lstStyle/>
          <a:p>
            <a:fld id="{A491D645-3E8E-444B-8590-0B007458D544}" type="slidenum">
              <a:rPr lang="en-US" altLang="zh-CN" smtClean="0">
                <a:ea typeface="宋体" charset="-122"/>
              </a:rPr>
              <a:pPr/>
              <a:t>51</a:t>
            </a:fld>
            <a:endParaRPr lang="en-US" altLang="zh-CN">
              <a:ea typeface="宋体" charset="-122"/>
            </a:endParaRPr>
          </a:p>
        </p:txBody>
      </p:sp>
      <p:sp>
        <p:nvSpPr>
          <p:cNvPr id="5" name="页脚占位符 5"/>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148483" name="Rectangle 3"/>
          <p:cNvSpPr>
            <a:spLocks noGrp="1" noChangeArrowheads="1"/>
          </p:cNvSpPr>
          <p:nvPr>
            <p:ph type="body" idx="1"/>
          </p:nvPr>
        </p:nvSpPr>
        <p:spPr>
          <a:xfrm>
            <a:off x="468313" y="908050"/>
            <a:ext cx="8496300" cy="5175250"/>
          </a:xfrm>
        </p:spPr>
        <p:txBody>
          <a:bodyPr/>
          <a:lstStyle/>
          <a:p>
            <a:pPr eaLnBrk="1" hangingPunct="1">
              <a:defRPr/>
            </a:pPr>
            <a:r>
              <a:rPr lang="zh-CN" altLang="en-US" sz="4000" dirty="0">
                <a:latin typeface="宋体" pitchFamily="2" charset="-122"/>
              </a:rPr>
              <a:t>开始符号</a:t>
            </a:r>
            <a:r>
              <a:rPr lang="zh-CN" altLang="en-US" sz="4000" dirty="0">
                <a:solidFill>
                  <a:srgbClr val="993300"/>
                </a:solidFill>
                <a:latin typeface="宋体" pitchFamily="2" charset="-122"/>
              </a:rPr>
              <a:t>集合</a:t>
            </a:r>
          </a:p>
          <a:p>
            <a:pPr eaLnBrk="1" hangingPunct="1">
              <a:buFont typeface="Wingdings" pitchFamily="2" charset="2"/>
              <a:buNone/>
              <a:defRPr/>
            </a:pPr>
            <a:r>
              <a:rPr kumimoji="1" lang="en-US" altLang="zh-CN" sz="2400" dirty="0"/>
              <a:t>enum symbol=(</a:t>
            </a:r>
            <a:r>
              <a:rPr kumimoji="1" lang="en-US" altLang="zh-CN" sz="2400" dirty="0" err="1">
                <a:solidFill>
                  <a:srgbClr val="FFCC00"/>
                </a:solidFill>
              </a:rPr>
              <a:t>nul</a:t>
            </a:r>
            <a:r>
              <a:rPr kumimoji="1" lang="en-US" altLang="zh-CN" sz="2400" dirty="0" err="1"/>
              <a:t>,</a:t>
            </a:r>
            <a:r>
              <a:rPr kumimoji="1" lang="en-US" altLang="zh-CN" sz="2400" dirty="0" err="1">
                <a:solidFill>
                  <a:srgbClr val="FFCC00"/>
                </a:solidFill>
              </a:rPr>
              <a:t>ident</a:t>
            </a:r>
            <a:r>
              <a:rPr kumimoji="1" lang="en-US" altLang="zh-CN" sz="2400" dirty="0" err="1"/>
              <a:t>,</a:t>
            </a:r>
            <a:r>
              <a:rPr kumimoji="1" lang="en-US" altLang="zh-CN" sz="2400" dirty="0" err="1">
                <a:solidFill>
                  <a:srgbClr val="FFCC00"/>
                </a:solidFill>
              </a:rPr>
              <a:t>number</a:t>
            </a:r>
            <a:r>
              <a:rPr kumimoji="1" lang="en-US" altLang="zh-CN" sz="2400" dirty="0"/>
              <a:t>…,</a:t>
            </a:r>
            <a:r>
              <a:rPr kumimoji="1" lang="en-US" altLang="zh-CN" sz="2400" dirty="0" err="1">
                <a:solidFill>
                  <a:srgbClr val="00FF00"/>
                </a:solidFill>
              </a:rPr>
              <a:t>procsym</a:t>
            </a:r>
            <a:r>
              <a:rPr kumimoji="1" lang="en-US" altLang="zh-CN" sz="2400" dirty="0"/>
              <a:t>)</a:t>
            </a:r>
            <a:r>
              <a:rPr kumimoji="1" lang="zh-CN" altLang="en-US" sz="2400" dirty="0"/>
              <a:t>；</a:t>
            </a:r>
          </a:p>
          <a:p>
            <a:pPr eaLnBrk="1" hangingPunct="1">
              <a:buFont typeface="Wingdings" pitchFamily="2" charset="2"/>
              <a:buNone/>
              <a:defRPr/>
            </a:pPr>
            <a:r>
              <a:rPr lang="gsw-FR" altLang="zh-CN" sz="2400" noProof="1"/>
              <a:t>#define symnum	32</a:t>
            </a:r>
            <a:endParaRPr lang="en-US" altLang="zh-CN" sz="2400" dirty="0"/>
          </a:p>
          <a:p>
            <a:pPr eaLnBrk="1" hangingPunct="1">
              <a:buFont typeface="Wingdings" pitchFamily="2" charset="2"/>
              <a:buNone/>
              <a:defRPr/>
            </a:pPr>
            <a:r>
              <a:rPr lang="en-US" altLang="zh-CN" sz="2400" dirty="0"/>
              <a:t>  bool </a:t>
            </a:r>
            <a:r>
              <a:rPr lang="en-US" altLang="zh-CN" sz="2400" dirty="0" err="1"/>
              <a:t>declbegsys</a:t>
            </a:r>
            <a:r>
              <a:rPr lang="en-US" altLang="zh-CN" sz="2400" dirty="0"/>
              <a:t>[</a:t>
            </a:r>
            <a:r>
              <a:rPr lang="en-US" altLang="zh-CN" sz="2400" dirty="0" err="1"/>
              <a:t>symnum</a:t>
            </a:r>
            <a:r>
              <a:rPr lang="en-US" altLang="zh-CN" sz="2400" dirty="0"/>
              <a:t>];</a:t>
            </a:r>
          </a:p>
          <a:p>
            <a:pPr eaLnBrk="1" hangingPunct="1">
              <a:buFont typeface="Wingdings" pitchFamily="2" charset="2"/>
              <a:buNone/>
              <a:defRPr/>
            </a:pPr>
            <a:r>
              <a:rPr lang="en-US" altLang="zh-CN" sz="2400" dirty="0"/>
              <a:t>  bool </a:t>
            </a:r>
            <a:r>
              <a:rPr lang="en-US" altLang="zh-CN" sz="2400" dirty="0" err="1"/>
              <a:t>statbegsys</a:t>
            </a:r>
            <a:r>
              <a:rPr lang="en-US" altLang="zh-CN" sz="2400" dirty="0"/>
              <a:t>[</a:t>
            </a:r>
            <a:r>
              <a:rPr lang="en-US" altLang="zh-CN" sz="2400" dirty="0" err="1"/>
              <a:t>symnum</a:t>
            </a:r>
            <a:r>
              <a:rPr lang="en-US" altLang="zh-CN" sz="2400" dirty="0"/>
              <a:t>];</a:t>
            </a:r>
          </a:p>
          <a:p>
            <a:pPr eaLnBrk="1" hangingPunct="1">
              <a:buFont typeface="Wingdings" pitchFamily="2" charset="2"/>
              <a:buNone/>
              <a:defRPr/>
            </a:pPr>
            <a:r>
              <a:rPr lang="en-US" altLang="zh-CN" sz="2400" dirty="0"/>
              <a:t>  bool </a:t>
            </a:r>
            <a:r>
              <a:rPr lang="en-US" altLang="zh-CN" sz="2400" dirty="0" err="1"/>
              <a:t>facbegsys</a:t>
            </a:r>
            <a:r>
              <a:rPr lang="en-US" altLang="zh-CN" sz="2400" dirty="0"/>
              <a:t>[</a:t>
            </a:r>
            <a:r>
              <a:rPr lang="en-US" altLang="zh-CN" sz="2400" dirty="0" err="1"/>
              <a:t>symnum</a:t>
            </a:r>
            <a:r>
              <a:rPr lang="en-US" altLang="zh-CN" sz="2400" dirty="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4"/>
          <p:cNvSpPr>
            <a:spLocks noGrp="1"/>
          </p:cNvSpPr>
          <p:nvPr>
            <p:ph type="sldNum" sz="quarter" idx="11"/>
          </p:nvPr>
        </p:nvSpPr>
        <p:spPr>
          <a:noFill/>
        </p:spPr>
        <p:txBody>
          <a:bodyPr/>
          <a:lstStyle/>
          <a:p>
            <a:fld id="{8E3BAB03-5942-45C6-860A-F0B60AD9320A}" type="slidenum">
              <a:rPr lang="en-US" altLang="zh-CN" smtClean="0">
                <a:ea typeface="宋体" charset="-122"/>
              </a:rPr>
              <a:pPr/>
              <a:t>52</a:t>
            </a:fld>
            <a:endParaRPr lang="en-US" altLang="zh-CN">
              <a:ea typeface="宋体" charset="-122"/>
            </a:endParaRPr>
          </a:p>
        </p:txBody>
      </p:sp>
      <p:sp>
        <p:nvSpPr>
          <p:cNvPr id="5" name="页脚占位符 5"/>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262147" name="Rectangle 3"/>
          <p:cNvSpPr>
            <a:spLocks noGrp="1" noChangeArrowheads="1"/>
          </p:cNvSpPr>
          <p:nvPr>
            <p:ph type="body" idx="1"/>
          </p:nvPr>
        </p:nvSpPr>
        <p:spPr>
          <a:xfrm>
            <a:off x="468313" y="549275"/>
            <a:ext cx="8229600" cy="6048375"/>
          </a:xfrm>
        </p:spPr>
        <p:txBody>
          <a:bodyPr/>
          <a:lstStyle/>
          <a:p>
            <a:pPr eaLnBrk="1" hangingPunct="1">
              <a:lnSpc>
                <a:spcPct val="80000"/>
              </a:lnSpc>
              <a:defRPr/>
            </a:pPr>
            <a:r>
              <a:rPr lang="zh-CN" altLang="en-US" sz="2800"/>
              <a:t>开始符号集合     </a:t>
            </a:r>
            <a:r>
              <a:rPr lang="en-US" altLang="zh-CN" sz="2800"/>
              <a:t>init()</a:t>
            </a:r>
            <a:r>
              <a:rPr lang="zh-CN" altLang="en-US" sz="2800"/>
              <a:t>初始化</a:t>
            </a:r>
          </a:p>
          <a:p>
            <a:pPr eaLnBrk="1" hangingPunct="1">
              <a:lnSpc>
                <a:spcPct val="80000"/>
              </a:lnSpc>
              <a:buFont typeface="Wingdings" pitchFamily="2" charset="2"/>
              <a:buNone/>
              <a:defRPr/>
            </a:pPr>
            <a:r>
              <a:rPr lang="zh-CN" altLang="en-US" sz="2000"/>
              <a:t>	</a:t>
            </a:r>
            <a:r>
              <a:rPr lang="en-US" altLang="zh-CN" sz="2000"/>
              <a:t>for(i=0; i&lt;symnum; i++){</a:t>
            </a:r>
          </a:p>
          <a:p>
            <a:pPr eaLnBrk="1" hangingPunct="1">
              <a:lnSpc>
                <a:spcPct val="80000"/>
              </a:lnSpc>
              <a:buFont typeface="Wingdings" pitchFamily="2" charset="2"/>
              <a:buNone/>
              <a:defRPr/>
            </a:pPr>
            <a:r>
              <a:rPr lang="en-US" altLang="zh-CN" sz="2000"/>
              <a:t>		declbegsys[i] = false;</a:t>
            </a:r>
          </a:p>
          <a:p>
            <a:pPr eaLnBrk="1" hangingPunct="1">
              <a:lnSpc>
                <a:spcPct val="80000"/>
              </a:lnSpc>
              <a:buFont typeface="Wingdings" pitchFamily="2" charset="2"/>
              <a:buNone/>
              <a:defRPr/>
            </a:pPr>
            <a:r>
              <a:rPr lang="en-US" altLang="zh-CN" sz="2000"/>
              <a:t>		statbegsys[i] = false;</a:t>
            </a:r>
          </a:p>
          <a:p>
            <a:pPr eaLnBrk="1" hangingPunct="1">
              <a:lnSpc>
                <a:spcPct val="80000"/>
              </a:lnSpc>
              <a:buFont typeface="Wingdings" pitchFamily="2" charset="2"/>
              <a:buNone/>
              <a:defRPr/>
            </a:pPr>
            <a:r>
              <a:rPr lang="en-US" altLang="zh-CN" sz="2000"/>
              <a:t>		facbegsys[i] = false;</a:t>
            </a:r>
          </a:p>
          <a:p>
            <a:pPr eaLnBrk="1" hangingPunct="1">
              <a:lnSpc>
                <a:spcPct val="80000"/>
              </a:lnSpc>
              <a:buFont typeface="Wingdings" pitchFamily="2" charset="2"/>
              <a:buNone/>
              <a:defRPr/>
            </a:pPr>
            <a:r>
              <a:rPr lang="en-US" altLang="zh-CN" sz="2000"/>
              <a:t>	}</a:t>
            </a:r>
          </a:p>
          <a:p>
            <a:pPr eaLnBrk="1" hangingPunct="1">
              <a:lnSpc>
                <a:spcPct val="80000"/>
              </a:lnSpc>
              <a:buFont typeface="Wingdings" pitchFamily="2" charset="2"/>
              <a:buNone/>
              <a:defRPr/>
            </a:pPr>
            <a:r>
              <a:rPr lang="en-US" altLang="zh-CN" sz="2000"/>
              <a:t>	declbegsys[constsym] = true;</a:t>
            </a:r>
          </a:p>
          <a:p>
            <a:pPr eaLnBrk="1" hangingPunct="1">
              <a:lnSpc>
                <a:spcPct val="80000"/>
              </a:lnSpc>
              <a:buFont typeface="Wingdings" pitchFamily="2" charset="2"/>
              <a:buNone/>
              <a:defRPr/>
            </a:pPr>
            <a:r>
              <a:rPr lang="en-US" altLang="zh-CN" sz="2000"/>
              <a:t>	declbegsys[varsym] = true;</a:t>
            </a:r>
          </a:p>
          <a:p>
            <a:pPr eaLnBrk="1" hangingPunct="1">
              <a:lnSpc>
                <a:spcPct val="80000"/>
              </a:lnSpc>
              <a:buFont typeface="Wingdings" pitchFamily="2" charset="2"/>
              <a:buNone/>
              <a:defRPr/>
            </a:pPr>
            <a:r>
              <a:rPr lang="en-US" altLang="zh-CN" sz="2000"/>
              <a:t>	declbegsys[procsym] = true;</a:t>
            </a:r>
          </a:p>
          <a:p>
            <a:pPr eaLnBrk="1" hangingPunct="1">
              <a:lnSpc>
                <a:spcPct val="80000"/>
              </a:lnSpc>
              <a:buFont typeface="Wingdings" pitchFamily="2" charset="2"/>
              <a:buNone/>
              <a:defRPr/>
            </a:pPr>
            <a:endParaRPr lang="en-US" altLang="zh-CN" sz="2000"/>
          </a:p>
          <a:p>
            <a:pPr eaLnBrk="1" hangingPunct="1">
              <a:lnSpc>
                <a:spcPct val="80000"/>
              </a:lnSpc>
              <a:buFont typeface="Wingdings" pitchFamily="2" charset="2"/>
              <a:buNone/>
              <a:defRPr/>
            </a:pPr>
            <a:r>
              <a:rPr lang="en-US" altLang="zh-CN" sz="2000"/>
              <a:t>	statbegsys[beginsym] = true;</a:t>
            </a:r>
          </a:p>
          <a:p>
            <a:pPr eaLnBrk="1" hangingPunct="1">
              <a:lnSpc>
                <a:spcPct val="80000"/>
              </a:lnSpc>
              <a:buFont typeface="Wingdings" pitchFamily="2" charset="2"/>
              <a:buNone/>
              <a:defRPr/>
            </a:pPr>
            <a:r>
              <a:rPr lang="en-US" altLang="zh-CN" sz="2000"/>
              <a:t>	statbegsys[callsym] = true;</a:t>
            </a:r>
          </a:p>
          <a:p>
            <a:pPr eaLnBrk="1" hangingPunct="1">
              <a:lnSpc>
                <a:spcPct val="80000"/>
              </a:lnSpc>
              <a:buFont typeface="Wingdings" pitchFamily="2" charset="2"/>
              <a:buNone/>
              <a:defRPr/>
            </a:pPr>
            <a:r>
              <a:rPr lang="en-US" altLang="zh-CN" sz="2000"/>
              <a:t>	statbegsys[ifsym] = true;</a:t>
            </a:r>
          </a:p>
          <a:p>
            <a:pPr eaLnBrk="1" hangingPunct="1">
              <a:lnSpc>
                <a:spcPct val="80000"/>
              </a:lnSpc>
              <a:buFont typeface="Wingdings" pitchFamily="2" charset="2"/>
              <a:buNone/>
              <a:defRPr/>
            </a:pPr>
            <a:r>
              <a:rPr lang="en-US" altLang="zh-CN" sz="2000"/>
              <a:t>	statbegsys[whilesym] = true;</a:t>
            </a:r>
          </a:p>
          <a:p>
            <a:pPr eaLnBrk="1" hangingPunct="1">
              <a:lnSpc>
                <a:spcPct val="80000"/>
              </a:lnSpc>
              <a:buFont typeface="Wingdings" pitchFamily="2" charset="2"/>
              <a:buNone/>
              <a:defRPr/>
            </a:pPr>
            <a:endParaRPr lang="en-US" altLang="zh-CN" sz="2000"/>
          </a:p>
          <a:p>
            <a:pPr eaLnBrk="1" hangingPunct="1">
              <a:lnSpc>
                <a:spcPct val="80000"/>
              </a:lnSpc>
              <a:buFont typeface="Wingdings" pitchFamily="2" charset="2"/>
              <a:buNone/>
              <a:defRPr/>
            </a:pPr>
            <a:r>
              <a:rPr lang="en-US" altLang="zh-CN" sz="2000"/>
              <a:t>	facbegsys[ident] = true;</a:t>
            </a:r>
          </a:p>
          <a:p>
            <a:pPr eaLnBrk="1" hangingPunct="1">
              <a:lnSpc>
                <a:spcPct val="80000"/>
              </a:lnSpc>
              <a:buFont typeface="Wingdings" pitchFamily="2" charset="2"/>
              <a:buNone/>
              <a:defRPr/>
            </a:pPr>
            <a:r>
              <a:rPr lang="en-US" altLang="zh-CN" sz="2000"/>
              <a:t>	facbegsys[number] = true;</a:t>
            </a:r>
          </a:p>
          <a:p>
            <a:pPr eaLnBrk="1" hangingPunct="1">
              <a:lnSpc>
                <a:spcPct val="80000"/>
              </a:lnSpc>
              <a:buFont typeface="Wingdings" pitchFamily="2" charset="2"/>
              <a:buNone/>
              <a:defRPr/>
            </a:pPr>
            <a:r>
              <a:rPr lang="en-US" altLang="zh-CN" sz="2000"/>
              <a:t>	facbegsys[lparen] = true;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4"/>
          <p:cNvSpPr>
            <a:spLocks noGrp="1"/>
          </p:cNvSpPr>
          <p:nvPr>
            <p:ph type="sldNum" sz="quarter" idx="11"/>
          </p:nvPr>
        </p:nvSpPr>
        <p:spPr>
          <a:noFill/>
        </p:spPr>
        <p:txBody>
          <a:bodyPr/>
          <a:lstStyle/>
          <a:p>
            <a:fld id="{C3DCE9D9-FB21-4E27-9C66-1359D36F1833}" type="slidenum">
              <a:rPr lang="en-US" altLang="zh-CN" smtClean="0">
                <a:ea typeface="宋体" charset="-122"/>
              </a:rPr>
              <a:pPr/>
              <a:t>53</a:t>
            </a:fld>
            <a:endParaRPr lang="en-US" altLang="zh-CN">
              <a:ea typeface="宋体" charset="-122"/>
            </a:endParaRPr>
          </a:p>
        </p:txBody>
      </p:sp>
      <p:sp>
        <p:nvSpPr>
          <p:cNvPr id="5" name="页脚占位符 5"/>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149507" name="Rectangle 3"/>
          <p:cNvSpPr>
            <a:spLocks noGrp="1" noChangeArrowheads="1"/>
          </p:cNvSpPr>
          <p:nvPr>
            <p:ph type="body" idx="1"/>
          </p:nvPr>
        </p:nvSpPr>
        <p:spPr>
          <a:xfrm>
            <a:off x="468313" y="1628775"/>
            <a:ext cx="8496300" cy="4525963"/>
          </a:xfrm>
        </p:spPr>
        <p:txBody>
          <a:bodyPr/>
          <a:lstStyle/>
          <a:p>
            <a:pPr eaLnBrk="1" hangingPunct="1">
              <a:lnSpc>
                <a:spcPct val="90000"/>
              </a:lnSpc>
              <a:defRPr/>
            </a:pPr>
            <a:r>
              <a:rPr lang="zh-CN" altLang="en-US">
                <a:solidFill>
                  <a:srgbClr val="CC0000"/>
                </a:solidFill>
                <a:latin typeface="宋体" pitchFamily="2" charset="-122"/>
              </a:rPr>
              <a:t>后继符</a:t>
            </a:r>
            <a:r>
              <a:rPr lang="zh-CN" altLang="en-US">
                <a:latin typeface="宋体" pitchFamily="2" charset="-122"/>
              </a:rPr>
              <a:t>号集合</a:t>
            </a:r>
            <a:r>
              <a:rPr lang="en-US" altLang="zh-CN">
                <a:solidFill>
                  <a:srgbClr val="CC0000"/>
                </a:solidFill>
              </a:rPr>
              <a:t>fsys</a:t>
            </a:r>
            <a:r>
              <a:rPr lang="zh-CN" altLang="en-US"/>
              <a:t>作为参数：</a:t>
            </a:r>
            <a:endParaRPr lang="zh-CN" altLang="en-US">
              <a:latin typeface="宋体" pitchFamily="2" charset="-122"/>
            </a:endParaRPr>
          </a:p>
          <a:p>
            <a:pPr eaLnBrk="1" hangingPunct="1">
              <a:lnSpc>
                <a:spcPct val="90000"/>
              </a:lnSpc>
              <a:buFont typeface="Wingdings" pitchFamily="2" charset="2"/>
              <a:buNone/>
              <a:defRPr/>
            </a:pPr>
            <a:r>
              <a:rPr lang="en-US" altLang="zh-CN" sz="2400"/>
              <a:t>int </a:t>
            </a:r>
            <a:r>
              <a:rPr lang="en-US" altLang="zh-CN" sz="2400">
                <a:solidFill>
                  <a:srgbClr val="FFCC00"/>
                </a:solidFill>
              </a:rPr>
              <a:t>test</a:t>
            </a:r>
            <a:r>
              <a:rPr lang="en-US" altLang="zh-CN" sz="2400"/>
              <a:t> (bool * s1, </a:t>
            </a:r>
            <a:r>
              <a:rPr lang="en-US" altLang="zh-CN" sz="2400">
                <a:solidFill>
                  <a:srgbClr val="00FF00"/>
                </a:solidFill>
              </a:rPr>
              <a:t>//</a:t>
            </a:r>
            <a:r>
              <a:rPr lang="zh-CN" altLang="en-US" sz="2400">
                <a:solidFill>
                  <a:srgbClr val="00FF00"/>
                </a:solidFill>
              </a:rPr>
              <a:t>我们需要的符号</a:t>
            </a:r>
          </a:p>
          <a:p>
            <a:pPr eaLnBrk="1" hangingPunct="1">
              <a:lnSpc>
                <a:spcPct val="90000"/>
              </a:lnSpc>
              <a:buFont typeface="Wingdings" pitchFamily="2" charset="2"/>
              <a:buNone/>
              <a:defRPr/>
            </a:pPr>
            <a:r>
              <a:rPr lang="zh-CN" altLang="en-US" sz="2400"/>
              <a:t>         </a:t>
            </a:r>
            <a:r>
              <a:rPr lang="en-US" altLang="zh-CN" sz="2400"/>
              <a:t>bool * s2, </a:t>
            </a:r>
            <a:r>
              <a:rPr lang="en-US" altLang="zh-CN" sz="1600">
                <a:solidFill>
                  <a:srgbClr val="00FF00"/>
                </a:solidFill>
              </a:rPr>
              <a:t>//</a:t>
            </a:r>
            <a:r>
              <a:rPr lang="zh-CN" altLang="en-US" sz="1600">
                <a:solidFill>
                  <a:srgbClr val="00FF00"/>
                </a:solidFill>
              </a:rPr>
              <a:t>如果不是我们需要的，则需要一个补救用的集合</a:t>
            </a:r>
          </a:p>
          <a:p>
            <a:pPr eaLnBrk="1" hangingPunct="1">
              <a:lnSpc>
                <a:spcPct val="90000"/>
              </a:lnSpc>
              <a:buFont typeface="Wingdings" pitchFamily="2" charset="2"/>
              <a:buNone/>
              <a:defRPr/>
            </a:pPr>
            <a:r>
              <a:rPr lang="zh-CN" altLang="en-US" sz="2400"/>
              <a:t>         </a:t>
            </a:r>
            <a:r>
              <a:rPr lang="en-US" altLang="zh-CN" sz="2400"/>
              <a:t>int n) </a:t>
            </a:r>
            <a:r>
              <a:rPr lang="en-US" altLang="zh-CN" sz="2400">
                <a:solidFill>
                  <a:srgbClr val="00FF00"/>
                </a:solidFill>
              </a:rPr>
              <a:t>//</a:t>
            </a:r>
            <a:r>
              <a:rPr lang="zh-CN" altLang="en-US" sz="2400">
                <a:solidFill>
                  <a:srgbClr val="00FF00"/>
                </a:solidFill>
              </a:rPr>
              <a:t>错误号</a:t>
            </a:r>
          </a:p>
          <a:p>
            <a:pPr eaLnBrk="1" hangingPunct="1">
              <a:lnSpc>
                <a:spcPct val="90000"/>
              </a:lnSpc>
              <a:buFont typeface="Wingdings" pitchFamily="2" charset="2"/>
              <a:buNone/>
              <a:defRPr/>
            </a:pPr>
            <a:r>
              <a:rPr lang="en-US" altLang="zh-CN" sz="2400"/>
              <a:t>int </a:t>
            </a:r>
            <a:r>
              <a:rPr lang="en-US" altLang="zh-CN" sz="2400">
                <a:solidFill>
                  <a:srgbClr val="FFCC00"/>
                </a:solidFill>
              </a:rPr>
              <a:t>block</a:t>
            </a:r>
            <a:r>
              <a:rPr lang="en-US" altLang="zh-CN" sz="2400"/>
              <a:t> (int lev, int tx, bool * fsys) </a:t>
            </a:r>
          </a:p>
          <a:p>
            <a:pPr eaLnBrk="1" hangingPunct="1">
              <a:lnSpc>
                <a:spcPct val="90000"/>
              </a:lnSpc>
              <a:buFont typeface="Wingdings" pitchFamily="2" charset="2"/>
              <a:buNone/>
              <a:defRPr/>
            </a:pPr>
            <a:r>
              <a:rPr lang="fr-FR" altLang="zh-CN" sz="2400"/>
              <a:t>int </a:t>
            </a:r>
            <a:r>
              <a:rPr lang="fr-FR" altLang="zh-CN" sz="2400">
                <a:solidFill>
                  <a:srgbClr val="FFCC00"/>
                </a:solidFill>
              </a:rPr>
              <a:t>condition</a:t>
            </a:r>
            <a:r>
              <a:rPr lang="fr-FR" altLang="zh-CN" sz="2400"/>
              <a:t> (bool* fsys,int* ptx,int lev) </a:t>
            </a:r>
          </a:p>
          <a:p>
            <a:pPr eaLnBrk="1" hangingPunct="1">
              <a:lnSpc>
                <a:spcPct val="90000"/>
              </a:lnSpc>
              <a:buFont typeface="Wingdings" pitchFamily="2" charset="2"/>
              <a:buNone/>
              <a:defRPr/>
            </a:pPr>
            <a:r>
              <a:rPr lang="fr-FR" altLang="zh-CN" sz="2400"/>
              <a:t>int </a:t>
            </a:r>
            <a:r>
              <a:rPr lang="fr-FR" altLang="zh-CN" sz="2400">
                <a:solidFill>
                  <a:srgbClr val="FFCC00"/>
                </a:solidFill>
              </a:rPr>
              <a:t>expression</a:t>
            </a:r>
            <a:r>
              <a:rPr lang="fr-FR" altLang="zh-CN" sz="2400"/>
              <a:t> (bool* fsys,int* ptx,int lev) </a:t>
            </a:r>
          </a:p>
          <a:p>
            <a:pPr eaLnBrk="1" hangingPunct="1">
              <a:lnSpc>
                <a:spcPct val="90000"/>
              </a:lnSpc>
              <a:buFont typeface="Wingdings" pitchFamily="2" charset="2"/>
              <a:buNone/>
              <a:defRPr/>
            </a:pPr>
            <a:r>
              <a:rPr lang="en-US" altLang="zh-CN" sz="2400"/>
              <a:t>int </a:t>
            </a:r>
            <a:r>
              <a:rPr lang="en-US" altLang="zh-CN" sz="2400">
                <a:solidFill>
                  <a:srgbClr val="FFCC00"/>
                </a:solidFill>
              </a:rPr>
              <a:t>factor</a:t>
            </a:r>
            <a:r>
              <a:rPr lang="en-US" altLang="zh-CN" sz="2400"/>
              <a:t> (bool* fsys,int* ptx,int lev)</a:t>
            </a:r>
          </a:p>
          <a:p>
            <a:pPr eaLnBrk="1" hangingPunct="1">
              <a:lnSpc>
                <a:spcPct val="90000"/>
              </a:lnSpc>
              <a:buFont typeface="Wingdings" pitchFamily="2" charset="2"/>
              <a:buNone/>
              <a:defRPr/>
            </a:pPr>
            <a:r>
              <a:rPr lang="en-US" altLang="zh-CN" sz="2400"/>
              <a:t>int </a:t>
            </a:r>
            <a:r>
              <a:rPr lang="en-US" altLang="zh-CN" sz="2400">
                <a:solidFill>
                  <a:srgbClr val="FFCC00"/>
                </a:solidFill>
              </a:rPr>
              <a:t>statement</a:t>
            </a:r>
            <a:r>
              <a:rPr lang="en-US" altLang="zh-CN" sz="2400"/>
              <a:t>(bool * fsys, int * ptx, int lev)</a:t>
            </a:r>
          </a:p>
          <a:p>
            <a:pPr eaLnBrk="1" hangingPunct="1">
              <a:lnSpc>
                <a:spcPct val="90000"/>
              </a:lnSpc>
              <a:buFont typeface="Wingdings" pitchFamily="2" charset="2"/>
              <a:buNone/>
              <a:defRPr/>
            </a:pPr>
            <a:r>
              <a:rPr lang="en-US" altLang="zh-CN" sz="2400"/>
              <a:t>int </a:t>
            </a:r>
            <a:r>
              <a:rPr lang="en-US" altLang="zh-CN" sz="2400">
                <a:solidFill>
                  <a:srgbClr val="FFCC00"/>
                </a:solidFill>
              </a:rPr>
              <a:t>term</a:t>
            </a:r>
            <a:r>
              <a:rPr lang="en-US" altLang="zh-CN" sz="2400"/>
              <a:t> (bool* fsys,int* ptx,int lev)</a:t>
            </a:r>
            <a:endParaRPr lang="en-US" altLang="zh-CN" sz="2400">
              <a:solidFill>
                <a:srgbClr val="00FF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2"/>
          <p:cNvSpPr>
            <a:spLocks noGrp="1"/>
          </p:cNvSpPr>
          <p:nvPr>
            <p:ph type="sldNum" sz="quarter" idx="11"/>
          </p:nvPr>
        </p:nvSpPr>
        <p:spPr>
          <a:noFill/>
        </p:spPr>
        <p:txBody>
          <a:bodyPr/>
          <a:lstStyle/>
          <a:p>
            <a:fld id="{54C34642-9041-47B0-ADA9-AB94CA07B059}" type="slidenum">
              <a:rPr lang="en-US" altLang="zh-CN" smtClean="0">
                <a:ea typeface="宋体" charset="-122"/>
              </a:rPr>
              <a:pPr/>
              <a:t>54</a:t>
            </a:fld>
            <a:endParaRPr lang="en-US" altLang="zh-CN">
              <a:ea typeface="宋体" charset="-122"/>
            </a:endParaRPr>
          </a:p>
        </p:txBody>
      </p:sp>
      <p:sp>
        <p:nvSpPr>
          <p:cNvPr id="25" name="页脚占位符 3"/>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57348" name="AutoShape 4"/>
          <p:cNvSpPr>
            <a:spLocks noChangeArrowheads="1"/>
          </p:cNvSpPr>
          <p:nvPr/>
        </p:nvSpPr>
        <p:spPr bwMode="auto">
          <a:xfrm>
            <a:off x="4191000" y="1046163"/>
            <a:ext cx="1219200" cy="396875"/>
          </a:xfrm>
          <a:prstGeom prst="flowChartAlternateProcess">
            <a:avLst/>
          </a:prstGeom>
          <a:solidFill>
            <a:srgbClr val="FFFF99">
              <a:alpha val="50195"/>
            </a:srgbClr>
          </a:solidFill>
          <a:ln w="19050" algn="ctr">
            <a:solidFill>
              <a:srgbClr val="FFCC00"/>
            </a:solidFill>
            <a:miter lim="800000"/>
            <a:headEnd/>
            <a:tailEnd/>
          </a:ln>
        </p:spPr>
        <p:txBody>
          <a:bodyPr lIns="0" tIns="0" rIns="0" bIns="0" anchor="ctr" anchorCtr="1"/>
          <a:lstStyle/>
          <a:p>
            <a:pPr lvl="0" algn="ctr"/>
            <a:r>
              <a:rPr kumimoji="1" lang="en-US" altLang="zh-CN" b="1">
                <a:solidFill>
                  <a:srgbClr val="CC3300"/>
                </a:solidFill>
                <a:latin typeface="Arial" charset="0"/>
                <a:ea typeface="楷体_GB2312" pitchFamily="49" charset="-122"/>
              </a:rPr>
              <a:t>TEST</a:t>
            </a:r>
          </a:p>
        </p:txBody>
      </p:sp>
      <p:sp>
        <p:nvSpPr>
          <p:cNvPr id="57349" name="AutoShape 5"/>
          <p:cNvSpPr>
            <a:spLocks noChangeArrowheads="1"/>
          </p:cNvSpPr>
          <p:nvPr/>
        </p:nvSpPr>
        <p:spPr bwMode="auto">
          <a:xfrm>
            <a:off x="3505200" y="1773238"/>
            <a:ext cx="2590800" cy="528637"/>
          </a:xfrm>
          <a:prstGeom prst="flowChartDecision">
            <a:avLst/>
          </a:prstGeom>
          <a:solidFill>
            <a:srgbClr val="FFFF99">
              <a:alpha val="50195"/>
            </a:srgbClr>
          </a:solidFill>
          <a:ln w="19050" algn="ctr">
            <a:solidFill>
              <a:srgbClr val="FFCC00"/>
            </a:solidFill>
            <a:miter lim="800000"/>
            <a:headEnd/>
            <a:tailEnd/>
          </a:ln>
        </p:spPr>
        <p:txBody>
          <a:bodyPr lIns="0" tIns="0" rIns="0" bIns="0" anchor="ctr" anchorCtr="1"/>
          <a:lstStyle/>
          <a:p>
            <a:pPr lvl="0" algn="ctr"/>
            <a:r>
              <a:rPr kumimoji="1" lang="en-US" altLang="zh-CN" b="1">
                <a:solidFill>
                  <a:srgbClr val="CC3300"/>
                </a:solidFill>
                <a:latin typeface="Arial" charset="0"/>
                <a:ea typeface="楷体_GB2312" pitchFamily="49" charset="-122"/>
              </a:rPr>
              <a:t>SYM</a:t>
            </a:r>
            <a:r>
              <a:rPr kumimoji="1" lang="zh-CN" altLang="en-US" b="1">
                <a:solidFill>
                  <a:srgbClr val="CC3300"/>
                </a:solidFill>
                <a:latin typeface="Arial" charset="0"/>
                <a:ea typeface="楷体_GB2312" pitchFamily="49" charset="-122"/>
              </a:rPr>
              <a:t>在</a:t>
            </a:r>
            <a:r>
              <a:rPr kumimoji="1" lang="en-US" altLang="zh-CN" b="1">
                <a:solidFill>
                  <a:srgbClr val="CC3300"/>
                </a:solidFill>
                <a:latin typeface="Arial" charset="0"/>
                <a:ea typeface="楷体_GB2312" pitchFamily="49" charset="-122"/>
              </a:rPr>
              <a:t>S1</a:t>
            </a:r>
            <a:r>
              <a:rPr kumimoji="1" lang="zh-CN" altLang="en-US" b="1">
                <a:solidFill>
                  <a:srgbClr val="CC3300"/>
                </a:solidFill>
                <a:latin typeface="Arial" charset="0"/>
                <a:ea typeface="楷体_GB2312" pitchFamily="49" charset="-122"/>
              </a:rPr>
              <a:t>中</a:t>
            </a:r>
            <a:r>
              <a:rPr kumimoji="1" lang="en-US" altLang="zh-CN" b="1">
                <a:solidFill>
                  <a:srgbClr val="CC3300"/>
                </a:solidFill>
                <a:latin typeface="Arial" charset="0"/>
                <a:ea typeface="楷体_GB2312" pitchFamily="49" charset="-122"/>
              </a:rPr>
              <a:t>?</a:t>
            </a:r>
          </a:p>
        </p:txBody>
      </p:sp>
      <p:sp>
        <p:nvSpPr>
          <p:cNvPr id="57350" name="AutoShape 6"/>
          <p:cNvSpPr>
            <a:spLocks noChangeArrowheads="1"/>
          </p:cNvSpPr>
          <p:nvPr/>
        </p:nvSpPr>
        <p:spPr bwMode="auto">
          <a:xfrm>
            <a:off x="3810000" y="2635250"/>
            <a:ext cx="2057400" cy="395288"/>
          </a:xfrm>
          <a:prstGeom prst="flowChartPredefinedProcess">
            <a:avLst/>
          </a:prstGeom>
          <a:solidFill>
            <a:srgbClr val="FFFF99">
              <a:alpha val="50195"/>
            </a:srgbClr>
          </a:solidFill>
          <a:ln w="19050" algn="ctr">
            <a:solidFill>
              <a:srgbClr val="FFCC00"/>
            </a:solidFill>
            <a:miter lim="800000"/>
            <a:headEnd/>
            <a:tailEnd/>
          </a:ln>
        </p:spPr>
        <p:txBody>
          <a:bodyPr lIns="0" tIns="0" rIns="0" bIns="0" anchor="ctr" anchorCtr="1"/>
          <a:lstStyle/>
          <a:p>
            <a:pPr lvl="0" algn="ctr"/>
            <a:r>
              <a:rPr kumimoji="1" lang="zh-CN" altLang="en-US" b="1">
                <a:solidFill>
                  <a:srgbClr val="CC3300"/>
                </a:solidFill>
                <a:latin typeface="Arial" charset="0"/>
                <a:ea typeface="楷体_GB2312" pitchFamily="49" charset="-122"/>
              </a:rPr>
              <a:t>打印出错编号</a:t>
            </a:r>
            <a:r>
              <a:rPr kumimoji="1" lang="en-US" altLang="zh-CN" b="1">
                <a:solidFill>
                  <a:srgbClr val="CC3300"/>
                </a:solidFill>
                <a:latin typeface="Arial" charset="0"/>
                <a:ea typeface="楷体_GB2312" pitchFamily="49" charset="-122"/>
              </a:rPr>
              <a:t>n</a:t>
            </a:r>
          </a:p>
        </p:txBody>
      </p:sp>
      <p:sp>
        <p:nvSpPr>
          <p:cNvPr id="57351" name="AutoShape 7"/>
          <p:cNvSpPr>
            <a:spLocks noChangeArrowheads="1"/>
          </p:cNvSpPr>
          <p:nvPr/>
        </p:nvSpPr>
        <p:spPr bwMode="auto">
          <a:xfrm>
            <a:off x="3810000" y="3429000"/>
            <a:ext cx="2057400" cy="330200"/>
          </a:xfrm>
          <a:prstGeom prst="flowChartProcess">
            <a:avLst/>
          </a:prstGeom>
          <a:solidFill>
            <a:srgbClr val="FFFF99">
              <a:alpha val="50195"/>
            </a:srgbClr>
          </a:solidFill>
          <a:ln w="19050" algn="ctr">
            <a:solidFill>
              <a:srgbClr val="FFCC00"/>
            </a:solidFill>
            <a:miter lim="800000"/>
            <a:headEnd/>
            <a:tailEnd/>
          </a:ln>
        </p:spPr>
        <p:txBody>
          <a:bodyPr lIns="0" tIns="0" rIns="0" bIns="0" anchor="ctr" anchorCtr="1"/>
          <a:lstStyle/>
          <a:p>
            <a:pPr lvl="0" algn="ctr"/>
            <a:r>
              <a:rPr kumimoji="1" lang="en-US" altLang="zh-CN" b="1">
                <a:solidFill>
                  <a:srgbClr val="CC3300"/>
                </a:solidFill>
                <a:latin typeface="Arial" charset="0"/>
                <a:ea typeface="楷体_GB2312" pitchFamily="49" charset="-122"/>
              </a:rPr>
              <a:t>S1:=S1+S2</a:t>
            </a:r>
          </a:p>
        </p:txBody>
      </p:sp>
      <p:sp>
        <p:nvSpPr>
          <p:cNvPr id="57352" name="AutoShape 8"/>
          <p:cNvSpPr>
            <a:spLocks noChangeArrowheads="1"/>
          </p:cNvSpPr>
          <p:nvPr/>
        </p:nvSpPr>
        <p:spPr bwMode="auto">
          <a:xfrm>
            <a:off x="3505200" y="4022725"/>
            <a:ext cx="2590800" cy="528638"/>
          </a:xfrm>
          <a:prstGeom prst="flowChartDecision">
            <a:avLst/>
          </a:prstGeom>
          <a:solidFill>
            <a:srgbClr val="FFFF99">
              <a:alpha val="50195"/>
            </a:srgbClr>
          </a:solidFill>
          <a:ln w="19050" algn="ctr">
            <a:solidFill>
              <a:srgbClr val="FFCC00"/>
            </a:solidFill>
            <a:miter lim="800000"/>
            <a:headEnd/>
            <a:tailEnd/>
          </a:ln>
        </p:spPr>
        <p:txBody>
          <a:bodyPr lIns="0" tIns="0" rIns="0" bIns="0" anchor="ctr" anchorCtr="1"/>
          <a:lstStyle/>
          <a:p>
            <a:pPr lvl="0" algn="ctr"/>
            <a:r>
              <a:rPr kumimoji="1" lang="en-US" altLang="zh-CN" b="1">
                <a:solidFill>
                  <a:srgbClr val="CC3300"/>
                </a:solidFill>
                <a:latin typeface="Arial" charset="0"/>
                <a:ea typeface="楷体_GB2312" pitchFamily="49" charset="-122"/>
              </a:rPr>
              <a:t>SYM</a:t>
            </a:r>
            <a:r>
              <a:rPr kumimoji="1" lang="zh-CN" altLang="en-US" b="1">
                <a:solidFill>
                  <a:srgbClr val="CC3300"/>
                </a:solidFill>
                <a:latin typeface="Arial" charset="0"/>
                <a:ea typeface="楷体_GB2312" pitchFamily="49" charset="-122"/>
              </a:rPr>
              <a:t>在</a:t>
            </a:r>
            <a:r>
              <a:rPr kumimoji="1" lang="en-US" altLang="zh-CN" b="1">
                <a:solidFill>
                  <a:srgbClr val="CC3300"/>
                </a:solidFill>
                <a:latin typeface="Arial" charset="0"/>
                <a:ea typeface="楷体_GB2312" pitchFamily="49" charset="-122"/>
              </a:rPr>
              <a:t>S1</a:t>
            </a:r>
            <a:r>
              <a:rPr kumimoji="1" lang="zh-CN" altLang="en-US" b="1">
                <a:solidFill>
                  <a:srgbClr val="CC3300"/>
                </a:solidFill>
                <a:latin typeface="Arial" charset="0"/>
                <a:ea typeface="楷体_GB2312" pitchFamily="49" charset="-122"/>
              </a:rPr>
              <a:t>中</a:t>
            </a:r>
            <a:r>
              <a:rPr kumimoji="1" lang="en-US" altLang="zh-CN" b="1">
                <a:solidFill>
                  <a:srgbClr val="CC3300"/>
                </a:solidFill>
                <a:latin typeface="Arial" charset="0"/>
                <a:ea typeface="楷体_GB2312" pitchFamily="49" charset="-122"/>
              </a:rPr>
              <a:t>?</a:t>
            </a:r>
          </a:p>
        </p:txBody>
      </p:sp>
      <p:sp>
        <p:nvSpPr>
          <p:cNvPr id="57353" name="AutoShape 9"/>
          <p:cNvSpPr>
            <a:spLocks noChangeArrowheads="1"/>
          </p:cNvSpPr>
          <p:nvPr/>
        </p:nvSpPr>
        <p:spPr bwMode="auto">
          <a:xfrm>
            <a:off x="3810000" y="4883150"/>
            <a:ext cx="2057400" cy="396875"/>
          </a:xfrm>
          <a:prstGeom prst="flowChartPredefinedProcess">
            <a:avLst/>
          </a:prstGeom>
          <a:solidFill>
            <a:srgbClr val="FFFF99">
              <a:alpha val="50195"/>
            </a:srgbClr>
          </a:solidFill>
          <a:ln w="19050" algn="ctr">
            <a:solidFill>
              <a:srgbClr val="FFCC00"/>
            </a:solidFill>
            <a:miter lim="800000"/>
            <a:headEnd/>
            <a:tailEnd/>
          </a:ln>
        </p:spPr>
        <p:txBody>
          <a:bodyPr lIns="0" tIns="0" rIns="0" bIns="0" anchor="ctr" anchorCtr="1"/>
          <a:lstStyle/>
          <a:p>
            <a:pPr lvl="0" algn="ctr"/>
            <a:r>
              <a:rPr kumimoji="1" lang="en-US" altLang="zh-CN" b="1">
                <a:solidFill>
                  <a:srgbClr val="CC3300"/>
                </a:solidFill>
                <a:latin typeface="Arial" charset="0"/>
                <a:ea typeface="楷体_GB2312" pitchFamily="49" charset="-122"/>
              </a:rPr>
              <a:t>GETSYM</a:t>
            </a:r>
          </a:p>
        </p:txBody>
      </p:sp>
      <p:sp>
        <p:nvSpPr>
          <p:cNvPr id="57354" name="Line 10"/>
          <p:cNvSpPr>
            <a:spLocks noChangeShapeType="1"/>
          </p:cNvSpPr>
          <p:nvPr/>
        </p:nvSpPr>
        <p:spPr bwMode="auto">
          <a:xfrm>
            <a:off x="4800600" y="1443038"/>
            <a:ext cx="0" cy="330200"/>
          </a:xfrm>
          <a:prstGeom prst="line">
            <a:avLst/>
          </a:prstGeom>
          <a:noFill/>
          <a:ln w="19050">
            <a:solidFill>
              <a:srgbClr val="FFCC00"/>
            </a:solidFill>
            <a:round/>
            <a:headEnd/>
            <a:tailEnd type="triangle" w="med" len="med"/>
          </a:ln>
        </p:spPr>
        <p:txBody>
          <a:bodyPr lIns="0" tIns="0" rIns="0" bIns="0" anchor="ctr" anchorCtr="1"/>
          <a:lstStyle/>
          <a:p>
            <a:endParaRPr lang="zh-CN" altLang="en-US"/>
          </a:p>
        </p:txBody>
      </p:sp>
      <p:sp>
        <p:nvSpPr>
          <p:cNvPr id="57355" name="Line 11"/>
          <p:cNvSpPr>
            <a:spLocks noChangeShapeType="1"/>
          </p:cNvSpPr>
          <p:nvPr/>
        </p:nvSpPr>
        <p:spPr bwMode="auto">
          <a:xfrm>
            <a:off x="4800600" y="2303463"/>
            <a:ext cx="0" cy="330200"/>
          </a:xfrm>
          <a:prstGeom prst="line">
            <a:avLst/>
          </a:prstGeom>
          <a:noFill/>
          <a:ln w="19050">
            <a:solidFill>
              <a:srgbClr val="FFCC00"/>
            </a:solidFill>
            <a:round/>
            <a:headEnd/>
            <a:tailEnd type="triangle" w="med" len="med"/>
          </a:ln>
        </p:spPr>
        <p:txBody>
          <a:bodyPr lIns="0" tIns="0" rIns="0" bIns="0" anchor="ctr" anchorCtr="1"/>
          <a:lstStyle/>
          <a:p>
            <a:endParaRPr lang="zh-CN" altLang="en-US"/>
          </a:p>
        </p:txBody>
      </p:sp>
      <p:sp>
        <p:nvSpPr>
          <p:cNvPr id="57356" name="Line 12"/>
          <p:cNvSpPr>
            <a:spLocks noChangeShapeType="1"/>
          </p:cNvSpPr>
          <p:nvPr/>
        </p:nvSpPr>
        <p:spPr bwMode="auto">
          <a:xfrm>
            <a:off x="4800600" y="3030538"/>
            <a:ext cx="0" cy="396875"/>
          </a:xfrm>
          <a:prstGeom prst="line">
            <a:avLst/>
          </a:prstGeom>
          <a:noFill/>
          <a:ln w="19050">
            <a:solidFill>
              <a:srgbClr val="FFCC00"/>
            </a:solidFill>
            <a:round/>
            <a:headEnd/>
            <a:tailEnd type="triangle" w="med" len="med"/>
          </a:ln>
        </p:spPr>
        <p:txBody>
          <a:bodyPr lIns="0" tIns="0" rIns="0" bIns="0" anchor="ctr" anchorCtr="1"/>
          <a:lstStyle/>
          <a:p>
            <a:endParaRPr lang="zh-CN" altLang="en-US"/>
          </a:p>
        </p:txBody>
      </p:sp>
      <p:sp>
        <p:nvSpPr>
          <p:cNvPr id="57357" name="Line 13"/>
          <p:cNvSpPr>
            <a:spLocks noChangeShapeType="1"/>
          </p:cNvSpPr>
          <p:nvPr/>
        </p:nvSpPr>
        <p:spPr bwMode="auto">
          <a:xfrm>
            <a:off x="4800600" y="3759200"/>
            <a:ext cx="0" cy="263525"/>
          </a:xfrm>
          <a:prstGeom prst="line">
            <a:avLst/>
          </a:prstGeom>
          <a:noFill/>
          <a:ln w="19050">
            <a:solidFill>
              <a:srgbClr val="FFCC00"/>
            </a:solidFill>
            <a:round/>
            <a:headEnd/>
            <a:tailEnd type="triangle" w="med" len="med"/>
          </a:ln>
        </p:spPr>
        <p:txBody>
          <a:bodyPr lIns="0" tIns="0" rIns="0" bIns="0" anchor="ctr" anchorCtr="1"/>
          <a:lstStyle/>
          <a:p>
            <a:endParaRPr lang="zh-CN" altLang="en-US"/>
          </a:p>
        </p:txBody>
      </p:sp>
      <p:sp>
        <p:nvSpPr>
          <p:cNvPr id="57358" name="Line 14"/>
          <p:cNvSpPr>
            <a:spLocks noChangeShapeType="1"/>
          </p:cNvSpPr>
          <p:nvPr/>
        </p:nvSpPr>
        <p:spPr bwMode="auto">
          <a:xfrm>
            <a:off x="4800600" y="4552950"/>
            <a:ext cx="0" cy="330200"/>
          </a:xfrm>
          <a:prstGeom prst="line">
            <a:avLst/>
          </a:prstGeom>
          <a:noFill/>
          <a:ln w="19050">
            <a:solidFill>
              <a:srgbClr val="FFCC00"/>
            </a:solidFill>
            <a:round/>
            <a:headEnd/>
            <a:tailEnd type="triangle" w="med" len="med"/>
          </a:ln>
        </p:spPr>
        <p:txBody>
          <a:bodyPr lIns="0" tIns="0" rIns="0" bIns="0" anchor="ctr" anchorCtr="1"/>
          <a:lstStyle/>
          <a:p>
            <a:endParaRPr lang="zh-CN" altLang="en-US"/>
          </a:p>
        </p:txBody>
      </p:sp>
      <p:sp>
        <p:nvSpPr>
          <p:cNvPr id="57359" name="Freeform 15"/>
          <p:cNvSpPr>
            <a:spLocks/>
          </p:cNvSpPr>
          <p:nvPr/>
        </p:nvSpPr>
        <p:spPr bwMode="auto">
          <a:xfrm>
            <a:off x="2971800" y="3890963"/>
            <a:ext cx="1828800" cy="1584325"/>
          </a:xfrm>
          <a:custGeom>
            <a:avLst/>
            <a:gdLst>
              <a:gd name="T0" fmla="*/ 1161287924 w 2880"/>
              <a:gd name="T1" fmla="*/ 912493002 h 2392"/>
              <a:gd name="T2" fmla="*/ 1161287924 w 2880"/>
              <a:gd name="T3" fmla="*/ 1049366837 h 2392"/>
              <a:gd name="T4" fmla="*/ 0 w 2880"/>
              <a:gd name="T5" fmla="*/ 1049366837 h 2392"/>
              <a:gd name="T6" fmla="*/ 0 w 2880"/>
              <a:gd name="T7" fmla="*/ 0 h 2392"/>
              <a:gd name="T8" fmla="*/ 0 60000 65536"/>
              <a:gd name="T9" fmla="*/ 0 60000 65536"/>
              <a:gd name="T10" fmla="*/ 0 60000 65536"/>
              <a:gd name="T11" fmla="*/ 0 60000 65536"/>
              <a:gd name="T12" fmla="*/ 0 w 2880"/>
              <a:gd name="T13" fmla="*/ 0 h 2392"/>
              <a:gd name="T14" fmla="*/ 2880 w 2880"/>
              <a:gd name="T15" fmla="*/ 2392 h 2392"/>
            </a:gdLst>
            <a:ahLst/>
            <a:cxnLst>
              <a:cxn ang="T8">
                <a:pos x="T0" y="T1"/>
              </a:cxn>
              <a:cxn ang="T9">
                <a:pos x="T2" y="T3"/>
              </a:cxn>
              <a:cxn ang="T10">
                <a:pos x="T4" y="T5"/>
              </a:cxn>
              <a:cxn ang="T11">
                <a:pos x="T6" y="T7"/>
              </a:cxn>
            </a:cxnLst>
            <a:rect l="T12" t="T13" r="T14" b="T15"/>
            <a:pathLst>
              <a:path w="2880" h="2392">
                <a:moveTo>
                  <a:pt x="2880" y="2080"/>
                </a:moveTo>
                <a:lnTo>
                  <a:pt x="2880" y="2392"/>
                </a:lnTo>
                <a:lnTo>
                  <a:pt x="0" y="2392"/>
                </a:lnTo>
                <a:lnTo>
                  <a:pt x="0" y="0"/>
                </a:lnTo>
              </a:path>
            </a:pathLst>
          </a:custGeom>
          <a:noFill/>
          <a:ln w="19050">
            <a:solidFill>
              <a:srgbClr val="FFCC00"/>
            </a:solidFill>
            <a:round/>
            <a:headEnd/>
            <a:tailEnd type="triangle" w="med" len="med"/>
          </a:ln>
        </p:spPr>
        <p:txBody>
          <a:bodyPr lIns="0" tIns="0" rIns="0" bIns="0" anchor="ctr" anchorCtr="1"/>
          <a:lstStyle/>
          <a:p>
            <a:endParaRPr lang="zh-CN" altLang="en-US"/>
          </a:p>
        </p:txBody>
      </p:sp>
      <p:sp>
        <p:nvSpPr>
          <p:cNvPr id="57360" name="Line 16"/>
          <p:cNvSpPr>
            <a:spLocks noChangeShapeType="1"/>
          </p:cNvSpPr>
          <p:nvPr/>
        </p:nvSpPr>
        <p:spPr bwMode="auto">
          <a:xfrm>
            <a:off x="2971800" y="3890963"/>
            <a:ext cx="1828800" cy="0"/>
          </a:xfrm>
          <a:prstGeom prst="line">
            <a:avLst/>
          </a:prstGeom>
          <a:noFill/>
          <a:ln w="19050">
            <a:solidFill>
              <a:srgbClr val="FFCC00"/>
            </a:solidFill>
            <a:round/>
            <a:headEnd/>
            <a:tailEnd type="triangle" w="med" len="med"/>
          </a:ln>
        </p:spPr>
        <p:txBody>
          <a:bodyPr lIns="0" tIns="0" rIns="0" bIns="0" anchor="ctr" anchorCtr="1"/>
          <a:lstStyle/>
          <a:p>
            <a:endParaRPr lang="zh-CN" altLang="en-US"/>
          </a:p>
        </p:txBody>
      </p:sp>
      <p:sp>
        <p:nvSpPr>
          <p:cNvPr id="57361" name="Freeform 17"/>
          <p:cNvSpPr>
            <a:spLocks/>
          </p:cNvSpPr>
          <p:nvPr/>
        </p:nvSpPr>
        <p:spPr bwMode="auto">
          <a:xfrm>
            <a:off x="6096000" y="2038350"/>
            <a:ext cx="381000" cy="2244725"/>
          </a:xfrm>
          <a:custGeom>
            <a:avLst/>
            <a:gdLst>
              <a:gd name="T0" fmla="*/ 0 w 600"/>
              <a:gd name="T1" fmla="*/ 0 h 3536"/>
              <a:gd name="T2" fmla="*/ 241934981 w 600"/>
              <a:gd name="T3" fmla="*/ 0 h 3536"/>
              <a:gd name="T4" fmla="*/ 241934981 w 600"/>
              <a:gd name="T5" fmla="*/ 1424996870 h 3536"/>
              <a:gd name="T6" fmla="*/ 0 w 600"/>
              <a:gd name="T7" fmla="*/ 1424996870 h 3536"/>
              <a:gd name="T8" fmla="*/ 0 60000 65536"/>
              <a:gd name="T9" fmla="*/ 0 60000 65536"/>
              <a:gd name="T10" fmla="*/ 0 60000 65536"/>
              <a:gd name="T11" fmla="*/ 0 60000 65536"/>
              <a:gd name="T12" fmla="*/ 0 w 600"/>
              <a:gd name="T13" fmla="*/ 0 h 3536"/>
              <a:gd name="T14" fmla="*/ 600 w 600"/>
              <a:gd name="T15" fmla="*/ 3536 h 3536"/>
            </a:gdLst>
            <a:ahLst/>
            <a:cxnLst>
              <a:cxn ang="T8">
                <a:pos x="T0" y="T1"/>
              </a:cxn>
              <a:cxn ang="T9">
                <a:pos x="T2" y="T3"/>
              </a:cxn>
              <a:cxn ang="T10">
                <a:pos x="T4" y="T5"/>
              </a:cxn>
              <a:cxn ang="T11">
                <a:pos x="T6" y="T7"/>
              </a:cxn>
            </a:cxnLst>
            <a:rect l="T12" t="T13" r="T14" b="T15"/>
            <a:pathLst>
              <a:path w="600" h="3536">
                <a:moveTo>
                  <a:pt x="0" y="0"/>
                </a:moveTo>
                <a:lnTo>
                  <a:pt x="600" y="0"/>
                </a:lnTo>
                <a:lnTo>
                  <a:pt x="600" y="3536"/>
                </a:lnTo>
                <a:lnTo>
                  <a:pt x="0" y="3536"/>
                </a:lnTo>
              </a:path>
            </a:pathLst>
          </a:custGeom>
          <a:noFill/>
          <a:ln w="19050">
            <a:solidFill>
              <a:srgbClr val="FFCC00"/>
            </a:solidFill>
            <a:round/>
            <a:headEnd/>
            <a:tailEnd type="triangle" w="med" len="med"/>
          </a:ln>
        </p:spPr>
        <p:txBody>
          <a:bodyPr lIns="0" tIns="0" rIns="0" bIns="0" anchor="ctr" anchorCtr="1"/>
          <a:lstStyle/>
          <a:p>
            <a:endParaRPr lang="zh-CN" altLang="en-US"/>
          </a:p>
        </p:txBody>
      </p:sp>
      <p:sp>
        <p:nvSpPr>
          <p:cNvPr id="57362" name="AutoShape 18"/>
          <p:cNvSpPr>
            <a:spLocks noChangeArrowheads="1"/>
          </p:cNvSpPr>
          <p:nvPr/>
        </p:nvSpPr>
        <p:spPr bwMode="auto">
          <a:xfrm>
            <a:off x="6934200" y="2963863"/>
            <a:ext cx="877888" cy="396875"/>
          </a:xfrm>
          <a:prstGeom prst="flowChartAlternateProcess">
            <a:avLst/>
          </a:prstGeom>
          <a:solidFill>
            <a:srgbClr val="FFFF99">
              <a:alpha val="50195"/>
            </a:srgbClr>
          </a:solidFill>
          <a:ln w="19050" algn="ctr">
            <a:solidFill>
              <a:srgbClr val="FFCC00"/>
            </a:solidFill>
            <a:miter lim="800000"/>
            <a:headEnd/>
            <a:tailEnd/>
          </a:ln>
        </p:spPr>
        <p:txBody>
          <a:bodyPr lIns="0" tIns="0" rIns="0" bIns="0" anchor="ctr" anchorCtr="1"/>
          <a:lstStyle/>
          <a:p>
            <a:pPr lvl="0" algn="ctr"/>
            <a:r>
              <a:rPr kumimoji="1" lang="zh-CN" altLang="en-US" b="1">
                <a:solidFill>
                  <a:srgbClr val="CC3300"/>
                </a:solidFill>
                <a:latin typeface="Arial" charset="0"/>
                <a:ea typeface="楷体_GB2312" pitchFamily="49" charset="-122"/>
              </a:rPr>
              <a:t>返回</a:t>
            </a:r>
          </a:p>
        </p:txBody>
      </p:sp>
      <p:sp>
        <p:nvSpPr>
          <p:cNvPr id="57363" name="Line 19"/>
          <p:cNvSpPr>
            <a:spLocks noChangeShapeType="1"/>
          </p:cNvSpPr>
          <p:nvPr/>
        </p:nvSpPr>
        <p:spPr bwMode="auto">
          <a:xfrm>
            <a:off x="6477000" y="3162300"/>
            <a:ext cx="457200" cy="0"/>
          </a:xfrm>
          <a:prstGeom prst="line">
            <a:avLst/>
          </a:prstGeom>
          <a:noFill/>
          <a:ln w="19050">
            <a:solidFill>
              <a:srgbClr val="FFCC00"/>
            </a:solidFill>
            <a:round/>
            <a:headEnd/>
            <a:tailEnd type="triangle" w="med" len="med"/>
          </a:ln>
        </p:spPr>
        <p:txBody>
          <a:bodyPr lIns="0" tIns="0" rIns="0" bIns="0" anchor="ctr" anchorCtr="1"/>
          <a:lstStyle/>
          <a:p>
            <a:endParaRPr lang="zh-CN" altLang="en-US"/>
          </a:p>
        </p:txBody>
      </p:sp>
      <p:sp>
        <p:nvSpPr>
          <p:cNvPr id="170004" name="Text Box 20"/>
          <p:cNvSpPr txBox="1">
            <a:spLocks noChangeArrowheads="1"/>
          </p:cNvSpPr>
          <p:nvPr/>
        </p:nvSpPr>
        <p:spPr bwMode="auto">
          <a:xfrm>
            <a:off x="6159500" y="1628775"/>
            <a:ext cx="228600" cy="396875"/>
          </a:xfrm>
          <a:prstGeom prst="rect">
            <a:avLst/>
          </a:prstGeom>
          <a:noFill/>
          <a:ln w="12700">
            <a:noFill/>
            <a:miter lim="800000"/>
            <a:headEnd/>
            <a:tailEnd/>
          </a:ln>
          <a:effectLst/>
        </p:spPr>
        <p:txBody>
          <a:bodyPr>
            <a:spAutoFit/>
          </a:bodyPr>
          <a:lstStyle/>
          <a:p>
            <a:pPr algn="ctr" eaLnBrk="0" hangingPunct="0">
              <a:spcBef>
                <a:spcPct val="50000"/>
              </a:spcBef>
              <a:defRPr/>
            </a:pPr>
            <a:r>
              <a:rPr kumimoji="1" lang="en-US" altLang="zh-CN" sz="2000" b="1">
                <a:effectLst>
                  <a:outerShdw blurRad="38100" dist="38100" dir="2700000" algn="tl">
                    <a:srgbClr val="000000"/>
                  </a:outerShdw>
                </a:effectLst>
                <a:latin typeface="Arial" charset="0"/>
                <a:ea typeface="宋体" pitchFamily="2" charset="-122"/>
              </a:rPr>
              <a:t>Y</a:t>
            </a:r>
          </a:p>
        </p:txBody>
      </p:sp>
      <p:sp>
        <p:nvSpPr>
          <p:cNvPr id="170005" name="Text Box 21"/>
          <p:cNvSpPr txBox="1">
            <a:spLocks noChangeArrowheads="1"/>
          </p:cNvSpPr>
          <p:nvPr/>
        </p:nvSpPr>
        <p:spPr bwMode="auto">
          <a:xfrm>
            <a:off x="6159500" y="3838575"/>
            <a:ext cx="228600" cy="396875"/>
          </a:xfrm>
          <a:prstGeom prst="rect">
            <a:avLst/>
          </a:prstGeom>
          <a:noFill/>
          <a:ln w="12700">
            <a:noFill/>
            <a:miter lim="800000"/>
            <a:headEnd/>
            <a:tailEnd/>
          </a:ln>
          <a:effectLst/>
        </p:spPr>
        <p:txBody>
          <a:bodyPr>
            <a:spAutoFit/>
          </a:bodyPr>
          <a:lstStyle/>
          <a:p>
            <a:pPr algn="ctr" eaLnBrk="0" hangingPunct="0">
              <a:spcBef>
                <a:spcPct val="50000"/>
              </a:spcBef>
              <a:defRPr/>
            </a:pPr>
            <a:r>
              <a:rPr kumimoji="1" lang="en-US" altLang="zh-CN" sz="2000" b="1">
                <a:effectLst>
                  <a:outerShdw blurRad="38100" dist="38100" dir="2700000" algn="tl">
                    <a:srgbClr val="000000"/>
                  </a:outerShdw>
                </a:effectLst>
                <a:latin typeface="Arial" charset="0"/>
                <a:ea typeface="宋体" pitchFamily="2" charset="-122"/>
              </a:rPr>
              <a:t>Y</a:t>
            </a:r>
          </a:p>
        </p:txBody>
      </p:sp>
      <p:sp>
        <p:nvSpPr>
          <p:cNvPr id="170006" name="Text Box 22"/>
          <p:cNvSpPr txBox="1">
            <a:spLocks noChangeArrowheads="1"/>
          </p:cNvSpPr>
          <p:nvPr/>
        </p:nvSpPr>
        <p:spPr bwMode="auto">
          <a:xfrm>
            <a:off x="4940300" y="4448175"/>
            <a:ext cx="228600" cy="396875"/>
          </a:xfrm>
          <a:prstGeom prst="rect">
            <a:avLst/>
          </a:prstGeom>
          <a:noFill/>
          <a:ln w="12700">
            <a:noFill/>
            <a:miter lim="800000"/>
            <a:headEnd/>
            <a:tailEnd/>
          </a:ln>
          <a:effectLst/>
        </p:spPr>
        <p:txBody>
          <a:bodyPr>
            <a:spAutoFit/>
          </a:bodyPr>
          <a:lstStyle/>
          <a:p>
            <a:pPr algn="ctr" eaLnBrk="0" hangingPunct="0">
              <a:spcBef>
                <a:spcPct val="50000"/>
              </a:spcBef>
              <a:defRPr/>
            </a:pPr>
            <a:r>
              <a:rPr kumimoji="1" lang="en-US" altLang="zh-CN" sz="2000" b="1">
                <a:effectLst>
                  <a:outerShdw blurRad="38100" dist="38100" dir="2700000" algn="tl">
                    <a:srgbClr val="000000"/>
                  </a:outerShdw>
                </a:effectLst>
                <a:latin typeface="Arial" charset="0"/>
                <a:ea typeface="宋体" pitchFamily="2" charset="-122"/>
              </a:rPr>
              <a:t>N</a:t>
            </a:r>
          </a:p>
        </p:txBody>
      </p:sp>
      <p:sp>
        <p:nvSpPr>
          <p:cNvPr id="170007" name="Text Box 23"/>
          <p:cNvSpPr txBox="1">
            <a:spLocks noChangeArrowheads="1"/>
          </p:cNvSpPr>
          <p:nvPr/>
        </p:nvSpPr>
        <p:spPr bwMode="auto">
          <a:xfrm>
            <a:off x="4940300" y="2238375"/>
            <a:ext cx="228600" cy="396875"/>
          </a:xfrm>
          <a:prstGeom prst="rect">
            <a:avLst/>
          </a:prstGeom>
          <a:noFill/>
          <a:ln w="12700">
            <a:noFill/>
            <a:miter lim="800000"/>
            <a:headEnd/>
            <a:tailEnd/>
          </a:ln>
          <a:effectLst/>
        </p:spPr>
        <p:txBody>
          <a:bodyPr>
            <a:spAutoFit/>
          </a:bodyPr>
          <a:lstStyle/>
          <a:p>
            <a:pPr algn="ctr" eaLnBrk="0" hangingPunct="0">
              <a:spcBef>
                <a:spcPct val="50000"/>
              </a:spcBef>
              <a:defRPr/>
            </a:pPr>
            <a:r>
              <a:rPr kumimoji="1" lang="en-US" altLang="zh-CN" sz="2000" b="1">
                <a:effectLst>
                  <a:outerShdw blurRad="38100" dist="38100" dir="2700000" algn="tl">
                    <a:srgbClr val="000000"/>
                  </a:outerShdw>
                </a:effectLst>
                <a:latin typeface="Arial" charset="0"/>
                <a:ea typeface="宋体" pitchFamily="2" charset="-122"/>
              </a:rPr>
              <a:t>N</a:t>
            </a:r>
          </a:p>
        </p:txBody>
      </p:sp>
      <p:sp>
        <p:nvSpPr>
          <p:cNvPr id="57368" name="Text Box 24"/>
          <p:cNvSpPr txBox="1">
            <a:spLocks noChangeArrowheads="1"/>
          </p:cNvSpPr>
          <p:nvPr/>
        </p:nvSpPr>
        <p:spPr bwMode="auto">
          <a:xfrm>
            <a:off x="1066800" y="1066800"/>
            <a:ext cx="671513" cy="4114800"/>
          </a:xfrm>
          <a:prstGeom prst="rect">
            <a:avLst/>
          </a:prstGeom>
          <a:noFill/>
          <a:ln w="12700">
            <a:noFill/>
            <a:miter lim="800000"/>
            <a:headEnd/>
            <a:tailEnd/>
          </a:ln>
        </p:spPr>
        <p:txBody>
          <a:bodyPr vert="eaVert">
            <a:spAutoFit/>
          </a:bodyPr>
          <a:lstStyle/>
          <a:p>
            <a:pPr algn="ctr" eaLnBrk="0" hangingPunct="0">
              <a:spcBef>
                <a:spcPct val="50000"/>
              </a:spcBef>
            </a:pPr>
            <a:r>
              <a:rPr kumimoji="1" lang="en-US" altLang="zh-CN" sz="3200" b="1">
                <a:latin typeface="Times New Roman" pitchFamily="18" charset="0"/>
              </a:rPr>
              <a:t>TEST</a:t>
            </a:r>
            <a:r>
              <a:rPr kumimoji="1" lang="zh-CN" altLang="en-US" sz="3200" b="1">
                <a:latin typeface="Times New Roman" pitchFamily="18" charset="0"/>
              </a:rPr>
              <a:t>测试过程流程图</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4"/>
          <p:cNvSpPr>
            <a:spLocks noGrp="1"/>
          </p:cNvSpPr>
          <p:nvPr>
            <p:ph type="sldNum" sz="quarter" idx="11"/>
          </p:nvPr>
        </p:nvSpPr>
        <p:spPr>
          <a:noFill/>
        </p:spPr>
        <p:txBody>
          <a:bodyPr/>
          <a:lstStyle/>
          <a:p>
            <a:fld id="{BAEA45D6-5ADA-4AE7-B68F-59083E6274FE}" type="slidenum">
              <a:rPr lang="en-US" altLang="zh-CN" smtClean="0">
                <a:ea typeface="宋体" charset="-122"/>
              </a:rPr>
              <a:pPr/>
              <a:t>55</a:t>
            </a:fld>
            <a:endParaRPr lang="en-US" altLang="zh-CN">
              <a:ea typeface="宋体" charset="-122"/>
            </a:endParaRPr>
          </a:p>
        </p:txBody>
      </p:sp>
      <p:sp>
        <p:nvSpPr>
          <p:cNvPr id="6" name="页脚占位符 5"/>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125954" name="Rectangle 2"/>
          <p:cNvSpPr>
            <a:spLocks noGrp="1" noRot="1" noChangeArrowheads="1"/>
          </p:cNvSpPr>
          <p:nvPr>
            <p:ph type="title"/>
          </p:nvPr>
        </p:nvSpPr>
        <p:spPr>
          <a:xfrm>
            <a:off x="601663" y="561975"/>
            <a:ext cx="8542337" cy="922338"/>
          </a:xfrm>
        </p:spPr>
        <p:txBody>
          <a:bodyPr/>
          <a:lstStyle/>
          <a:p>
            <a:pPr eaLnBrk="1" hangingPunct="1">
              <a:defRPr/>
            </a:pPr>
            <a:r>
              <a:rPr lang="en-US" altLang="zh-CN" sz="4000" dirty="0"/>
              <a:t>7 PL/0</a:t>
            </a:r>
            <a:r>
              <a:rPr lang="zh-CN" altLang="en-US" sz="4000" dirty="0"/>
              <a:t>编译程序的目标代码解释执行时的存储分配</a:t>
            </a:r>
          </a:p>
        </p:txBody>
      </p:sp>
      <p:sp>
        <p:nvSpPr>
          <p:cNvPr id="125955" name="Rectangle 3"/>
          <p:cNvSpPr>
            <a:spLocks noGrp="1" noChangeArrowheads="1"/>
          </p:cNvSpPr>
          <p:nvPr>
            <p:ph type="body" idx="1"/>
          </p:nvPr>
        </p:nvSpPr>
        <p:spPr>
          <a:xfrm>
            <a:off x="468313" y="2060575"/>
            <a:ext cx="8229600" cy="4094163"/>
          </a:xfrm>
        </p:spPr>
        <p:txBody>
          <a:bodyPr/>
          <a:lstStyle/>
          <a:p>
            <a:pPr eaLnBrk="1" hangingPunct="1">
              <a:defRPr/>
            </a:pPr>
            <a:r>
              <a:rPr lang="zh-CN" altLang="en-US"/>
              <a:t>程序经过语法分析，如果没有发现错误，由编译程序调用解释程序，对存放在</a:t>
            </a:r>
            <a:r>
              <a:rPr lang="en-US" altLang="zh-CN"/>
              <a:t>code</a:t>
            </a:r>
            <a:r>
              <a:rPr lang="zh-CN" altLang="en-US"/>
              <a:t>中的目标代码</a:t>
            </a:r>
            <a:r>
              <a:rPr lang="en-US" altLang="zh-CN"/>
              <a:t>code[0]</a:t>
            </a:r>
            <a:r>
              <a:rPr lang="zh-CN" altLang="en-US"/>
              <a:t>开始进行解释执行，存储器只需以</a:t>
            </a:r>
            <a:r>
              <a:rPr lang="zh-CN" altLang="en-US">
                <a:solidFill>
                  <a:srgbClr val="66FF33"/>
                </a:solidFill>
              </a:rPr>
              <a:t>数组</a:t>
            </a:r>
            <a:r>
              <a:rPr lang="en-US" altLang="zh-CN">
                <a:solidFill>
                  <a:srgbClr val="66FF33"/>
                </a:solidFill>
              </a:rPr>
              <a:t>code</a:t>
            </a:r>
            <a:r>
              <a:rPr lang="zh-CN" altLang="en-US"/>
              <a:t>存放的只读目标程序和运行时的</a:t>
            </a:r>
            <a:r>
              <a:rPr lang="zh-CN" altLang="en-US">
                <a:solidFill>
                  <a:srgbClr val="66FF33"/>
                </a:solidFill>
              </a:rPr>
              <a:t>数据区</a:t>
            </a:r>
            <a:r>
              <a:rPr lang="en-US" altLang="zh-CN">
                <a:solidFill>
                  <a:srgbClr val="66FF33"/>
                </a:solidFill>
              </a:rPr>
              <a:t>s</a:t>
            </a:r>
          </a:p>
          <a:p>
            <a:pPr eaLnBrk="1" hangingPunct="1">
              <a:defRPr/>
            </a:pPr>
            <a:r>
              <a:rPr lang="en-US" altLang="zh-CN"/>
              <a:t>s</a:t>
            </a:r>
            <a:r>
              <a:rPr lang="zh-CN" altLang="en-US"/>
              <a:t>为栈式计算机的存储空间，遵循先进后出规则</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4"/>
          <p:cNvSpPr>
            <a:spLocks noGrp="1"/>
          </p:cNvSpPr>
          <p:nvPr>
            <p:ph type="sldNum" sz="quarter" idx="11"/>
          </p:nvPr>
        </p:nvSpPr>
        <p:spPr>
          <a:noFill/>
        </p:spPr>
        <p:txBody>
          <a:bodyPr/>
          <a:lstStyle/>
          <a:p>
            <a:fld id="{5AD3D75F-09F2-4A78-9725-9BD11071D9C8}" type="slidenum">
              <a:rPr lang="en-US" altLang="zh-CN" smtClean="0">
                <a:ea typeface="宋体" charset="-122"/>
              </a:rPr>
              <a:pPr/>
              <a:t>56</a:t>
            </a:fld>
            <a:endParaRPr lang="en-US" altLang="zh-CN">
              <a:ea typeface="宋体" charset="-122"/>
            </a:endParaRPr>
          </a:p>
        </p:txBody>
      </p:sp>
      <p:sp>
        <p:nvSpPr>
          <p:cNvPr id="6" name="页脚占位符 5"/>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126978" name="Rectangle 2"/>
          <p:cNvSpPr>
            <a:spLocks noGrp="1" noChangeArrowheads="1"/>
          </p:cNvSpPr>
          <p:nvPr>
            <p:ph type="body" idx="1"/>
          </p:nvPr>
        </p:nvSpPr>
        <p:spPr>
          <a:xfrm>
            <a:off x="468313" y="466725"/>
            <a:ext cx="8675687" cy="5678488"/>
          </a:xfrm>
        </p:spPr>
        <p:txBody>
          <a:bodyPr/>
          <a:lstStyle/>
          <a:p>
            <a:pPr eaLnBrk="1" hangingPunct="1">
              <a:defRPr/>
            </a:pPr>
            <a:r>
              <a:rPr lang="zh-CN" altLang="en-US"/>
              <a:t>解释程序定义了四个寄存器</a:t>
            </a:r>
          </a:p>
          <a:p>
            <a:pPr lvl="1" eaLnBrk="1" hangingPunct="1">
              <a:defRPr/>
            </a:pPr>
            <a:r>
              <a:rPr lang="en-US" altLang="zh-CN"/>
              <a:t>i</a:t>
            </a:r>
            <a:r>
              <a:rPr lang="zh-CN" altLang="en-US"/>
              <a:t>：指令寄存器，存放着当前正在解释的一条</a:t>
            </a:r>
            <a:r>
              <a:rPr lang="zh-CN" altLang="en-US">
                <a:solidFill>
                  <a:srgbClr val="66FF33"/>
                </a:solidFill>
                <a:ea typeface="黑体" pitchFamily="2" charset="-122"/>
              </a:rPr>
              <a:t>指令</a:t>
            </a:r>
          </a:p>
          <a:p>
            <a:pPr lvl="1" eaLnBrk="1" hangingPunct="1">
              <a:defRPr/>
            </a:pPr>
            <a:r>
              <a:rPr lang="en-US" altLang="zh-CN"/>
              <a:t>p</a:t>
            </a:r>
            <a:r>
              <a:rPr lang="zh-CN" altLang="en-US"/>
              <a:t>：程序地址寄存器，指向下一条要执行的目标程序的地址</a:t>
            </a:r>
          </a:p>
          <a:p>
            <a:pPr lvl="1" eaLnBrk="1" hangingPunct="1">
              <a:defRPr/>
            </a:pPr>
            <a:r>
              <a:rPr lang="en-US" altLang="zh-CN"/>
              <a:t>t</a:t>
            </a:r>
            <a:r>
              <a:rPr lang="zh-CN" altLang="en-US"/>
              <a:t>：栈顶寄存器，存放数据区的</a:t>
            </a:r>
          </a:p>
          <a:p>
            <a:pPr lvl="2" eaLnBrk="1" hangingPunct="1">
              <a:defRPr/>
            </a:pPr>
            <a:r>
              <a:rPr lang="zh-CN" altLang="en-US"/>
              <a:t>静态部分（变量存放器和三个联系单元）</a:t>
            </a:r>
          </a:p>
          <a:p>
            <a:pPr lvl="2" eaLnBrk="1" hangingPunct="1">
              <a:defRPr/>
            </a:pPr>
            <a:r>
              <a:rPr lang="zh-CN" altLang="en-US"/>
              <a:t>动态部分（临时单元和累加器用）</a:t>
            </a:r>
          </a:p>
          <a:p>
            <a:pPr lvl="1" eaLnBrk="1" hangingPunct="1">
              <a:defRPr/>
            </a:pPr>
            <a:r>
              <a:rPr lang="en-US" altLang="zh-CN"/>
              <a:t>b</a:t>
            </a:r>
            <a:r>
              <a:rPr lang="zh-CN" altLang="en-US"/>
              <a:t>：基址寄存器，指向过程被调用时，在数据区</a:t>
            </a:r>
            <a:r>
              <a:rPr lang="en-US" altLang="zh-CN"/>
              <a:t>S</a:t>
            </a:r>
            <a:r>
              <a:rPr lang="zh-CN" altLang="en-US"/>
              <a:t>中给它分配的数据段起始地址</a:t>
            </a:r>
          </a:p>
        </p:txBody>
      </p:sp>
      <p:sp>
        <p:nvSpPr>
          <p:cNvPr id="59397" name="Rectangle 3"/>
          <p:cNvSpPr>
            <a:spLocks noChangeArrowheads="1"/>
          </p:cNvSpPr>
          <p:nvPr/>
        </p:nvSpPr>
        <p:spPr bwMode="auto">
          <a:xfrm>
            <a:off x="5992813" y="88900"/>
            <a:ext cx="3065462" cy="244475"/>
          </a:xfrm>
          <a:prstGeom prst="rect">
            <a:avLst/>
          </a:prstGeom>
          <a:noFill/>
          <a:ln w="9525">
            <a:noFill/>
            <a:miter lim="800000"/>
            <a:headEnd/>
            <a:tailEnd/>
          </a:ln>
        </p:spPr>
        <p:txBody>
          <a:bodyPr wrap="none">
            <a:spAutoFit/>
          </a:bodyPr>
          <a:lstStyle/>
          <a:p>
            <a:pPr algn="r"/>
            <a:r>
              <a:rPr lang="en-US" altLang="en-US" sz="1000" dirty="0">
                <a:solidFill>
                  <a:schemeClr val="tx2"/>
                </a:solidFill>
                <a:latin typeface="Arial" charset="0"/>
              </a:rPr>
              <a:t>7 PL/0编译程序的目标代码解释执行时的存储分配</a:t>
            </a:r>
            <a:endParaRPr lang="zh-CN" altLang="en-US" sz="1000" dirty="0">
              <a:solidFill>
                <a:schemeClr val="tx2"/>
              </a:solidFill>
              <a:latin typeface="Arial"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4"/>
          <p:cNvSpPr>
            <a:spLocks noGrp="1"/>
          </p:cNvSpPr>
          <p:nvPr>
            <p:ph type="sldNum" sz="quarter" idx="11"/>
          </p:nvPr>
        </p:nvSpPr>
        <p:spPr>
          <a:noFill/>
        </p:spPr>
        <p:txBody>
          <a:bodyPr/>
          <a:lstStyle/>
          <a:p>
            <a:fld id="{85327D4E-676B-451F-99E6-331EB514E0C1}" type="slidenum">
              <a:rPr lang="en-US" altLang="zh-CN" smtClean="0">
                <a:ea typeface="宋体" charset="-122"/>
              </a:rPr>
              <a:pPr/>
              <a:t>57</a:t>
            </a:fld>
            <a:endParaRPr lang="en-US" altLang="zh-CN">
              <a:ea typeface="宋体" charset="-122"/>
            </a:endParaRPr>
          </a:p>
        </p:txBody>
      </p:sp>
      <p:sp>
        <p:nvSpPr>
          <p:cNvPr id="5" name="页脚占位符 5"/>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171011" name="Rectangle 3"/>
          <p:cNvSpPr>
            <a:spLocks noGrp="1" noChangeArrowheads="1"/>
          </p:cNvSpPr>
          <p:nvPr>
            <p:ph type="body" idx="1"/>
          </p:nvPr>
        </p:nvSpPr>
        <p:spPr>
          <a:xfrm>
            <a:off x="755650" y="765175"/>
            <a:ext cx="7704138" cy="5329238"/>
          </a:xfrm>
        </p:spPr>
        <p:txBody>
          <a:bodyPr/>
          <a:lstStyle/>
          <a:p>
            <a:pPr eaLnBrk="1" hangingPunct="1">
              <a:lnSpc>
                <a:spcPct val="80000"/>
              </a:lnSpc>
              <a:buFont typeface="Wingdings" pitchFamily="2" charset="2"/>
              <a:buNone/>
              <a:defRPr/>
            </a:pPr>
            <a:r>
              <a:rPr lang="en-US" altLang="zh-CN" sz="2000" dirty="0"/>
              <a:t>enum </a:t>
            </a:r>
            <a:r>
              <a:rPr lang="en-US" altLang="zh-CN" sz="2000" dirty="0" err="1"/>
              <a:t>fct</a:t>
            </a:r>
            <a:r>
              <a:rPr lang="en-US" altLang="zh-CN" sz="2000" dirty="0"/>
              <a:t>{</a:t>
            </a:r>
          </a:p>
          <a:p>
            <a:pPr eaLnBrk="1" hangingPunct="1">
              <a:lnSpc>
                <a:spcPct val="80000"/>
              </a:lnSpc>
              <a:buFont typeface="Wingdings" pitchFamily="2" charset="2"/>
              <a:buNone/>
              <a:defRPr/>
            </a:pPr>
            <a:r>
              <a:rPr lang="en-US" altLang="zh-CN" sz="2000" dirty="0"/>
              <a:t>	lit,	</a:t>
            </a:r>
            <a:r>
              <a:rPr lang="en-US" altLang="zh-CN" sz="2000" dirty="0" err="1"/>
              <a:t>opr</a:t>
            </a:r>
            <a:r>
              <a:rPr lang="en-US" altLang="zh-CN" sz="2000" dirty="0"/>
              <a:t>,		</a:t>
            </a:r>
            <a:r>
              <a:rPr lang="en-US" altLang="zh-CN" sz="2000" dirty="0" err="1"/>
              <a:t>lod</a:t>
            </a:r>
            <a:r>
              <a:rPr lang="en-US" altLang="zh-CN" sz="2000" dirty="0"/>
              <a:t>,</a:t>
            </a:r>
          </a:p>
          <a:p>
            <a:pPr eaLnBrk="1" hangingPunct="1">
              <a:lnSpc>
                <a:spcPct val="80000"/>
              </a:lnSpc>
              <a:buFont typeface="Wingdings" pitchFamily="2" charset="2"/>
              <a:buNone/>
              <a:defRPr/>
            </a:pPr>
            <a:r>
              <a:rPr lang="en-US" altLang="zh-CN" sz="2000" dirty="0"/>
              <a:t>	</a:t>
            </a:r>
            <a:r>
              <a:rPr lang="en-US" altLang="zh-CN" sz="2000" dirty="0" err="1"/>
              <a:t>sto</a:t>
            </a:r>
            <a:r>
              <a:rPr lang="en-US" altLang="zh-CN" sz="2000" dirty="0"/>
              <a:t>,	</a:t>
            </a:r>
            <a:r>
              <a:rPr lang="en-US" altLang="zh-CN" sz="2000" dirty="0" err="1"/>
              <a:t>cal</a:t>
            </a:r>
            <a:r>
              <a:rPr lang="en-US" altLang="zh-CN" sz="2000" dirty="0"/>
              <a:t>,		</a:t>
            </a:r>
            <a:r>
              <a:rPr lang="en-US" altLang="zh-CN" sz="2000" dirty="0" err="1"/>
              <a:t>inte</a:t>
            </a:r>
            <a:r>
              <a:rPr lang="en-US" altLang="zh-CN" sz="2000" dirty="0"/>
              <a:t>,</a:t>
            </a:r>
          </a:p>
          <a:p>
            <a:pPr eaLnBrk="1" hangingPunct="1">
              <a:lnSpc>
                <a:spcPct val="80000"/>
              </a:lnSpc>
              <a:buFont typeface="Wingdings" pitchFamily="2" charset="2"/>
              <a:buNone/>
              <a:defRPr/>
            </a:pPr>
            <a:r>
              <a:rPr lang="en-US" altLang="zh-CN" sz="2000" dirty="0"/>
              <a:t>	</a:t>
            </a:r>
            <a:r>
              <a:rPr lang="en-US" altLang="zh-CN" sz="2000" dirty="0" err="1"/>
              <a:t>jmp</a:t>
            </a:r>
            <a:r>
              <a:rPr lang="en-US" altLang="zh-CN" sz="2000" dirty="0"/>
              <a:t>,	</a:t>
            </a:r>
            <a:r>
              <a:rPr lang="en-US" altLang="zh-CN" sz="2000" dirty="0" err="1"/>
              <a:t>jpc</a:t>
            </a:r>
            <a:r>
              <a:rPr lang="en-US" altLang="zh-CN" sz="2000" dirty="0"/>
              <a:t>,</a:t>
            </a:r>
          </a:p>
          <a:p>
            <a:pPr eaLnBrk="1" hangingPunct="1">
              <a:lnSpc>
                <a:spcPct val="80000"/>
              </a:lnSpc>
              <a:buFont typeface="Wingdings" pitchFamily="2" charset="2"/>
              <a:buNone/>
              <a:defRPr/>
            </a:pPr>
            <a:r>
              <a:rPr lang="en-US" altLang="zh-CN" sz="2000" dirty="0"/>
              <a:t>};</a:t>
            </a:r>
          </a:p>
          <a:p>
            <a:pPr eaLnBrk="1" hangingPunct="1">
              <a:lnSpc>
                <a:spcPct val="80000"/>
              </a:lnSpc>
              <a:buFont typeface="Wingdings" pitchFamily="2" charset="2"/>
              <a:buNone/>
              <a:defRPr/>
            </a:pPr>
            <a:r>
              <a:rPr lang="en-US" altLang="zh-CN" sz="2000" dirty="0"/>
              <a:t>struct instruction{</a:t>
            </a:r>
          </a:p>
          <a:p>
            <a:pPr eaLnBrk="1" hangingPunct="1">
              <a:lnSpc>
                <a:spcPct val="80000"/>
              </a:lnSpc>
              <a:buFont typeface="Wingdings" pitchFamily="2" charset="2"/>
              <a:buNone/>
              <a:defRPr/>
            </a:pPr>
            <a:r>
              <a:rPr lang="en-US" altLang="zh-CN" sz="2000" dirty="0"/>
              <a:t>	enum </a:t>
            </a:r>
            <a:r>
              <a:rPr lang="en-US" altLang="zh-CN" sz="2000" dirty="0" err="1"/>
              <a:t>fct</a:t>
            </a:r>
            <a:r>
              <a:rPr lang="en-US" altLang="zh-CN" sz="2000" dirty="0"/>
              <a:t> f;	</a:t>
            </a:r>
            <a:r>
              <a:rPr lang="en-US" altLang="zh-CN" sz="2000" dirty="0">
                <a:solidFill>
                  <a:srgbClr val="00CC00"/>
                </a:solidFill>
              </a:rPr>
              <a:t>//</a:t>
            </a:r>
            <a:r>
              <a:rPr lang="zh-CN" altLang="en-US" sz="2000" dirty="0">
                <a:solidFill>
                  <a:srgbClr val="00CC00"/>
                </a:solidFill>
              </a:rPr>
              <a:t>指令码</a:t>
            </a:r>
          </a:p>
          <a:p>
            <a:pPr eaLnBrk="1" hangingPunct="1">
              <a:lnSpc>
                <a:spcPct val="80000"/>
              </a:lnSpc>
              <a:buFont typeface="Wingdings" pitchFamily="2" charset="2"/>
              <a:buNone/>
              <a:defRPr/>
            </a:pPr>
            <a:r>
              <a:rPr lang="zh-CN" altLang="en-US" sz="2000" dirty="0"/>
              <a:t>	</a:t>
            </a:r>
            <a:r>
              <a:rPr lang="en-US" altLang="zh-CN" sz="2000" dirty="0"/>
              <a:t>int l;		</a:t>
            </a:r>
            <a:r>
              <a:rPr lang="en-US" altLang="zh-CN" sz="2000" dirty="0">
                <a:solidFill>
                  <a:srgbClr val="00CC00"/>
                </a:solidFill>
              </a:rPr>
              <a:t>//</a:t>
            </a:r>
            <a:r>
              <a:rPr lang="zh-CN" altLang="en-US" sz="2000" dirty="0">
                <a:solidFill>
                  <a:srgbClr val="00CC00"/>
                </a:solidFill>
              </a:rPr>
              <a:t>引用层和说明层之间的层次差</a:t>
            </a:r>
          </a:p>
          <a:p>
            <a:pPr eaLnBrk="1" hangingPunct="1">
              <a:lnSpc>
                <a:spcPct val="80000"/>
              </a:lnSpc>
              <a:buFont typeface="Wingdings" pitchFamily="2" charset="2"/>
              <a:buNone/>
              <a:defRPr/>
            </a:pPr>
            <a:r>
              <a:rPr lang="zh-CN" altLang="en-US" sz="2000" dirty="0"/>
              <a:t>	</a:t>
            </a:r>
            <a:r>
              <a:rPr lang="en-US" altLang="zh-CN" sz="2000" dirty="0"/>
              <a:t>int a;		</a:t>
            </a:r>
            <a:r>
              <a:rPr lang="en-US" altLang="zh-CN" sz="2000" dirty="0">
                <a:solidFill>
                  <a:srgbClr val="00CC00"/>
                </a:solidFill>
              </a:rPr>
              <a:t>//</a:t>
            </a:r>
            <a:r>
              <a:rPr lang="zh-CN" altLang="en-US" sz="2000" dirty="0">
                <a:solidFill>
                  <a:srgbClr val="00CC00"/>
                </a:solidFill>
              </a:rPr>
              <a:t>根据</a:t>
            </a:r>
            <a:r>
              <a:rPr lang="en-US" altLang="zh-CN" sz="2000" dirty="0">
                <a:solidFill>
                  <a:srgbClr val="00CC00"/>
                </a:solidFill>
              </a:rPr>
              <a:t>f</a:t>
            </a:r>
            <a:r>
              <a:rPr lang="zh-CN" altLang="en-US" sz="2000" dirty="0">
                <a:solidFill>
                  <a:srgbClr val="00CC00"/>
                </a:solidFill>
              </a:rPr>
              <a:t>的不同而不同</a:t>
            </a:r>
          </a:p>
          <a:p>
            <a:pPr eaLnBrk="1" hangingPunct="1">
              <a:lnSpc>
                <a:spcPct val="80000"/>
              </a:lnSpc>
              <a:buFont typeface="Wingdings" pitchFamily="2" charset="2"/>
              <a:buNone/>
              <a:defRPr/>
            </a:pPr>
            <a:r>
              <a:rPr lang="en-US" altLang="zh-CN" sz="2000" dirty="0"/>
              <a:t>};</a:t>
            </a:r>
          </a:p>
          <a:p>
            <a:pPr eaLnBrk="1" hangingPunct="1">
              <a:lnSpc>
                <a:spcPct val="80000"/>
              </a:lnSpc>
              <a:buFont typeface="Wingdings" pitchFamily="2" charset="2"/>
              <a:buNone/>
              <a:defRPr/>
            </a:pPr>
            <a:endParaRPr kumimoji="1" lang="en-US" altLang="zh-CN" sz="2000" dirty="0"/>
          </a:p>
          <a:p>
            <a:pPr eaLnBrk="1" hangingPunct="1">
              <a:lnSpc>
                <a:spcPct val="80000"/>
              </a:lnSpc>
              <a:buFont typeface="Wingdings" pitchFamily="2" charset="2"/>
              <a:buNone/>
              <a:defRPr/>
            </a:pPr>
            <a:r>
              <a:rPr kumimoji="1" lang="en-US" altLang="zh-CN" sz="2000" dirty="0">
                <a:solidFill>
                  <a:schemeClr val="folHlink"/>
                </a:solidFill>
              </a:rPr>
              <a:t>interpret()</a:t>
            </a:r>
          </a:p>
          <a:p>
            <a:pPr eaLnBrk="1" hangingPunct="1">
              <a:lnSpc>
                <a:spcPct val="80000"/>
              </a:lnSpc>
              <a:defRPr/>
            </a:pPr>
            <a:r>
              <a:rPr kumimoji="1" lang="en-US" altLang="zh-CN" sz="2000" noProof="1"/>
              <a:t>int p, b, t; </a:t>
            </a:r>
            <a:r>
              <a:rPr kumimoji="1" lang="en-US" altLang="zh-CN" sz="2000" dirty="0"/>
              <a:t>	</a:t>
            </a:r>
            <a:r>
              <a:rPr lang="en-US" altLang="zh-CN" sz="2000" noProof="1">
                <a:solidFill>
                  <a:srgbClr val="00CC00"/>
                </a:solidFill>
              </a:rPr>
              <a:t>/</a:t>
            </a:r>
            <a:r>
              <a:rPr lang="en-US" altLang="zh-CN" sz="2000" dirty="0">
                <a:solidFill>
                  <a:srgbClr val="00CC00"/>
                </a:solidFill>
              </a:rPr>
              <a:t>/</a:t>
            </a:r>
            <a:r>
              <a:rPr lang="en-US" altLang="zh-CN" sz="2000" noProof="1">
                <a:solidFill>
                  <a:srgbClr val="00CC00"/>
                </a:solidFill>
              </a:rPr>
              <a:t> </a:t>
            </a:r>
            <a:r>
              <a:rPr lang="zh-CN" altLang="en-US" sz="2000" noProof="1">
                <a:solidFill>
                  <a:srgbClr val="00CC00"/>
                </a:solidFill>
              </a:rPr>
              <a:t>指令指针，指令基址，栈顶指针</a:t>
            </a:r>
            <a:endParaRPr lang="zh-CN" altLang="zh-CN" sz="2000" noProof="1">
              <a:solidFill>
                <a:srgbClr val="00CC00"/>
              </a:solidFill>
            </a:endParaRPr>
          </a:p>
          <a:p>
            <a:pPr eaLnBrk="1" hangingPunct="1">
              <a:lnSpc>
                <a:spcPct val="80000"/>
              </a:lnSpc>
              <a:defRPr/>
            </a:pPr>
            <a:r>
              <a:rPr kumimoji="1" lang="gsw-FR" altLang="zh-CN" sz="2000" noProof="1"/>
              <a:t>struct instruction i</a:t>
            </a:r>
            <a:r>
              <a:rPr lang="gsw-FR" altLang="zh-CN" sz="2000" noProof="1"/>
              <a:t>;</a:t>
            </a:r>
            <a:r>
              <a:rPr lang="gsw-FR" altLang="zh-CN" sz="2000" noProof="1">
                <a:solidFill>
                  <a:srgbClr val="009900"/>
                </a:solidFill>
              </a:rPr>
              <a:t> </a:t>
            </a:r>
            <a:r>
              <a:rPr lang="en-US" altLang="zh-CN" sz="2000" dirty="0">
                <a:solidFill>
                  <a:srgbClr val="009900"/>
                </a:solidFill>
              </a:rPr>
              <a:t>	</a:t>
            </a:r>
            <a:r>
              <a:rPr lang="en-US" altLang="zh-CN" sz="2000" noProof="1">
                <a:solidFill>
                  <a:srgbClr val="00CC00"/>
                </a:solidFill>
              </a:rPr>
              <a:t>/</a:t>
            </a:r>
            <a:r>
              <a:rPr lang="en-US" altLang="zh-CN" sz="2000" dirty="0">
                <a:solidFill>
                  <a:srgbClr val="00CC00"/>
                </a:solidFill>
              </a:rPr>
              <a:t>/</a:t>
            </a:r>
            <a:r>
              <a:rPr lang="en-US" altLang="zh-CN" sz="2000" noProof="1">
                <a:solidFill>
                  <a:srgbClr val="00CC00"/>
                </a:solidFill>
              </a:rPr>
              <a:t> </a:t>
            </a:r>
            <a:r>
              <a:rPr lang="zh-CN" altLang="en-US" sz="2000" noProof="1">
                <a:solidFill>
                  <a:srgbClr val="00CC00"/>
                </a:solidFill>
              </a:rPr>
              <a:t>存放当前指令</a:t>
            </a:r>
            <a:endParaRPr lang="zh-CN" altLang="zh-CN" sz="2000" noProof="1">
              <a:solidFill>
                <a:srgbClr val="00CC00"/>
              </a:solidFill>
            </a:endParaRPr>
          </a:p>
          <a:p>
            <a:pPr eaLnBrk="1" hangingPunct="1">
              <a:lnSpc>
                <a:spcPct val="80000"/>
              </a:lnSpc>
              <a:defRPr/>
            </a:pPr>
            <a:r>
              <a:rPr kumimoji="1" lang="gsw-FR" altLang="zh-CN" sz="2000" noProof="1"/>
              <a:t>int s[stacksize]; </a:t>
            </a:r>
            <a:r>
              <a:rPr kumimoji="1" lang="en-US" altLang="zh-CN" sz="2000" dirty="0"/>
              <a:t>		</a:t>
            </a:r>
            <a:r>
              <a:rPr lang="en-US" altLang="zh-CN" sz="2000" noProof="1">
                <a:solidFill>
                  <a:srgbClr val="00CC00"/>
                </a:solidFill>
              </a:rPr>
              <a:t>/</a:t>
            </a:r>
            <a:r>
              <a:rPr lang="en-US" altLang="zh-CN" sz="2000" dirty="0">
                <a:solidFill>
                  <a:srgbClr val="00CC00"/>
                </a:solidFill>
              </a:rPr>
              <a:t>/</a:t>
            </a:r>
            <a:r>
              <a:rPr lang="en-US" altLang="zh-CN" sz="2000" noProof="1">
                <a:solidFill>
                  <a:srgbClr val="00CC00"/>
                </a:solidFill>
              </a:rPr>
              <a:t> </a:t>
            </a:r>
            <a:r>
              <a:rPr lang="zh-CN" altLang="en-US" sz="2000" noProof="1">
                <a:solidFill>
                  <a:srgbClr val="00CC00"/>
                </a:solidFill>
              </a:rPr>
              <a:t>栈</a:t>
            </a:r>
            <a:endParaRPr lang="zh-CN" altLang="en-US" sz="2000" dirty="0">
              <a:solidFill>
                <a:srgbClr val="00CC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1"/>
          </p:nvPr>
        </p:nvSpPr>
        <p:spPr>
          <a:noFill/>
        </p:spPr>
        <p:txBody>
          <a:bodyPr/>
          <a:lstStyle/>
          <a:p>
            <a:fld id="{22FA2DE6-65D4-42B9-81D2-58FA3F5391DD}" type="slidenum">
              <a:rPr lang="en-US" altLang="zh-CN" smtClean="0">
                <a:ea typeface="宋体" charset="-122"/>
              </a:rPr>
              <a:pPr/>
              <a:t>58</a:t>
            </a:fld>
            <a:endParaRPr lang="en-US" altLang="zh-CN">
              <a:ea typeface="宋体" charset="-122"/>
            </a:endParaRPr>
          </a:p>
        </p:txBody>
      </p:sp>
      <p:sp>
        <p:nvSpPr>
          <p:cNvPr id="36" name="页脚占位符 6"/>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128002" name="Rectangle 2"/>
          <p:cNvSpPr>
            <a:spLocks noGrp="1" noChangeArrowheads="1"/>
          </p:cNvSpPr>
          <p:nvPr>
            <p:ph type="body" sz="half" idx="1"/>
          </p:nvPr>
        </p:nvSpPr>
        <p:spPr>
          <a:xfrm>
            <a:off x="468313" y="549275"/>
            <a:ext cx="8207375" cy="5534025"/>
          </a:xfrm>
        </p:spPr>
        <p:txBody>
          <a:bodyPr/>
          <a:lstStyle/>
          <a:p>
            <a:pPr eaLnBrk="1" hangingPunct="1">
              <a:defRPr/>
            </a:pPr>
            <a:r>
              <a:rPr lang="zh-CN" altLang="en-US" sz="2800"/>
              <a:t>栈顶分配三个联系单元：</a:t>
            </a:r>
          </a:p>
          <a:p>
            <a:pPr lvl="1" eaLnBrk="1" hangingPunct="1">
              <a:defRPr/>
            </a:pPr>
            <a:r>
              <a:rPr lang="en-US" altLang="zh-CN" sz="2400">
                <a:solidFill>
                  <a:srgbClr val="00FF00"/>
                </a:solidFill>
              </a:rPr>
              <a:t>SL</a:t>
            </a:r>
            <a:r>
              <a:rPr lang="zh-CN" altLang="en-US" sz="2400"/>
              <a:t>：静态链，指向</a:t>
            </a:r>
            <a:r>
              <a:rPr lang="zh-CN" altLang="en-US" sz="2400">
                <a:solidFill>
                  <a:srgbClr val="FF3300"/>
                </a:solidFill>
                <a:ea typeface="黑体" pitchFamily="2" charset="-122"/>
              </a:rPr>
              <a:t>定义</a:t>
            </a:r>
            <a:r>
              <a:rPr lang="zh-CN" altLang="en-US" sz="2400"/>
              <a:t>该过程的直接外过程</a:t>
            </a:r>
          </a:p>
          <a:p>
            <a:pPr lvl="1" eaLnBrk="1" hangingPunct="1">
              <a:defRPr/>
            </a:pPr>
            <a:r>
              <a:rPr lang="en-US" altLang="zh-CN" sz="2400">
                <a:solidFill>
                  <a:srgbClr val="00FF00"/>
                </a:solidFill>
              </a:rPr>
              <a:t>DL</a:t>
            </a:r>
            <a:r>
              <a:rPr lang="zh-CN" altLang="en-US" sz="2400"/>
              <a:t>：动态链，指向</a:t>
            </a:r>
            <a:r>
              <a:rPr lang="zh-CN" altLang="en-US" sz="2400">
                <a:solidFill>
                  <a:srgbClr val="FF3300"/>
                </a:solidFill>
                <a:ea typeface="黑体" pitchFamily="2" charset="-122"/>
              </a:rPr>
              <a:t>调用</a:t>
            </a:r>
            <a:r>
              <a:rPr lang="zh-CN" altLang="en-US" sz="2400"/>
              <a:t>该过程的直接外过程</a:t>
            </a:r>
          </a:p>
          <a:p>
            <a:pPr lvl="1" eaLnBrk="1" hangingPunct="1">
              <a:defRPr/>
            </a:pPr>
            <a:r>
              <a:rPr lang="en-US" altLang="zh-CN" sz="2400">
                <a:solidFill>
                  <a:srgbClr val="00FF00"/>
                </a:solidFill>
              </a:rPr>
              <a:t>RA</a:t>
            </a:r>
            <a:r>
              <a:rPr lang="zh-CN" altLang="en-US" sz="2400"/>
              <a:t>：返回地址，记录调用该过程时目标程序的断点</a:t>
            </a:r>
          </a:p>
          <a:p>
            <a:pPr eaLnBrk="1" hangingPunct="1">
              <a:defRPr/>
            </a:pPr>
            <a:r>
              <a:rPr lang="en-US" altLang="zh-CN" sz="2800"/>
              <a:t>PL/0</a:t>
            </a:r>
            <a:r>
              <a:rPr lang="zh-CN" altLang="en-US" sz="2800"/>
              <a:t>编译程序给变量分配的地址是确定变量在数据段内的相对位置，对每个位置</a:t>
            </a:r>
            <a:r>
              <a:rPr lang="zh-CN" altLang="en-US" sz="2800">
                <a:solidFill>
                  <a:srgbClr val="00CC00"/>
                </a:solidFill>
              </a:rPr>
              <a:t>从</a:t>
            </a:r>
            <a:r>
              <a:rPr lang="en-US" altLang="zh-CN" sz="2800">
                <a:solidFill>
                  <a:srgbClr val="00CC00"/>
                </a:solidFill>
              </a:rPr>
              <a:t>3</a:t>
            </a:r>
            <a:r>
              <a:rPr lang="zh-CN" altLang="en-US" sz="2800">
                <a:solidFill>
                  <a:srgbClr val="00CC00"/>
                </a:solidFill>
              </a:rPr>
              <a:t>开始</a:t>
            </a:r>
            <a:r>
              <a:rPr lang="zh-CN" altLang="en-US" sz="2800"/>
              <a:t>顺序增加，</a:t>
            </a:r>
            <a:r>
              <a:rPr lang="en-US" altLang="zh-CN" sz="2800">
                <a:solidFill>
                  <a:srgbClr val="00FF00"/>
                </a:solidFill>
              </a:rPr>
              <a:t>3</a:t>
            </a:r>
            <a:r>
              <a:rPr lang="zh-CN" altLang="en-US" sz="2800">
                <a:solidFill>
                  <a:srgbClr val="00FF00"/>
                </a:solidFill>
              </a:rPr>
              <a:t>以前的</a:t>
            </a:r>
            <a:r>
              <a:rPr lang="en-US" altLang="zh-CN" sz="2800">
                <a:solidFill>
                  <a:srgbClr val="00FF00"/>
                </a:solidFill>
              </a:rPr>
              <a:t>3</a:t>
            </a:r>
            <a:r>
              <a:rPr lang="zh-CN" altLang="en-US" sz="2800">
                <a:solidFill>
                  <a:srgbClr val="00FF00"/>
                </a:solidFill>
              </a:rPr>
              <a:t>个单元为上面指出的三个联系单元</a:t>
            </a:r>
          </a:p>
        </p:txBody>
      </p:sp>
      <p:sp>
        <p:nvSpPr>
          <p:cNvPr id="61445" name="Rectangle 4"/>
          <p:cNvSpPr>
            <a:spLocks noChangeArrowheads="1"/>
          </p:cNvSpPr>
          <p:nvPr/>
        </p:nvSpPr>
        <p:spPr bwMode="auto">
          <a:xfrm>
            <a:off x="5992813" y="88900"/>
            <a:ext cx="3065462" cy="244475"/>
          </a:xfrm>
          <a:prstGeom prst="rect">
            <a:avLst/>
          </a:prstGeom>
          <a:noFill/>
          <a:ln w="9525">
            <a:noFill/>
            <a:miter lim="800000"/>
            <a:headEnd/>
            <a:tailEnd/>
          </a:ln>
        </p:spPr>
        <p:txBody>
          <a:bodyPr wrap="none">
            <a:spAutoFit/>
          </a:bodyPr>
          <a:lstStyle/>
          <a:p>
            <a:pPr algn="r"/>
            <a:r>
              <a:rPr lang="en-US" altLang="en-US" sz="1000" dirty="0">
                <a:solidFill>
                  <a:schemeClr val="tx2"/>
                </a:solidFill>
                <a:latin typeface="Arial" charset="0"/>
              </a:rPr>
              <a:t>7 PL/0编译程序的目标代码解释执行时的存储分配</a:t>
            </a:r>
            <a:endParaRPr lang="zh-CN" altLang="en-US" sz="1000" dirty="0">
              <a:solidFill>
                <a:schemeClr val="tx2"/>
              </a:solidFill>
              <a:latin typeface="Arial" charset="0"/>
            </a:endParaRPr>
          </a:p>
        </p:txBody>
      </p:sp>
      <p:graphicFrame>
        <p:nvGraphicFramePr>
          <p:cNvPr id="128156" name="Group 156"/>
          <p:cNvGraphicFramePr>
            <a:graphicFrameLocks noGrp="1"/>
          </p:cNvGraphicFramePr>
          <p:nvPr>
            <p:ph sz="half" idx="2"/>
          </p:nvPr>
        </p:nvGraphicFramePr>
        <p:xfrm>
          <a:off x="5292725" y="4005263"/>
          <a:ext cx="2305050" cy="2410560"/>
        </p:xfrm>
        <a:graphic>
          <a:graphicData uri="http://schemas.openxmlformats.org/drawingml/2006/table">
            <a:tbl>
              <a:tblPr/>
              <a:tblGrid>
                <a:gridCol w="503238">
                  <a:extLst>
                    <a:ext uri="{9D8B030D-6E8A-4147-A177-3AD203B41FA5}">
                      <a16:colId xmlns:a16="http://schemas.microsoft.com/office/drawing/2014/main" val="20000"/>
                    </a:ext>
                  </a:extLst>
                </a:gridCol>
                <a:gridCol w="1801812">
                  <a:extLst>
                    <a:ext uri="{9D8B030D-6E8A-4147-A177-3AD203B41FA5}">
                      <a16:colId xmlns:a16="http://schemas.microsoft.com/office/drawing/2014/main" val="20001"/>
                    </a:ext>
                  </a:extLst>
                </a:gridCol>
              </a:tblGrid>
              <a:tr h="2651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a:t>
                      </a:r>
                    </a:p>
                  </a:txBody>
                  <a:tcPr marL="18000" marR="18000" marT="18000" marB="18000" anchor="ctr" anchorCtr="1" horzOverflow="overflow">
                    <a:lnL cap="flat">
                      <a:noFill/>
                    </a:lnL>
                    <a:lnR w="28575"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a:t>
                      </a:r>
                    </a:p>
                  </a:txBody>
                  <a:tcPr marL="18000" marR="18000" marT="18000" marB="180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51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4</a:t>
                      </a:r>
                    </a:p>
                  </a:txBody>
                  <a:tcPr marL="18000" marR="18000" marT="18000" marB="18000" anchor="ctr" anchorCtr="1"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variable2</a:t>
                      </a:r>
                    </a:p>
                  </a:txBody>
                  <a:tcPr marL="18000" marR="18000" marT="18000" marB="180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3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3</a:t>
                      </a:r>
                    </a:p>
                  </a:txBody>
                  <a:tcPr marL="18000" marR="18000" marT="18000" marB="18000" anchor="ctr" anchorCtr="1"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variable1</a:t>
                      </a:r>
                    </a:p>
                  </a:txBody>
                  <a:tcPr marL="18000" marR="18000" marT="18000" marB="180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3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2</a:t>
                      </a:r>
                    </a:p>
                  </a:txBody>
                  <a:tcPr marL="18000" marR="18000" marT="18000" marB="18000" anchor="ctr" anchorCtr="1"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RA</a:t>
                      </a:r>
                    </a:p>
                  </a:txBody>
                  <a:tcPr marL="18000" marR="18000" marT="18000" marB="180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51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1</a:t>
                      </a:r>
                    </a:p>
                  </a:txBody>
                  <a:tcPr marL="18000" marR="18000" marT="18000" marB="18000" anchor="ctr" anchorCtr="1"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DL</a:t>
                      </a:r>
                    </a:p>
                  </a:txBody>
                  <a:tcPr marL="18000" marR="18000" marT="18000" marB="180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3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0</a:t>
                      </a:r>
                    </a:p>
                  </a:txBody>
                  <a:tcPr marL="18000" marR="18000" marT="18000" marB="18000" anchor="ctr" anchorCtr="1"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a:ln>
                            <a:noFill/>
                          </a:ln>
                          <a:solidFill>
                            <a:schemeClr val="tx1"/>
                          </a:solidFill>
                          <a:effectLst>
                            <a:outerShdw blurRad="38100" dist="38100" dir="2700000" algn="tl">
                              <a:srgbClr val="000000"/>
                            </a:outerShdw>
                          </a:effectLst>
                          <a:latin typeface="Courier New" pitchFamily="49" charset="0"/>
                          <a:ea typeface="楷体_GB2312" pitchFamily="49" charset="-122"/>
                        </a:rPr>
                        <a:t>SL</a:t>
                      </a:r>
                    </a:p>
                  </a:txBody>
                  <a:tcPr marL="18000" marR="18000" marT="18000" marB="180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2"/>
          <p:cNvSpPr>
            <a:spLocks noGrp="1"/>
          </p:cNvSpPr>
          <p:nvPr>
            <p:ph type="sldNum" sz="quarter" idx="11"/>
          </p:nvPr>
        </p:nvSpPr>
        <p:spPr>
          <a:noFill/>
        </p:spPr>
        <p:txBody>
          <a:bodyPr/>
          <a:lstStyle/>
          <a:p>
            <a:fld id="{4D821DCA-948D-4141-98A1-6F6D2020AA20}" type="slidenum">
              <a:rPr lang="en-US" altLang="zh-CN" smtClean="0">
                <a:ea typeface="宋体" charset="-122"/>
              </a:rPr>
              <a:pPr/>
              <a:t>59</a:t>
            </a:fld>
            <a:endParaRPr lang="en-US" altLang="zh-CN">
              <a:ea typeface="宋体" charset="-122"/>
            </a:endParaRPr>
          </a:p>
        </p:txBody>
      </p:sp>
      <p:sp>
        <p:nvSpPr>
          <p:cNvPr id="172" name="页脚占位符 3"/>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graphicFrame>
        <p:nvGraphicFramePr>
          <p:cNvPr id="130987" name="Group 939"/>
          <p:cNvGraphicFramePr>
            <a:graphicFrameLocks noGrp="1"/>
          </p:cNvGraphicFramePr>
          <p:nvPr/>
        </p:nvGraphicFramePr>
        <p:xfrm>
          <a:off x="5795963" y="188913"/>
          <a:ext cx="2590800" cy="6206400"/>
        </p:xfrm>
        <a:graphic>
          <a:graphicData uri="http://schemas.openxmlformats.org/drawingml/2006/table">
            <a:tbl>
              <a:tblPr/>
              <a:tblGrid>
                <a:gridCol w="2590800">
                  <a:extLst>
                    <a:ext uri="{9D8B030D-6E8A-4147-A177-3AD203B41FA5}">
                      <a16:colId xmlns:a16="http://schemas.microsoft.com/office/drawing/2014/main" val="20000"/>
                    </a:ext>
                  </a:extLst>
                </a:gridCol>
              </a:tblGrid>
              <a:tr h="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bg2"/>
                          </a:solidFill>
                          <a:effectLst/>
                          <a:latin typeface="Courier New" pitchFamily="49" charset="0"/>
                          <a:ea typeface="楷体_GB2312" pitchFamily="49" charset="-122"/>
                        </a:rPr>
                        <a:t>B</a:t>
                      </a:r>
                      <a:r>
                        <a:rPr kumimoji="0" lang="zh-CN" altLang="en-US" sz="1800" b="1" i="0" u="none" strike="noStrike" cap="none" normalizeH="0" baseline="0">
                          <a:ln>
                            <a:noFill/>
                          </a:ln>
                          <a:solidFill>
                            <a:schemeClr val="bg2"/>
                          </a:solidFill>
                          <a:effectLst/>
                          <a:latin typeface="Courier New" pitchFamily="49" charset="0"/>
                          <a:ea typeface="楷体_GB2312" pitchFamily="49" charset="-122"/>
                        </a:rPr>
                        <a:t>的局变变量</a:t>
                      </a:r>
                    </a:p>
                  </a:txBody>
                  <a:tcPr marL="90000" marR="90000" marT="18000" marB="18000"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bg2"/>
                          </a:solidFill>
                          <a:effectLst/>
                          <a:latin typeface="Courier New" pitchFamily="49" charset="0"/>
                          <a:ea typeface="楷体_GB2312" pitchFamily="49" charset="-122"/>
                        </a:rPr>
                        <a:t>RA</a:t>
                      </a:r>
                    </a:p>
                  </a:txBody>
                  <a:tcPr marL="90000" marR="90000" marT="18000" marB="18000"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bg2"/>
                          </a:solidFill>
                          <a:effectLst/>
                          <a:latin typeface="Courier New" pitchFamily="49" charset="0"/>
                          <a:ea typeface="楷体_GB2312" pitchFamily="49" charset="-122"/>
                        </a:rPr>
                        <a:t>DL</a:t>
                      </a:r>
                    </a:p>
                  </a:txBody>
                  <a:tcPr marL="90000" marR="90000" marT="18000" marB="18000"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2"/>
                  </a:ext>
                </a:extLst>
              </a:tr>
              <a:tr h="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bg2"/>
                          </a:solidFill>
                          <a:effectLst/>
                          <a:latin typeface="Courier New" pitchFamily="49" charset="0"/>
                          <a:ea typeface="楷体_GB2312" pitchFamily="49" charset="-122"/>
                        </a:rPr>
                        <a:t>SL</a:t>
                      </a:r>
                    </a:p>
                  </a:txBody>
                  <a:tcPr marL="90000" marR="90000" marT="18000" marB="18000"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bg2"/>
                          </a:solidFill>
                          <a:effectLst/>
                          <a:latin typeface="Courier New" pitchFamily="49" charset="0"/>
                          <a:ea typeface="楷体_GB2312" pitchFamily="49" charset="-122"/>
                        </a:rPr>
                        <a:t>C</a:t>
                      </a:r>
                      <a:r>
                        <a:rPr kumimoji="0" lang="zh-CN" altLang="en-US" sz="1800" b="1" i="0" u="none" strike="noStrike" cap="none" normalizeH="0" baseline="0">
                          <a:ln>
                            <a:noFill/>
                          </a:ln>
                          <a:solidFill>
                            <a:schemeClr val="bg2"/>
                          </a:solidFill>
                          <a:effectLst/>
                          <a:latin typeface="Courier New" pitchFamily="49" charset="0"/>
                          <a:ea typeface="楷体_GB2312" pitchFamily="49" charset="-122"/>
                        </a:rPr>
                        <a:t>的局变变量</a:t>
                      </a:r>
                    </a:p>
                  </a:txBody>
                  <a:tcPr marL="90000" marR="90000" marT="18000" marB="18000"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66FF66"/>
                    </a:solidFill>
                  </a:tcPr>
                </a:tc>
                <a:extLst>
                  <a:ext uri="{0D108BD9-81ED-4DB2-BD59-A6C34878D82A}">
                    <a16:rowId xmlns:a16="http://schemas.microsoft.com/office/drawing/2014/main" val="10004"/>
                  </a:ext>
                </a:extLst>
              </a:tr>
              <a:tr h="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bg2"/>
                          </a:solidFill>
                          <a:effectLst/>
                          <a:latin typeface="Courier New" pitchFamily="49" charset="0"/>
                          <a:ea typeface="楷体_GB2312" pitchFamily="49" charset="-122"/>
                        </a:rPr>
                        <a:t>RA</a:t>
                      </a:r>
                    </a:p>
                  </a:txBody>
                  <a:tcPr marL="90000" marR="90000" marT="18000" marB="18000"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66FF66"/>
                    </a:solidFill>
                  </a:tcPr>
                </a:tc>
                <a:extLst>
                  <a:ext uri="{0D108BD9-81ED-4DB2-BD59-A6C34878D82A}">
                    <a16:rowId xmlns:a16="http://schemas.microsoft.com/office/drawing/2014/main" val="10005"/>
                  </a:ext>
                </a:extLst>
              </a:tr>
              <a:tr h="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bg2"/>
                          </a:solidFill>
                          <a:effectLst/>
                          <a:latin typeface="Courier New" pitchFamily="49" charset="0"/>
                          <a:ea typeface="楷体_GB2312" pitchFamily="49" charset="-122"/>
                        </a:rPr>
                        <a:t>DL</a:t>
                      </a:r>
                    </a:p>
                  </a:txBody>
                  <a:tcPr marL="90000" marR="90000" marT="18000" marB="18000"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66FF66"/>
                    </a:solidFill>
                  </a:tcPr>
                </a:tc>
                <a:extLst>
                  <a:ext uri="{0D108BD9-81ED-4DB2-BD59-A6C34878D82A}">
                    <a16:rowId xmlns:a16="http://schemas.microsoft.com/office/drawing/2014/main" val="10006"/>
                  </a:ext>
                </a:extLst>
              </a:tr>
              <a:tr h="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bg2"/>
                          </a:solidFill>
                          <a:effectLst/>
                          <a:latin typeface="Courier New" pitchFamily="49" charset="0"/>
                          <a:ea typeface="楷体_GB2312" pitchFamily="49" charset="-122"/>
                        </a:rPr>
                        <a:t>SL</a:t>
                      </a:r>
                    </a:p>
                  </a:txBody>
                  <a:tcPr marL="90000" marR="90000" marT="18000" marB="18000"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66FF66"/>
                    </a:solidFill>
                  </a:tcPr>
                </a:tc>
                <a:extLst>
                  <a:ext uri="{0D108BD9-81ED-4DB2-BD59-A6C34878D82A}">
                    <a16:rowId xmlns:a16="http://schemas.microsoft.com/office/drawing/2014/main" val="10007"/>
                  </a:ext>
                </a:extLst>
              </a:tr>
              <a:tr h="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bg2"/>
                          </a:solidFill>
                          <a:effectLst/>
                          <a:latin typeface="Courier New" pitchFamily="49" charset="0"/>
                          <a:ea typeface="楷体_GB2312" pitchFamily="49" charset="-122"/>
                        </a:rPr>
                        <a:t>B</a:t>
                      </a:r>
                      <a:r>
                        <a:rPr kumimoji="0" lang="zh-CN" altLang="en-US" sz="1800" b="1" i="0" u="none" strike="noStrike" cap="none" normalizeH="0" baseline="0">
                          <a:ln>
                            <a:noFill/>
                          </a:ln>
                          <a:solidFill>
                            <a:schemeClr val="bg2"/>
                          </a:solidFill>
                          <a:effectLst/>
                          <a:latin typeface="Courier New" pitchFamily="49" charset="0"/>
                          <a:ea typeface="楷体_GB2312" pitchFamily="49" charset="-122"/>
                        </a:rPr>
                        <a:t>的局变变量</a:t>
                      </a:r>
                    </a:p>
                  </a:txBody>
                  <a:tcPr marL="90000" marR="90000" marT="18000" marB="18000"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FFC9C9"/>
                    </a:solidFill>
                  </a:tcPr>
                </a:tc>
                <a:extLst>
                  <a:ext uri="{0D108BD9-81ED-4DB2-BD59-A6C34878D82A}">
                    <a16:rowId xmlns:a16="http://schemas.microsoft.com/office/drawing/2014/main" val="10008"/>
                  </a:ext>
                </a:extLst>
              </a:tr>
              <a:tr h="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bg2"/>
                          </a:solidFill>
                          <a:effectLst/>
                          <a:latin typeface="Courier New" pitchFamily="49" charset="0"/>
                          <a:ea typeface="楷体_GB2312" pitchFamily="49" charset="-122"/>
                        </a:rPr>
                        <a:t>RA</a:t>
                      </a:r>
                    </a:p>
                  </a:txBody>
                  <a:tcPr marL="90000" marR="90000" marT="18000" marB="18000"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FFC9C9"/>
                    </a:solidFill>
                  </a:tcPr>
                </a:tc>
                <a:extLst>
                  <a:ext uri="{0D108BD9-81ED-4DB2-BD59-A6C34878D82A}">
                    <a16:rowId xmlns:a16="http://schemas.microsoft.com/office/drawing/2014/main" val="10009"/>
                  </a:ext>
                </a:extLst>
              </a:tr>
              <a:tr h="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bg2"/>
                          </a:solidFill>
                          <a:effectLst/>
                          <a:latin typeface="Courier New" pitchFamily="49" charset="0"/>
                          <a:ea typeface="楷体_GB2312" pitchFamily="49" charset="-122"/>
                        </a:rPr>
                        <a:t>DL</a:t>
                      </a:r>
                    </a:p>
                  </a:txBody>
                  <a:tcPr marL="90000" marR="90000" marT="18000" marB="18000"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FFC9C9"/>
                    </a:solidFill>
                  </a:tcPr>
                </a:tc>
                <a:extLst>
                  <a:ext uri="{0D108BD9-81ED-4DB2-BD59-A6C34878D82A}">
                    <a16:rowId xmlns:a16="http://schemas.microsoft.com/office/drawing/2014/main" val="10010"/>
                  </a:ext>
                </a:extLst>
              </a:tr>
              <a:tr h="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bg2"/>
                          </a:solidFill>
                          <a:effectLst/>
                          <a:latin typeface="Courier New" pitchFamily="49" charset="0"/>
                          <a:ea typeface="楷体_GB2312" pitchFamily="49" charset="-122"/>
                        </a:rPr>
                        <a:t>SL</a:t>
                      </a:r>
                    </a:p>
                  </a:txBody>
                  <a:tcPr marL="90000" marR="90000" marT="18000" marB="18000"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FFC9C9"/>
                    </a:solidFill>
                  </a:tcPr>
                </a:tc>
                <a:extLst>
                  <a:ext uri="{0D108BD9-81ED-4DB2-BD59-A6C34878D82A}">
                    <a16:rowId xmlns:a16="http://schemas.microsoft.com/office/drawing/2014/main" val="10011"/>
                  </a:ext>
                </a:extLst>
              </a:tr>
              <a:tr h="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bg2"/>
                          </a:solidFill>
                          <a:effectLst/>
                          <a:latin typeface="Courier New" pitchFamily="49" charset="0"/>
                          <a:ea typeface="楷体_GB2312" pitchFamily="49" charset="-122"/>
                        </a:rPr>
                        <a:t>A</a:t>
                      </a:r>
                      <a:r>
                        <a:rPr kumimoji="0" lang="zh-CN" altLang="en-US" sz="1800" b="1" i="0" u="none" strike="noStrike" cap="none" normalizeH="0" baseline="0">
                          <a:ln>
                            <a:noFill/>
                          </a:ln>
                          <a:solidFill>
                            <a:schemeClr val="bg2"/>
                          </a:solidFill>
                          <a:effectLst/>
                          <a:latin typeface="Courier New" pitchFamily="49" charset="0"/>
                          <a:ea typeface="楷体_GB2312" pitchFamily="49" charset="-122"/>
                        </a:rPr>
                        <a:t>的局变变量</a:t>
                      </a:r>
                    </a:p>
                  </a:txBody>
                  <a:tcPr marL="90000" marR="90000" marT="18000" marB="18000"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33CCFF"/>
                    </a:solidFill>
                  </a:tcPr>
                </a:tc>
                <a:extLst>
                  <a:ext uri="{0D108BD9-81ED-4DB2-BD59-A6C34878D82A}">
                    <a16:rowId xmlns:a16="http://schemas.microsoft.com/office/drawing/2014/main" val="10012"/>
                  </a:ext>
                </a:extLst>
              </a:tr>
              <a:tr h="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bg2"/>
                          </a:solidFill>
                          <a:effectLst/>
                          <a:latin typeface="Courier New" pitchFamily="49" charset="0"/>
                          <a:ea typeface="楷体_GB2312" pitchFamily="49" charset="-122"/>
                        </a:rPr>
                        <a:t>RA</a:t>
                      </a:r>
                    </a:p>
                  </a:txBody>
                  <a:tcPr marL="90000" marR="90000" marT="18000" marB="18000"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33CCFF"/>
                    </a:solidFill>
                  </a:tcPr>
                </a:tc>
                <a:extLst>
                  <a:ext uri="{0D108BD9-81ED-4DB2-BD59-A6C34878D82A}">
                    <a16:rowId xmlns:a16="http://schemas.microsoft.com/office/drawing/2014/main" val="10013"/>
                  </a:ext>
                </a:extLst>
              </a:tr>
              <a:tr h="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bg2"/>
                          </a:solidFill>
                          <a:effectLst/>
                          <a:latin typeface="Courier New" pitchFamily="49" charset="0"/>
                          <a:ea typeface="楷体_GB2312" pitchFamily="49" charset="-122"/>
                        </a:rPr>
                        <a:t>DL</a:t>
                      </a:r>
                    </a:p>
                  </a:txBody>
                  <a:tcPr marL="90000" marR="90000" marT="18000" marB="18000"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33CCFF"/>
                    </a:solidFill>
                  </a:tcPr>
                </a:tc>
                <a:extLst>
                  <a:ext uri="{0D108BD9-81ED-4DB2-BD59-A6C34878D82A}">
                    <a16:rowId xmlns:a16="http://schemas.microsoft.com/office/drawing/2014/main" val="10014"/>
                  </a:ext>
                </a:extLst>
              </a:tr>
              <a:tr h="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bg2"/>
                          </a:solidFill>
                          <a:effectLst/>
                          <a:latin typeface="Courier New" pitchFamily="49" charset="0"/>
                          <a:ea typeface="楷体_GB2312" pitchFamily="49" charset="-122"/>
                        </a:rPr>
                        <a:t>SL</a:t>
                      </a:r>
                    </a:p>
                  </a:txBody>
                  <a:tcPr marL="90000" marR="90000" marT="18000" marB="18000"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33CCFF"/>
                    </a:solidFill>
                  </a:tcPr>
                </a:tc>
                <a:extLst>
                  <a:ext uri="{0D108BD9-81ED-4DB2-BD59-A6C34878D82A}">
                    <a16:rowId xmlns:a16="http://schemas.microsoft.com/office/drawing/2014/main" val="10015"/>
                  </a:ext>
                </a:extLst>
              </a:tr>
              <a:tr h="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800" b="1" i="0" u="none" strike="noStrike" cap="none" normalizeH="0" baseline="0">
                          <a:ln>
                            <a:noFill/>
                          </a:ln>
                          <a:solidFill>
                            <a:schemeClr val="bg2"/>
                          </a:solidFill>
                          <a:effectLst/>
                          <a:latin typeface="Courier New" pitchFamily="49" charset="0"/>
                          <a:ea typeface="楷体_GB2312" pitchFamily="49" charset="-122"/>
                        </a:rPr>
                        <a:t>主程序变量区</a:t>
                      </a:r>
                    </a:p>
                  </a:txBody>
                  <a:tcPr marL="90000" marR="90000" marT="18000" marB="18000"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FF5050"/>
                    </a:solidFill>
                  </a:tcPr>
                </a:tc>
                <a:extLst>
                  <a:ext uri="{0D108BD9-81ED-4DB2-BD59-A6C34878D82A}">
                    <a16:rowId xmlns:a16="http://schemas.microsoft.com/office/drawing/2014/main" val="10016"/>
                  </a:ext>
                </a:extLst>
              </a:tr>
              <a:tr h="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bg2"/>
                          </a:solidFill>
                          <a:effectLst/>
                          <a:latin typeface="Courier New" pitchFamily="49" charset="0"/>
                          <a:ea typeface="楷体_GB2312" pitchFamily="49" charset="-122"/>
                        </a:rPr>
                        <a:t>0</a:t>
                      </a:r>
                    </a:p>
                  </a:txBody>
                  <a:tcPr marL="90000" marR="90000" marT="18000" marB="18000"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FF5050"/>
                    </a:solidFill>
                  </a:tcPr>
                </a:tc>
                <a:extLst>
                  <a:ext uri="{0D108BD9-81ED-4DB2-BD59-A6C34878D82A}">
                    <a16:rowId xmlns:a16="http://schemas.microsoft.com/office/drawing/2014/main" val="10017"/>
                  </a:ext>
                </a:extLst>
              </a:tr>
              <a:tr h="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a:ln>
                            <a:noFill/>
                          </a:ln>
                          <a:solidFill>
                            <a:schemeClr val="bg2"/>
                          </a:solidFill>
                          <a:effectLst/>
                          <a:latin typeface="Courier New" pitchFamily="49" charset="0"/>
                          <a:ea typeface="楷体_GB2312" pitchFamily="49" charset="-122"/>
                        </a:rPr>
                        <a:t>0</a:t>
                      </a:r>
                    </a:p>
                  </a:txBody>
                  <a:tcPr marL="90000" marR="90000" marT="18000" marB="18000"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FF5050"/>
                    </a:solidFill>
                  </a:tcPr>
                </a:tc>
                <a:extLst>
                  <a:ext uri="{0D108BD9-81ED-4DB2-BD59-A6C34878D82A}">
                    <a16:rowId xmlns:a16="http://schemas.microsoft.com/office/drawing/2014/main" val="10018"/>
                  </a:ext>
                </a:extLst>
              </a:tr>
              <a:tr h="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i="0" u="none" strike="noStrike" cap="none" normalizeH="0" baseline="0" dirty="0">
                          <a:ln>
                            <a:noFill/>
                          </a:ln>
                          <a:solidFill>
                            <a:schemeClr val="bg2"/>
                          </a:solidFill>
                          <a:effectLst/>
                          <a:latin typeface="Courier New" pitchFamily="49" charset="0"/>
                          <a:ea typeface="楷体_GB2312" pitchFamily="49" charset="-122"/>
                        </a:rPr>
                        <a:t>0</a:t>
                      </a:r>
                    </a:p>
                  </a:txBody>
                  <a:tcPr marL="90000" marR="90000" marT="18000" marB="18000"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solidFill>
                      <a:srgbClr val="FF5050"/>
                    </a:solidFill>
                  </a:tcPr>
                </a:tc>
                <a:extLst>
                  <a:ext uri="{0D108BD9-81ED-4DB2-BD59-A6C34878D82A}">
                    <a16:rowId xmlns:a16="http://schemas.microsoft.com/office/drawing/2014/main" val="10019"/>
                  </a:ext>
                </a:extLst>
              </a:tr>
            </a:tbl>
          </a:graphicData>
        </a:graphic>
      </p:graphicFrame>
      <p:graphicFrame>
        <p:nvGraphicFramePr>
          <p:cNvPr id="130990" name="Group 942"/>
          <p:cNvGraphicFramePr>
            <a:graphicFrameLocks noGrp="1"/>
          </p:cNvGraphicFramePr>
          <p:nvPr/>
        </p:nvGraphicFramePr>
        <p:xfrm>
          <a:off x="828675" y="404813"/>
          <a:ext cx="4679950" cy="5522913"/>
        </p:xfrm>
        <a:graphic>
          <a:graphicData uri="http://schemas.openxmlformats.org/drawingml/2006/table">
            <a:tbl>
              <a:tblPr/>
              <a:tblGrid>
                <a:gridCol w="990600">
                  <a:extLst>
                    <a:ext uri="{9D8B030D-6E8A-4147-A177-3AD203B41FA5}">
                      <a16:colId xmlns:a16="http://schemas.microsoft.com/office/drawing/2014/main" val="20000"/>
                    </a:ext>
                  </a:extLst>
                </a:gridCol>
                <a:gridCol w="900113">
                  <a:extLst>
                    <a:ext uri="{9D8B030D-6E8A-4147-A177-3AD203B41FA5}">
                      <a16:colId xmlns:a16="http://schemas.microsoft.com/office/drawing/2014/main" val="20001"/>
                    </a:ext>
                  </a:extLst>
                </a:gridCol>
                <a:gridCol w="90487">
                  <a:extLst>
                    <a:ext uri="{9D8B030D-6E8A-4147-A177-3AD203B41FA5}">
                      <a16:colId xmlns:a16="http://schemas.microsoft.com/office/drawing/2014/main" val="20002"/>
                    </a:ext>
                  </a:extLst>
                </a:gridCol>
                <a:gridCol w="989013">
                  <a:extLst>
                    <a:ext uri="{9D8B030D-6E8A-4147-A177-3AD203B41FA5}">
                      <a16:colId xmlns:a16="http://schemas.microsoft.com/office/drawing/2014/main" val="20003"/>
                    </a:ext>
                  </a:extLst>
                </a:gridCol>
                <a:gridCol w="1709737">
                  <a:extLst>
                    <a:ext uri="{9D8B030D-6E8A-4147-A177-3AD203B41FA5}">
                      <a16:colId xmlns:a16="http://schemas.microsoft.com/office/drawing/2014/main" val="20004"/>
                    </a:ext>
                  </a:extLst>
                </a:gridCol>
              </a:tblGrid>
              <a:tr h="225425">
                <a:tc gridSpan="5">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a:t>
                      </a:r>
                    </a:p>
                  </a:txBody>
                  <a:tcPr marL="0" marR="0" marT="0" marB="0" horzOverflow="overflow">
                    <a:lnL cap="flat">
                      <a:noFill/>
                    </a:lnL>
                    <a:lnR cap="flat">
                      <a:noFill/>
                    </a:lnR>
                    <a:lnT cap="fla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25425">
                <a:tc gridSpan="5">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procedure A</a:t>
                      </a: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a:t>
                      </a:r>
                    </a:p>
                  </a:txBody>
                  <a:tcPr marL="0" marR="0" marT="0" marB="0" horzOverflow="overflow">
                    <a:lnL cap="flat">
                      <a:noFill/>
                    </a:lnL>
                    <a:lnR cap="flat">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227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a:t>
                      </a:r>
                    </a:p>
                  </a:txBody>
                  <a:tcPr marL="0" marR="0" marT="0" marB="0"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a:noFill/>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254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cap="flat">
                      <a:noFill/>
                    </a:lnL>
                    <a:lnR>
                      <a:noFill/>
                    </a:lnR>
                    <a:lnT>
                      <a:noFill/>
                    </a:lnT>
                    <a:lnB>
                      <a:noFill/>
                    </a:lnB>
                    <a:lnTlToBr>
                      <a:noFill/>
                    </a:lnTlToBr>
                    <a:lnBlToTr>
                      <a:noFill/>
                    </a:lnBlToTr>
                    <a:noFill/>
                  </a:tcPr>
                </a:tc>
                <a:tc gridSpan="4">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procedure B:</a:t>
                      </a:r>
                    </a:p>
                  </a:txBody>
                  <a:tcPr marL="0" marR="0" marT="0" marB="0" horzOverflow="overflow">
                    <a:lnL>
                      <a:noFill/>
                    </a:lnL>
                    <a:lnR cap="flat">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2254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cap="flat">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a:noFill/>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a:t>
                      </a: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2254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cap="flat">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a:noFill/>
                    </a:lnL>
                    <a:lnR>
                      <a:noFill/>
                    </a:lnR>
                    <a:lnT>
                      <a:noFill/>
                    </a:lnT>
                    <a:lnB>
                      <a:noFill/>
                    </a:lnB>
                    <a:lnTlToBr>
                      <a:noFill/>
                    </a:lnTlToBr>
                    <a:lnBlToTr>
                      <a:noFill/>
                    </a:lnBlToTr>
                    <a:noFill/>
                  </a:tcPr>
                </a:tc>
                <a:tc h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Procedure C;</a:t>
                      </a:r>
                    </a:p>
                  </a:txBody>
                  <a:tcPr marL="0" marR="0" marT="0" marB="0" horzOverflow="overflow">
                    <a:lnL>
                      <a:noFill/>
                    </a:lnL>
                    <a:lnR cap="flat">
                      <a:noFill/>
                    </a:lnR>
                    <a:lnT>
                      <a:noFill/>
                    </a:lnT>
                    <a:lnB>
                      <a:noFill/>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5"/>
                  </a:ext>
                </a:extLst>
              </a:tr>
              <a:tr h="227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cap="flat">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a:noFill/>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2254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cap="flat">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a:noFill/>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FFFF00"/>
                          </a:solidFill>
                          <a:effectLst>
                            <a:outerShdw blurRad="38100" dist="38100" dir="2700000" algn="tl">
                              <a:srgbClr val="000000"/>
                            </a:outerShdw>
                          </a:effectLst>
                          <a:latin typeface="Courier New" pitchFamily="49" charset="0"/>
                          <a:ea typeface="楷体_GB2312" pitchFamily="49" charset="-122"/>
                        </a:rPr>
                        <a:t>call B;</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2254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cap="flat">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a:noFill/>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a:t>
                      </a: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2254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cap="flat">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a:noFill/>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a:t>
                      </a: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2254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cap="flat">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a:noFill/>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Call C;</a:t>
                      </a: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0"/>
                  </a:ext>
                </a:extLst>
              </a:tr>
              <a:tr h="227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cap="flat">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a:noFill/>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a:t>
                      </a: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1"/>
                  </a:ext>
                </a:extLst>
              </a:tr>
              <a:tr h="2254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cap="flat">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a:t>
                      </a:r>
                    </a:p>
                  </a:txBody>
                  <a:tcPr marL="0" marR="0" marT="0" marB="0" horzOverflow="overflow">
                    <a:lnL>
                      <a:noFill/>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2"/>
                  </a:ext>
                </a:extLst>
              </a:tr>
              <a:tr h="2254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cap="flat">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call B;</a:t>
                      </a:r>
                    </a:p>
                  </a:txBody>
                  <a:tcPr marL="0" marR="0" marT="0" marB="0" horzOverflow="overflow">
                    <a:lnL>
                      <a:noFill/>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3"/>
                  </a:ext>
                </a:extLst>
              </a:tr>
              <a:tr h="3413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cap="flat">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a:t>
                      </a:r>
                    </a:p>
                  </a:txBody>
                  <a:tcPr marL="0" marR="0" marT="0" marB="0" horzOverflow="overflow">
                    <a:lnL>
                      <a:noFill/>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4"/>
                  </a:ext>
                </a:extLst>
              </a:tr>
              <a:tr h="227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a:t>
                      </a:r>
                    </a:p>
                  </a:txBody>
                  <a:tcPr marL="0" marR="0" marT="0" marB="0" horzOverflow="overflow">
                    <a:lnL cap="flat">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a:noFill/>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5"/>
                  </a:ext>
                </a:extLst>
              </a:tr>
              <a:tr h="2254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call A;</a:t>
                      </a:r>
                    </a:p>
                  </a:txBody>
                  <a:tcPr marL="0" marR="0" marT="0" marB="0" horzOverflow="overflow">
                    <a:lnL cap="flat">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a:noFill/>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6"/>
                  </a:ext>
                </a:extLst>
              </a:tr>
              <a:tr h="2254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rPr>
                        <a:t>…</a:t>
                      </a:r>
                    </a:p>
                  </a:txBody>
                  <a:tcPr marL="0" marR="0" marT="0" marB="0" horzOverflow="overflow">
                    <a:lnL cap="flat">
                      <a:noFill/>
                    </a:lnL>
                    <a:lnR>
                      <a:noFill/>
                    </a:lnR>
                    <a:lnT>
                      <a:noFill/>
                    </a:lnT>
                    <a:lnB cap="flat">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a:noFill/>
                    </a:lnL>
                    <a:lnR>
                      <a:noFill/>
                    </a:lnR>
                    <a:lnT>
                      <a:noFill/>
                    </a:lnT>
                    <a:lnB cap="flat">
                      <a:noFill/>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dirty="0">
                        <a:ln>
                          <a:noFill/>
                        </a:ln>
                        <a:solidFill>
                          <a:schemeClr val="tx1"/>
                        </a:solidFill>
                        <a:effectLst>
                          <a:outerShdw blurRad="38100" dist="38100" dir="2700000" algn="tl">
                            <a:srgbClr val="000000"/>
                          </a:outerShdw>
                        </a:effectLst>
                        <a:latin typeface="Courier New" pitchFamily="49" charset="0"/>
                        <a:ea typeface="楷体_GB2312" pitchFamily="49" charset="-122"/>
                      </a:endParaRPr>
                    </a:p>
                  </a:txBody>
                  <a:tcPr marL="0" marR="0" marT="0" marB="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17"/>
                  </a:ext>
                </a:extLst>
              </a:tr>
            </a:tbl>
          </a:graphicData>
        </a:graphic>
      </p:graphicFrame>
      <p:cxnSp>
        <p:nvCxnSpPr>
          <p:cNvPr id="62576" name="AutoShape 524"/>
          <p:cNvCxnSpPr>
            <a:cxnSpLocks noChangeShapeType="1"/>
          </p:cNvCxnSpPr>
          <p:nvPr/>
        </p:nvCxnSpPr>
        <p:spPr bwMode="auto">
          <a:xfrm rot="10800000" flipH="1">
            <a:off x="828675" y="557213"/>
            <a:ext cx="1588" cy="304800"/>
          </a:xfrm>
          <a:prstGeom prst="bentConnector3">
            <a:avLst>
              <a:gd name="adj1" fmla="val -14400005"/>
            </a:avLst>
          </a:prstGeom>
          <a:noFill/>
          <a:ln w="19050">
            <a:solidFill>
              <a:schemeClr val="tx1"/>
            </a:solidFill>
            <a:miter lim="800000"/>
            <a:headEnd/>
            <a:tailEnd/>
          </a:ln>
        </p:spPr>
      </p:cxnSp>
      <p:cxnSp>
        <p:nvCxnSpPr>
          <p:cNvPr id="62577" name="AutoShape 525"/>
          <p:cNvCxnSpPr>
            <a:cxnSpLocks noChangeShapeType="1"/>
          </p:cNvCxnSpPr>
          <p:nvPr/>
        </p:nvCxnSpPr>
        <p:spPr bwMode="auto">
          <a:xfrm rot="10800000" flipH="1">
            <a:off x="1819275" y="1166813"/>
            <a:ext cx="1588" cy="304800"/>
          </a:xfrm>
          <a:prstGeom prst="bentConnector3">
            <a:avLst>
              <a:gd name="adj1" fmla="val -14400005"/>
            </a:avLst>
          </a:prstGeom>
          <a:noFill/>
          <a:ln w="19050">
            <a:solidFill>
              <a:schemeClr val="tx1"/>
            </a:solidFill>
            <a:miter lim="800000"/>
            <a:headEnd/>
            <a:tailEnd/>
          </a:ln>
        </p:spPr>
      </p:cxnSp>
      <p:cxnSp>
        <p:nvCxnSpPr>
          <p:cNvPr id="62578" name="AutoShape 526"/>
          <p:cNvCxnSpPr>
            <a:cxnSpLocks noChangeShapeType="1"/>
          </p:cNvCxnSpPr>
          <p:nvPr/>
        </p:nvCxnSpPr>
        <p:spPr bwMode="auto">
          <a:xfrm rot="10800000" flipH="1">
            <a:off x="2809875" y="1776413"/>
            <a:ext cx="1588" cy="304800"/>
          </a:xfrm>
          <a:prstGeom prst="bentConnector3">
            <a:avLst>
              <a:gd name="adj1" fmla="val -14400005"/>
            </a:avLst>
          </a:prstGeom>
          <a:noFill/>
          <a:ln w="19050">
            <a:solidFill>
              <a:schemeClr val="tx1"/>
            </a:solidFill>
            <a:miter lim="800000"/>
            <a:headEnd/>
            <a:tailEnd/>
          </a:ln>
        </p:spPr>
      </p:cxnSp>
      <p:cxnSp>
        <p:nvCxnSpPr>
          <p:cNvPr id="62579" name="AutoShape 527"/>
          <p:cNvCxnSpPr>
            <a:cxnSpLocks noChangeShapeType="1"/>
          </p:cNvCxnSpPr>
          <p:nvPr/>
        </p:nvCxnSpPr>
        <p:spPr bwMode="auto">
          <a:xfrm rot="10800000" flipH="1">
            <a:off x="3798888" y="2386013"/>
            <a:ext cx="1587" cy="609600"/>
          </a:xfrm>
          <a:prstGeom prst="bentConnector3">
            <a:avLst>
              <a:gd name="adj1" fmla="val -14400005"/>
            </a:avLst>
          </a:prstGeom>
          <a:noFill/>
          <a:ln w="19050">
            <a:solidFill>
              <a:schemeClr val="tx1"/>
            </a:solidFill>
            <a:miter lim="800000"/>
            <a:headEnd/>
            <a:tailEnd/>
          </a:ln>
        </p:spPr>
      </p:cxnSp>
      <p:cxnSp>
        <p:nvCxnSpPr>
          <p:cNvPr id="62580" name="AutoShape 528"/>
          <p:cNvCxnSpPr>
            <a:cxnSpLocks noChangeShapeType="1"/>
          </p:cNvCxnSpPr>
          <p:nvPr/>
        </p:nvCxnSpPr>
        <p:spPr bwMode="auto">
          <a:xfrm rot="10800000" flipH="1">
            <a:off x="2809875" y="3300413"/>
            <a:ext cx="1588" cy="609600"/>
          </a:xfrm>
          <a:prstGeom prst="bentConnector3">
            <a:avLst>
              <a:gd name="adj1" fmla="val -14400005"/>
            </a:avLst>
          </a:prstGeom>
          <a:noFill/>
          <a:ln w="19050">
            <a:solidFill>
              <a:schemeClr val="tx1"/>
            </a:solidFill>
            <a:miter lim="800000"/>
            <a:headEnd/>
            <a:tailEnd/>
          </a:ln>
        </p:spPr>
      </p:cxnSp>
      <p:cxnSp>
        <p:nvCxnSpPr>
          <p:cNvPr id="62581" name="AutoShape 529"/>
          <p:cNvCxnSpPr>
            <a:cxnSpLocks noChangeShapeType="1"/>
          </p:cNvCxnSpPr>
          <p:nvPr/>
        </p:nvCxnSpPr>
        <p:spPr bwMode="auto">
          <a:xfrm rot="10800000" flipH="1">
            <a:off x="1819275" y="4214813"/>
            <a:ext cx="1588" cy="628650"/>
          </a:xfrm>
          <a:prstGeom prst="bentConnector3">
            <a:avLst>
              <a:gd name="adj1" fmla="val -14400005"/>
            </a:avLst>
          </a:prstGeom>
          <a:noFill/>
          <a:ln w="19050">
            <a:solidFill>
              <a:schemeClr val="tx1"/>
            </a:solidFill>
            <a:miter lim="800000"/>
            <a:headEnd/>
            <a:tailEnd/>
          </a:ln>
        </p:spPr>
      </p:cxnSp>
      <p:cxnSp>
        <p:nvCxnSpPr>
          <p:cNvPr id="62582" name="AutoShape 530"/>
          <p:cNvCxnSpPr>
            <a:cxnSpLocks noChangeShapeType="1"/>
          </p:cNvCxnSpPr>
          <p:nvPr/>
        </p:nvCxnSpPr>
        <p:spPr bwMode="auto">
          <a:xfrm rot="10800000" flipH="1">
            <a:off x="828675" y="5165725"/>
            <a:ext cx="1588" cy="609600"/>
          </a:xfrm>
          <a:prstGeom prst="bentConnector3">
            <a:avLst>
              <a:gd name="adj1" fmla="val -14400005"/>
            </a:avLst>
          </a:prstGeom>
          <a:noFill/>
          <a:ln w="19050">
            <a:solidFill>
              <a:schemeClr val="tx1"/>
            </a:solidFill>
            <a:miter lim="800000"/>
            <a:headEnd/>
            <a:tailEnd/>
          </a:ln>
        </p:spPr>
      </p:cxnSp>
      <p:sp>
        <p:nvSpPr>
          <p:cNvPr id="62583" name="Text Box 786"/>
          <p:cNvSpPr txBox="1">
            <a:spLocks noChangeArrowheads="1"/>
          </p:cNvSpPr>
          <p:nvPr/>
        </p:nvSpPr>
        <p:spPr bwMode="auto">
          <a:xfrm>
            <a:off x="1331913" y="4059238"/>
            <a:ext cx="355600" cy="1098550"/>
          </a:xfrm>
          <a:prstGeom prst="rect">
            <a:avLst/>
          </a:prstGeom>
          <a:noFill/>
          <a:ln w="19050" algn="ctr">
            <a:noFill/>
            <a:miter lim="800000"/>
            <a:headEnd/>
            <a:tailEnd/>
          </a:ln>
        </p:spPr>
        <p:txBody>
          <a:bodyPr lIns="0" tIns="0" rIns="0" bIns="0" anchorCtr="1">
            <a:spAutoFit/>
          </a:bodyPr>
          <a:lstStyle/>
          <a:p>
            <a:pPr algn="ctr"/>
            <a:r>
              <a:rPr kumimoji="1" lang="zh-CN" altLang="en-US" b="1">
                <a:solidFill>
                  <a:srgbClr val="CC3300"/>
                </a:solidFill>
                <a:latin typeface="Arial" charset="0"/>
                <a:ea typeface="楷体_GB2312" pitchFamily="49" charset="-122"/>
              </a:rPr>
              <a:t>程序体</a:t>
            </a:r>
            <a:r>
              <a:rPr kumimoji="1" lang="en-US" altLang="zh-CN" b="1">
                <a:solidFill>
                  <a:srgbClr val="CC3300"/>
                </a:solidFill>
                <a:latin typeface="Arial" charset="0"/>
                <a:ea typeface="楷体_GB2312" pitchFamily="49" charset="-122"/>
              </a:rPr>
              <a:t>A</a:t>
            </a:r>
          </a:p>
        </p:txBody>
      </p:sp>
      <p:sp>
        <p:nvSpPr>
          <p:cNvPr id="62584" name="Text Box 788"/>
          <p:cNvSpPr txBox="1">
            <a:spLocks noChangeArrowheads="1"/>
          </p:cNvSpPr>
          <p:nvPr/>
        </p:nvSpPr>
        <p:spPr bwMode="auto">
          <a:xfrm>
            <a:off x="611188" y="5126038"/>
            <a:ext cx="355600" cy="823912"/>
          </a:xfrm>
          <a:prstGeom prst="rect">
            <a:avLst/>
          </a:prstGeom>
          <a:noFill/>
          <a:ln w="19050" algn="ctr">
            <a:noFill/>
            <a:miter lim="800000"/>
            <a:headEnd/>
            <a:tailEnd/>
          </a:ln>
        </p:spPr>
        <p:txBody>
          <a:bodyPr lIns="0" tIns="0" rIns="0" bIns="0" anchorCtr="1">
            <a:spAutoFit/>
          </a:bodyPr>
          <a:lstStyle/>
          <a:p>
            <a:pPr algn="ctr"/>
            <a:r>
              <a:rPr kumimoji="1" lang="zh-CN" altLang="en-US" b="1">
                <a:solidFill>
                  <a:srgbClr val="CC3300"/>
                </a:solidFill>
                <a:latin typeface="Arial" charset="0"/>
                <a:ea typeface="楷体_GB2312" pitchFamily="49" charset="-122"/>
              </a:rPr>
              <a:t>主程序</a:t>
            </a:r>
          </a:p>
        </p:txBody>
      </p:sp>
      <p:sp>
        <p:nvSpPr>
          <p:cNvPr id="62585" name="Text Box 789"/>
          <p:cNvSpPr txBox="1">
            <a:spLocks noChangeArrowheads="1"/>
          </p:cNvSpPr>
          <p:nvPr/>
        </p:nvSpPr>
        <p:spPr bwMode="auto">
          <a:xfrm>
            <a:off x="2051050" y="3122613"/>
            <a:ext cx="355600" cy="1098550"/>
          </a:xfrm>
          <a:prstGeom prst="rect">
            <a:avLst/>
          </a:prstGeom>
          <a:noFill/>
          <a:ln w="19050" algn="ctr">
            <a:noFill/>
            <a:miter lim="800000"/>
            <a:headEnd/>
            <a:tailEnd/>
          </a:ln>
        </p:spPr>
        <p:txBody>
          <a:bodyPr lIns="0" tIns="0" rIns="0" bIns="0" anchorCtr="1">
            <a:spAutoFit/>
          </a:bodyPr>
          <a:lstStyle/>
          <a:p>
            <a:pPr algn="ctr"/>
            <a:r>
              <a:rPr kumimoji="1" lang="zh-CN" altLang="en-US" b="1">
                <a:solidFill>
                  <a:srgbClr val="CC3300"/>
                </a:solidFill>
                <a:latin typeface="Arial" charset="0"/>
                <a:ea typeface="楷体_GB2312" pitchFamily="49" charset="-122"/>
              </a:rPr>
              <a:t>程序体</a:t>
            </a:r>
            <a:r>
              <a:rPr kumimoji="1" lang="en-US" altLang="zh-CN" b="1">
                <a:solidFill>
                  <a:srgbClr val="CC3300"/>
                </a:solidFill>
                <a:latin typeface="Arial" charset="0"/>
                <a:ea typeface="楷体_GB2312" pitchFamily="49" charset="-122"/>
              </a:rPr>
              <a:t>B</a:t>
            </a:r>
          </a:p>
        </p:txBody>
      </p:sp>
      <p:sp>
        <p:nvSpPr>
          <p:cNvPr id="62586" name="Text Box 790"/>
          <p:cNvSpPr txBox="1">
            <a:spLocks noChangeArrowheads="1"/>
          </p:cNvSpPr>
          <p:nvPr/>
        </p:nvSpPr>
        <p:spPr bwMode="auto">
          <a:xfrm>
            <a:off x="2771775" y="2276475"/>
            <a:ext cx="355600" cy="1098550"/>
          </a:xfrm>
          <a:prstGeom prst="rect">
            <a:avLst/>
          </a:prstGeom>
          <a:noFill/>
          <a:ln w="19050" algn="ctr">
            <a:noFill/>
            <a:miter lim="800000"/>
            <a:headEnd/>
            <a:tailEnd/>
          </a:ln>
        </p:spPr>
        <p:txBody>
          <a:bodyPr lIns="0" tIns="0" rIns="0" bIns="0" anchorCtr="1">
            <a:spAutoFit/>
          </a:bodyPr>
          <a:lstStyle/>
          <a:p>
            <a:pPr algn="ctr"/>
            <a:r>
              <a:rPr kumimoji="1" lang="zh-CN" altLang="en-US" b="1">
                <a:solidFill>
                  <a:srgbClr val="CC3300"/>
                </a:solidFill>
                <a:latin typeface="Arial" charset="0"/>
                <a:ea typeface="楷体_GB2312" pitchFamily="49" charset="-122"/>
              </a:rPr>
              <a:t>程序体</a:t>
            </a:r>
            <a:r>
              <a:rPr kumimoji="1" lang="en-US" altLang="zh-CN" b="1">
                <a:solidFill>
                  <a:srgbClr val="CC3300"/>
                </a:solidFill>
                <a:latin typeface="Arial" charset="0"/>
                <a:ea typeface="楷体_GB2312" pitchFamily="49" charset="-122"/>
              </a:rPr>
              <a:t>C</a:t>
            </a:r>
          </a:p>
        </p:txBody>
      </p:sp>
      <p:cxnSp>
        <p:nvCxnSpPr>
          <p:cNvPr id="62587" name="AutoShape 830"/>
          <p:cNvCxnSpPr>
            <a:cxnSpLocks noChangeShapeType="1"/>
          </p:cNvCxnSpPr>
          <p:nvPr/>
        </p:nvCxnSpPr>
        <p:spPr bwMode="auto">
          <a:xfrm rot="10800000" flipH="1" flipV="1">
            <a:off x="5795963" y="4987925"/>
            <a:ext cx="1587" cy="1238250"/>
          </a:xfrm>
          <a:prstGeom prst="bentConnector3">
            <a:avLst>
              <a:gd name="adj1" fmla="val -14400005"/>
            </a:avLst>
          </a:prstGeom>
          <a:noFill/>
          <a:ln w="25400">
            <a:solidFill>
              <a:srgbClr val="33CCCC"/>
            </a:solidFill>
            <a:miter lim="800000"/>
            <a:headEnd type="oval" w="med" len="med"/>
            <a:tailEnd type="triangle" w="med" len="med"/>
          </a:ln>
        </p:spPr>
      </p:cxnSp>
      <p:cxnSp>
        <p:nvCxnSpPr>
          <p:cNvPr id="62588" name="AutoShape 832"/>
          <p:cNvCxnSpPr>
            <a:cxnSpLocks noChangeShapeType="1"/>
          </p:cNvCxnSpPr>
          <p:nvPr/>
        </p:nvCxnSpPr>
        <p:spPr bwMode="auto">
          <a:xfrm>
            <a:off x="8386763" y="4678363"/>
            <a:ext cx="1587" cy="1547812"/>
          </a:xfrm>
          <a:prstGeom prst="bentConnector3">
            <a:avLst>
              <a:gd name="adj1" fmla="val 14400005"/>
            </a:avLst>
          </a:prstGeom>
          <a:noFill/>
          <a:ln w="25400">
            <a:solidFill>
              <a:srgbClr val="33CCCC"/>
            </a:solidFill>
            <a:miter lim="800000"/>
            <a:headEnd type="oval" w="med" len="med"/>
            <a:tailEnd type="triangle" w="med" len="med"/>
          </a:ln>
        </p:spPr>
      </p:cxnSp>
      <p:cxnSp>
        <p:nvCxnSpPr>
          <p:cNvPr id="62589" name="AutoShape 843"/>
          <p:cNvCxnSpPr>
            <a:cxnSpLocks noChangeShapeType="1"/>
          </p:cNvCxnSpPr>
          <p:nvPr/>
        </p:nvCxnSpPr>
        <p:spPr bwMode="auto">
          <a:xfrm rot="10800000" flipH="1" flipV="1">
            <a:off x="5791200" y="3763963"/>
            <a:ext cx="1588" cy="1150937"/>
          </a:xfrm>
          <a:prstGeom prst="bentConnector3">
            <a:avLst>
              <a:gd name="adj1" fmla="val -14400005"/>
            </a:avLst>
          </a:prstGeom>
          <a:noFill/>
          <a:ln w="25400">
            <a:solidFill>
              <a:srgbClr val="FF99CC"/>
            </a:solidFill>
            <a:miter lim="800000"/>
            <a:headEnd type="oval" w="med" len="med"/>
            <a:tailEnd type="triangle" w="med" len="med"/>
          </a:ln>
        </p:spPr>
      </p:cxnSp>
      <p:cxnSp>
        <p:nvCxnSpPr>
          <p:cNvPr id="62590" name="AutoShape 845"/>
          <p:cNvCxnSpPr>
            <a:cxnSpLocks noChangeShapeType="1"/>
          </p:cNvCxnSpPr>
          <p:nvPr/>
        </p:nvCxnSpPr>
        <p:spPr bwMode="auto">
          <a:xfrm>
            <a:off x="8386763" y="3440113"/>
            <a:ext cx="1587" cy="1547812"/>
          </a:xfrm>
          <a:prstGeom prst="bentConnector3">
            <a:avLst>
              <a:gd name="adj1" fmla="val 20800009"/>
            </a:avLst>
          </a:prstGeom>
          <a:noFill/>
          <a:ln w="25400">
            <a:solidFill>
              <a:srgbClr val="FF99CC"/>
            </a:solidFill>
            <a:miter lim="800000"/>
            <a:headEnd type="oval" w="med" len="med"/>
            <a:tailEnd type="triangle" w="med" len="med"/>
          </a:ln>
        </p:spPr>
      </p:cxnSp>
      <p:cxnSp>
        <p:nvCxnSpPr>
          <p:cNvPr id="62591" name="AutoShape 846"/>
          <p:cNvCxnSpPr>
            <a:cxnSpLocks noChangeShapeType="1"/>
          </p:cNvCxnSpPr>
          <p:nvPr/>
        </p:nvCxnSpPr>
        <p:spPr bwMode="auto">
          <a:xfrm rot="10800000" flipH="1" flipV="1">
            <a:off x="5794375" y="2527300"/>
            <a:ext cx="1588" cy="1150938"/>
          </a:xfrm>
          <a:prstGeom prst="bentConnector3">
            <a:avLst>
              <a:gd name="adj1" fmla="val -14400005"/>
            </a:avLst>
          </a:prstGeom>
          <a:noFill/>
          <a:ln w="25400">
            <a:solidFill>
              <a:srgbClr val="00FF00"/>
            </a:solidFill>
            <a:miter lim="800000"/>
            <a:headEnd type="oval" w="med" len="med"/>
            <a:tailEnd type="triangle" w="med" len="med"/>
          </a:ln>
        </p:spPr>
      </p:cxnSp>
      <p:cxnSp>
        <p:nvCxnSpPr>
          <p:cNvPr id="62592" name="AutoShape 847"/>
          <p:cNvCxnSpPr>
            <a:cxnSpLocks noChangeShapeType="1"/>
          </p:cNvCxnSpPr>
          <p:nvPr/>
        </p:nvCxnSpPr>
        <p:spPr bwMode="auto">
          <a:xfrm>
            <a:off x="8386763" y="2201863"/>
            <a:ext cx="1587" cy="1547812"/>
          </a:xfrm>
          <a:prstGeom prst="bentConnector3">
            <a:avLst>
              <a:gd name="adj1" fmla="val 27100009"/>
            </a:avLst>
          </a:prstGeom>
          <a:noFill/>
          <a:ln w="25400">
            <a:solidFill>
              <a:srgbClr val="00FF00"/>
            </a:solidFill>
            <a:miter lim="800000"/>
            <a:headEnd type="oval" w="med" len="med"/>
            <a:tailEnd type="triangle" w="med" len="med"/>
          </a:ln>
        </p:spPr>
      </p:cxnSp>
      <p:cxnSp>
        <p:nvCxnSpPr>
          <p:cNvPr id="62593" name="AutoShape 851"/>
          <p:cNvCxnSpPr>
            <a:cxnSpLocks noChangeShapeType="1"/>
          </p:cNvCxnSpPr>
          <p:nvPr/>
        </p:nvCxnSpPr>
        <p:spPr bwMode="auto">
          <a:xfrm rot="10800000" flipH="1" flipV="1">
            <a:off x="5795963" y="1243013"/>
            <a:ext cx="1587" cy="3714750"/>
          </a:xfrm>
          <a:prstGeom prst="bentConnector3">
            <a:avLst>
              <a:gd name="adj1" fmla="val -28400009"/>
            </a:avLst>
          </a:prstGeom>
          <a:noFill/>
          <a:ln w="25400">
            <a:solidFill>
              <a:schemeClr val="hlink"/>
            </a:solidFill>
            <a:miter lim="800000"/>
            <a:headEnd type="oval" w="med" len="med"/>
            <a:tailEnd type="triangle" w="med" len="med"/>
          </a:ln>
        </p:spPr>
      </p:cxnSp>
      <p:cxnSp>
        <p:nvCxnSpPr>
          <p:cNvPr id="62594" name="AutoShape 852"/>
          <p:cNvCxnSpPr>
            <a:cxnSpLocks noChangeShapeType="1"/>
          </p:cNvCxnSpPr>
          <p:nvPr/>
        </p:nvCxnSpPr>
        <p:spPr bwMode="auto">
          <a:xfrm>
            <a:off x="8386763" y="963613"/>
            <a:ext cx="1587" cy="1547812"/>
          </a:xfrm>
          <a:prstGeom prst="bentConnector3">
            <a:avLst>
              <a:gd name="adj1" fmla="val 32700009"/>
            </a:avLst>
          </a:prstGeom>
          <a:noFill/>
          <a:ln w="25400">
            <a:solidFill>
              <a:schemeClr val="hlink"/>
            </a:solidFill>
            <a:miter lim="800000"/>
            <a:headEnd type="oval"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2"/>
          <p:cNvSpPr>
            <a:spLocks noGrp="1"/>
          </p:cNvSpPr>
          <p:nvPr>
            <p:ph type="sldNum" sz="quarter" idx="11"/>
          </p:nvPr>
        </p:nvSpPr>
        <p:spPr>
          <a:noFill/>
        </p:spPr>
        <p:txBody>
          <a:bodyPr/>
          <a:lstStyle/>
          <a:p>
            <a:fld id="{BB53F8E2-008D-4DE0-BE72-0FCBD67A6C66}" type="slidenum">
              <a:rPr lang="en-US" altLang="zh-CN" smtClean="0">
                <a:ea typeface="宋体" charset="-122"/>
              </a:rPr>
              <a:pPr/>
              <a:t>6</a:t>
            </a:fld>
            <a:endParaRPr lang="en-US" altLang="zh-CN">
              <a:ea typeface="宋体" charset="-122"/>
            </a:endParaRPr>
          </a:p>
        </p:txBody>
      </p:sp>
      <p:sp>
        <p:nvSpPr>
          <p:cNvPr id="56" name="页脚占位符 3"/>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grpSp>
        <p:nvGrpSpPr>
          <p:cNvPr id="8196" name="Group 74"/>
          <p:cNvGrpSpPr>
            <a:grpSpLocks/>
          </p:cNvGrpSpPr>
          <p:nvPr/>
        </p:nvGrpSpPr>
        <p:grpSpPr bwMode="auto">
          <a:xfrm>
            <a:off x="684213" y="692150"/>
            <a:ext cx="7993062" cy="2762250"/>
            <a:chOff x="431" y="919"/>
            <a:chExt cx="5035" cy="1740"/>
          </a:xfrm>
        </p:grpSpPr>
        <p:sp>
          <p:nvSpPr>
            <p:cNvPr id="185349" name="Text Box 5"/>
            <p:cNvSpPr txBox="1">
              <a:spLocks noChangeArrowheads="1"/>
            </p:cNvSpPr>
            <p:nvPr/>
          </p:nvSpPr>
          <p:spPr bwMode="auto">
            <a:xfrm>
              <a:off x="431" y="919"/>
              <a:ext cx="738" cy="250"/>
            </a:xfrm>
            <a:prstGeom prst="rect">
              <a:avLst/>
            </a:prstGeom>
            <a:noFill/>
            <a:ln w="38100" algn="ctr">
              <a:noFill/>
              <a:miter lim="800000"/>
              <a:headEnd/>
              <a:tailEnd/>
            </a:ln>
            <a:effectLst/>
          </p:spPr>
          <p:txBody>
            <a:bodyPr anchor="ctr" anchorCtr="1"/>
            <a:lstStyle/>
            <a:p>
              <a:pPr algn="ctr">
                <a:defRPr/>
              </a:pPr>
              <a:r>
                <a:rPr kumimoji="1" lang="zh-CN" altLang="en-US" sz="2000" b="1">
                  <a:effectLst>
                    <a:outerShdw blurRad="38100" dist="38100" dir="2700000" algn="tl">
                      <a:srgbClr val="000000"/>
                    </a:outerShdw>
                  </a:effectLst>
                  <a:latin typeface="Courier New" pitchFamily="49" charset="0"/>
                  <a:ea typeface="楷体" pitchFamily="49" charset="-122"/>
                </a:rPr>
                <a:t>条件</a:t>
              </a:r>
            </a:p>
          </p:txBody>
        </p:sp>
        <p:sp>
          <p:nvSpPr>
            <p:cNvPr id="185353" name="Text Box 9"/>
            <p:cNvSpPr txBox="1">
              <a:spLocks noChangeArrowheads="1"/>
            </p:cNvSpPr>
            <p:nvPr/>
          </p:nvSpPr>
          <p:spPr bwMode="auto">
            <a:xfrm>
              <a:off x="3061" y="931"/>
              <a:ext cx="793" cy="227"/>
            </a:xfrm>
            <a:prstGeom prst="rect">
              <a:avLst/>
            </a:prstGeom>
            <a:solidFill>
              <a:srgbClr val="FFCCCC">
                <a:alpha val="20000"/>
              </a:srgbClr>
            </a:solidFill>
            <a:ln w="38100" algn="ctr">
              <a:solidFill>
                <a:srgbClr val="FF0000"/>
              </a:solidFill>
              <a:miter lim="800000"/>
              <a:headEnd/>
              <a:tailEnd/>
            </a:ln>
            <a:effectLst/>
          </p:spPr>
          <p:txBody>
            <a:bodyPr anchor="ctr" anchorCtr="1"/>
            <a:lstStyle/>
            <a:p>
              <a:pPr algn="ctr">
                <a:defRPr/>
              </a:pPr>
              <a:r>
                <a:rPr kumimoji="1" lang="zh-CN" altLang="en-US" sz="2000" b="1">
                  <a:effectLst>
                    <a:outerShdw blurRad="38100" dist="38100" dir="2700000" algn="tl">
                      <a:srgbClr val="000000"/>
                    </a:outerShdw>
                  </a:effectLst>
                  <a:latin typeface="Courier New" pitchFamily="49" charset="0"/>
                  <a:ea typeface="楷体" pitchFamily="49" charset="-122"/>
                </a:rPr>
                <a:t>表达式</a:t>
              </a:r>
            </a:p>
          </p:txBody>
        </p:sp>
        <p:sp>
          <p:nvSpPr>
            <p:cNvPr id="185359" name="AutoShape 15"/>
            <p:cNvSpPr>
              <a:spLocks noChangeArrowheads="1"/>
            </p:cNvSpPr>
            <p:nvPr/>
          </p:nvSpPr>
          <p:spPr bwMode="auto">
            <a:xfrm>
              <a:off x="2472" y="2025"/>
              <a:ext cx="227" cy="227"/>
            </a:xfrm>
            <a:prstGeom prst="flowChartConnector">
              <a:avLst/>
            </a:prstGeom>
            <a:solidFill>
              <a:srgbClr val="FFFF99">
                <a:alpha val="20000"/>
              </a:srgbClr>
            </a:solidFill>
            <a:ln w="3810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pitchFamily="49" charset="0"/>
                  <a:ea typeface="楷体" pitchFamily="49" charset="-122"/>
                </a:rPr>
                <a:t>=</a:t>
              </a:r>
            </a:p>
          </p:txBody>
        </p:sp>
        <p:sp>
          <p:nvSpPr>
            <p:cNvPr id="185364" name="AutoShape 20"/>
            <p:cNvSpPr>
              <a:spLocks noChangeArrowheads="1"/>
            </p:cNvSpPr>
            <p:nvPr/>
          </p:nvSpPr>
          <p:spPr bwMode="auto">
            <a:xfrm>
              <a:off x="1656" y="931"/>
              <a:ext cx="793" cy="227"/>
            </a:xfrm>
            <a:prstGeom prst="roundRect">
              <a:avLst>
                <a:gd name="adj" fmla="val 44852"/>
              </a:avLst>
            </a:prstGeom>
            <a:solidFill>
              <a:srgbClr val="FFFF99">
                <a:alpha val="20000"/>
              </a:srgbClr>
            </a:solidFill>
            <a:ln w="3810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pitchFamily="49" charset="0"/>
                  <a:ea typeface="楷体" pitchFamily="49" charset="-122"/>
                </a:rPr>
                <a:t>odd</a:t>
              </a:r>
            </a:p>
          </p:txBody>
        </p:sp>
        <p:cxnSp>
          <p:nvCxnSpPr>
            <p:cNvPr id="8223" name="AutoShape 22"/>
            <p:cNvCxnSpPr>
              <a:cxnSpLocks noChangeShapeType="1"/>
              <a:stCxn id="185364" idx="3"/>
              <a:endCxn id="185353" idx="1"/>
            </p:cNvCxnSpPr>
            <p:nvPr/>
          </p:nvCxnSpPr>
          <p:spPr bwMode="auto">
            <a:xfrm>
              <a:off x="2455" y="1045"/>
              <a:ext cx="600" cy="0"/>
            </a:xfrm>
            <a:prstGeom prst="straightConnector1">
              <a:avLst/>
            </a:prstGeom>
            <a:noFill/>
            <a:ln w="38100">
              <a:solidFill>
                <a:srgbClr val="FFCC00"/>
              </a:solidFill>
              <a:round/>
              <a:headEnd/>
              <a:tailEnd type="triangle" w="med" len="med"/>
            </a:ln>
          </p:spPr>
        </p:cxnSp>
        <p:cxnSp>
          <p:nvCxnSpPr>
            <p:cNvPr id="8224" name="AutoShape 25"/>
            <p:cNvCxnSpPr>
              <a:cxnSpLocks noChangeShapeType="1"/>
              <a:stCxn id="185349" idx="3"/>
              <a:endCxn id="185364" idx="1"/>
            </p:cNvCxnSpPr>
            <p:nvPr/>
          </p:nvCxnSpPr>
          <p:spPr bwMode="auto">
            <a:xfrm>
              <a:off x="1169" y="1044"/>
              <a:ext cx="481" cy="1"/>
            </a:xfrm>
            <a:prstGeom prst="straightConnector1">
              <a:avLst/>
            </a:prstGeom>
            <a:noFill/>
            <a:ln w="38100">
              <a:solidFill>
                <a:srgbClr val="FFCC00"/>
              </a:solidFill>
              <a:round/>
              <a:headEnd/>
              <a:tailEnd type="triangle" w="med" len="med"/>
            </a:ln>
          </p:spPr>
        </p:cxnSp>
        <p:sp>
          <p:nvSpPr>
            <p:cNvPr id="185394" name="Text Box 50"/>
            <p:cNvSpPr txBox="1">
              <a:spLocks noChangeArrowheads="1"/>
            </p:cNvSpPr>
            <p:nvPr/>
          </p:nvSpPr>
          <p:spPr bwMode="auto">
            <a:xfrm>
              <a:off x="1655" y="1590"/>
              <a:ext cx="793" cy="227"/>
            </a:xfrm>
            <a:prstGeom prst="rect">
              <a:avLst/>
            </a:prstGeom>
            <a:solidFill>
              <a:srgbClr val="FFCCCC">
                <a:alpha val="20000"/>
              </a:srgbClr>
            </a:solidFill>
            <a:ln w="38100" algn="ctr">
              <a:solidFill>
                <a:srgbClr val="FF0000"/>
              </a:solidFill>
              <a:miter lim="800000"/>
              <a:headEnd/>
              <a:tailEnd/>
            </a:ln>
            <a:effectLst/>
          </p:spPr>
          <p:txBody>
            <a:bodyPr anchor="ctr" anchorCtr="1"/>
            <a:lstStyle/>
            <a:p>
              <a:pPr algn="ctr">
                <a:defRPr/>
              </a:pPr>
              <a:r>
                <a:rPr kumimoji="1" lang="zh-CN" altLang="en-US" sz="2000" b="1">
                  <a:effectLst>
                    <a:outerShdw blurRad="38100" dist="38100" dir="2700000" algn="tl">
                      <a:srgbClr val="000000"/>
                    </a:outerShdw>
                  </a:effectLst>
                  <a:latin typeface="Courier New" pitchFamily="49" charset="0"/>
                  <a:ea typeface="楷体" pitchFamily="49" charset="-122"/>
                </a:rPr>
                <a:t>表达式</a:t>
              </a:r>
            </a:p>
          </p:txBody>
        </p:sp>
        <p:sp>
          <p:nvSpPr>
            <p:cNvPr id="185395" name="Text Box 51"/>
            <p:cNvSpPr txBox="1">
              <a:spLocks noChangeArrowheads="1"/>
            </p:cNvSpPr>
            <p:nvPr/>
          </p:nvSpPr>
          <p:spPr bwMode="auto">
            <a:xfrm>
              <a:off x="4558" y="2432"/>
              <a:ext cx="793" cy="227"/>
            </a:xfrm>
            <a:prstGeom prst="rect">
              <a:avLst/>
            </a:prstGeom>
            <a:solidFill>
              <a:srgbClr val="FFCCCC">
                <a:alpha val="20000"/>
              </a:srgbClr>
            </a:solidFill>
            <a:ln w="38100" algn="ctr">
              <a:solidFill>
                <a:srgbClr val="FF0000"/>
              </a:solidFill>
              <a:miter lim="800000"/>
              <a:headEnd/>
              <a:tailEnd/>
            </a:ln>
            <a:effectLst/>
          </p:spPr>
          <p:txBody>
            <a:bodyPr anchor="ctr" anchorCtr="1"/>
            <a:lstStyle/>
            <a:p>
              <a:pPr algn="ctr">
                <a:defRPr/>
              </a:pPr>
              <a:r>
                <a:rPr kumimoji="1" lang="zh-CN" altLang="en-US" sz="2000" b="1">
                  <a:effectLst>
                    <a:outerShdw blurRad="38100" dist="38100" dir="2700000" algn="tl">
                      <a:srgbClr val="000000"/>
                    </a:outerShdw>
                  </a:effectLst>
                  <a:latin typeface="Courier New" pitchFamily="49" charset="0"/>
                  <a:ea typeface="楷体" pitchFamily="49" charset="-122"/>
                </a:rPr>
                <a:t>表达式</a:t>
              </a:r>
            </a:p>
          </p:txBody>
        </p:sp>
        <p:sp>
          <p:nvSpPr>
            <p:cNvPr id="185396" name="AutoShape 52"/>
            <p:cNvSpPr>
              <a:spLocks noChangeArrowheads="1"/>
            </p:cNvSpPr>
            <p:nvPr/>
          </p:nvSpPr>
          <p:spPr bwMode="auto">
            <a:xfrm>
              <a:off x="2789" y="2025"/>
              <a:ext cx="227" cy="227"/>
            </a:xfrm>
            <a:prstGeom prst="flowChartConnector">
              <a:avLst/>
            </a:prstGeom>
            <a:solidFill>
              <a:srgbClr val="FFFF99">
                <a:alpha val="20000"/>
              </a:srgbClr>
            </a:solidFill>
            <a:ln w="3810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pitchFamily="49" charset="0"/>
                  <a:ea typeface="楷体" pitchFamily="49" charset="-122"/>
                </a:rPr>
                <a:t>#</a:t>
              </a:r>
            </a:p>
          </p:txBody>
        </p:sp>
        <p:sp>
          <p:nvSpPr>
            <p:cNvPr id="185397" name="AutoShape 53"/>
            <p:cNvSpPr>
              <a:spLocks noChangeArrowheads="1"/>
            </p:cNvSpPr>
            <p:nvPr/>
          </p:nvSpPr>
          <p:spPr bwMode="auto">
            <a:xfrm>
              <a:off x="3107" y="2025"/>
              <a:ext cx="227" cy="227"/>
            </a:xfrm>
            <a:prstGeom prst="flowChartConnector">
              <a:avLst/>
            </a:prstGeom>
            <a:solidFill>
              <a:srgbClr val="FFFF99">
                <a:alpha val="20000"/>
              </a:srgbClr>
            </a:solidFill>
            <a:ln w="3810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pitchFamily="49" charset="0"/>
                  <a:ea typeface="楷体" pitchFamily="49" charset="-122"/>
                </a:rPr>
                <a:t>&lt;</a:t>
              </a:r>
            </a:p>
          </p:txBody>
        </p:sp>
        <p:sp>
          <p:nvSpPr>
            <p:cNvPr id="185398" name="AutoShape 54"/>
            <p:cNvSpPr>
              <a:spLocks noChangeArrowheads="1"/>
            </p:cNvSpPr>
            <p:nvPr/>
          </p:nvSpPr>
          <p:spPr bwMode="auto">
            <a:xfrm>
              <a:off x="3424" y="2025"/>
              <a:ext cx="366" cy="227"/>
            </a:xfrm>
            <a:prstGeom prst="flowChartConnector">
              <a:avLst/>
            </a:prstGeom>
            <a:solidFill>
              <a:srgbClr val="FFFF99">
                <a:alpha val="20000"/>
              </a:srgbClr>
            </a:solidFill>
            <a:ln w="38100" algn="ctr">
              <a:solidFill>
                <a:srgbClr val="FFCC00"/>
              </a:solidFill>
              <a:round/>
              <a:headEnd/>
              <a:tailEnd/>
            </a:ln>
            <a:effectLst/>
          </p:spPr>
          <p:txBody>
            <a:bodyPr wrap="none"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pitchFamily="49" charset="0"/>
                  <a:ea typeface="楷体" pitchFamily="49" charset="-122"/>
                </a:rPr>
                <a:t>&lt;=</a:t>
              </a:r>
            </a:p>
          </p:txBody>
        </p:sp>
        <p:sp>
          <p:nvSpPr>
            <p:cNvPr id="185399" name="AutoShape 55"/>
            <p:cNvSpPr>
              <a:spLocks noChangeArrowheads="1"/>
            </p:cNvSpPr>
            <p:nvPr/>
          </p:nvSpPr>
          <p:spPr bwMode="auto">
            <a:xfrm>
              <a:off x="3881" y="2025"/>
              <a:ext cx="227" cy="227"/>
            </a:xfrm>
            <a:prstGeom prst="flowChartConnector">
              <a:avLst/>
            </a:prstGeom>
            <a:solidFill>
              <a:srgbClr val="FFFF99">
                <a:alpha val="20000"/>
              </a:srgbClr>
            </a:solidFill>
            <a:ln w="3810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pitchFamily="49" charset="0"/>
                  <a:ea typeface="楷体" pitchFamily="49" charset="-122"/>
                </a:rPr>
                <a:t>&gt;</a:t>
              </a:r>
            </a:p>
          </p:txBody>
        </p:sp>
        <p:sp>
          <p:nvSpPr>
            <p:cNvPr id="185400" name="AutoShape 56"/>
            <p:cNvSpPr>
              <a:spLocks noChangeArrowheads="1"/>
            </p:cNvSpPr>
            <p:nvPr/>
          </p:nvSpPr>
          <p:spPr bwMode="auto">
            <a:xfrm>
              <a:off x="4199" y="2025"/>
              <a:ext cx="366" cy="227"/>
            </a:xfrm>
            <a:prstGeom prst="flowChartConnector">
              <a:avLst/>
            </a:prstGeom>
            <a:solidFill>
              <a:srgbClr val="FFFF99">
                <a:alpha val="20000"/>
              </a:srgbClr>
            </a:solidFill>
            <a:ln w="38100" algn="ctr">
              <a:solidFill>
                <a:srgbClr val="FFCC00"/>
              </a:solidFill>
              <a:round/>
              <a:headEnd/>
              <a:tailEnd/>
            </a:ln>
            <a:effectLst/>
          </p:spPr>
          <p:txBody>
            <a:bodyPr wrap="none"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pitchFamily="49" charset="0"/>
                  <a:ea typeface="楷体" pitchFamily="49" charset="-122"/>
                </a:rPr>
                <a:t>&gt;=</a:t>
              </a:r>
            </a:p>
          </p:txBody>
        </p:sp>
        <p:cxnSp>
          <p:nvCxnSpPr>
            <p:cNvPr id="8232" name="AutoShape 57"/>
            <p:cNvCxnSpPr>
              <a:cxnSpLocks noChangeShapeType="1"/>
              <a:stCxn id="185394" idx="3"/>
              <a:endCxn id="185359" idx="0"/>
            </p:cNvCxnSpPr>
            <p:nvPr/>
          </p:nvCxnSpPr>
          <p:spPr bwMode="auto">
            <a:xfrm>
              <a:off x="2454" y="1704"/>
              <a:ext cx="132" cy="315"/>
            </a:xfrm>
            <a:prstGeom prst="bentConnector2">
              <a:avLst/>
            </a:prstGeom>
            <a:noFill/>
            <a:ln w="38100">
              <a:solidFill>
                <a:srgbClr val="FFCC00"/>
              </a:solidFill>
              <a:miter lim="800000"/>
              <a:headEnd/>
              <a:tailEnd type="triangle" w="med" len="med"/>
            </a:ln>
          </p:spPr>
        </p:cxnSp>
        <p:cxnSp>
          <p:nvCxnSpPr>
            <p:cNvPr id="8233" name="AutoShape 58"/>
            <p:cNvCxnSpPr>
              <a:cxnSpLocks noChangeShapeType="1"/>
              <a:stCxn id="185394" idx="3"/>
              <a:endCxn id="185396" idx="0"/>
            </p:cNvCxnSpPr>
            <p:nvPr/>
          </p:nvCxnSpPr>
          <p:spPr bwMode="auto">
            <a:xfrm>
              <a:off x="2454" y="1704"/>
              <a:ext cx="449" cy="315"/>
            </a:xfrm>
            <a:prstGeom prst="bentConnector2">
              <a:avLst/>
            </a:prstGeom>
            <a:noFill/>
            <a:ln w="38100">
              <a:solidFill>
                <a:srgbClr val="FFCC00"/>
              </a:solidFill>
              <a:miter lim="800000"/>
              <a:headEnd/>
              <a:tailEnd type="triangle" w="med" len="med"/>
            </a:ln>
          </p:spPr>
        </p:cxnSp>
        <p:cxnSp>
          <p:nvCxnSpPr>
            <p:cNvPr id="8234" name="AutoShape 59"/>
            <p:cNvCxnSpPr>
              <a:cxnSpLocks noChangeShapeType="1"/>
              <a:stCxn id="185394" idx="3"/>
              <a:endCxn id="185397" idx="0"/>
            </p:cNvCxnSpPr>
            <p:nvPr/>
          </p:nvCxnSpPr>
          <p:spPr bwMode="auto">
            <a:xfrm>
              <a:off x="2454" y="1704"/>
              <a:ext cx="767" cy="315"/>
            </a:xfrm>
            <a:prstGeom prst="bentConnector2">
              <a:avLst/>
            </a:prstGeom>
            <a:noFill/>
            <a:ln w="38100">
              <a:solidFill>
                <a:srgbClr val="FFCC00"/>
              </a:solidFill>
              <a:miter lim="800000"/>
              <a:headEnd/>
              <a:tailEnd type="triangle" w="med" len="med"/>
            </a:ln>
          </p:spPr>
        </p:cxnSp>
        <p:cxnSp>
          <p:nvCxnSpPr>
            <p:cNvPr id="8235" name="AutoShape 60"/>
            <p:cNvCxnSpPr>
              <a:cxnSpLocks noChangeShapeType="1"/>
              <a:stCxn id="185394" idx="3"/>
              <a:endCxn id="185398" idx="0"/>
            </p:cNvCxnSpPr>
            <p:nvPr/>
          </p:nvCxnSpPr>
          <p:spPr bwMode="auto">
            <a:xfrm>
              <a:off x="2454" y="1704"/>
              <a:ext cx="1153" cy="315"/>
            </a:xfrm>
            <a:prstGeom prst="bentConnector2">
              <a:avLst/>
            </a:prstGeom>
            <a:noFill/>
            <a:ln w="38100">
              <a:solidFill>
                <a:srgbClr val="FFCC00"/>
              </a:solidFill>
              <a:miter lim="800000"/>
              <a:headEnd/>
              <a:tailEnd type="triangle" w="med" len="med"/>
            </a:ln>
          </p:spPr>
        </p:cxnSp>
        <p:cxnSp>
          <p:nvCxnSpPr>
            <p:cNvPr id="8236" name="AutoShape 61"/>
            <p:cNvCxnSpPr>
              <a:cxnSpLocks noChangeShapeType="1"/>
              <a:stCxn id="185394" idx="3"/>
              <a:endCxn id="185399" idx="0"/>
            </p:cNvCxnSpPr>
            <p:nvPr/>
          </p:nvCxnSpPr>
          <p:spPr bwMode="auto">
            <a:xfrm>
              <a:off x="2454" y="1704"/>
              <a:ext cx="1541" cy="315"/>
            </a:xfrm>
            <a:prstGeom prst="bentConnector2">
              <a:avLst/>
            </a:prstGeom>
            <a:noFill/>
            <a:ln w="38100">
              <a:solidFill>
                <a:srgbClr val="FFCC00"/>
              </a:solidFill>
              <a:miter lim="800000"/>
              <a:headEnd/>
              <a:tailEnd type="triangle" w="med" len="med"/>
            </a:ln>
          </p:spPr>
        </p:cxnSp>
        <p:cxnSp>
          <p:nvCxnSpPr>
            <p:cNvPr id="8237" name="AutoShape 62"/>
            <p:cNvCxnSpPr>
              <a:cxnSpLocks noChangeShapeType="1"/>
              <a:stCxn id="185394" idx="3"/>
              <a:endCxn id="185400" idx="0"/>
            </p:cNvCxnSpPr>
            <p:nvPr/>
          </p:nvCxnSpPr>
          <p:spPr bwMode="auto">
            <a:xfrm>
              <a:off x="2454" y="1704"/>
              <a:ext cx="1928" cy="315"/>
            </a:xfrm>
            <a:prstGeom prst="bentConnector2">
              <a:avLst/>
            </a:prstGeom>
            <a:noFill/>
            <a:ln w="38100">
              <a:solidFill>
                <a:srgbClr val="FFCC00"/>
              </a:solidFill>
              <a:miter lim="800000"/>
              <a:headEnd/>
              <a:tailEnd type="triangle" w="med" len="med"/>
            </a:ln>
          </p:spPr>
        </p:cxnSp>
        <p:cxnSp>
          <p:nvCxnSpPr>
            <p:cNvPr id="8238" name="AutoShape 63"/>
            <p:cNvCxnSpPr>
              <a:cxnSpLocks noChangeShapeType="1"/>
            </p:cNvCxnSpPr>
            <p:nvPr/>
          </p:nvCxnSpPr>
          <p:spPr bwMode="auto">
            <a:xfrm rot="16200000" flipH="1">
              <a:off x="3425" y="1419"/>
              <a:ext cx="288" cy="1966"/>
            </a:xfrm>
            <a:prstGeom prst="bentConnector2">
              <a:avLst/>
            </a:prstGeom>
            <a:noFill/>
            <a:ln w="38100">
              <a:solidFill>
                <a:srgbClr val="FFCC00"/>
              </a:solidFill>
              <a:miter lim="800000"/>
              <a:headEnd/>
              <a:tailEnd type="triangle" w="med" len="med"/>
            </a:ln>
          </p:spPr>
        </p:cxnSp>
        <p:cxnSp>
          <p:nvCxnSpPr>
            <p:cNvPr id="8239" name="AutoShape 64"/>
            <p:cNvCxnSpPr>
              <a:cxnSpLocks noChangeShapeType="1"/>
            </p:cNvCxnSpPr>
            <p:nvPr/>
          </p:nvCxnSpPr>
          <p:spPr bwMode="auto">
            <a:xfrm rot="16200000" flipH="1">
              <a:off x="3584" y="1577"/>
              <a:ext cx="288" cy="1649"/>
            </a:xfrm>
            <a:prstGeom prst="bentConnector2">
              <a:avLst/>
            </a:prstGeom>
            <a:noFill/>
            <a:ln w="38100">
              <a:solidFill>
                <a:srgbClr val="FFCC00"/>
              </a:solidFill>
              <a:miter lim="800000"/>
              <a:headEnd/>
              <a:tailEnd type="triangle" w="med" len="med"/>
            </a:ln>
          </p:spPr>
        </p:cxnSp>
        <p:cxnSp>
          <p:nvCxnSpPr>
            <p:cNvPr id="8240" name="AutoShape 65"/>
            <p:cNvCxnSpPr>
              <a:cxnSpLocks noChangeShapeType="1"/>
            </p:cNvCxnSpPr>
            <p:nvPr/>
          </p:nvCxnSpPr>
          <p:spPr bwMode="auto">
            <a:xfrm rot="16200000" flipH="1">
              <a:off x="3743" y="1736"/>
              <a:ext cx="288" cy="1331"/>
            </a:xfrm>
            <a:prstGeom prst="bentConnector2">
              <a:avLst/>
            </a:prstGeom>
            <a:noFill/>
            <a:ln w="38100">
              <a:solidFill>
                <a:srgbClr val="FFCC00"/>
              </a:solidFill>
              <a:miter lim="800000"/>
              <a:headEnd/>
              <a:tailEnd type="triangle" w="med" len="med"/>
            </a:ln>
          </p:spPr>
        </p:cxnSp>
        <p:cxnSp>
          <p:nvCxnSpPr>
            <p:cNvPr id="8241" name="AutoShape 66"/>
            <p:cNvCxnSpPr>
              <a:cxnSpLocks noChangeShapeType="1"/>
            </p:cNvCxnSpPr>
            <p:nvPr/>
          </p:nvCxnSpPr>
          <p:spPr bwMode="auto">
            <a:xfrm rot="16200000" flipH="1">
              <a:off x="3936" y="1929"/>
              <a:ext cx="288" cy="945"/>
            </a:xfrm>
            <a:prstGeom prst="bentConnector2">
              <a:avLst/>
            </a:prstGeom>
            <a:noFill/>
            <a:ln w="38100">
              <a:solidFill>
                <a:srgbClr val="FFCC00"/>
              </a:solidFill>
              <a:miter lim="800000"/>
              <a:headEnd/>
              <a:tailEnd type="triangle" w="med" len="med"/>
            </a:ln>
          </p:spPr>
        </p:cxnSp>
        <p:cxnSp>
          <p:nvCxnSpPr>
            <p:cNvPr id="8242" name="AutoShape 67"/>
            <p:cNvCxnSpPr>
              <a:cxnSpLocks noChangeShapeType="1"/>
            </p:cNvCxnSpPr>
            <p:nvPr/>
          </p:nvCxnSpPr>
          <p:spPr bwMode="auto">
            <a:xfrm rot="16200000" flipH="1">
              <a:off x="4130" y="2123"/>
              <a:ext cx="288" cy="557"/>
            </a:xfrm>
            <a:prstGeom prst="bentConnector2">
              <a:avLst/>
            </a:prstGeom>
            <a:noFill/>
            <a:ln w="38100">
              <a:solidFill>
                <a:srgbClr val="FFCC00"/>
              </a:solidFill>
              <a:miter lim="800000"/>
              <a:headEnd/>
              <a:tailEnd type="triangle" w="med" len="med"/>
            </a:ln>
          </p:spPr>
        </p:cxnSp>
        <p:cxnSp>
          <p:nvCxnSpPr>
            <p:cNvPr id="8243" name="AutoShape 68"/>
            <p:cNvCxnSpPr>
              <a:cxnSpLocks noChangeShapeType="1"/>
            </p:cNvCxnSpPr>
            <p:nvPr/>
          </p:nvCxnSpPr>
          <p:spPr bwMode="auto">
            <a:xfrm rot="16200000" flipH="1">
              <a:off x="4323" y="2317"/>
              <a:ext cx="288" cy="170"/>
            </a:xfrm>
            <a:prstGeom prst="bentConnector2">
              <a:avLst/>
            </a:prstGeom>
            <a:noFill/>
            <a:ln w="38100">
              <a:solidFill>
                <a:srgbClr val="FFCC00"/>
              </a:solidFill>
              <a:miter lim="800000"/>
              <a:headEnd/>
              <a:tailEnd type="triangle" w="med" len="med"/>
            </a:ln>
          </p:spPr>
        </p:cxnSp>
        <p:cxnSp>
          <p:nvCxnSpPr>
            <p:cNvPr id="8244" name="AutoShape 69"/>
            <p:cNvCxnSpPr>
              <a:cxnSpLocks noChangeShapeType="1"/>
              <a:stCxn id="185349" idx="3"/>
              <a:endCxn id="185394" idx="1"/>
            </p:cNvCxnSpPr>
            <p:nvPr/>
          </p:nvCxnSpPr>
          <p:spPr bwMode="auto">
            <a:xfrm>
              <a:off x="1169" y="1044"/>
              <a:ext cx="480" cy="660"/>
            </a:xfrm>
            <a:prstGeom prst="bentConnector3">
              <a:avLst>
                <a:gd name="adj1" fmla="val 50625"/>
              </a:avLst>
            </a:prstGeom>
            <a:noFill/>
            <a:ln w="38100">
              <a:solidFill>
                <a:srgbClr val="FFCC00"/>
              </a:solidFill>
              <a:miter lim="800000"/>
              <a:headEnd/>
              <a:tailEnd type="triangle" w="med" len="med"/>
            </a:ln>
          </p:spPr>
        </p:cxnSp>
        <p:sp>
          <p:nvSpPr>
            <p:cNvPr id="8245" name="Rectangle 70"/>
            <p:cNvSpPr>
              <a:spLocks noChangeArrowheads="1"/>
            </p:cNvSpPr>
            <p:nvPr/>
          </p:nvSpPr>
          <p:spPr bwMode="auto">
            <a:xfrm>
              <a:off x="5239" y="935"/>
              <a:ext cx="227" cy="227"/>
            </a:xfrm>
            <a:prstGeom prst="rect">
              <a:avLst/>
            </a:prstGeom>
            <a:noFill/>
            <a:ln w="38100" algn="ctr">
              <a:noFill/>
              <a:miter lim="800000"/>
              <a:headEnd/>
              <a:tailEnd/>
            </a:ln>
          </p:spPr>
          <p:txBody>
            <a:bodyPr wrap="none" lIns="0" tIns="0" rIns="0" bIns="0" anchor="ctr"/>
            <a:lstStyle/>
            <a:p>
              <a:endParaRPr lang="zh-CN" altLang="en-US">
                <a:ea typeface="楷体" pitchFamily="49" charset="-122"/>
              </a:endParaRPr>
            </a:p>
          </p:txBody>
        </p:sp>
        <p:cxnSp>
          <p:nvCxnSpPr>
            <p:cNvPr id="8246" name="AutoShape 71"/>
            <p:cNvCxnSpPr>
              <a:cxnSpLocks noChangeShapeType="1"/>
              <a:stCxn id="185353" idx="3"/>
              <a:endCxn id="8245" idx="1"/>
            </p:cNvCxnSpPr>
            <p:nvPr/>
          </p:nvCxnSpPr>
          <p:spPr bwMode="auto">
            <a:xfrm>
              <a:off x="3860" y="1045"/>
              <a:ext cx="1379" cy="4"/>
            </a:xfrm>
            <a:prstGeom prst="straightConnector1">
              <a:avLst/>
            </a:prstGeom>
            <a:noFill/>
            <a:ln w="38100">
              <a:solidFill>
                <a:srgbClr val="FFCC00"/>
              </a:solidFill>
              <a:round/>
              <a:headEnd/>
              <a:tailEnd type="triangle" w="med" len="med"/>
            </a:ln>
          </p:spPr>
        </p:cxnSp>
        <p:cxnSp>
          <p:nvCxnSpPr>
            <p:cNvPr id="8247" name="AutoShape 73"/>
            <p:cNvCxnSpPr>
              <a:cxnSpLocks noChangeShapeType="1"/>
            </p:cNvCxnSpPr>
            <p:nvPr/>
          </p:nvCxnSpPr>
          <p:spPr bwMode="auto">
            <a:xfrm rot="16200000">
              <a:off x="4408" y="1596"/>
              <a:ext cx="1377" cy="284"/>
            </a:xfrm>
            <a:prstGeom prst="bentConnector2">
              <a:avLst/>
            </a:prstGeom>
            <a:noFill/>
            <a:ln w="38100">
              <a:solidFill>
                <a:srgbClr val="FFCC00"/>
              </a:solidFill>
              <a:miter lim="800000"/>
              <a:headEnd/>
              <a:tailEnd type="triangle" w="med" len="med"/>
            </a:ln>
          </p:spPr>
        </p:cxnSp>
      </p:grpSp>
      <p:sp>
        <p:nvSpPr>
          <p:cNvPr id="185419" name="Oval 75">
            <a:hlinkClick r:id="rId3" action="ppaction://hlinksldjump"/>
          </p:cNvPr>
          <p:cNvSpPr>
            <a:spLocks noChangeArrowheads="1"/>
          </p:cNvSpPr>
          <p:nvPr/>
        </p:nvSpPr>
        <p:spPr bwMode="auto">
          <a:xfrm>
            <a:off x="539750" y="3357563"/>
            <a:ext cx="1368425" cy="358775"/>
          </a:xfrm>
          <a:prstGeom prst="ellipse">
            <a:avLst/>
          </a:prstGeom>
          <a:solidFill>
            <a:srgbClr val="CCECFF">
              <a:alpha val="20000"/>
            </a:srgbClr>
          </a:solidFill>
          <a:ln w="57150" algn="ctr">
            <a:solidFill>
              <a:srgbClr val="6666FF"/>
            </a:solidFill>
            <a:prstDash val="sysDot"/>
            <a:round/>
            <a:headEnd/>
            <a:tailEnd/>
          </a:ln>
          <a:effectLst/>
        </p:spPr>
        <p:txBody>
          <a:bodyPr wrap="none" lIns="0" tIns="0" rIns="0" bIns="0" anchor="ctr"/>
          <a:lstStyle/>
          <a:p>
            <a:pPr lvl="0" algn="ctr">
              <a:defRPr/>
            </a:pPr>
            <a:r>
              <a:rPr kumimoji="1" lang="zh-CN" altLang="en-US" b="1">
                <a:solidFill>
                  <a:srgbClr val="FFFFFF"/>
                </a:solidFill>
                <a:effectLst>
                  <a:outerShdw blurRad="38100" dist="38100" dir="2700000" algn="tl">
                    <a:srgbClr val="000000"/>
                  </a:outerShdw>
                </a:effectLst>
                <a:latin typeface="Arial" charset="0"/>
                <a:ea typeface="楷体" pitchFamily="49" charset="-122"/>
              </a:rPr>
              <a:t>调用过程</a:t>
            </a:r>
          </a:p>
        </p:txBody>
      </p:sp>
      <p:grpSp>
        <p:nvGrpSpPr>
          <p:cNvPr id="8198" name="Group 76"/>
          <p:cNvGrpSpPr>
            <a:grpSpLocks/>
          </p:cNvGrpSpPr>
          <p:nvPr/>
        </p:nvGrpSpPr>
        <p:grpSpPr bwMode="auto">
          <a:xfrm>
            <a:off x="684213" y="4149725"/>
            <a:ext cx="7993062" cy="2232025"/>
            <a:chOff x="431" y="709"/>
            <a:chExt cx="5035" cy="1406"/>
          </a:xfrm>
        </p:grpSpPr>
        <p:sp>
          <p:nvSpPr>
            <p:cNvPr id="185421" name="Text Box 77"/>
            <p:cNvSpPr txBox="1">
              <a:spLocks noChangeArrowheads="1"/>
            </p:cNvSpPr>
            <p:nvPr/>
          </p:nvSpPr>
          <p:spPr bwMode="auto">
            <a:xfrm>
              <a:off x="431" y="919"/>
              <a:ext cx="738" cy="250"/>
            </a:xfrm>
            <a:prstGeom prst="rect">
              <a:avLst/>
            </a:prstGeom>
            <a:noFill/>
            <a:ln w="38100" algn="ctr">
              <a:noFill/>
              <a:miter lim="800000"/>
              <a:headEnd/>
              <a:tailEnd/>
            </a:ln>
            <a:effectLst/>
          </p:spPr>
          <p:txBody>
            <a:bodyPr anchor="ctr" anchorCtr="1"/>
            <a:lstStyle/>
            <a:p>
              <a:pPr algn="ctr">
                <a:defRPr/>
              </a:pPr>
              <a:r>
                <a:rPr kumimoji="1" lang="zh-CN" altLang="en-US" b="1">
                  <a:effectLst>
                    <a:outerShdw blurRad="38100" dist="38100" dir="2700000" algn="tl">
                      <a:srgbClr val="000000"/>
                    </a:outerShdw>
                  </a:effectLst>
                  <a:latin typeface="Courier New" pitchFamily="49" charset="0"/>
                  <a:ea typeface="楷体" pitchFamily="49" charset="-122"/>
                </a:rPr>
                <a:t>表达式</a:t>
              </a:r>
            </a:p>
          </p:txBody>
        </p:sp>
        <p:sp>
          <p:nvSpPr>
            <p:cNvPr id="185422" name="Text Box 78"/>
            <p:cNvSpPr txBox="1">
              <a:spLocks noChangeArrowheads="1"/>
            </p:cNvSpPr>
            <p:nvPr/>
          </p:nvSpPr>
          <p:spPr bwMode="auto">
            <a:xfrm>
              <a:off x="2472" y="935"/>
              <a:ext cx="453" cy="227"/>
            </a:xfrm>
            <a:prstGeom prst="rect">
              <a:avLst/>
            </a:prstGeom>
            <a:solidFill>
              <a:srgbClr val="FFCCCC">
                <a:alpha val="20000"/>
              </a:srgbClr>
            </a:solidFill>
            <a:ln w="38100" algn="ctr">
              <a:solidFill>
                <a:srgbClr val="FF0000"/>
              </a:solidFill>
              <a:miter lim="800000"/>
              <a:headEnd/>
              <a:tailEnd/>
            </a:ln>
            <a:effectLst/>
          </p:spPr>
          <p:txBody>
            <a:bodyPr anchor="ctr" anchorCtr="1"/>
            <a:lstStyle/>
            <a:p>
              <a:pPr algn="ctr">
                <a:defRPr/>
              </a:pPr>
              <a:r>
                <a:rPr kumimoji="1" lang="zh-CN" altLang="en-US" b="1">
                  <a:effectLst>
                    <a:outerShdw blurRad="38100" dist="38100" dir="2700000" algn="tl">
                      <a:srgbClr val="000000"/>
                    </a:outerShdw>
                  </a:effectLst>
                  <a:latin typeface="Courier New" pitchFamily="49" charset="0"/>
                  <a:ea typeface="楷体" pitchFamily="49" charset="-122"/>
                </a:rPr>
                <a:t>项</a:t>
              </a:r>
            </a:p>
          </p:txBody>
        </p:sp>
        <p:sp>
          <p:nvSpPr>
            <p:cNvPr id="185423" name="AutoShape 79"/>
            <p:cNvSpPr>
              <a:spLocks noChangeArrowheads="1"/>
            </p:cNvSpPr>
            <p:nvPr/>
          </p:nvSpPr>
          <p:spPr bwMode="auto">
            <a:xfrm>
              <a:off x="4422" y="1389"/>
              <a:ext cx="227" cy="227"/>
            </a:xfrm>
            <a:prstGeom prst="flowChartConnector">
              <a:avLst/>
            </a:prstGeom>
            <a:solidFill>
              <a:srgbClr val="FFFF99">
                <a:alpha val="20000"/>
              </a:srgbClr>
            </a:solidFill>
            <a:ln w="3810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pitchFamily="49" charset="0"/>
                  <a:ea typeface="楷体" pitchFamily="49" charset="-122"/>
                </a:rPr>
                <a:t>+</a:t>
              </a:r>
            </a:p>
          </p:txBody>
        </p:sp>
        <p:cxnSp>
          <p:nvCxnSpPr>
            <p:cNvPr id="8204" name="AutoShape 80"/>
            <p:cNvCxnSpPr>
              <a:cxnSpLocks noChangeShapeType="1"/>
              <a:stCxn id="185422" idx="3"/>
              <a:endCxn id="8209" idx="1"/>
            </p:cNvCxnSpPr>
            <p:nvPr/>
          </p:nvCxnSpPr>
          <p:spPr bwMode="auto">
            <a:xfrm>
              <a:off x="2931" y="1049"/>
              <a:ext cx="2308" cy="0"/>
            </a:xfrm>
            <a:prstGeom prst="straightConnector1">
              <a:avLst/>
            </a:prstGeom>
            <a:noFill/>
            <a:ln w="38100">
              <a:solidFill>
                <a:srgbClr val="FFCC00"/>
              </a:solidFill>
              <a:round/>
              <a:headEnd/>
              <a:tailEnd type="triangle" w="med" len="med"/>
            </a:ln>
          </p:spPr>
        </p:cxnSp>
        <p:sp>
          <p:nvSpPr>
            <p:cNvPr id="185425" name="Text Box 81"/>
            <p:cNvSpPr txBox="1">
              <a:spLocks noChangeArrowheads="1"/>
            </p:cNvSpPr>
            <p:nvPr/>
          </p:nvSpPr>
          <p:spPr bwMode="auto">
            <a:xfrm>
              <a:off x="3425" y="1616"/>
              <a:ext cx="453" cy="227"/>
            </a:xfrm>
            <a:prstGeom prst="rect">
              <a:avLst/>
            </a:prstGeom>
            <a:solidFill>
              <a:srgbClr val="FFCCCC">
                <a:alpha val="20000"/>
              </a:srgbClr>
            </a:solidFill>
            <a:ln w="38100" algn="ctr">
              <a:solidFill>
                <a:srgbClr val="FF0000"/>
              </a:solidFill>
              <a:miter lim="800000"/>
              <a:headEnd/>
              <a:tailEnd/>
            </a:ln>
            <a:effectLst/>
          </p:spPr>
          <p:txBody>
            <a:bodyPr anchor="ctr" anchorCtr="1"/>
            <a:lstStyle/>
            <a:p>
              <a:pPr algn="ctr">
                <a:defRPr/>
              </a:pPr>
              <a:r>
                <a:rPr kumimoji="1" lang="zh-CN" altLang="en-US" sz="2000" b="1">
                  <a:effectLst>
                    <a:outerShdw blurRad="38100" dist="38100" dir="2700000" algn="tl">
                      <a:srgbClr val="000000"/>
                    </a:outerShdw>
                  </a:effectLst>
                  <a:latin typeface="Courier New" pitchFamily="49" charset="0"/>
                  <a:ea typeface="楷体" pitchFamily="49" charset="-122"/>
                </a:rPr>
                <a:t>项</a:t>
              </a:r>
            </a:p>
          </p:txBody>
        </p:sp>
        <p:sp>
          <p:nvSpPr>
            <p:cNvPr id="185426" name="AutoShape 82"/>
            <p:cNvSpPr>
              <a:spLocks noChangeArrowheads="1"/>
            </p:cNvSpPr>
            <p:nvPr/>
          </p:nvSpPr>
          <p:spPr bwMode="auto">
            <a:xfrm>
              <a:off x="4422" y="1888"/>
              <a:ext cx="227" cy="227"/>
            </a:xfrm>
            <a:prstGeom prst="flowChartConnector">
              <a:avLst/>
            </a:prstGeom>
            <a:solidFill>
              <a:srgbClr val="FFFF99">
                <a:alpha val="20000"/>
              </a:srgbClr>
            </a:solidFill>
            <a:ln w="3810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pitchFamily="49" charset="0"/>
                  <a:ea typeface="楷体" pitchFamily="49" charset="-122"/>
                </a:rPr>
                <a:t>-</a:t>
              </a:r>
            </a:p>
          </p:txBody>
        </p:sp>
        <p:cxnSp>
          <p:nvCxnSpPr>
            <p:cNvPr id="8207" name="AutoShape 83"/>
            <p:cNvCxnSpPr>
              <a:cxnSpLocks noChangeShapeType="1"/>
            </p:cNvCxnSpPr>
            <p:nvPr/>
          </p:nvCxnSpPr>
          <p:spPr bwMode="auto">
            <a:xfrm rot="10800000" flipV="1">
              <a:off x="3419" y="1049"/>
              <a:ext cx="1820" cy="681"/>
            </a:xfrm>
            <a:prstGeom prst="bentConnector3">
              <a:avLst>
                <a:gd name="adj1" fmla="val 114889"/>
              </a:avLst>
            </a:prstGeom>
            <a:noFill/>
            <a:ln w="38100">
              <a:solidFill>
                <a:srgbClr val="FFCC00"/>
              </a:solidFill>
              <a:miter lim="800000"/>
              <a:headEnd/>
              <a:tailEnd/>
            </a:ln>
          </p:spPr>
        </p:cxnSp>
        <p:cxnSp>
          <p:nvCxnSpPr>
            <p:cNvPr id="8208" name="AutoShape 84"/>
            <p:cNvCxnSpPr>
              <a:cxnSpLocks noChangeShapeType="1"/>
              <a:stCxn id="185421" idx="3"/>
              <a:endCxn id="185434" idx="2"/>
            </p:cNvCxnSpPr>
            <p:nvPr/>
          </p:nvCxnSpPr>
          <p:spPr bwMode="auto">
            <a:xfrm flipV="1">
              <a:off x="1169" y="823"/>
              <a:ext cx="525" cy="221"/>
            </a:xfrm>
            <a:prstGeom prst="bentConnector3">
              <a:avLst>
                <a:gd name="adj1" fmla="val 50477"/>
              </a:avLst>
            </a:prstGeom>
            <a:noFill/>
            <a:ln w="38100">
              <a:solidFill>
                <a:srgbClr val="FFCC00"/>
              </a:solidFill>
              <a:miter lim="800000"/>
              <a:headEnd/>
              <a:tailEnd type="triangle" w="med" len="med"/>
            </a:ln>
          </p:spPr>
        </p:cxnSp>
        <p:sp>
          <p:nvSpPr>
            <p:cNvPr id="8209" name="Rectangle 85"/>
            <p:cNvSpPr>
              <a:spLocks noChangeArrowheads="1"/>
            </p:cNvSpPr>
            <p:nvPr/>
          </p:nvSpPr>
          <p:spPr bwMode="auto">
            <a:xfrm>
              <a:off x="5239" y="935"/>
              <a:ext cx="227" cy="227"/>
            </a:xfrm>
            <a:prstGeom prst="rect">
              <a:avLst/>
            </a:prstGeom>
            <a:noFill/>
            <a:ln w="38100" algn="ctr">
              <a:noFill/>
              <a:miter lim="800000"/>
              <a:headEnd/>
              <a:tailEnd/>
            </a:ln>
          </p:spPr>
          <p:txBody>
            <a:bodyPr wrap="none" lIns="0" tIns="0" rIns="0" bIns="0" anchor="ctr"/>
            <a:lstStyle/>
            <a:p>
              <a:endParaRPr lang="zh-CN" altLang="en-US">
                <a:ea typeface="楷体" pitchFamily="49" charset="-122"/>
              </a:endParaRPr>
            </a:p>
          </p:txBody>
        </p:sp>
        <p:cxnSp>
          <p:nvCxnSpPr>
            <p:cNvPr id="8210" name="AutoShape 86"/>
            <p:cNvCxnSpPr>
              <a:cxnSpLocks noChangeShapeType="1"/>
            </p:cNvCxnSpPr>
            <p:nvPr/>
          </p:nvCxnSpPr>
          <p:spPr bwMode="auto">
            <a:xfrm rot="10800000" flipV="1">
              <a:off x="3884" y="1503"/>
              <a:ext cx="532" cy="227"/>
            </a:xfrm>
            <a:prstGeom prst="bentConnector3">
              <a:avLst>
                <a:gd name="adj1" fmla="val 50000"/>
              </a:avLst>
            </a:prstGeom>
            <a:noFill/>
            <a:ln w="38100">
              <a:solidFill>
                <a:srgbClr val="FFCC00"/>
              </a:solidFill>
              <a:miter lim="800000"/>
              <a:headEnd/>
              <a:tailEnd type="triangle" w="med" len="med"/>
            </a:ln>
          </p:spPr>
        </p:cxnSp>
        <p:cxnSp>
          <p:nvCxnSpPr>
            <p:cNvPr id="8211" name="AutoShape 87"/>
            <p:cNvCxnSpPr>
              <a:cxnSpLocks noChangeShapeType="1"/>
            </p:cNvCxnSpPr>
            <p:nvPr/>
          </p:nvCxnSpPr>
          <p:spPr bwMode="auto">
            <a:xfrm rot="10800000">
              <a:off x="3884" y="1730"/>
              <a:ext cx="532" cy="272"/>
            </a:xfrm>
            <a:prstGeom prst="bentConnector3">
              <a:avLst>
                <a:gd name="adj1" fmla="val 50000"/>
              </a:avLst>
            </a:prstGeom>
            <a:noFill/>
            <a:ln w="38100">
              <a:solidFill>
                <a:srgbClr val="FFCC00"/>
              </a:solidFill>
              <a:miter lim="800000"/>
              <a:headEnd/>
              <a:tailEnd type="triangle" w="med" len="med"/>
            </a:ln>
          </p:spPr>
        </p:cxnSp>
        <p:cxnSp>
          <p:nvCxnSpPr>
            <p:cNvPr id="8212" name="AutoShape 88"/>
            <p:cNvCxnSpPr>
              <a:cxnSpLocks noChangeShapeType="1"/>
            </p:cNvCxnSpPr>
            <p:nvPr/>
          </p:nvCxnSpPr>
          <p:spPr bwMode="auto">
            <a:xfrm rot="10800000" flipV="1">
              <a:off x="4655" y="1049"/>
              <a:ext cx="584" cy="454"/>
            </a:xfrm>
            <a:prstGeom prst="bentConnector3">
              <a:avLst>
                <a:gd name="adj1" fmla="val 50514"/>
              </a:avLst>
            </a:prstGeom>
            <a:noFill/>
            <a:ln w="38100">
              <a:solidFill>
                <a:srgbClr val="FFCC00"/>
              </a:solidFill>
              <a:miter lim="800000"/>
              <a:headEnd/>
              <a:tailEnd type="triangle" w="med" len="med"/>
            </a:ln>
          </p:spPr>
        </p:cxnSp>
        <p:cxnSp>
          <p:nvCxnSpPr>
            <p:cNvPr id="8213" name="AutoShape 89"/>
            <p:cNvCxnSpPr>
              <a:cxnSpLocks noChangeShapeType="1"/>
            </p:cNvCxnSpPr>
            <p:nvPr/>
          </p:nvCxnSpPr>
          <p:spPr bwMode="auto">
            <a:xfrm rot="10800000" flipV="1">
              <a:off x="4655" y="1049"/>
              <a:ext cx="584" cy="953"/>
            </a:xfrm>
            <a:prstGeom prst="bentConnector3">
              <a:avLst>
                <a:gd name="adj1" fmla="val 50514"/>
              </a:avLst>
            </a:prstGeom>
            <a:noFill/>
            <a:ln w="38100">
              <a:solidFill>
                <a:srgbClr val="FFCC00"/>
              </a:solidFill>
              <a:miter lim="800000"/>
              <a:headEnd/>
              <a:tailEnd type="triangle" w="med" len="med"/>
            </a:ln>
          </p:spPr>
        </p:cxnSp>
        <p:sp>
          <p:nvSpPr>
            <p:cNvPr id="185434" name="AutoShape 90"/>
            <p:cNvSpPr>
              <a:spLocks noChangeArrowheads="1"/>
            </p:cNvSpPr>
            <p:nvPr/>
          </p:nvSpPr>
          <p:spPr bwMode="auto">
            <a:xfrm>
              <a:off x="1700" y="709"/>
              <a:ext cx="227" cy="227"/>
            </a:xfrm>
            <a:prstGeom prst="flowChartConnector">
              <a:avLst/>
            </a:prstGeom>
            <a:solidFill>
              <a:srgbClr val="FFFF99">
                <a:alpha val="20000"/>
              </a:srgbClr>
            </a:solidFill>
            <a:ln w="3810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pitchFamily="49" charset="0"/>
                  <a:ea typeface="楷体" pitchFamily="49" charset="-122"/>
                </a:rPr>
                <a:t>+</a:t>
              </a:r>
            </a:p>
          </p:txBody>
        </p:sp>
        <p:sp>
          <p:nvSpPr>
            <p:cNvPr id="185435" name="AutoShape 91"/>
            <p:cNvSpPr>
              <a:spLocks noChangeArrowheads="1"/>
            </p:cNvSpPr>
            <p:nvPr/>
          </p:nvSpPr>
          <p:spPr bwMode="auto">
            <a:xfrm>
              <a:off x="1700" y="1208"/>
              <a:ext cx="227" cy="227"/>
            </a:xfrm>
            <a:prstGeom prst="flowChartConnector">
              <a:avLst/>
            </a:prstGeom>
            <a:solidFill>
              <a:srgbClr val="FFFF99">
                <a:alpha val="20000"/>
              </a:srgbClr>
            </a:solidFill>
            <a:ln w="3810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pitchFamily="49" charset="0"/>
                  <a:ea typeface="楷体" pitchFamily="49" charset="-122"/>
                </a:rPr>
                <a:t>-</a:t>
              </a:r>
            </a:p>
          </p:txBody>
        </p:sp>
        <p:cxnSp>
          <p:nvCxnSpPr>
            <p:cNvPr id="8216" name="AutoShape 92"/>
            <p:cNvCxnSpPr>
              <a:cxnSpLocks noChangeShapeType="1"/>
              <a:stCxn id="185421" idx="3"/>
              <a:endCxn id="185435" idx="2"/>
            </p:cNvCxnSpPr>
            <p:nvPr/>
          </p:nvCxnSpPr>
          <p:spPr bwMode="auto">
            <a:xfrm>
              <a:off x="1169" y="1044"/>
              <a:ext cx="525" cy="278"/>
            </a:xfrm>
            <a:prstGeom prst="bentConnector3">
              <a:avLst>
                <a:gd name="adj1" fmla="val 50477"/>
              </a:avLst>
            </a:prstGeom>
            <a:noFill/>
            <a:ln w="38100">
              <a:solidFill>
                <a:srgbClr val="FFCC00"/>
              </a:solidFill>
              <a:miter lim="800000"/>
              <a:headEnd/>
              <a:tailEnd type="triangle" w="med" len="med"/>
            </a:ln>
          </p:spPr>
        </p:cxnSp>
        <p:cxnSp>
          <p:nvCxnSpPr>
            <p:cNvPr id="8217" name="AutoShape 93"/>
            <p:cNvCxnSpPr>
              <a:cxnSpLocks noChangeShapeType="1"/>
              <a:stCxn id="185434" idx="6"/>
              <a:endCxn id="185422" idx="1"/>
            </p:cNvCxnSpPr>
            <p:nvPr/>
          </p:nvCxnSpPr>
          <p:spPr bwMode="auto">
            <a:xfrm>
              <a:off x="1933" y="823"/>
              <a:ext cx="533" cy="226"/>
            </a:xfrm>
            <a:prstGeom prst="bentConnector3">
              <a:avLst>
                <a:gd name="adj1" fmla="val 49907"/>
              </a:avLst>
            </a:prstGeom>
            <a:noFill/>
            <a:ln w="38100">
              <a:solidFill>
                <a:srgbClr val="FFCC00"/>
              </a:solidFill>
              <a:miter lim="800000"/>
              <a:headEnd/>
              <a:tailEnd type="triangle" w="med" len="med"/>
            </a:ln>
          </p:spPr>
        </p:cxnSp>
        <p:cxnSp>
          <p:nvCxnSpPr>
            <p:cNvPr id="8218" name="AutoShape 94"/>
            <p:cNvCxnSpPr>
              <a:cxnSpLocks noChangeShapeType="1"/>
              <a:stCxn id="185435" idx="6"/>
              <a:endCxn id="185422" idx="1"/>
            </p:cNvCxnSpPr>
            <p:nvPr/>
          </p:nvCxnSpPr>
          <p:spPr bwMode="auto">
            <a:xfrm flipV="1">
              <a:off x="1933" y="1049"/>
              <a:ext cx="533" cy="273"/>
            </a:xfrm>
            <a:prstGeom prst="bentConnector3">
              <a:avLst>
                <a:gd name="adj1" fmla="val 49907"/>
              </a:avLst>
            </a:prstGeom>
            <a:noFill/>
            <a:ln w="38100">
              <a:solidFill>
                <a:srgbClr val="FFCC00"/>
              </a:solidFill>
              <a:miter lim="800000"/>
              <a:headEnd/>
              <a:tailEnd type="triangle" w="med" len="med"/>
            </a:ln>
          </p:spPr>
        </p:cxnSp>
        <p:cxnSp>
          <p:nvCxnSpPr>
            <p:cNvPr id="57" name="AutoShape 92"/>
            <p:cNvCxnSpPr>
              <a:cxnSpLocks noChangeShapeType="1"/>
              <a:stCxn id="185421" idx="3"/>
              <a:endCxn id="185422" idx="1"/>
            </p:cNvCxnSpPr>
            <p:nvPr/>
          </p:nvCxnSpPr>
          <p:spPr bwMode="auto">
            <a:xfrm>
              <a:off x="1169" y="1044"/>
              <a:ext cx="1303" cy="5"/>
            </a:xfrm>
            <a:prstGeom prst="bentConnector3">
              <a:avLst>
                <a:gd name="adj1" fmla="val 50000"/>
              </a:avLst>
            </a:prstGeom>
            <a:noFill/>
            <a:ln w="38100">
              <a:solidFill>
                <a:srgbClr val="FFCC00"/>
              </a:solidFill>
              <a:miter lim="800000"/>
              <a:headEnd/>
              <a:tailEnd type="triangle" w="med" len="med"/>
            </a:ln>
          </p:spPr>
        </p:cxnSp>
      </p:grpSp>
      <p:sp>
        <p:nvSpPr>
          <p:cNvPr id="185440" name="AutoShape 96"/>
          <p:cNvSpPr>
            <a:spLocks/>
          </p:cNvSpPr>
          <p:nvPr/>
        </p:nvSpPr>
        <p:spPr bwMode="auto">
          <a:xfrm>
            <a:off x="3927475" y="44450"/>
            <a:ext cx="1149350" cy="258763"/>
          </a:xfrm>
          <a:prstGeom prst="callout2">
            <a:avLst>
              <a:gd name="adj1" fmla="val 44171"/>
              <a:gd name="adj2" fmla="val -6630"/>
              <a:gd name="adj3" fmla="val 44171"/>
              <a:gd name="adj4" fmla="val -32319"/>
              <a:gd name="adj5" fmla="val 257056"/>
              <a:gd name="adj6" fmla="val -58977"/>
            </a:avLst>
          </a:prstGeom>
          <a:noFill/>
          <a:ln w="19050">
            <a:solidFill>
              <a:schemeClr val="tx1"/>
            </a:solidFill>
            <a:miter lim="800000"/>
            <a:headEnd/>
            <a:tailEnd/>
          </a:ln>
          <a:effectLst/>
        </p:spPr>
        <p:txBody>
          <a:bodyPr lIns="0" tIns="0" rIns="0" bIns="0" anchor="ctr" anchorCtr="1"/>
          <a:lstStyle/>
          <a:p>
            <a:pPr lvl="0" algn="ctr">
              <a:defRPr/>
            </a:pPr>
            <a:r>
              <a:rPr lang="zh-CN" altLang="en-US" b="1">
                <a:solidFill>
                  <a:srgbClr val="FFFFFF"/>
                </a:solidFill>
                <a:effectLst>
                  <a:outerShdw blurRad="38100" dist="38100" dir="2700000" algn="tl">
                    <a:srgbClr val="000000"/>
                  </a:outerShdw>
                </a:effectLst>
                <a:ea typeface="楷体_GB2312" pitchFamily="49" charset="-122"/>
              </a:rPr>
              <a:t>是否奇数</a:t>
            </a:r>
          </a:p>
        </p:txBody>
      </p:sp>
      <p:sp>
        <p:nvSpPr>
          <p:cNvPr id="185441" name="Rectangle 97"/>
          <p:cNvSpPr>
            <a:spLocks noChangeArrowheads="1"/>
          </p:cNvSpPr>
          <p:nvPr/>
        </p:nvSpPr>
        <p:spPr bwMode="auto">
          <a:xfrm>
            <a:off x="7887762" y="88900"/>
            <a:ext cx="1170513" cy="246221"/>
          </a:xfrm>
          <a:prstGeom prst="rect">
            <a:avLst/>
          </a:prstGeom>
          <a:noFill/>
          <a:ln w="9525">
            <a:noFill/>
            <a:miter lim="800000"/>
            <a:headEnd/>
            <a:tailEnd/>
          </a:ln>
          <a:effectLst/>
        </p:spPr>
        <p:txBody>
          <a:bodyPr wrap="none">
            <a:spAutoFit/>
          </a:bodyPr>
          <a:lstStyle/>
          <a:p>
            <a:pPr algn="r">
              <a:defRPr/>
            </a:pPr>
            <a:r>
              <a:rPr lang="en-US" altLang="en-US" sz="1000" dirty="0">
                <a:effectLst>
                  <a:outerShdw blurRad="38100" dist="38100" dir="2700000" algn="tl">
                    <a:srgbClr val="000000"/>
                  </a:outerShdw>
                </a:effectLst>
                <a:latin typeface="Arial" charset="0"/>
                <a:ea typeface="宋体" pitchFamily="2" charset="-122"/>
              </a:rPr>
              <a:t>1    PL/0语言描述</a:t>
            </a:r>
            <a:endParaRPr lang="zh-CN" altLang="en-US" sz="1000" dirty="0">
              <a:effectLst>
                <a:outerShdw blurRad="38100" dist="38100" dir="2700000" algn="tl">
                  <a:srgbClr val="000000"/>
                </a:outerShdw>
              </a:effectLst>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5440"/>
                                        </p:tgtEl>
                                        <p:attrNameLst>
                                          <p:attrName>style.visibility</p:attrName>
                                        </p:attrNameLst>
                                      </p:cBhvr>
                                      <p:to>
                                        <p:strVal val="visible"/>
                                      </p:to>
                                    </p:set>
                                    <p:animEffect transition="in" filter="wipe(left)">
                                      <p:cBhvr>
                                        <p:cTn id="7" dur="500"/>
                                        <p:tgtEl>
                                          <p:spTgt spid="185440"/>
                                        </p:tgtEl>
                                      </p:cBhvr>
                                    </p:animEffect>
                                  </p:childTnLst>
                                  <p:subTnLst>
                                    <p:set>
                                      <p:cBhvr override="childStyle">
                                        <p:cTn dur="1" fill="hold" display="0" masterRel="nextClick" afterEffect="1"/>
                                        <p:tgtEl>
                                          <p:spTgt spid="18544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44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4"/>
          <p:cNvSpPr>
            <a:spLocks noGrp="1"/>
          </p:cNvSpPr>
          <p:nvPr>
            <p:ph type="sldNum" sz="quarter" idx="11"/>
          </p:nvPr>
        </p:nvSpPr>
        <p:spPr>
          <a:noFill/>
        </p:spPr>
        <p:txBody>
          <a:bodyPr/>
          <a:lstStyle/>
          <a:p>
            <a:fld id="{0C7F6FCE-B45C-49B3-8911-CA0181AE6A41}" type="slidenum">
              <a:rPr lang="en-US" altLang="zh-CN" smtClean="0">
                <a:ea typeface="宋体" charset="-122"/>
              </a:rPr>
              <a:pPr/>
              <a:t>60</a:t>
            </a:fld>
            <a:endParaRPr lang="en-US" altLang="zh-CN">
              <a:ea typeface="宋体" charset="-122"/>
            </a:endParaRPr>
          </a:p>
        </p:txBody>
      </p:sp>
      <p:sp>
        <p:nvSpPr>
          <p:cNvPr id="7" name="页脚占位符 5"/>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131074" name="Rectangle 2"/>
          <p:cNvSpPr>
            <a:spLocks noGrp="1" noChangeArrowheads="1"/>
          </p:cNvSpPr>
          <p:nvPr>
            <p:ph type="body" idx="1"/>
          </p:nvPr>
        </p:nvSpPr>
        <p:spPr>
          <a:xfrm>
            <a:off x="468313" y="404813"/>
            <a:ext cx="8424862" cy="5678487"/>
          </a:xfrm>
        </p:spPr>
        <p:txBody>
          <a:bodyPr/>
          <a:lstStyle/>
          <a:p>
            <a:pPr eaLnBrk="1" hangingPunct="1">
              <a:defRPr/>
            </a:pPr>
            <a:r>
              <a:rPr lang="zh-CN" altLang="en-US"/>
              <a:t>具体的过程调用和结束，由下列指令完成：</a:t>
            </a:r>
          </a:p>
          <a:p>
            <a:pPr lvl="1" eaLnBrk="1" hangingPunct="1">
              <a:defRPr/>
            </a:pPr>
            <a:r>
              <a:rPr lang="en-US" altLang="zh-CN"/>
              <a:t>int 0 a</a:t>
            </a:r>
          </a:p>
          <a:p>
            <a:pPr lvl="2" eaLnBrk="1" hangingPunct="1">
              <a:defRPr/>
            </a:pPr>
            <a:r>
              <a:rPr lang="zh-CN" altLang="en-US"/>
              <a:t>在过程的目标程序的入口的指令，用于开辟数据段</a:t>
            </a:r>
          </a:p>
          <a:p>
            <a:pPr lvl="2" eaLnBrk="1" hangingPunct="1">
              <a:defRPr/>
            </a:pPr>
            <a:r>
              <a:rPr lang="en-US" altLang="zh-CN"/>
              <a:t>a=</a:t>
            </a:r>
            <a:r>
              <a:rPr lang="zh-CN" altLang="en-US"/>
              <a:t>局部变量个数</a:t>
            </a:r>
            <a:r>
              <a:rPr lang="en-US" altLang="zh-CN"/>
              <a:t>+3</a:t>
            </a:r>
          </a:p>
          <a:p>
            <a:pPr lvl="2" eaLnBrk="1" hangingPunct="1">
              <a:defRPr/>
            </a:pPr>
            <a:r>
              <a:rPr lang="zh-CN" altLang="en-US"/>
              <a:t>执行该指令后，栈顶寄存器</a:t>
            </a:r>
            <a:r>
              <a:rPr lang="en-US" altLang="zh-CN"/>
              <a:t>t</a:t>
            </a:r>
            <a:r>
              <a:rPr lang="zh-CN" altLang="en-US"/>
              <a:t>的值：</a:t>
            </a:r>
            <a:r>
              <a:rPr lang="en-US" altLang="zh-CN"/>
              <a:t>t:=t+a</a:t>
            </a:r>
          </a:p>
          <a:p>
            <a:pPr lvl="1" eaLnBrk="1" hangingPunct="1">
              <a:defRPr/>
            </a:pPr>
            <a:r>
              <a:rPr lang="en-US" altLang="zh-CN"/>
              <a:t>opr 0  0</a:t>
            </a:r>
          </a:p>
          <a:p>
            <a:pPr lvl="2" eaLnBrk="1" hangingPunct="1">
              <a:defRPr/>
            </a:pPr>
            <a:r>
              <a:rPr lang="zh-CN" altLang="en-US"/>
              <a:t>每个过程出口处的指令，用于完成释放数据段的工作，即退栈操作</a:t>
            </a:r>
          </a:p>
          <a:p>
            <a:pPr lvl="2" eaLnBrk="1" hangingPunct="1">
              <a:defRPr/>
            </a:pPr>
            <a:r>
              <a:rPr lang="zh-CN" altLang="en-US"/>
              <a:t>恢复调用该过程前正在运行的过程（或主程序）的数据段基地址寄存器和栈顶寄存器的值，并将返回地址送到指令地址寄存器中</a:t>
            </a:r>
          </a:p>
        </p:txBody>
      </p:sp>
      <p:sp>
        <p:nvSpPr>
          <p:cNvPr id="131075" name="Rectangle 3"/>
          <p:cNvSpPr>
            <a:spLocks noChangeArrowheads="1"/>
          </p:cNvSpPr>
          <p:nvPr/>
        </p:nvSpPr>
        <p:spPr bwMode="auto">
          <a:xfrm>
            <a:off x="685800" y="1752600"/>
            <a:ext cx="7772400" cy="41910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70000"/>
              <a:buFont typeface="Wingdings" pitchFamily="2" charset="2"/>
              <a:buChar char="n"/>
              <a:defRPr/>
            </a:pPr>
            <a:endParaRPr lang="zh-CN" altLang="zh-CN" sz="3600">
              <a:effectLst>
                <a:outerShdw blurRad="38100" dist="38100" dir="2700000" algn="tl">
                  <a:srgbClr val="000000"/>
                </a:outerShdw>
              </a:effectLst>
              <a:latin typeface="Courier New" pitchFamily="49" charset="0"/>
              <a:ea typeface="楷体_GB2312" pitchFamily="49" charset="-122"/>
            </a:endParaRPr>
          </a:p>
        </p:txBody>
      </p:sp>
      <p:sp>
        <p:nvSpPr>
          <p:cNvPr id="63494" name="Rectangle 8"/>
          <p:cNvSpPr>
            <a:spLocks noChangeArrowheads="1"/>
          </p:cNvSpPr>
          <p:nvPr/>
        </p:nvSpPr>
        <p:spPr bwMode="auto">
          <a:xfrm>
            <a:off x="5992813" y="88900"/>
            <a:ext cx="3065462" cy="244475"/>
          </a:xfrm>
          <a:prstGeom prst="rect">
            <a:avLst/>
          </a:prstGeom>
          <a:noFill/>
          <a:ln w="9525">
            <a:noFill/>
            <a:miter lim="800000"/>
            <a:headEnd/>
            <a:tailEnd/>
          </a:ln>
        </p:spPr>
        <p:txBody>
          <a:bodyPr wrap="none">
            <a:spAutoFit/>
          </a:bodyPr>
          <a:lstStyle/>
          <a:p>
            <a:pPr algn="r"/>
            <a:r>
              <a:rPr lang="en-US" altLang="en-US" sz="1000" dirty="0">
                <a:solidFill>
                  <a:schemeClr val="tx2"/>
                </a:solidFill>
                <a:latin typeface="Arial" charset="0"/>
              </a:rPr>
              <a:t>7 PL/0编译程序的目标代码解释执行时的存储分配</a:t>
            </a:r>
            <a:endParaRPr lang="zh-CN" altLang="en-US" sz="1000" dirty="0">
              <a:solidFill>
                <a:schemeClr val="tx2"/>
              </a:solidFill>
              <a:latin typeface="Arial"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4"/>
          <p:cNvSpPr>
            <a:spLocks noGrp="1"/>
          </p:cNvSpPr>
          <p:nvPr>
            <p:ph type="sldNum" sz="quarter" idx="11"/>
          </p:nvPr>
        </p:nvSpPr>
        <p:spPr>
          <a:noFill/>
        </p:spPr>
        <p:txBody>
          <a:bodyPr/>
          <a:lstStyle/>
          <a:p>
            <a:fld id="{0A07AC19-B38A-42B5-85E3-DF5E873E69A1}" type="slidenum">
              <a:rPr lang="en-US" altLang="zh-CN" smtClean="0">
                <a:ea typeface="宋体" charset="-122"/>
              </a:rPr>
              <a:pPr/>
              <a:t>61</a:t>
            </a:fld>
            <a:endParaRPr lang="en-US" altLang="zh-CN">
              <a:ea typeface="宋体" charset="-122"/>
            </a:endParaRPr>
          </a:p>
        </p:txBody>
      </p:sp>
      <p:sp>
        <p:nvSpPr>
          <p:cNvPr id="6" name="页脚占位符 5"/>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174082" name="Rectangle 2"/>
          <p:cNvSpPr>
            <a:spLocks noGrp="1" noRot="1" noChangeArrowheads="1"/>
          </p:cNvSpPr>
          <p:nvPr>
            <p:ph type="title"/>
          </p:nvPr>
        </p:nvSpPr>
        <p:spPr/>
        <p:txBody>
          <a:bodyPr/>
          <a:lstStyle/>
          <a:p>
            <a:pPr eaLnBrk="1" hangingPunct="1">
              <a:defRPr/>
            </a:pPr>
            <a:endParaRPr lang="zh-CN" altLang="zh-CN"/>
          </a:p>
        </p:txBody>
      </p:sp>
      <p:sp>
        <p:nvSpPr>
          <p:cNvPr id="174083" name="Rectangle 3"/>
          <p:cNvSpPr>
            <a:spLocks noGrp="1" noChangeArrowheads="1"/>
          </p:cNvSpPr>
          <p:nvPr>
            <p:ph type="body" idx="1"/>
          </p:nvPr>
        </p:nvSpPr>
        <p:spPr/>
        <p:txBody>
          <a:bodyPr/>
          <a:lstStyle/>
          <a:p>
            <a:pPr lvl="1" eaLnBrk="1" hangingPunct="1">
              <a:defRPr/>
            </a:pPr>
            <a:r>
              <a:rPr lang="en-US" altLang="zh-CN"/>
              <a:t>cal  l  a</a:t>
            </a:r>
          </a:p>
          <a:p>
            <a:pPr lvl="2" eaLnBrk="1" hangingPunct="1">
              <a:defRPr/>
            </a:pPr>
            <a:r>
              <a:rPr lang="zh-CN" altLang="en-US"/>
              <a:t>调用过程的目标指令，完成填写静态链、动态链、返回地址，给出被调用过程的基地址送入基址寄存器</a:t>
            </a:r>
            <a:r>
              <a:rPr lang="en-US" altLang="zh-CN"/>
              <a:t>B</a:t>
            </a:r>
            <a:r>
              <a:rPr lang="zh-CN" altLang="en-US"/>
              <a:t>中，目标程序的入口地址</a:t>
            </a:r>
            <a:r>
              <a:rPr lang="en-US" altLang="zh-CN"/>
              <a:t>A</a:t>
            </a:r>
            <a:r>
              <a:rPr lang="zh-CN" altLang="en-US"/>
              <a:t>的值送入指令地址寄存器</a:t>
            </a:r>
            <a:r>
              <a:rPr lang="en-US" altLang="zh-CN"/>
              <a:t>P</a:t>
            </a:r>
            <a:r>
              <a:rPr lang="zh-CN" altLang="en-US"/>
              <a:t>中，使指令从</a:t>
            </a:r>
            <a:r>
              <a:rPr lang="en-US" altLang="zh-CN"/>
              <a:t>A</a:t>
            </a:r>
            <a:r>
              <a:rPr lang="zh-CN" altLang="en-US"/>
              <a:t>开始执行</a:t>
            </a:r>
          </a:p>
          <a:p>
            <a:pPr lvl="2" eaLnBrk="1" hangingPunct="1">
              <a:defRPr/>
            </a:pPr>
            <a:r>
              <a:rPr lang="en-US" altLang="zh-CN"/>
              <a:t>l</a:t>
            </a:r>
            <a:r>
              <a:rPr lang="zh-CN" altLang="en-US"/>
              <a:t>：层次差（该过程的调用和定义过程的差），作用寻找静态链的依据。解释执行时用</a:t>
            </a:r>
            <a:r>
              <a:rPr lang="en-US" altLang="zh-CN"/>
              <a:t>base(L)</a:t>
            </a:r>
            <a:r>
              <a:rPr lang="zh-CN" altLang="en-US"/>
              <a:t>过程来找静态链</a:t>
            </a:r>
          </a:p>
          <a:p>
            <a:pPr lvl="2" eaLnBrk="1" hangingPunct="1">
              <a:defRPr/>
            </a:pPr>
            <a:r>
              <a:rPr lang="en-US" altLang="zh-CN"/>
              <a:t>a</a:t>
            </a:r>
            <a:r>
              <a:rPr lang="zh-CN" altLang="en-US"/>
              <a:t>：被调用过程的入口地址</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4"/>
          <p:cNvSpPr>
            <a:spLocks noGrp="1"/>
          </p:cNvSpPr>
          <p:nvPr>
            <p:ph type="sldNum" sz="quarter" idx="11"/>
          </p:nvPr>
        </p:nvSpPr>
        <p:spPr>
          <a:noFill/>
        </p:spPr>
        <p:txBody>
          <a:bodyPr/>
          <a:lstStyle/>
          <a:p>
            <a:fld id="{9BEC8412-9B83-485B-AE7D-91CD997CBE65}" type="slidenum">
              <a:rPr lang="en-US" altLang="zh-CN" smtClean="0">
                <a:ea typeface="宋体" charset="-122"/>
              </a:rPr>
              <a:pPr/>
              <a:t>62</a:t>
            </a:fld>
            <a:endParaRPr lang="en-US" altLang="zh-CN">
              <a:ea typeface="宋体" charset="-122"/>
            </a:endParaRPr>
          </a:p>
        </p:txBody>
      </p:sp>
      <p:sp>
        <p:nvSpPr>
          <p:cNvPr id="6" name="页脚占位符 5"/>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270338" name="Rectangle 2"/>
          <p:cNvSpPr>
            <a:spLocks noGrp="1" noRot="1" noChangeArrowheads="1"/>
          </p:cNvSpPr>
          <p:nvPr>
            <p:ph type="title"/>
          </p:nvPr>
        </p:nvSpPr>
        <p:spPr/>
        <p:txBody>
          <a:bodyPr/>
          <a:lstStyle/>
          <a:p>
            <a:pPr eaLnBrk="1" hangingPunct="1">
              <a:defRPr/>
            </a:pPr>
            <a:r>
              <a:rPr lang="en-US" altLang="zh-CN"/>
              <a:t>PL/0</a:t>
            </a:r>
            <a:r>
              <a:rPr lang="zh-CN" altLang="en-US"/>
              <a:t>语言编译器的改进方案</a:t>
            </a:r>
          </a:p>
        </p:txBody>
      </p:sp>
      <p:sp>
        <p:nvSpPr>
          <p:cNvPr id="270339" name="Rectangle 3"/>
          <p:cNvSpPr>
            <a:spLocks noGrp="1" noChangeArrowheads="1"/>
          </p:cNvSpPr>
          <p:nvPr>
            <p:ph type="body" idx="1"/>
          </p:nvPr>
        </p:nvSpPr>
        <p:spPr/>
        <p:txBody>
          <a:bodyPr/>
          <a:lstStyle/>
          <a:p>
            <a:pPr eaLnBrk="1" hangingPunct="1">
              <a:lnSpc>
                <a:spcPct val="90000"/>
              </a:lnSpc>
              <a:defRPr/>
            </a:pPr>
            <a:r>
              <a:rPr lang="zh-CN" altLang="en-US"/>
              <a:t>注释</a:t>
            </a:r>
          </a:p>
          <a:p>
            <a:pPr lvl="1" eaLnBrk="1" hangingPunct="1">
              <a:lnSpc>
                <a:spcPct val="90000"/>
              </a:lnSpc>
              <a:defRPr/>
            </a:pPr>
            <a:r>
              <a:rPr lang="zh-CN" altLang="en-US"/>
              <a:t>增加 </a:t>
            </a:r>
            <a:r>
              <a:rPr lang="en-US" altLang="zh-CN"/>
              <a:t>/* … */</a:t>
            </a:r>
            <a:r>
              <a:rPr lang="zh-CN" altLang="en-US"/>
              <a:t>的段落注释</a:t>
            </a:r>
          </a:p>
          <a:p>
            <a:pPr lvl="1" eaLnBrk="1" hangingPunct="1">
              <a:lnSpc>
                <a:spcPct val="90000"/>
              </a:lnSpc>
              <a:defRPr/>
            </a:pPr>
            <a:r>
              <a:rPr lang="zh-CN" altLang="en-US"/>
              <a:t>增加 </a:t>
            </a:r>
            <a:r>
              <a:rPr lang="en-US" altLang="zh-CN"/>
              <a:t>//</a:t>
            </a:r>
            <a:r>
              <a:rPr lang="zh-CN" altLang="en-US"/>
              <a:t>开始的行注释</a:t>
            </a:r>
          </a:p>
          <a:p>
            <a:pPr eaLnBrk="1" hangingPunct="1">
              <a:lnSpc>
                <a:spcPct val="90000"/>
              </a:lnSpc>
              <a:defRPr/>
            </a:pPr>
            <a:r>
              <a:rPr lang="zh-CN" altLang="en-US"/>
              <a:t>字母不区分大小写</a:t>
            </a:r>
          </a:p>
          <a:p>
            <a:pPr eaLnBrk="1" hangingPunct="1">
              <a:lnSpc>
                <a:spcPct val="90000"/>
              </a:lnSpc>
              <a:defRPr/>
            </a:pPr>
            <a:r>
              <a:rPr lang="zh-CN" altLang="en-US"/>
              <a:t>增加数据类型</a:t>
            </a:r>
          </a:p>
          <a:p>
            <a:pPr lvl="1" eaLnBrk="1" hangingPunct="1">
              <a:lnSpc>
                <a:spcPct val="90000"/>
              </a:lnSpc>
              <a:defRPr/>
            </a:pPr>
            <a:r>
              <a:rPr lang="en-US" altLang="zh-CN"/>
              <a:t>integer</a:t>
            </a:r>
            <a:r>
              <a:rPr lang="zh-CN" altLang="en-US"/>
              <a:t>整型和</a:t>
            </a:r>
            <a:r>
              <a:rPr lang="en-US" altLang="zh-CN"/>
              <a:t>real</a:t>
            </a:r>
            <a:r>
              <a:rPr lang="zh-CN" altLang="en-US"/>
              <a:t>实型，包括：常数和变量。</a:t>
            </a:r>
          </a:p>
          <a:p>
            <a:pPr lvl="1" eaLnBrk="1" hangingPunct="1">
              <a:lnSpc>
                <a:spcPct val="90000"/>
              </a:lnSpc>
              <a:defRPr/>
            </a:pPr>
            <a:r>
              <a:rPr lang="zh-CN" altLang="en-US"/>
              <a:t>变量定义修改为</a:t>
            </a:r>
            <a:r>
              <a:rPr lang="en-US" altLang="zh-CN"/>
              <a:t>: var a,b:integer</a:t>
            </a:r>
            <a:r>
              <a:rPr lang="zh-CN" altLang="en-US"/>
              <a:t>；</a:t>
            </a:r>
            <a:r>
              <a:rPr lang="en-US" altLang="zh-CN"/>
              <a:t>c,d:real;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2"/>
          <p:cNvSpPr>
            <a:spLocks noGrp="1"/>
          </p:cNvSpPr>
          <p:nvPr>
            <p:ph type="sldNum" sz="quarter" idx="11"/>
          </p:nvPr>
        </p:nvSpPr>
        <p:spPr>
          <a:noFill/>
        </p:spPr>
        <p:txBody>
          <a:bodyPr/>
          <a:lstStyle/>
          <a:p>
            <a:fld id="{44D58F06-39B1-4941-9F65-F9BE6688C128}" type="slidenum">
              <a:rPr lang="en-US" altLang="zh-CN" smtClean="0">
                <a:ea typeface="宋体" charset="-122"/>
              </a:rPr>
              <a:pPr/>
              <a:t>7</a:t>
            </a:fld>
            <a:endParaRPr lang="en-US" altLang="zh-CN">
              <a:ea typeface="宋体" charset="-122"/>
            </a:endParaRPr>
          </a:p>
        </p:txBody>
      </p:sp>
      <p:sp>
        <p:nvSpPr>
          <p:cNvPr id="36" name="页脚占位符 3"/>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grpSp>
        <p:nvGrpSpPr>
          <p:cNvPr id="9220" name="Group 62"/>
          <p:cNvGrpSpPr>
            <a:grpSpLocks/>
          </p:cNvGrpSpPr>
          <p:nvPr/>
        </p:nvGrpSpPr>
        <p:grpSpPr bwMode="auto">
          <a:xfrm>
            <a:off x="685800" y="1458913"/>
            <a:ext cx="7993063" cy="1898650"/>
            <a:chOff x="432" y="2506"/>
            <a:chExt cx="5035" cy="1196"/>
          </a:xfrm>
        </p:grpSpPr>
        <p:sp>
          <p:nvSpPr>
            <p:cNvPr id="186409" name="Text Box 41"/>
            <p:cNvSpPr txBox="1">
              <a:spLocks noChangeArrowheads="1"/>
            </p:cNvSpPr>
            <p:nvPr/>
          </p:nvSpPr>
          <p:spPr bwMode="auto">
            <a:xfrm>
              <a:off x="432" y="2506"/>
              <a:ext cx="738" cy="250"/>
            </a:xfrm>
            <a:prstGeom prst="rect">
              <a:avLst/>
            </a:prstGeom>
            <a:noFill/>
            <a:ln w="38100" algn="ctr">
              <a:noFill/>
              <a:miter lim="800000"/>
              <a:headEnd/>
              <a:tailEnd/>
            </a:ln>
            <a:effectLst/>
          </p:spPr>
          <p:txBody>
            <a:bodyPr anchor="ctr" anchorCtr="1"/>
            <a:lstStyle/>
            <a:p>
              <a:pPr algn="ctr">
                <a:defRPr/>
              </a:pPr>
              <a:r>
                <a:rPr kumimoji="1" lang="zh-CN" altLang="en-US" b="1">
                  <a:effectLst>
                    <a:outerShdw blurRad="38100" dist="38100" dir="2700000" algn="tl">
                      <a:srgbClr val="000000"/>
                    </a:outerShdw>
                  </a:effectLst>
                  <a:latin typeface="+mn-lt"/>
                  <a:ea typeface="楷体" pitchFamily="49" charset="-122"/>
                </a:rPr>
                <a:t>项</a:t>
              </a:r>
            </a:p>
          </p:txBody>
        </p:sp>
        <p:sp>
          <p:nvSpPr>
            <p:cNvPr id="186410" name="Text Box 42"/>
            <p:cNvSpPr txBox="1">
              <a:spLocks noChangeArrowheads="1"/>
            </p:cNvSpPr>
            <p:nvPr/>
          </p:nvSpPr>
          <p:spPr bwMode="auto">
            <a:xfrm>
              <a:off x="2473" y="2522"/>
              <a:ext cx="453" cy="227"/>
            </a:xfrm>
            <a:prstGeom prst="rect">
              <a:avLst/>
            </a:prstGeom>
            <a:solidFill>
              <a:srgbClr val="FFCCCC">
                <a:alpha val="20000"/>
              </a:srgbClr>
            </a:solidFill>
            <a:ln w="38100" algn="ctr">
              <a:solidFill>
                <a:srgbClr val="FF0000"/>
              </a:solidFill>
              <a:miter lim="800000"/>
              <a:headEnd/>
              <a:tailEnd/>
            </a:ln>
            <a:effectLst/>
          </p:spPr>
          <p:txBody>
            <a:bodyPr anchor="ctr" anchorCtr="1"/>
            <a:lstStyle/>
            <a:p>
              <a:pPr algn="ctr">
                <a:defRPr/>
              </a:pPr>
              <a:r>
                <a:rPr kumimoji="1" lang="zh-CN" altLang="en-US" b="1">
                  <a:effectLst>
                    <a:outerShdw blurRad="38100" dist="38100" dir="2700000" algn="tl">
                      <a:srgbClr val="000000"/>
                    </a:outerShdw>
                  </a:effectLst>
                  <a:latin typeface="+mn-lt"/>
                  <a:ea typeface="楷体" pitchFamily="49" charset="-122"/>
                </a:rPr>
                <a:t>因子</a:t>
              </a:r>
            </a:p>
          </p:txBody>
        </p:sp>
        <p:sp>
          <p:nvSpPr>
            <p:cNvPr id="186411" name="AutoShape 43"/>
            <p:cNvSpPr>
              <a:spLocks noChangeArrowheads="1"/>
            </p:cNvSpPr>
            <p:nvPr/>
          </p:nvSpPr>
          <p:spPr bwMode="auto">
            <a:xfrm>
              <a:off x="4423" y="2976"/>
              <a:ext cx="227" cy="227"/>
            </a:xfrm>
            <a:prstGeom prst="flowChartConnector">
              <a:avLst/>
            </a:prstGeom>
            <a:solidFill>
              <a:srgbClr val="FFFF99">
                <a:alpha val="20000"/>
              </a:srgbClr>
            </a:solidFill>
            <a:ln w="3810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a:ea typeface="楷体" pitchFamily="49" charset="-122"/>
                </a:rPr>
                <a:t>*</a:t>
              </a:r>
            </a:p>
          </p:txBody>
        </p:sp>
        <p:cxnSp>
          <p:nvCxnSpPr>
            <p:cNvPr id="9242" name="AutoShape 44"/>
            <p:cNvCxnSpPr>
              <a:cxnSpLocks noChangeShapeType="1"/>
              <a:stCxn id="186410" idx="3"/>
              <a:endCxn id="186417" idx="1"/>
            </p:cNvCxnSpPr>
            <p:nvPr/>
          </p:nvCxnSpPr>
          <p:spPr bwMode="auto">
            <a:xfrm>
              <a:off x="2932" y="2636"/>
              <a:ext cx="2308" cy="0"/>
            </a:xfrm>
            <a:prstGeom prst="straightConnector1">
              <a:avLst/>
            </a:prstGeom>
            <a:noFill/>
            <a:ln w="38100">
              <a:solidFill>
                <a:srgbClr val="FFCC00"/>
              </a:solidFill>
              <a:round/>
              <a:headEnd/>
              <a:tailEnd type="triangle" w="med" len="med"/>
            </a:ln>
          </p:spPr>
        </p:cxnSp>
        <p:sp>
          <p:nvSpPr>
            <p:cNvPr id="186413" name="Text Box 45"/>
            <p:cNvSpPr txBox="1">
              <a:spLocks noChangeArrowheads="1"/>
            </p:cNvSpPr>
            <p:nvPr/>
          </p:nvSpPr>
          <p:spPr bwMode="auto">
            <a:xfrm>
              <a:off x="3426" y="3203"/>
              <a:ext cx="453" cy="227"/>
            </a:xfrm>
            <a:prstGeom prst="rect">
              <a:avLst/>
            </a:prstGeom>
            <a:solidFill>
              <a:srgbClr val="FFCCCC">
                <a:alpha val="20000"/>
              </a:srgbClr>
            </a:solidFill>
            <a:ln w="38100" algn="ctr">
              <a:solidFill>
                <a:srgbClr val="FF0000"/>
              </a:solidFill>
              <a:miter lim="800000"/>
              <a:headEnd/>
              <a:tailEnd/>
            </a:ln>
            <a:effectLst/>
          </p:spPr>
          <p:txBody>
            <a:bodyPr anchor="ctr" anchorCtr="1"/>
            <a:lstStyle/>
            <a:p>
              <a:pPr algn="ctr">
                <a:defRPr/>
              </a:pPr>
              <a:r>
                <a:rPr kumimoji="1" lang="zh-CN" altLang="en-US" b="1">
                  <a:effectLst>
                    <a:outerShdw blurRad="38100" dist="38100" dir="2700000" algn="tl">
                      <a:srgbClr val="000000"/>
                    </a:outerShdw>
                  </a:effectLst>
                  <a:latin typeface="+mn-lt"/>
                  <a:ea typeface="楷体" pitchFamily="49" charset="-122"/>
                </a:rPr>
                <a:t>因子</a:t>
              </a:r>
            </a:p>
          </p:txBody>
        </p:sp>
        <p:sp>
          <p:nvSpPr>
            <p:cNvPr id="186414" name="AutoShape 46"/>
            <p:cNvSpPr>
              <a:spLocks noChangeArrowheads="1"/>
            </p:cNvSpPr>
            <p:nvPr/>
          </p:nvSpPr>
          <p:spPr bwMode="auto">
            <a:xfrm>
              <a:off x="4423" y="3475"/>
              <a:ext cx="227" cy="227"/>
            </a:xfrm>
            <a:prstGeom prst="flowChartConnector">
              <a:avLst/>
            </a:prstGeom>
            <a:solidFill>
              <a:srgbClr val="FFFF99">
                <a:alpha val="20000"/>
              </a:srgbClr>
            </a:solidFill>
            <a:ln w="3810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a:ea typeface="楷体" pitchFamily="49" charset="-122"/>
                </a:rPr>
                <a:t>/</a:t>
              </a:r>
            </a:p>
          </p:txBody>
        </p:sp>
        <p:cxnSp>
          <p:nvCxnSpPr>
            <p:cNvPr id="9245" name="AutoShape 47"/>
            <p:cNvCxnSpPr>
              <a:cxnSpLocks noChangeShapeType="1"/>
            </p:cNvCxnSpPr>
            <p:nvPr/>
          </p:nvCxnSpPr>
          <p:spPr bwMode="auto">
            <a:xfrm rot="10800000" flipV="1">
              <a:off x="3420" y="2636"/>
              <a:ext cx="1820" cy="681"/>
            </a:xfrm>
            <a:prstGeom prst="bentConnector3">
              <a:avLst>
                <a:gd name="adj1" fmla="val 107583"/>
              </a:avLst>
            </a:prstGeom>
            <a:noFill/>
            <a:ln w="38100">
              <a:solidFill>
                <a:srgbClr val="FFCC00"/>
              </a:solidFill>
              <a:miter lim="800000"/>
              <a:headEnd/>
              <a:tailEnd/>
            </a:ln>
          </p:spPr>
        </p:cxnSp>
        <p:sp>
          <p:nvSpPr>
            <p:cNvPr id="186417" name="Rectangle 49"/>
            <p:cNvSpPr>
              <a:spLocks noChangeArrowheads="1"/>
            </p:cNvSpPr>
            <p:nvPr/>
          </p:nvSpPr>
          <p:spPr bwMode="auto">
            <a:xfrm>
              <a:off x="5240" y="2522"/>
              <a:ext cx="227" cy="227"/>
            </a:xfrm>
            <a:prstGeom prst="rect">
              <a:avLst/>
            </a:prstGeom>
            <a:noFill/>
            <a:ln w="38100" algn="ctr">
              <a:noFill/>
              <a:miter lim="800000"/>
              <a:headEnd/>
              <a:tailEnd/>
            </a:ln>
            <a:effectLst/>
          </p:spPr>
          <p:txBody>
            <a:bodyPr wrap="none" lIns="0" tIns="0" rIns="0" bIns="0" anchor="ctr"/>
            <a:lstStyle/>
            <a:p>
              <a:pPr>
                <a:defRPr/>
              </a:pPr>
              <a:endParaRPr lang="zh-CN" altLang="en-US">
                <a:latin typeface="+mn-lt"/>
                <a:ea typeface="楷体" pitchFamily="49" charset="-122"/>
              </a:endParaRPr>
            </a:p>
          </p:txBody>
        </p:sp>
        <p:cxnSp>
          <p:nvCxnSpPr>
            <p:cNvPr id="9247" name="AutoShape 50"/>
            <p:cNvCxnSpPr>
              <a:cxnSpLocks noChangeShapeType="1"/>
            </p:cNvCxnSpPr>
            <p:nvPr/>
          </p:nvCxnSpPr>
          <p:spPr bwMode="auto">
            <a:xfrm rot="10800000" flipV="1">
              <a:off x="3885" y="3090"/>
              <a:ext cx="532" cy="227"/>
            </a:xfrm>
            <a:prstGeom prst="bentConnector3">
              <a:avLst>
                <a:gd name="adj1" fmla="val 50000"/>
              </a:avLst>
            </a:prstGeom>
            <a:noFill/>
            <a:ln w="38100">
              <a:solidFill>
                <a:srgbClr val="FFCC00"/>
              </a:solidFill>
              <a:miter lim="800000"/>
              <a:headEnd/>
              <a:tailEnd type="triangle" w="med" len="med"/>
            </a:ln>
          </p:spPr>
        </p:cxnSp>
        <p:cxnSp>
          <p:nvCxnSpPr>
            <p:cNvPr id="9248" name="AutoShape 51"/>
            <p:cNvCxnSpPr>
              <a:cxnSpLocks noChangeShapeType="1"/>
            </p:cNvCxnSpPr>
            <p:nvPr/>
          </p:nvCxnSpPr>
          <p:spPr bwMode="auto">
            <a:xfrm rot="10800000">
              <a:off x="3885" y="3317"/>
              <a:ext cx="532" cy="272"/>
            </a:xfrm>
            <a:prstGeom prst="bentConnector3">
              <a:avLst>
                <a:gd name="adj1" fmla="val 50000"/>
              </a:avLst>
            </a:prstGeom>
            <a:noFill/>
            <a:ln w="38100">
              <a:solidFill>
                <a:srgbClr val="FFCC00"/>
              </a:solidFill>
              <a:miter lim="800000"/>
              <a:headEnd/>
              <a:tailEnd type="triangle" w="med" len="med"/>
            </a:ln>
          </p:spPr>
        </p:cxnSp>
        <p:cxnSp>
          <p:nvCxnSpPr>
            <p:cNvPr id="9249" name="AutoShape 52"/>
            <p:cNvCxnSpPr>
              <a:cxnSpLocks noChangeShapeType="1"/>
            </p:cNvCxnSpPr>
            <p:nvPr/>
          </p:nvCxnSpPr>
          <p:spPr bwMode="auto">
            <a:xfrm rot="10800000" flipV="1">
              <a:off x="4656" y="2636"/>
              <a:ext cx="584" cy="454"/>
            </a:xfrm>
            <a:prstGeom prst="bentConnector3">
              <a:avLst>
                <a:gd name="adj1" fmla="val 50514"/>
              </a:avLst>
            </a:prstGeom>
            <a:noFill/>
            <a:ln w="38100">
              <a:solidFill>
                <a:srgbClr val="FFCC00"/>
              </a:solidFill>
              <a:miter lim="800000"/>
              <a:headEnd/>
              <a:tailEnd type="triangle" w="med" len="med"/>
            </a:ln>
          </p:spPr>
        </p:cxnSp>
        <p:cxnSp>
          <p:nvCxnSpPr>
            <p:cNvPr id="9250" name="AutoShape 53"/>
            <p:cNvCxnSpPr>
              <a:cxnSpLocks noChangeShapeType="1"/>
            </p:cNvCxnSpPr>
            <p:nvPr/>
          </p:nvCxnSpPr>
          <p:spPr bwMode="auto">
            <a:xfrm rot="10800000" flipV="1">
              <a:off x="4656" y="2636"/>
              <a:ext cx="584" cy="953"/>
            </a:xfrm>
            <a:prstGeom prst="bentConnector3">
              <a:avLst>
                <a:gd name="adj1" fmla="val 50514"/>
              </a:avLst>
            </a:prstGeom>
            <a:noFill/>
            <a:ln w="38100">
              <a:solidFill>
                <a:srgbClr val="FFCC00"/>
              </a:solidFill>
              <a:miter lim="800000"/>
              <a:headEnd/>
              <a:tailEnd type="triangle" w="med" len="med"/>
            </a:ln>
          </p:spPr>
        </p:cxnSp>
        <p:cxnSp>
          <p:nvCxnSpPr>
            <p:cNvPr id="9251" name="AutoShape 61"/>
            <p:cNvCxnSpPr>
              <a:cxnSpLocks noChangeShapeType="1"/>
              <a:stCxn id="186409" idx="3"/>
              <a:endCxn id="186410" idx="1"/>
            </p:cNvCxnSpPr>
            <p:nvPr/>
          </p:nvCxnSpPr>
          <p:spPr bwMode="auto">
            <a:xfrm>
              <a:off x="1170" y="2631"/>
              <a:ext cx="1297" cy="5"/>
            </a:xfrm>
            <a:prstGeom prst="straightConnector1">
              <a:avLst/>
            </a:prstGeom>
            <a:noFill/>
            <a:ln w="38100">
              <a:solidFill>
                <a:srgbClr val="FFCC00"/>
              </a:solidFill>
              <a:round/>
              <a:headEnd/>
              <a:tailEnd type="triangle" w="med" len="med"/>
            </a:ln>
          </p:spPr>
        </p:cxnSp>
      </p:grpSp>
      <p:sp>
        <p:nvSpPr>
          <p:cNvPr id="186431" name="Oval 63">
            <a:hlinkClick r:id="rId3" action="ppaction://hlinksldjump"/>
          </p:cNvPr>
          <p:cNvSpPr>
            <a:spLocks noChangeArrowheads="1"/>
          </p:cNvSpPr>
          <p:nvPr/>
        </p:nvSpPr>
        <p:spPr bwMode="auto">
          <a:xfrm>
            <a:off x="539750" y="3357563"/>
            <a:ext cx="1368425" cy="358775"/>
          </a:xfrm>
          <a:prstGeom prst="ellipse">
            <a:avLst/>
          </a:prstGeom>
          <a:solidFill>
            <a:srgbClr val="CCECFF">
              <a:alpha val="20000"/>
            </a:srgbClr>
          </a:solidFill>
          <a:ln w="38100" algn="ctr">
            <a:solidFill>
              <a:srgbClr val="6666FF"/>
            </a:solidFill>
            <a:prstDash val="sysDot"/>
            <a:round/>
            <a:headEnd/>
            <a:tailEnd/>
          </a:ln>
          <a:effectLst/>
        </p:spPr>
        <p:txBody>
          <a:bodyPr wrap="none" lIns="0" tIns="0" rIns="0" bIns="0" anchor="ctr"/>
          <a:lstStyle/>
          <a:p>
            <a:pPr lvl="0" algn="ctr">
              <a:defRPr/>
            </a:pPr>
            <a:r>
              <a:rPr kumimoji="1" lang="zh-CN" altLang="en-US" b="1">
                <a:solidFill>
                  <a:srgbClr val="FFFFFF"/>
                </a:solidFill>
                <a:effectLst>
                  <a:outerShdw blurRad="38100" dist="38100" dir="2700000" algn="tl">
                    <a:srgbClr val="000000"/>
                  </a:outerShdw>
                </a:effectLst>
                <a:latin typeface="Courier New"/>
                <a:ea typeface="楷体" pitchFamily="49" charset="-122"/>
              </a:rPr>
              <a:t>调用过程</a:t>
            </a:r>
          </a:p>
        </p:txBody>
      </p:sp>
      <p:grpSp>
        <p:nvGrpSpPr>
          <p:cNvPr id="9222" name="Group 64"/>
          <p:cNvGrpSpPr>
            <a:grpSpLocks/>
          </p:cNvGrpSpPr>
          <p:nvPr/>
        </p:nvGrpSpPr>
        <p:grpSpPr bwMode="auto">
          <a:xfrm>
            <a:off x="684213" y="4200525"/>
            <a:ext cx="8351837" cy="1749425"/>
            <a:chOff x="431" y="287"/>
            <a:chExt cx="5261" cy="1102"/>
          </a:xfrm>
        </p:grpSpPr>
        <p:sp>
          <p:nvSpPr>
            <p:cNvPr id="186433" name="Text Box 65"/>
            <p:cNvSpPr txBox="1">
              <a:spLocks noChangeArrowheads="1"/>
            </p:cNvSpPr>
            <p:nvPr/>
          </p:nvSpPr>
          <p:spPr bwMode="auto">
            <a:xfrm>
              <a:off x="431" y="287"/>
              <a:ext cx="738" cy="250"/>
            </a:xfrm>
            <a:prstGeom prst="rect">
              <a:avLst/>
            </a:prstGeom>
            <a:noFill/>
            <a:ln w="38100" algn="ctr">
              <a:noFill/>
              <a:miter lim="800000"/>
              <a:headEnd/>
              <a:tailEnd/>
            </a:ln>
            <a:effectLst/>
          </p:spPr>
          <p:txBody>
            <a:bodyPr anchor="ctr" anchorCtr="1"/>
            <a:lstStyle/>
            <a:p>
              <a:pPr algn="ctr">
                <a:defRPr/>
              </a:pPr>
              <a:r>
                <a:rPr kumimoji="1" lang="zh-CN" altLang="en-US" b="1">
                  <a:effectLst>
                    <a:outerShdw blurRad="38100" dist="38100" dir="2700000" algn="tl">
                      <a:srgbClr val="000000"/>
                    </a:outerShdw>
                  </a:effectLst>
                  <a:latin typeface="+mn-lt"/>
                  <a:ea typeface="楷体" pitchFamily="49" charset="-122"/>
                </a:rPr>
                <a:t>因子</a:t>
              </a:r>
            </a:p>
          </p:txBody>
        </p:sp>
        <p:sp>
          <p:nvSpPr>
            <p:cNvPr id="186434" name="AutoShape 66"/>
            <p:cNvSpPr>
              <a:spLocks noChangeArrowheads="1"/>
            </p:cNvSpPr>
            <p:nvPr/>
          </p:nvSpPr>
          <p:spPr bwMode="auto">
            <a:xfrm>
              <a:off x="2934" y="310"/>
              <a:ext cx="793" cy="227"/>
            </a:xfrm>
            <a:prstGeom prst="roundRect">
              <a:avLst>
                <a:gd name="adj" fmla="val 44852"/>
              </a:avLst>
            </a:prstGeom>
            <a:solidFill>
              <a:srgbClr val="FFFF99">
                <a:alpha val="20000"/>
              </a:srgbClr>
            </a:solidFill>
            <a:ln w="3810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a:ea typeface="楷体" pitchFamily="49" charset="-122"/>
                </a:rPr>
                <a:t>ident</a:t>
              </a:r>
            </a:p>
          </p:txBody>
        </p:sp>
        <p:cxnSp>
          <p:nvCxnSpPr>
            <p:cNvPr id="9226" name="AutoShape 67"/>
            <p:cNvCxnSpPr>
              <a:cxnSpLocks noChangeShapeType="1"/>
              <a:stCxn id="186433" idx="3"/>
              <a:endCxn id="186434" idx="1"/>
            </p:cNvCxnSpPr>
            <p:nvPr/>
          </p:nvCxnSpPr>
          <p:spPr bwMode="auto">
            <a:xfrm>
              <a:off x="1169" y="412"/>
              <a:ext cx="1759" cy="12"/>
            </a:xfrm>
            <a:prstGeom prst="straightConnector1">
              <a:avLst/>
            </a:prstGeom>
            <a:noFill/>
            <a:ln w="38100">
              <a:solidFill>
                <a:srgbClr val="FFCC00"/>
              </a:solidFill>
              <a:round/>
              <a:headEnd/>
              <a:tailEnd type="triangle" w="med" len="med"/>
            </a:ln>
          </p:spPr>
        </p:cxnSp>
        <p:cxnSp>
          <p:nvCxnSpPr>
            <p:cNvPr id="9227" name="AutoShape 68"/>
            <p:cNvCxnSpPr>
              <a:cxnSpLocks noChangeShapeType="1"/>
              <a:stCxn id="186434" idx="3"/>
              <a:endCxn id="186441" idx="1"/>
            </p:cNvCxnSpPr>
            <p:nvPr/>
          </p:nvCxnSpPr>
          <p:spPr bwMode="auto">
            <a:xfrm>
              <a:off x="3733" y="424"/>
              <a:ext cx="1687" cy="0"/>
            </a:xfrm>
            <a:prstGeom prst="straightConnector1">
              <a:avLst/>
            </a:prstGeom>
            <a:noFill/>
            <a:ln w="38100">
              <a:solidFill>
                <a:srgbClr val="FFCC00"/>
              </a:solidFill>
              <a:round/>
              <a:headEnd/>
              <a:tailEnd type="triangle" w="med" len="med"/>
            </a:ln>
          </p:spPr>
        </p:cxnSp>
        <p:sp>
          <p:nvSpPr>
            <p:cNvPr id="186437" name="Text Box 69"/>
            <p:cNvSpPr txBox="1">
              <a:spLocks noChangeArrowheads="1"/>
            </p:cNvSpPr>
            <p:nvPr/>
          </p:nvSpPr>
          <p:spPr bwMode="auto">
            <a:xfrm>
              <a:off x="2960" y="1162"/>
              <a:ext cx="793" cy="227"/>
            </a:xfrm>
            <a:prstGeom prst="rect">
              <a:avLst/>
            </a:prstGeom>
            <a:solidFill>
              <a:srgbClr val="FFCCCC">
                <a:alpha val="20000"/>
              </a:srgbClr>
            </a:solidFill>
            <a:ln w="38100" algn="ctr">
              <a:solidFill>
                <a:srgbClr val="FF0000"/>
              </a:solidFill>
              <a:miter lim="800000"/>
              <a:headEnd/>
              <a:tailEnd/>
            </a:ln>
            <a:effectLst/>
          </p:spPr>
          <p:txBody>
            <a:bodyPr anchor="ctr" anchorCtr="1"/>
            <a:lstStyle/>
            <a:p>
              <a:pPr algn="ctr">
                <a:defRPr/>
              </a:pPr>
              <a:r>
                <a:rPr kumimoji="1" lang="zh-CN" altLang="en-US" b="1">
                  <a:effectLst>
                    <a:outerShdw blurRad="38100" dist="38100" dir="2700000" algn="tl">
                      <a:srgbClr val="000000"/>
                    </a:outerShdw>
                  </a:effectLst>
                  <a:latin typeface="+mn-lt"/>
                  <a:ea typeface="楷体" pitchFamily="49" charset="-122"/>
                </a:rPr>
                <a:t>表达式</a:t>
              </a:r>
            </a:p>
          </p:txBody>
        </p:sp>
        <p:sp>
          <p:nvSpPr>
            <p:cNvPr id="186438" name="AutoShape 70"/>
            <p:cNvSpPr>
              <a:spLocks noChangeArrowheads="1"/>
            </p:cNvSpPr>
            <p:nvPr/>
          </p:nvSpPr>
          <p:spPr bwMode="auto">
            <a:xfrm>
              <a:off x="2926" y="708"/>
              <a:ext cx="793" cy="227"/>
            </a:xfrm>
            <a:prstGeom prst="roundRect">
              <a:avLst>
                <a:gd name="adj" fmla="val 44852"/>
              </a:avLst>
            </a:prstGeom>
            <a:solidFill>
              <a:srgbClr val="FFFF99">
                <a:alpha val="20000"/>
              </a:srgbClr>
            </a:solidFill>
            <a:ln w="3810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a:ea typeface="楷体" pitchFamily="49" charset="-122"/>
                </a:rPr>
                <a:t>number</a:t>
              </a:r>
            </a:p>
          </p:txBody>
        </p:sp>
        <p:cxnSp>
          <p:nvCxnSpPr>
            <p:cNvPr id="9230" name="AutoShape 71"/>
            <p:cNvCxnSpPr>
              <a:cxnSpLocks noChangeShapeType="1"/>
              <a:stCxn id="186440" idx="6"/>
              <a:endCxn id="186437" idx="1"/>
            </p:cNvCxnSpPr>
            <p:nvPr/>
          </p:nvCxnSpPr>
          <p:spPr bwMode="auto">
            <a:xfrm>
              <a:off x="2705" y="1276"/>
              <a:ext cx="249" cy="0"/>
            </a:xfrm>
            <a:prstGeom prst="straightConnector1">
              <a:avLst/>
            </a:prstGeom>
            <a:noFill/>
            <a:ln w="38100">
              <a:solidFill>
                <a:srgbClr val="FFCC00"/>
              </a:solidFill>
              <a:round/>
              <a:headEnd/>
              <a:tailEnd type="triangle" w="med" len="med"/>
            </a:ln>
          </p:spPr>
        </p:cxnSp>
        <p:sp>
          <p:nvSpPr>
            <p:cNvPr id="186440" name="AutoShape 72"/>
            <p:cNvSpPr>
              <a:spLocks noChangeArrowheads="1"/>
            </p:cNvSpPr>
            <p:nvPr/>
          </p:nvSpPr>
          <p:spPr bwMode="auto">
            <a:xfrm>
              <a:off x="2472" y="1162"/>
              <a:ext cx="227" cy="227"/>
            </a:xfrm>
            <a:prstGeom prst="flowChartConnector">
              <a:avLst/>
            </a:prstGeom>
            <a:solidFill>
              <a:srgbClr val="FFFF99">
                <a:alpha val="20000"/>
              </a:srgbClr>
            </a:solidFill>
            <a:ln w="3810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a:ea typeface="楷体" pitchFamily="49" charset="-122"/>
                </a:rPr>
                <a:t>(</a:t>
              </a:r>
            </a:p>
          </p:txBody>
        </p:sp>
        <p:sp>
          <p:nvSpPr>
            <p:cNvPr id="186441" name="Text Box 73"/>
            <p:cNvSpPr txBox="1">
              <a:spLocks noChangeArrowheads="1"/>
            </p:cNvSpPr>
            <p:nvPr/>
          </p:nvSpPr>
          <p:spPr bwMode="auto">
            <a:xfrm>
              <a:off x="5420" y="299"/>
              <a:ext cx="272" cy="250"/>
            </a:xfrm>
            <a:prstGeom prst="rect">
              <a:avLst/>
            </a:prstGeom>
            <a:noFill/>
            <a:ln w="38100" algn="ctr">
              <a:noFill/>
              <a:miter lim="800000"/>
              <a:headEnd/>
              <a:tailEnd/>
            </a:ln>
            <a:effectLst/>
          </p:spPr>
          <p:txBody>
            <a:bodyPr anchor="ctr" anchorCtr="1"/>
            <a:lstStyle/>
            <a:p>
              <a:pPr algn="ctr">
                <a:defRPr/>
              </a:pPr>
              <a:endParaRPr kumimoji="1" lang="zh-CN" altLang="zh-CN" b="1">
                <a:effectLst>
                  <a:outerShdw blurRad="38100" dist="38100" dir="2700000" algn="tl">
                    <a:srgbClr val="000000"/>
                  </a:outerShdw>
                </a:effectLst>
                <a:latin typeface="+mn-lt"/>
                <a:ea typeface="楷体" pitchFamily="49" charset="-122"/>
              </a:endParaRPr>
            </a:p>
          </p:txBody>
        </p:sp>
        <p:cxnSp>
          <p:nvCxnSpPr>
            <p:cNvPr id="9233" name="AutoShape 74"/>
            <p:cNvCxnSpPr>
              <a:cxnSpLocks noChangeShapeType="1"/>
              <a:stCxn id="186437" idx="3"/>
              <a:endCxn id="186445" idx="2"/>
            </p:cNvCxnSpPr>
            <p:nvPr/>
          </p:nvCxnSpPr>
          <p:spPr bwMode="auto">
            <a:xfrm>
              <a:off x="3759" y="1276"/>
              <a:ext cx="249" cy="0"/>
            </a:xfrm>
            <a:prstGeom prst="straightConnector1">
              <a:avLst/>
            </a:prstGeom>
            <a:noFill/>
            <a:ln w="38100">
              <a:solidFill>
                <a:srgbClr val="FFCC00"/>
              </a:solidFill>
              <a:round/>
              <a:headEnd/>
              <a:tailEnd type="triangle" w="med" len="med"/>
            </a:ln>
          </p:spPr>
        </p:cxnSp>
        <p:cxnSp>
          <p:nvCxnSpPr>
            <p:cNvPr id="9234" name="AutoShape 75"/>
            <p:cNvCxnSpPr>
              <a:cxnSpLocks noChangeShapeType="1"/>
              <a:stCxn id="186445" idx="6"/>
              <a:endCxn id="186441" idx="1"/>
            </p:cNvCxnSpPr>
            <p:nvPr/>
          </p:nvCxnSpPr>
          <p:spPr bwMode="auto">
            <a:xfrm flipV="1">
              <a:off x="4247" y="424"/>
              <a:ext cx="1173" cy="852"/>
            </a:xfrm>
            <a:prstGeom prst="bentConnector3">
              <a:avLst>
                <a:gd name="adj1" fmla="val 49704"/>
              </a:avLst>
            </a:prstGeom>
            <a:noFill/>
            <a:ln w="38100">
              <a:solidFill>
                <a:srgbClr val="FFCC00"/>
              </a:solidFill>
              <a:miter lim="800000"/>
              <a:headEnd/>
              <a:tailEnd type="triangle" w="med" len="med"/>
            </a:ln>
          </p:spPr>
        </p:cxnSp>
        <p:cxnSp>
          <p:nvCxnSpPr>
            <p:cNvPr id="9235" name="AutoShape 76"/>
            <p:cNvCxnSpPr>
              <a:cxnSpLocks noChangeShapeType="1"/>
              <a:stCxn id="186438" idx="3"/>
              <a:endCxn id="186441" idx="1"/>
            </p:cNvCxnSpPr>
            <p:nvPr/>
          </p:nvCxnSpPr>
          <p:spPr bwMode="auto">
            <a:xfrm flipV="1">
              <a:off x="3725" y="424"/>
              <a:ext cx="1695" cy="398"/>
            </a:xfrm>
            <a:prstGeom prst="bentConnector3">
              <a:avLst>
                <a:gd name="adj1" fmla="val 65014"/>
              </a:avLst>
            </a:prstGeom>
            <a:noFill/>
            <a:ln w="38100">
              <a:solidFill>
                <a:srgbClr val="FFCC00"/>
              </a:solidFill>
              <a:miter lim="800000"/>
              <a:headEnd/>
              <a:tailEnd type="triangle" w="med" len="med"/>
            </a:ln>
          </p:spPr>
        </p:cxnSp>
        <p:sp>
          <p:nvSpPr>
            <p:cNvPr id="186445" name="AutoShape 77"/>
            <p:cNvSpPr>
              <a:spLocks noChangeArrowheads="1"/>
            </p:cNvSpPr>
            <p:nvPr/>
          </p:nvSpPr>
          <p:spPr bwMode="auto">
            <a:xfrm>
              <a:off x="4014" y="1162"/>
              <a:ext cx="227" cy="227"/>
            </a:xfrm>
            <a:prstGeom prst="flowChartConnector">
              <a:avLst/>
            </a:prstGeom>
            <a:solidFill>
              <a:srgbClr val="FFFF99">
                <a:alpha val="20000"/>
              </a:srgbClr>
            </a:solidFill>
            <a:ln w="38100" algn="ctr">
              <a:solidFill>
                <a:srgbClr val="FFCC00"/>
              </a:solidFill>
              <a:round/>
              <a:headEnd/>
              <a:tailEnd/>
            </a:ln>
            <a:effectLst/>
          </p:spPr>
          <p:txBody>
            <a:bodyPr anchor="ctr" anchorCtr="1"/>
            <a:lstStyle/>
            <a:p>
              <a:pPr lvl="0" algn="ctr">
                <a:defRPr/>
              </a:pPr>
              <a:r>
                <a:rPr kumimoji="1" lang="en-US" altLang="zh-CN" b="1">
                  <a:solidFill>
                    <a:srgbClr val="FFFFFF"/>
                  </a:solidFill>
                  <a:effectLst>
                    <a:outerShdw blurRad="38100" dist="38100" dir="2700000" algn="tl">
                      <a:srgbClr val="000000"/>
                    </a:outerShdw>
                  </a:effectLst>
                  <a:latin typeface="Courier New"/>
                  <a:ea typeface="楷体" pitchFamily="49" charset="-122"/>
                </a:rPr>
                <a:t>)</a:t>
              </a:r>
            </a:p>
          </p:txBody>
        </p:sp>
        <p:cxnSp>
          <p:nvCxnSpPr>
            <p:cNvPr id="9237" name="AutoShape 78"/>
            <p:cNvCxnSpPr>
              <a:cxnSpLocks noChangeShapeType="1"/>
              <a:stCxn id="186433" idx="3"/>
              <a:endCxn id="186438" idx="1"/>
            </p:cNvCxnSpPr>
            <p:nvPr/>
          </p:nvCxnSpPr>
          <p:spPr bwMode="auto">
            <a:xfrm>
              <a:off x="1169" y="412"/>
              <a:ext cx="1751" cy="410"/>
            </a:xfrm>
            <a:prstGeom prst="bentConnector3">
              <a:avLst>
                <a:gd name="adj1" fmla="val 37292"/>
              </a:avLst>
            </a:prstGeom>
            <a:noFill/>
            <a:ln w="38100">
              <a:solidFill>
                <a:srgbClr val="FFCC00"/>
              </a:solidFill>
              <a:miter lim="800000"/>
              <a:headEnd/>
              <a:tailEnd type="triangle" w="med" len="med"/>
            </a:ln>
          </p:spPr>
        </p:cxnSp>
        <p:cxnSp>
          <p:nvCxnSpPr>
            <p:cNvPr id="9238" name="AutoShape 79"/>
            <p:cNvCxnSpPr>
              <a:cxnSpLocks noChangeShapeType="1"/>
              <a:stCxn id="186433" idx="3"/>
              <a:endCxn id="186440" idx="2"/>
            </p:cNvCxnSpPr>
            <p:nvPr/>
          </p:nvCxnSpPr>
          <p:spPr bwMode="auto">
            <a:xfrm>
              <a:off x="1169" y="412"/>
              <a:ext cx="1297" cy="864"/>
            </a:xfrm>
            <a:prstGeom prst="bentConnector3">
              <a:avLst>
                <a:gd name="adj1" fmla="val 50194"/>
              </a:avLst>
            </a:prstGeom>
            <a:noFill/>
            <a:ln w="38100">
              <a:solidFill>
                <a:srgbClr val="FFCC00"/>
              </a:solidFill>
              <a:miter lim="800000"/>
              <a:headEnd/>
              <a:tailEnd type="triangle" w="med" len="med"/>
            </a:ln>
          </p:spPr>
        </p:cxnSp>
      </p:grpSp>
      <p:sp>
        <p:nvSpPr>
          <p:cNvPr id="186448" name="Rectangle 80"/>
          <p:cNvSpPr>
            <a:spLocks noChangeArrowheads="1"/>
          </p:cNvSpPr>
          <p:nvPr/>
        </p:nvSpPr>
        <p:spPr bwMode="auto">
          <a:xfrm>
            <a:off x="7887762" y="88900"/>
            <a:ext cx="1170513" cy="246221"/>
          </a:xfrm>
          <a:prstGeom prst="rect">
            <a:avLst/>
          </a:prstGeom>
          <a:noFill/>
          <a:ln w="9525">
            <a:noFill/>
            <a:miter lim="800000"/>
            <a:headEnd/>
            <a:tailEnd/>
          </a:ln>
          <a:effectLst/>
        </p:spPr>
        <p:txBody>
          <a:bodyPr wrap="none">
            <a:spAutoFit/>
          </a:bodyPr>
          <a:lstStyle/>
          <a:p>
            <a:pPr algn="r">
              <a:defRPr/>
            </a:pPr>
            <a:r>
              <a:rPr lang="en-US" altLang="en-US" sz="1000" dirty="0">
                <a:effectLst>
                  <a:outerShdw blurRad="38100" dist="38100" dir="2700000" algn="tl">
                    <a:srgbClr val="000000"/>
                  </a:outerShdw>
                </a:effectLst>
                <a:latin typeface="Arial" charset="0"/>
                <a:ea typeface="宋体" pitchFamily="2" charset="-122"/>
              </a:rPr>
              <a:t>1    PL/0语言描述</a:t>
            </a:r>
            <a:endParaRPr lang="zh-CN" altLang="en-US" sz="1000" dirty="0">
              <a:effectLst>
                <a:outerShdw blurRad="38100" dist="38100" dir="2700000" algn="tl">
                  <a:srgbClr val="000000"/>
                </a:outerShdw>
              </a:effectLst>
              <a:latin typeface="Arial" charset="0"/>
              <a:ea typeface="宋体"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1"/>
          </p:nvPr>
        </p:nvSpPr>
        <p:spPr>
          <a:noFill/>
        </p:spPr>
        <p:txBody>
          <a:bodyPr/>
          <a:lstStyle/>
          <a:p>
            <a:fld id="{542A315C-C621-4BDE-8F55-6AB6BCE495C9}" type="slidenum">
              <a:rPr lang="en-US" altLang="zh-CN" smtClean="0">
                <a:ea typeface="宋体" charset="-122"/>
              </a:rPr>
              <a:pPr/>
              <a:t>8</a:t>
            </a:fld>
            <a:endParaRPr lang="en-US" altLang="zh-CN">
              <a:ea typeface="宋体" charset="-122"/>
            </a:endParaRPr>
          </a:p>
        </p:txBody>
      </p:sp>
      <p:sp>
        <p:nvSpPr>
          <p:cNvPr id="32" name="页脚占位符 6"/>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79875" name="Rectangle 3"/>
          <p:cNvSpPr>
            <a:spLocks noGrp="1" noChangeArrowheads="1"/>
          </p:cNvSpPr>
          <p:nvPr>
            <p:ph type="body" sz="half" idx="1"/>
          </p:nvPr>
        </p:nvSpPr>
        <p:spPr>
          <a:xfrm>
            <a:off x="468313" y="466725"/>
            <a:ext cx="8280400" cy="3754438"/>
          </a:xfrm>
        </p:spPr>
        <p:txBody>
          <a:bodyPr/>
          <a:lstStyle/>
          <a:p>
            <a:pPr eaLnBrk="1" hangingPunct="1">
              <a:defRPr/>
            </a:pPr>
            <a:r>
              <a:rPr lang="en-US" altLang="zh-CN"/>
              <a:t>PL/0</a:t>
            </a:r>
            <a:r>
              <a:rPr lang="zh-CN" altLang="en-US"/>
              <a:t>语言文法的</a:t>
            </a:r>
            <a:r>
              <a:rPr lang="en-US" altLang="zh-CN"/>
              <a:t>EBNF</a:t>
            </a:r>
            <a:r>
              <a:rPr lang="zh-CN" altLang="en-US"/>
              <a:t>表示：</a:t>
            </a:r>
          </a:p>
          <a:p>
            <a:pPr lvl="1" eaLnBrk="1" hangingPunct="1">
              <a:defRPr/>
            </a:pPr>
            <a:r>
              <a:rPr lang="zh-CN" altLang="en-US"/>
              <a:t>了解符号的含义：</a:t>
            </a:r>
          </a:p>
          <a:p>
            <a:pPr lvl="2" eaLnBrk="1" hangingPunct="1">
              <a:buFont typeface="Wingdings" pitchFamily="2" charset="2"/>
              <a:buNone/>
              <a:defRPr/>
            </a:pPr>
            <a:r>
              <a:rPr lang="en-US" altLang="zh-CN" sz="2000">
                <a:ea typeface="楷体" pitchFamily="49" charset="-122"/>
              </a:rPr>
              <a:t>&lt; &gt;   </a:t>
            </a:r>
            <a:r>
              <a:rPr lang="zh-CN" altLang="en-US" sz="2000">
                <a:ea typeface="楷体" pitchFamily="49" charset="-122"/>
              </a:rPr>
              <a:t>非终结符          </a:t>
            </a:r>
          </a:p>
          <a:p>
            <a:pPr lvl="2" eaLnBrk="1" hangingPunct="1">
              <a:buFont typeface="Wingdings" pitchFamily="2" charset="2"/>
              <a:buNone/>
              <a:defRPr/>
            </a:pPr>
            <a:r>
              <a:rPr lang="en-US" altLang="zh-CN" sz="2000">
                <a:ea typeface="楷体" pitchFamily="49" charset="-122"/>
              </a:rPr>
              <a:t>::=    </a:t>
            </a:r>
            <a:r>
              <a:rPr lang="zh-CN" altLang="en-US" sz="2000">
                <a:ea typeface="楷体" pitchFamily="49" charset="-122"/>
              </a:rPr>
              <a:t>定义为</a:t>
            </a:r>
          </a:p>
          <a:p>
            <a:pPr lvl="2" eaLnBrk="1" hangingPunct="1">
              <a:buFont typeface="Wingdings" pitchFamily="2" charset="2"/>
              <a:buNone/>
              <a:defRPr/>
            </a:pPr>
            <a:r>
              <a:rPr lang="en-US" altLang="zh-CN" sz="2000">
                <a:ea typeface="楷体" pitchFamily="49" charset="-122"/>
              </a:rPr>
              <a:t> |      </a:t>
            </a:r>
            <a:r>
              <a:rPr lang="zh-CN" altLang="en-US" sz="2000">
                <a:ea typeface="楷体" pitchFamily="49" charset="-122"/>
              </a:rPr>
              <a:t>或     </a:t>
            </a:r>
          </a:p>
          <a:p>
            <a:pPr lvl="2" eaLnBrk="1" hangingPunct="1">
              <a:buFont typeface="Wingdings" pitchFamily="2" charset="2"/>
              <a:buNone/>
              <a:defRPr/>
            </a:pPr>
            <a:r>
              <a:rPr lang="en-US" altLang="zh-CN" sz="2000">
                <a:ea typeface="楷体" pitchFamily="49" charset="-122"/>
              </a:rPr>
              <a:t>{ }   </a:t>
            </a:r>
            <a:r>
              <a:rPr lang="zh-CN" altLang="en-US" sz="2000">
                <a:ea typeface="楷体" pitchFamily="49" charset="-122"/>
              </a:rPr>
              <a:t>表花括号内的语法成分可以重复</a:t>
            </a:r>
          </a:p>
          <a:p>
            <a:pPr lvl="2" eaLnBrk="1" hangingPunct="1">
              <a:buFont typeface="Wingdings" pitchFamily="2" charset="2"/>
              <a:buNone/>
              <a:defRPr/>
            </a:pPr>
            <a:r>
              <a:rPr lang="en-US" altLang="zh-CN" sz="2000">
                <a:ea typeface="楷体" pitchFamily="49" charset="-122"/>
              </a:rPr>
              <a:t>[ ]     </a:t>
            </a:r>
            <a:r>
              <a:rPr lang="zh-CN" altLang="en-US" sz="2000">
                <a:ea typeface="楷体" pitchFamily="49" charset="-122"/>
              </a:rPr>
              <a:t>表方括号内的成分为任选项</a:t>
            </a:r>
          </a:p>
          <a:p>
            <a:pPr lvl="2" eaLnBrk="1" hangingPunct="1">
              <a:buFont typeface="Wingdings" pitchFamily="2" charset="2"/>
              <a:buNone/>
              <a:defRPr/>
            </a:pPr>
            <a:r>
              <a:rPr lang="en-US" altLang="zh-CN" sz="2000">
                <a:ea typeface="楷体" pitchFamily="49" charset="-122"/>
              </a:rPr>
              <a:t>( )     </a:t>
            </a:r>
            <a:r>
              <a:rPr lang="zh-CN" altLang="en-US" sz="2000">
                <a:ea typeface="楷体" pitchFamily="49" charset="-122"/>
              </a:rPr>
              <a:t>表圆括号内的成分优先</a:t>
            </a:r>
          </a:p>
        </p:txBody>
      </p:sp>
      <p:sp>
        <p:nvSpPr>
          <p:cNvPr id="10245" name="Rectangle 5"/>
          <p:cNvSpPr>
            <a:spLocks noChangeArrowheads="1"/>
          </p:cNvSpPr>
          <p:nvPr/>
        </p:nvSpPr>
        <p:spPr bwMode="auto">
          <a:xfrm>
            <a:off x="7887762" y="88900"/>
            <a:ext cx="1170513" cy="246221"/>
          </a:xfrm>
          <a:prstGeom prst="rect">
            <a:avLst/>
          </a:prstGeom>
          <a:noFill/>
          <a:ln w="9525">
            <a:noFill/>
            <a:miter lim="800000"/>
            <a:headEnd/>
            <a:tailEnd/>
          </a:ln>
        </p:spPr>
        <p:txBody>
          <a:bodyPr wrap="none">
            <a:spAutoFit/>
          </a:bodyPr>
          <a:lstStyle/>
          <a:p>
            <a:pPr algn="r"/>
            <a:r>
              <a:rPr lang="en-US" altLang="en-US" sz="1000" dirty="0">
                <a:solidFill>
                  <a:schemeClr val="tx2"/>
                </a:solidFill>
                <a:latin typeface="Arial" charset="0"/>
              </a:rPr>
              <a:t>1    PL/0语言描述</a:t>
            </a:r>
            <a:endParaRPr lang="zh-CN" altLang="en-US" sz="1000" dirty="0">
              <a:solidFill>
                <a:schemeClr val="tx2"/>
              </a:solidFill>
              <a:latin typeface="Arial" charset="0"/>
            </a:endParaRPr>
          </a:p>
        </p:txBody>
      </p:sp>
      <p:graphicFrame>
        <p:nvGraphicFramePr>
          <p:cNvPr id="80001" name="Group 129"/>
          <p:cNvGraphicFramePr>
            <a:graphicFrameLocks noGrp="1"/>
          </p:cNvGraphicFramePr>
          <p:nvPr>
            <p:ph sz="half" idx="2"/>
          </p:nvPr>
        </p:nvGraphicFramePr>
        <p:xfrm>
          <a:off x="928688" y="3797300"/>
          <a:ext cx="7821638" cy="1889760"/>
        </p:xfrm>
        <a:graphic>
          <a:graphicData uri="http://schemas.openxmlformats.org/drawingml/2006/table">
            <a:tbl>
              <a:tblPr/>
              <a:tblGrid>
                <a:gridCol w="2065602">
                  <a:extLst>
                    <a:ext uri="{9D8B030D-6E8A-4147-A177-3AD203B41FA5}">
                      <a16:colId xmlns:a16="http://schemas.microsoft.com/office/drawing/2014/main" val="20000"/>
                    </a:ext>
                  </a:extLst>
                </a:gridCol>
                <a:gridCol w="663595">
                  <a:extLst>
                    <a:ext uri="{9D8B030D-6E8A-4147-A177-3AD203B41FA5}">
                      <a16:colId xmlns:a16="http://schemas.microsoft.com/office/drawing/2014/main" val="20001"/>
                    </a:ext>
                  </a:extLst>
                </a:gridCol>
                <a:gridCol w="5092441">
                  <a:extLst>
                    <a:ext uri="{9D8B030D-6E8A-4147-A177-3AD203B41FA5}">
                      <a16:colId xmlns:a16="http://schemas.microsoft.com/office/drawing/2014/main" val="20002"/>
                    </a:ext>
                  </a:extLst>
                </a:gridCol>
              </a:tblGrid>
              <a:tr h="179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 pitchFamily="49" charset="-122"/>
                        </a:rPr>
                        <a:t>&lt;</a:t>
                      </a: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 pitchFamily="49" charset="-122"/>
                        </a:rPr>
                        <a:t>程序</a:t>
                      </a: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 pitchFamily="49" charset="-122"/>
                        </a:rPr>
                        <a:t>&gt;</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 pitchFamily="49" charset="-122"/>
                        </a:rPr>
                        <a:t>::=</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 pitchFamily="49" charset="-122"/>
                        </a:rPr>
                        <a:t>&lt;</a:t>
                      </a: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 pitchFamily="49" charset="-122"/>
                        </a:rPr>
                        <a:t>分程序</a:t>
                      </a: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 pitchFamily="49" charset="-122"/>
                        </a:rPr>
                        <a:t>&gt; </a:t>
                      </a:r>
                      <a:r>
                        <a:rPr kumimoji="0" lang="en-US" altLang="zh-CN" sz="2000" b="0" i="0" u="none" strike="noStrike" cap="none" normalizeH="0" baseline="0">
                          <a:ln>
                            <a:noFill/>
                          </a:ln>
                          <a:solidFill>
                            <a:srgbClr val="FFFF00"/>
                          </a:solidFill>
                          <a:effectLst>
                            <a:outerShdw blurRad="38100" dist="38100" dir="2700000" algn="tl">
                              <a:srgbClr val="000000"/>
                            </a:outerShdw>
                          </a:effectLst>
                          <a:latin typeface="Courier New" pitchFamily="49" charset="0"/>
                          <a:ea typeface="楷体" pitchFamily="49" charset="-122"/>
                        </a:rPr>
                        <a:t>.</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 pitchFamily="49" charset="-122"/>
                        </a:rPr>
                        <a:t>&lt;</a:t>
                      </a: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 pitchFamily="49" charset="-122"/>
                        </a:rPr>
                        <a:t>分程序</a:t>
                      </a: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 pitchFamily="49" charset="-122"/>
                        </a:rPr>
                        <a:t>&gt;</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 pitchFamily="49" charset="-122"/>
                        </a:rPr>
                        <a:t>::=</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rgbClr val="FFFF00"/>
                          </a:solidFill>
                          <a:effectLst>
                            <a:outerShdw blurRad="38100" dist="38100" dir="2700000" algn="tl">
                              <a:srgbClr val="000000"/>
                            </a:outerShdw>
                          </a:effectLst>
                          <a:latin typeface="Courier New" pitchFamily="49" charset="0"/>
                          <a:ea typeface="楷体" pitchFamily="49" charset="-122"/>
                        </a:rPr>
                        <a:t>[</a:t>
                      </a: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 pitchFamily="49" charset="-122"/>
                        </a:rPr>
                        <a:t>&lt;</a:t>
                      </a: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 pitchFamily="49" charset="-122"/>
                        </a:rPr>
                        <a:t>常量说明部分</a:t>
                      </a: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 pitchFamily="49" charset="-122"/>
                        </a:rPr>
                        <a:t>&gt; </a:t>
                      </a:r>
                      <a:r>
                        <a:rPr kumimoji="0" lang="en-US" altLang="zh-CN" sz="2000" b="1" i="0" u="none" strike="noStrike" cap="none" normalizeH="0" baseline="0">
                          <a:ln>
                            <a:noFill/>
                          </a:ln>
                          <a:solidFill>
                            <a:srgbClr val="FFFF00"/>
                          </a:solidFill>
                          <a:effectLst>
                            <a:outerShdw blurRad="38100" dist="38100" dir="2700000" algn="tl">
                              <a:srgbClr val="000000"/>
                            </a:outerShdw>
                          </a:effectLst>
                          <a:latin typeface="Courier New" pitchFamily="49" charset="0"/>
                          <a:ea typeface="楷体" pitchFamily="49" charset="-122"/>
                        </a:rPr>
                        <a:t>]</a:t>
                      </a: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 pitchFamily="49" charset="-122"/>
                        </a:rPr>
                        <a:t>  [&lt;</a:t>
                      </a: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 pitchFamily="49" charset="-122"/>
                        </a:rPr>
                        <a:t>变量说明部分</a:t>
                      </a: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 pitchFamily="49" charset="-122"/>
                        </a:rPr>
                        <a:t>&gt; ]  [&lt;</a:t>
                      </a: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 pitchFamily="49" charset="-122"/>
                        </a:rPr>
                        <a:t>过程说明部分</a:t>
                      </a: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 pitchFamily="49" charset="-122"/>
                        </a:rPr>
                        <a:t>&gt; ]  &lt;</a:t>
                      </a: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 pitchFamily="49" charset="-122"/>
                        </a:rPr>
                        <a:t>语句</a:t>
                      </a: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 pitchFamily="49" charset="-122"/>
                        </a:rPr>
                        <a:t>&gt; </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9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 pitchFamily="49" charset="-122"/>
                        </a:rPr>
                        <a:t>&lt;</a:t>
                      </a: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 pitchFamily="49" charset="-122"/>
                        </a:rPr>
                        <a:t>常量说明部分</a:t>
                      </a: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 pitchFamily="49" charset="-122"/>
                        </a:rPr>
                        <a:t>&gt;</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 pitchFamily="49" charset="-122"/>
                        </a:rPr>
                        <a:t>::=</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 pitchFamily="49" charset="-122"/>
                        </a:rPr>
                        <a:t>CONST  &lt;</a:t>
                      </a: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 pitchFamily="49" charset="-122"/>
                        </a:rPr>
                        <a:t>常量定义 </a:t>
                      </a: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 pitchFamily="49" charset="-122"/>
                        </a:rPr>
                        <a:t>&gt;  </a:t>
                      </a:r>
                      <a:r>
                        <a:rPr kumimoji="0" lang="en-US" altLang="zh-CN" sz="2000" b="1" i="0" u="none" strike="noStrike" cap="none" normalizeH="0" baseline="0">
                          <a:ln>
                            <a:noFill/>
                          </a:ln>
                          <a:solidFill>
                            <a:srgbClr val="FFFF00"/>
                          </a:solidFill>
                          <a:effectLst>
                            <a:outerShdw blurRad="38100" dist="38100" dir="2700000" algn="tl">
                              <a:srgbClr val="000000"/>
                            </a:outerShdw>
                          </a:effectLst>
                          <a:latin typeface="Courier New" pitchFamily="49" charset="0"/>
                          <a:ea typeface="楷体" pitchFamily="49" charset="-122"/>
                        </a:rPr>
                        <a:t>{</a:t>
                      </a: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 pitchFamily="49" charset="-122"/>
                        </a:rPr>
                        <a:t>，</a:t>
                      </a: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 pitchFamily="49" charset="-122"/>
                        </a:rPr>
                        <a:t>&lt;</a:t>
                      </a: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 pitchFamily="49" charset="-122"/>
                        </a:rPr>
                        <a:t>常量定义</a:t>
                      </a: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 pitchFamily="49" charset="-122"/>
                        </a:rPr>
                        <a:t>&gt; </a:t>
                      </a:r>
                      <a:r>
                        <a:rPr kumimoji="0" lang="en-US" altLang="zh-CN" sz="2000" b="1" i="0" u="none" strike="noStrike" cap="none" normalizeH="0" baseline="0">
                          <a:ln>
                            <a:noFill/>
                          </a:ln>
                          <a:solidFill>
                            <a:srgbClr val="FFFF00"/>
                          </a:solidFill>
                          <a:effectLst>
                            <a:outerShdw blurRad="38100" dist="38100" dir="2700000" algn="tl">
                              <a:srgbClr val="000000"/>
                            </a:outerShdw>
                          </a:effectLst>
                          <a:latin typeface="Courier New" pitchFamily="49" charset="0"/>
                          <a:ea typeface="楷体" pitchFamily="49" charset="-122"/>
                        </a:rPr>
                        <a:t>}</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9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 pitchFamily="49" charset="-122"/>
                        </a:rPr>
                        <a:t>&lt;</a:t>
                      </a:r>
                      <a:r>
                        <a:rPr kumimoji="0" lang="zh-CN" altLang="en-US"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 pitchFamily="49" charset="-122"/>
                        </a:rPr>
                        <a:t>常量定义</a:t>
                      </a: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 pitchFamily="49" charset="-122"/>
                        </a:rPr>
                        <a:t>&gt;</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000000"/>
                            </a:outerShdw>
                          </a:effectLst>
                          <a:latin typeface="Courier New" pitchFamily="49" charset="0"/>
                          <a:ea typeface="楷体" pitchFamily="49" charset="-122"/>
                        </a:rPr>
                        <a:t>::=</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a:ln>
                            <a:noFill/>
                          </a:ln>
                          <a:solidFill>
                            <a:schemeClr val="tx1"/>
                          </a:solidFill>
                          <a:effectLst>
                            <a:outerShdw blurRad="38100" dist="38100" dir="2700000" algn="tl">
                              <a:srgbClr val="000000"/>
                            </a:outerShdw>
                          </a:effectLst>
                          <a:latin typeface="Courier New" pitchFamily="49" charset="0"/>
                          <a:ea typeface="楷体" pitchFamily="49" charset="-122"/>
                        </a:rPr>
                        <a:t>&lt;</a:t>
                      </a:r>
                      <a:r>
                        <a:rPr kumimoji="0" lang="zh-CN" altLang="en-US" sz="2000" b="1" i="0" u="none" strike="noStrike" cap="none" normalizeH="0" baseline="0" dirty="0">
                          <a:ln>
                            <a:noFill/>
                          </a:ln>
                          <a:solidFill>
                            <a:schemeClr val="tx1"/>
                          </a:solidFill>
                          <a:effectLst>
                            <a:outerShdw blurRad="38100" dist="38100" dir="2700000" algn="tl">
                              <a:srgbClr val="000000"/>
                            </a:outerShdw>
                          </a:effectLst>
                          <a:latin typeface="Courier New" pitchFamily="49" charset="0"/>
                          <a:ea typeface="楷体" pitchFamily="49" charset="-122"/>
                        </a:rPr>
                        <a:t>标识符</a:t>
                      </a:r>
                      <a:r>
                        <a:rPr kumimoji="0" lang="en-US" altLang="zh-CN" sz="2000" b="1" i="0" u="none" strike="noStrike" cap="none" normalizeH="0" baseline="0" dirty="0">
                          <a:ln>
                            <a:noFill/>
                          </a:ln>
                          <a:solidFill>
                            <a:schemeClr val="tx1"/>
                          </a:solidFill>
                          <a:effectLst>
                            <a:outerShdw blurRad="38100" dist="38100" dir="2700000" algn="tl">
                              <a:srgbClr val="000000"/>
                            </a:outerShdw>
                          </a:effectLst>
                          <a:latin typeface="Courier New" pitchFamily="49" charset="0"/>
                          <a:ea typeface="楷体" pitchFamily="49" charset="-122"/>
                        </a:rPr>
                        <a:t>&gt; = &lt;</a:t>
                      </a:r>
                      <a:r>
                        <a:rPr kumimoji="0" lang="zh-CN" altLang="en-US" sz="2000" b="1" i="0" u="none" strike="noStrike" cap="none" normalizeH="0" baseline="0" dirty="0">
                          <a:ln>
                            <a:noFill/>
                          </a:ln>
                          <a:solidFill>
                            <a:schemeClr val="tx1"/>
                          </a:solidFill>
                          <a:effectLst>
                            <a:outerShdw blurRad="38100" dist="38100" dir="2700000" algn="tl">
                              <a:srgbClr val="000000"/>
                            </a:outerShdw>
                          </a:effectLst>
                          <a:latin typeface="Courier New" pitchFamily="49" charset="0"/>
                          <a:ea typeface="楷体" pitchFamily="49" charset="-122"/>
                        </a:rPr>
                        <a:t>无符号整数</a:t>
                      </a:r>
                      <a:r>
                        <a:rPr kumimoji="0" lang="en-US" altLang="zh-CN" sz="2000" b="1" i="0" u="none" strike="noStrike" cap="none" normalizeH="0" baseline="0" dirty="0">
                          <a:ln>
                            <a:noFill/>
                          </a:ln>
                          <a:solidFill>
                            <a:schemeClr val="tx1"/>
                          </a:solidFill>
                          <a:effectLst>
                            <a:outerShdw blurRad="38100" dist="38100" dir="2700000" algn="tl">
                              <a:srgbClr val="000000"/>
                            </a:outerShdw>
                          </a:effectLst>
                          <a:latin typeface="Courier New" pitchFamily="49" charset="0"/>
                          <a:ea typeface="楷体" pitchFamily="49" charset="-122"/>
                        </a:rPr>
                        <a:t>&gt;</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4"/>
          <p:cNvSpPr>
            <a:spLocks noGrp="1"/>
          </p:cNvSpPr>
          <p:nvPr>
            <p:ph type="sldNum" sz="quarter" idx="11"/>
          </p:nvPr>
        </p:nvSpPr>
        <p:spPr>
          <a:noFill/>
        </p:spPr>
        <p:txBody>
          <a:bodyPr/>
          <a:lstStyle/>
          <a:p>
            <a:fld id="{1DB2B9EE-5B63-4266-9A3D-262BD57473E6}" type="slidenum">
              <a:rPr lang="en-US" altLang="zh-CN" smtClean="0">
                <a:ea typeface="宋体" charset="-122"/>
              </a:rPr>
              <a:pPr/>
              <a:t>9</a:t>
            </a:fld>
            <a:endParaRPr lang="en-US" altLang="zh-CN">
              <a:ea typeface="宋体" charset="-122"/>
            </a:endParaRPr>
          </a:p>
        </p:txBody>
      </p:sp>
      <p:sp>
        <p:nvSpPr>
          <p:cNvPr id="6" name="页脚占位符 5"/>
          <p:cNvSpPr>
            <a:spLocks noGrp="1"/>
          </p:cNvSpPr>
          <p:nvPr>
            <p:ph type="ftr" sz="quarter" idx="12"/>
          </p:nvPr>
        </p:nvSpPr>
        <p:spPr/>
        <p:txBody>
          <a:bodyPr/>
          <a:lstStyle/>
          <a:p>
            <a:pPr>
              <a:defRPr/>
            </a:pPr>
            <a:r>
              <a:rPr lang="zh-CN" altLang="en-US"/>
              <a:t>华北电力大学控制与计算机工程学院 王红 制作</a:t>
            </a:r>
            <a:endParaRPr lang="en-US" altLang="zh-CN"/>
          </a:p>
        </p:txBody>
      </p:sp>
      <p:sp>
        <p:nvSpPr>
          <p:cNvPr id="81922" name="Rectangle 2"/>
          <p:cNvSpPr>
            <a:spLocks noGrp="1" noRot="1" noChangeArrowheads="1"/>
          </p:cNvSpPr>
          <p:nvPr>
            <p:ph type="title"/>
          </p:nvPr>
        </p:nvSpPr>
        <p:spPr/>
        <p:txBody>
          <a:bodyPr/>
          <a:lstStyle/>
          <a:p>
            <a:pPr eaLnBrk="1" hangingPunct="1">
              <a:defRPr/>
            </a:pPr>
            <a:r>
              <a:rPr lang="en-US" altLang="zh-CN" dirty="0"/>
              <a:t>2</a:t>
            </a:r>
            <a:r>
              <a:rPr lang="zh-CN" altLang="en-US" dirty="0"/>
              <a:t>　</a:t>
            </a:r>
            <a:r>
              <a:rPr lang="en-US" altLang="zh-CN" dirty="0"/>
              <a:t>PL/0</a:t>
            </a:r>
            <a:r>
              <a:rPr lang="zh-CN" altLang="en-US" dirty="0"/>
              <a:t>编译程序的结构</a:t>
            </a:r>
          </a:p>
        </p:txBody>
      </p:sp>
      <p:sp>
        <p:nvSpPr>
          <p:cNvPr id="81923" name="Rectangle 3"/>
          <p:cNvSpPr>
            <a:spLocks noGrp="1" noChangeArrowheads="1"/>
          </p:cNvSpPr>
          <p:nvPr>
            <p:ph type="body" idx="1"/>
          </p:nvPr>
        </p:nvSpPr>
        <p:spPr/>
        <p:txBody>
          <a:bodyPr/>
          <a:lstStyle/>
          <a:p>
            <a:pPr lvl="1" eaLnBrk="1" hangingPunct="1">
              <a:defRPr/>
            </a:pPr>
            <a:r>
              <a:rPr lang="en-US" altLang="zh-CN" sz="2400"/>
              <a:t>PL/0</a:t>
            </a:r>
            <a:r>
              <a:rPr lang="zh-CN" altLang="en-US" sz="2400"/>
              <a:t>语言程序可看为</a:t>
            </a:r>
            <a:r>
              <a:rPr lang="en-US" altLang="zh-CN" sz="2400">
                <a:solidFill>
                  <a:srgbClr val="00FF00"/>
                </a:solidFill>
              </a:rPr>
              <a:t>PASCAL</a:t>
            </a:r>
            <a:r>
              <a:rPr lang="zh-CN" altLang="en-US" sz="2400">
                <a:solidFill>
                  <a:srgbClr val="00FF00"/>
                </a:solidFill>
              </a:rPr>
              <a:t>语言的子集</a:t>
            </a:r>
            <a:r>
              <a:rPr lang="zh-CN" altLang="en-US" sz="2400"/>
              <a:t>，它的编译程序是一个编译解释执行程序</a:t>
            </a:r>
          </a:p>
          <a:p>
            <a:pPr lvl="1" eaLnBrk="1" hangingPunct="1">
              <a:defRPr/>
            </a:pPr>
            <a:endParaRPr lang="zh-CN" altLang="en-US" sz="2400"/>
          </a:p>
          <a:p>
            <a:pPr lvl="1" eaLnBrk="1" hangingPunct="1">
              <a:defRPr/>
            </a:pPr>
            <a:r>
              <a:rPr lang="en-US" altLang="zh-CN" sz="2400"/>
              <a:t>PL/0</a:t>
            </a:r>
            <a:r>
              <a:rPr lang="zh-CN" altLang="en-US" sz="2400"/>
              <a:t>语言的目标程序为</a:t>
            </a:r>
            <a:r>
              <a:rPr lang="zh-CN" altLang="en-US" sz="2400">
                <a:solidFill>
                  <a:srgbClr val="00FF00"/>
                </a:solidFill>
              </a:rPr>
              <a:t>假想栈式计算机</a:t>
            </a:r>
            <a:r>
              <a:rPr lang="zh-CN" altLang="en-US" sz="2400"/>
              <a:t>的汇编语言</a:t>
            </a:r>
          </a:p>
          <a:p>
            <a:pPr lvl="1" eaLnBrk="1" hangingPunct="1">
              <a:defRPr/>
            </a:pPr>
            <a:endParaRPr lang="zh-CN" altLang="en-US" sz="2400"/>
          </a:p>
          <a:p>
            <a:pPr lvl="1" eaLnBrk="1" hangingPunct="1">
              <a:defRPr/>
            </a:pPr>
            <a:r>
              <a:rPr lang="zh-CN" altLang="en-US" sz="2400"/>
              <a:t>编译过程采用</a:t>
            </a:r>
            <a:r>
              <a:rPr lang="zh-CN" altLang="en-US" sz="2400">
                <a:solidFill>
                  <a:srgbClr val="00FF00"/>
                </a:solidFill>
              </a:rPr>
              <a:t>一趟扫描方式</a:t>
            </a:r>
            <a:r>
              <a:rPr lang="zh-CN" altLang="en-US" sz="2400"/>
              <a:t>，以语法分析程序为核心，词法分析程序和代码生成程序都作为一个独立的函数被语法分析程序调用</a:t>
            </a:r>
          </a:p>
        </p:txBody>
      </p:sp>
    </p:spTree>
  </p:cSld>
  <p:clrMapOvr>
    <a:masterClrMapping/>
  </p:clrMapOvr>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Courier New"/>
        <a:ea typeface="楷体_GB2312"/>
        <a:cs typeface=""/>
      </a:majorFont>
      <a:minorFont>
        <a:latin typeface="Courier New"/>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square" lIns="0" tIns="0" rIns="0" bIns="0" numCol="1" anchor="ctr"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Garamond"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square" lIns="0" tIns="0" rIns="0" bIns="0" numCol="1" anchor="ctr"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Garamond" pitchFamily="18" charset="0"/>
            <a:ea typeface="宋体" pitchFamily="2" charset="-122"/>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4286</TotalTime>
  <Words>6398</Words>
  <Application>Microsoft Office PowerPoint</Application>
  <PresentationFormat>全屏显示(4:3)</PresentationFormat>
  <Paragraphs>1277</Paragraphs>
  <Slides>62</Slides>
  <Notes>58</Notes>
  <HiddenSlides>1</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62</vt:i4>
      </vt:variant>
    </vt:vector>
  </HeadingPairs>
  <TitlesOfParts>
    <vt:vector size="75" baseType="lpstr">
      <vt:lpstr>Monotype Sorts</vt:lpstr>
      <vt:lpstr>黑体</vt:lpstr>
      <vt:lpstr>楷体</vt:lpstr>
      <vt:lpstr>楷体_GB2312</vt:lpstr>
      <vt:lpstr>宋体</vt:lpstr>
      <vt:lpstr>Arial</vt:lpstr>
      <vt:lpstr>Courier New</vt:lpstr>
      <vt:lpstr>Garamond</vt:lpstr>
      <vt:lpstr>Symbol</vt:lpstr>
      <vt:lpstr>Times New Roman</vt:lpstr>
      <vt:lpstr>Webdings</vt:lpstr>
      <vt:lpstr>Wingdings</vt:lpstr>
      <vt:lpstr>Stream</vt:lpstr>
      <vt:lpstr>PL/0编译程序的实现</vt:lpstr>
      <vt:lpstr>PL/0编译程序的实现</vt:lpstr>
      <vt:lpstr>1 PL/0语言描述</vt:lpstr>
      <vt:lpstr>PowerPoint 演示文稿</vt:lpstr>
      <vt:lpstr>PowerPoint 演示文稿</vt:lpstr>
      <vt:lpstr>PowerPoint 演示文稿</vt:lpstr>
      <vt:lpstr>PowerPoint 演示文稿</vt:lpstr>
      <vt:lpstr>PowerPoint 演示文稿</vt:lpstr>
      <vt:lpstr>2　PL/0编译程序的结构</vt:lpstr>
      <vt:lpstr>PowerPoint 演示文稿</vt:lpstr>
      <vt:lpstr>PowerPoint 演示文稿</vt:lpstr>
      <vt:lpstr>PowerPoint 演示文稿</vt:lpstr>
      <vt:lpstr>3　PL/0编译程序的词法分析</vt:lpstr>
      <vt:lpstr>PowerPoint 演示文稿</vt:lpstr>
      <vt:lpstr>symbol的定义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  PL/0编译程序的语法分析</vt:lpstr>
      <vt:lpstr>语法分析的过程</vt:lpstr>
      <vt:lpstr>PowerPoint 演示文稿</vt:lpstr>
      <vt:lpstr>PowerPoint 演示文稿</vt:lpstr>
      <vt:lpstr>PowerPoint 演示文稿</vt:lpstr>
      <vt:lpstr>PowerPoint 演示文稿</vt:lpstr>
      <vt:lpstr>PowerPoint 演示文稿</vt:lpstr>
      <vt:lpstr> PL/0编译程序语义分析的设计与实现</vt:lpstr>
      <vt:lpstr>说明部分的分析与处理</vt:lpstr>
      <vt:lpstr>PowerPoint 演示文稿</vt:lpstr>
      <vt:lpstr>PowerPoint 演示文稿</vt:lpstr>
      <vt:lpstr>PowerPoint 演示文稿</vt:lpstr>
      <vt:lpstr>PowerPoint 演示文稿</vt:lpstr>
      <vt:lpstr>PowerPoint 演示文稿</vt:lpstr>
      <vt:lpstr>PowerPoint 演示文稿</vt:lpstr>
      <vt:lpstr>过程体的处理</vt:lpstr>
      <vt:lpstr>PowerPoint 演示文稿</vt:lpstr>
      <vt:lpstr>PowerPoint 演示文稿</vt:lpstr>
      <vt:lpstr>block过程说明</vt:lpstr>
      <vt:lpstr>5 PL/0编译程序的目标代码结构和代码生成</vt:lpstr>
      <vt:lpstr>PowerPoint 演示文稿</vt:lpstr>
      <vt:lpstr>PowerPoint 演示文稿</vt:lpstr>
      <vt:lpstr>PowerPoint 演示文稿</vt:lpstr>
      <vt:lpstr>PowerPoint 演示文稿</vt:lpstr>
      <vt:lpstr>PowerPoint 演示文稿</vt:lpstr>
      <vt:lpstr>6　PL/0编译程序的语法错误处理</vt:lpstr>
      <vt:lpstr>PowerPoint 演示文稿</vt:lpstr>
      <vt:lpstr>开始符号集合与后继符号集合</vt:lpstr>
      <vt:lpstr>PowerPoint 演示文稿</vt:lpstr>
      <vt:lpstr>PowerPoint 演示文稿</vt:lpstr>
      <vt:lpstr>PowerPoint 演示文稿</vt:lpstr>
      <vt:lpstr>PowerPoint 演示文稿</vt:lpstr>
      <vt:lpstr>7 PL/0编译程序的目标代码解释执行时的存储分配</vt:lpstr>
      <vt:lpstr>PowerPoint 演示文稿</vt:lpstr>
      <vt:lpstr>PowerPoint 演示文稿</vt:lpstr>
      <vt:lpstr>PowerPoint 演示文稿</vt:lpstr>
      <vt:lpstr>PowerPoint 演示文稿</vt:lpstr>
      <vt:lpstr>PowerPoint 演示文稿</vt:lpstr>
      <vt:lpstr>PowerPoint 演示文稿</vt:lpstr>
      <vt:lpstr>PL/0语言编译器的改进方案</vt:lpstr>
    </vt:vector>
  </TitlesOfParts>
  <Company>ncepubj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wh</dc:creator>
  <cp:lastModifiedBy>Wang Hong</cp:lastModifiedBy>
  <cp:revision>1648</cp:revision>
  <dcterms:created xsi:type="dcterms:W3CDTF">2005-01-20T16:41:42Z</dcterms:created>
  <dcterms:modified xsi:type="dcterms:W3CDTF">2022-10-04T10:20:45Z</dcterms:modified>
</cp:coreProperties>
</file>