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0" r:id="rId1"/>
  </p:sldMasterIdLst>
  <p:notesMasterIdLst>
    <p:notesMasterId r:id="rId65"/>
  </p:notesMasterIdLst>
  <p:handoutMasterIdLst>
    <p:handoutMasterId r:id="rId66"/>
  </p:handoutMasterIdLst>
  <p:sldIdLst>
    <p:sldId id="345" r:id="rId2"/>
    <p:sldId id="256" r:id="rId3"/>
    <p:sldId id="257" r:id="rId4"/>
    <p:sldId id="259" r:id="rId5"/>
    <p:sldId id="260" r:id="rId6"/>
    <p:sldId id="261" r:id="rId7"/>
    <p:sldId id="262" r:id="rId8"/>
    <p:sldId id="263" r:id="rId9"/>
    <p:sldId id="348" r:id="rId10"/>
    <p:sldId id="265" r:id="rId11"/>
    <p:sldId id="266" r:id="rId12"/>
    <p:sldId id="351" r:id="rId13"/>
    <p:sldId id="268" r:id="rId14"/>
    <p:sldId id="367" r:id="rId15"/>
    <p:sldId id="270" r:id="rId16"/>
    <p:sldId id="272" r:id="rId17"/>
    <p:sldId id="273" r:id="rId18"/>
    <p:sldId id="274" r:id="rId19"/>
    <p:sldId id="353" r:id="rId20"/>
    <p:sldId id="275" r:id="rId21"/>
    <p:sldId id="277" r:id="rId22"/>
    <p:sldId id="279" r:id="rId23"/>
    <p:sldId id="358" r:id="rId24"/>
    <p:sldId id="368" r:id="rId25"/>
    <p:sldId id="369" r:id="rId26"/>
    <p:sldId id="357" r:id="rId27"/>
    <p:sldId id="360" r:id="rId28"/>
    <p:sldId id="361" r:id="rId29"/>
    <p:sldId id="359" r:id="rId30"/>
    <p:sldId id="286" r:id="rId31"/>
    <p:sldId id="288" r:id="rId32"/>
    <p:sldId id="289" r:id="rId33"/>
    <p:sldId id="290" r:id="rId34"/>
    <p:sldId id="291" r:id="rId35"/>
    <p:sldId id="292" r:id="rId36"/>
    <p:sldId id="294" r:id="rId37"/>
    <p:sldId id="362" r:id="rId38"/>
    <p:sldId id="298" r:id="rId39"/>
    <p:sldId id="299" r:id="rId40"/>
    <p:sldId id="300" r:id="rId41"/>
    <p:sldId id="301" r:id="rId42"/>
    <p:sldId id="302" r:id="rId43"/>
    <p:sldId id="363" r:id="rId44"/>
    <p:sldId id="303" r:id="rId45"/>
    <p:sldId id="304" r:id="rId46"/>
    <p:sldId id="305" r:id="rId47"/>
    <p:sldId id="307" r:id="rId48"/>
    <p:sldId id="309" r:id="rId49"/>
    <p:sldId id="310" r:id="rId50"/>
    <p:sldId id="349" r:id="rId51"/>
    <p:sldId id="364" r:id="rId52"/>
    <p:sldId id="315" r:id="rId53"/>
    <p:sldId id="316" r:id="rId54"/>
    <p:sldId id="317" r:id="rId55"/>
    <p:sldId id="365" r:id="rId56"/>
    <p:sldId id="366" r:id="rId57"/>
    <p:sldId id="320" r:id="rId58"/>
    <p:sldId id="355" r:id="rId59"/>
    <p:sldId id="341" r:id="rId60"/>
    <p:sldId id="342" r:id="rId61"/>
    <p:sldId id="343" r:id="rId62"/>
    <p:sldId id="344" r:id="rId63"/>
    <p:sldId id="347" r:id="rId64"/>
  </p:sldIdLst>
  <p:sldSz cx="9144000" cy="6858000" type="screen4x3"/>
  <p:notesSz cx="6858000" cy="9144000"/>
  <p:defaultTextStyle>
    <a:defPPr>
      <a:defRPr lang="zh-CN"/>
    </a:defPPr>
    <a:lvl1pPr algn="ctr" rtl="0" fontAlgn="base">
      <a:spcBef>
        <a:spcPct val="0"/>
      </a:spcBef>
      <a:spcAft>
        <a:spcPct val="0"/>
      </a:spcAft>
      <a:defRPr kumimoji="1" b="1" kern="1200">
        <a:solidFill>
          <a:srgbClr val="CC3300"/>
        </a:solidFill>
        <a:latin typeface="Arial" charset="0"/>
        <a:ea typeface="楷体_GB2312" pitchFamily="49" charset="-122"/>
        <a:cs typeface="+mn-cs"/>
      </a:defRPr>
    </a:lvl1pPr>
    <a:lvl2pPr marL="457200" algn="ctr" rtl="0" fontAlgn="base">
      <a:spcBef>
        <a:spcPct val="0"/>
      </a:spcBef>
      <a:spcAft>
        <a:spcPct val="0"/>
      </a:spcAft>
      <a:defRPr kumimoji="1" b="1" kern="1200">
        <a:solidFill>
          <a:srgbClr val="CC3300"/>
        </a:solidFill>
        <a:latin typeface="Arial" charset="0"/>
        <a:ea typeface="楷体_GB2312" pitchFamily="49" charset="-122"/>
        <a:cs typeface="+mn-cs"/>
      </a:defRPr>
    </a:lvl2pPr>
    <a:lvl3pPr marL="914400" algn="ctr" rtl="0" fontAlgn="base">
      <a:spcBef>
        <a:spcPct val="0"/>
      </a:spcBef>
      <a:spcAft>
        <a:spcPct val="0"/>
      </a:spcAft>
      <a:defRPr kumimoji="1" b="1" kern="1200">
        <a:solidFill>
          <a:srgbClr val="CC3300"/>
        </a:solidFill>
        <a:latin typeface="Arial" charset="0"/>
        <a:ea typeface="楷体_GB2312" pitchFamily="49" charset="-122"/>
        <a:cs typeface="+mn-cs"/>
      </a:defRPr>
    </a:lvl3pPr>
    <a:lvl4pPr marL="1371600" algn="ctr" rtl="0" fontAlgn="base">
      <a:spcBef>
        <a:spcPct val="0"/>
      </a:spcBef>
      <a:spcAft>
        <a:spcPct val="0"/>
      </a:spcAft>
      <a:defRPr kumimoji="1" b="1" kern="1200">
        <a:solidFill>
          <a:srgbClr val="CC3300"/>
        </a:solidFill>
        <a:latin typeface="Arial" charset="0"/>
        <a:ea typeface="楷体_GB2312" pitchFamily="49" charset="-122"/>
        <a:cs typeface="+mn-cs"/>
      </a:defRPr>
    </a:lvl4pPr>
    <a:lvl5pPr marL="1828800" algn="ctr" rtl="0" fontAlgn="base">
      <a:spcBef>
        <a:spcPct val="0"/>
      </a:spcBef>
      <a:spcAft>
        <a:spcPct val="0"/>
      </a:spcAft>
      <a:defRPr kumimoji="1" b="1" kern="1200">
        <a:solidFill>
          <a:srgbClr val="CC3300"/>
        </a:solidFill>
        <a:latin typeface="Arial" charset="0"/>
        <a:ea typeface="楷体_GB2312" pitchFamily="49" charset="-122"/>
        <a:cs typeface="+mn-cs"/>
      </a:defRPr>
    </a:lvl5pPr>
    <a:lvl6pPr marL="2286000" algn="l" defTabSz="914400" rtl="0" eaLnBrk="1" latinLnBrk="0" hangingPunct="1">
      <a:defRPr kumimoji="1" b="1" kern="1200">
        <a:solidFill>
          <a:srgbClr val="CC3300"/>
        </a:solidFill>
        <a:latin typeface="Arial" charset="0"/>
        <a:ea typeface="楷体_GB2312" pitchFamily="49" charset="-122"/>
        <a:cs typeface="+mn-cs"/>
      </a:defRPr>
    </a:lvl6pPr>
    <a:lvl7pPr marL="2743200" algn="l" defTabSz="914400" rtl="0" eaLnBrk="1" latinLnBrk="0" hangingPunct="1">
      <a:defRPr kumimoji="1" b="1" kern="1200">
        <a:solidFill>
          <a:srgbClr val="CC3300"/>
        </a:solidFill>
        <a:latin typeface="Arial" charset="0"/>
        <a:ea typeface="楷体_GB2312" pitchFamily="49" charset="-122"/>
        <a:cs typeface="+mn-cs"/>
      </a:defRPr>
    </a:lvl7pPr>
    <a:lvl8pPr marL="3200400" algn="l" defTabSz="914400" rtl="0" eaLnBrk="1" latinLnBrk="0" hangingPunct="1">
      <a:defRPr kumimoji="1" b="1" kern="1200">
        <a:solidFill>
          <a:srgbClr val="CC3300"/>
        </a:solidFill>
        <a:latin typeface="Arial" charset="0"/>
        <a:ea typeface="楷体_GB2312" pitchFamily="49" charset="-122"/>
        <a:cs typeface="+mn-cs"/>
      </a:defRPr>
    </a:lvl8pPr>
    <a:lvl9pPr marL="3657600" algn="l" defTabSz="914400" rtl="0" eaLnBrk="1" latinLnBrk="0" hangingPunct="1">
      <a:defRPr kumimoji="1" b="1" kern="1200">
        <a:solidFill>
          <a:srgbClr val="CC3300"/>
        </a:solidFill>
        <a:latin typeface="Arial"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9100"/>
    <a:srgbClr val="0B5395"/>
    <a:srgbClr val="05B7D9"/>
    <a:srgbClr val="ACD4F8"/>
    <a:srgbClr val="009DD9"/>
    <a:srgbClr val="E3EDF9"/>
    <a:srgbClr val="2191C9"/>
    <a:srgbClr val="D0E2F2"/>
    <a:srgbClr val="F7FDFF"/>
    <a:srgbClr val="C6E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84091" autoAdjust="0"/>
  </p:normalViewPr>
  <p:slideViewPr>
    <p:cSldViewPr>
      <p:cViewPr varScale="1">
        <p:scale>
          <a:sx n="97" d="100"/>
          <a:sy n="97" d="100"/>
        </p:scale>
        <p:origin x="2130" y="72"/>
      </p:cViewPr>
      <p:guideLst>
        <p:guide orient="horz" pos="2160"/>
        <p:guide pos="2880"/>
      </p:guideLst>
    </p:cSldViewPr>
  </p:slideViewPr>
  <p:outlineViewPr>
    <p:cViewPr>
      <p:scale>
        <a:sx n="33" d="100"/>
        <a:sy n="33" d="100"/>
      </p:scale>
      <p:origin x="90" y="90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2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329F14-ED67-4653-992B-51BD9C6F681D}" type="doc">
      <dgm:prSet loTypeId="urn:microsoft.com/office/officeart/2005/8/layout/list1" loCatId="list" qsTypeId="urn:microsoft.com/office/officeart/2005/8/quickstyle/simple1" qsCatId="simple" csTypeId="urn:microsoft.com/office/officeart/2005/8/colors/accent1_5" csCatId="accent1" phldr="1"/>
      <dgm:spPr/>
      <dgm:t>
        <a:bodyPr/>
        <a:lstStyle/>
        <a:p>
          <a:endParaRPr lang="zh-CN" altLang="en-US"/>
        </a:p>
      </dgm:t>
    </dgm:pt>
    <dgm:pt modelId="{0522C57D-B3DE-4897-A029-768FDBB303E5}">
      <dgm:prSet phldrT="[文本]"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词法分析工作可以是</a:t>
          </a:r>
          <a:r>
            <a:rPr lang="zh-CN" altLang="en-US" sz="2400" b="1" dirty="0">
              <a:solidFill>
                <a:schemeClr val="accent5">
                  <a:lumMod val="20000"/>
                  <a:lumOff val="8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独立的一遍</a:t>
          </a:r>
        </a:p>
      </dgm:t>
    </dgm:pt>
    <dgm:pt modelId="{C3003864-CE44-4539-9B83-86025A903E25}" type="parTrans" cxnId="{0F4B4976-0EB0-47B1-A76F-D86F162F8CEC}">
      <dgm:prSet/>
      <dgm:spPr/>
      <dgm:t>
        <a:bodyPr/>
        <a:lstStyle/>
        <a:p>
          <a:endParaRPr lang="zh-CN" altLang="en-US">
            <a:latin typeface="微软雅黑" panose="020B0503020204020204" pitchFamily="34" charset="-122"/>
            <a:ea typeface="微软雅黑" panose="020B0503020204020204" pitchFamily="34" charset="-122"/>
          </a:endParaRPr>
        </a:p>
      </dgm:t>
    </dgm:pt>
    <dgm:pt modelId="{E058D95D-CC3C-453E-A405-E9B4AF82255A}" type="sibTrans" cxnId="{0F4B4976-0EB0-47B1-A76F-D86F162F8CEC}">
      <dgm:prSet/>
      <dgm:spPr/>
      <dgm:t>
        <a:bodyPr/>
        <a:lstStyle/>
        <a:p>
          <a:endParaRPr lang="zh-CN" altLang="en-US">
            <a:latin typeface="微软雅黑" panose="020B0503020204020204" pitchFamily="34" charset="-122"/>
            <a:ea typeface="微软雅黑" panose="020B0503020204020204" pitchFamily="34" charset="-122"/>
          </a:endParaRPr>
        </a:p>
      </dgm:t>
    </dgm:pt>
    <dgm:pt modelId="{3240E609-A460-4210-A1B9-C00AA204934D}">
      <dgm:prSet custT="1"/>
      <dgm:spPr/>
      <dgm:t>
        <a:bodyPr/>
        <a:lstStyle/>
        <a:p>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词法分析与语法分析放在</a:t>
          </a:r>
          <a:r>
            <a:rPr lang="zh-CN" altLang="en-US" sz="2400" b="1" kern="1200" dirty="0">
              <a:solidFill>
                <a:srgbClr val="7CCA62">
                  <a:lumMod val="20000"/>
                  <a:lumOff val="80000"/>
                </a:srgb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同一遍里</a:t>
          </a:r>
        </a:p>
      </dgm:t>
    </dgm:pt>
    <dgm:pt modelId="{F7D30B68-E66F-4424-8777-88B5DB6049F5}" type="parTrans" cxnId="{9EB943F7-8704-4CDE-A75F-D46B332450B0}">
      <dgm:prSet/>
      <dgm:spPr/>
      <dgm:t>
        <a:bodyPr/>
        <a:lstStyle/>
        <a:p>
          <a:endParaRPr lang="zh-CN" altLang="en-US">
            <a:latin typeface="微软雅黑" panose="020B0503020204020204" pitchFamily="34" charset="-122"/>
            <a:ea typeface="微软雅黑" panose="020B0503020204020204" pitchFamily="34" charset="-122"/>
          </a:endParaRPr>
        </a:p>
      </dgm:t>
    </dgm:pt>
    <dgm:pt modelId="{4C8B48AE-74ED-440F-B060-94EACF6EDFD6}" type="sibTrans" cxnId="{9EB943F7-8704-4CDE-A75F-D46B332450B0}">
      <dgm:prSet/>
      <dgm:spPr/>
      <dgm:t>
        <a:bodyPr/>
        <a:lstStyle/>
        <a:p>
          <a:endParaRPr lang="zh-CN" altLang="en-US">
            <a:latin typeface="微软雅黑" panose="020B0503020204020204" pitchFamily="34" charset="-122"/>
            <a:ea typeface="微软雅黑" panose="020B0503020204020204" pitchFamily="34" charset="-122"/>
          </a:endParaRPr>
        </a:p>
      </dgm:t>
    </dgm:pt>
    <dgm:pt modelId="{FEB48099-6F0D-419A-B43C-911A363C5083}">
      <dgm:prSet phldrT="[文本]" custT="1"/>
      <dgm:spPr/>
      <dgm:t>
        <a:bodyPr lIns="360000" rIns="180000"/>
        <a:lstStyle/>
        <a:p>
          <a:r>
            <a:rPr lang="zh-CN" altLang="en-US" sz="1800" dirty="0">
              <a:latin typeface="微软雅黑" panose="020B0503020204020204" pitchFamily="34" charset="-122"/>
              <a:ea typeface="微软雅黑" panose="020B0503020204020204" pitchFamily="34" charset="-122"/>
            </a:rPr>
            <a:t>把字符流的源程序变为单词流，输出在一个中间文件上，作为语法分析的输入</a:t>
          </a:r>
        </a:p>
      </dgm:t>
    </dgm:pt>
    <dgm:pt modelId="{82DF9D70-277F-4DB2-B28D-9E4927CBEDD0}" type="parTrans" cxnId="{9684530A-67D0-4DAF-B5F2-6A2123D189B1}">
      <dgm:prSet/>
      <dgm:spPr/>
      <dgm:t>
        <a:bodyPr/>
        <a:lstStyle/>
        <a:p>
          <a:endParaRPr lang="zh-CN" altLang="en-US">
            <a:latin typeface="微软雅黑" panose="020B0503020204020204" pitchFamily="34" charset="-122"/>
            <a:ea typeface="微软雅黑" panose="020B0503020204020204" pitchFamily="34" charset="-122"/>
          </a:endParaRPr>
        </a:p>
      </dgm:t>
    </dgm:pt>
    <dgm:pt modelId="{AA34F11D-2FD5-4B5F-872C-B1B60B181819}" type="sibTrans" cxnId="{9684530A-67D0-4DAF-B5F2-6A2123D189B1}">
      <dgm:prSet/>
      <dgm:spPr/>
      <dgm:t>
        <a:bodyPr/>
        <a:lstStyle/>
        <a:p>
          <a:endParaRPr lang="zh-CN" altLang="en-US">
            <a:latin typeface="微软雅黑" panose="020B0503020204020204" pitchFamily="34" charset="-122"/>
            <a:ea typeface="微软雅黑" panose="020B0503020204020204" pitchFamily="34" charset="-122"/>
          </a:endParaRPr>
        </a:p>
      </dgm:t>
    </dgm:pt>
    <dgm:pt modelId="{4A0F62C9-6CAA-476B-A9DB-16D4AD8CC866}">
      <dgm:prSet custT="1"/>
      <dgm:spPr/>
      <dgm:t>
        <a:bodyPr lIns="360000" rIns="180000"/>
        <a:lstStyle/>
        <a:p>
          <a:r>
            <a:rPr lang="zh-CN" altLang="en-US" sz="1800" dirty="0">
              <a:latin typeface="微软雅黑" panose="020B0503020204020204" pitchFamily="34" charset="-122"/>
              <a:ea typeface="微软雅黑" panose="020B0503020204020204" pitchFamily="34" charset="-122"/>
            </a:rPr>
            <a:t>没有中间文件</a:t>
          </a:r>
        </a:p>
      </dgm:t>
    </dgm:pt>
    <dgm:pt modelId="{0672CD58-39C0-4AFC-A8A7-C826477EFC2A}" type="parTrans" cxnId="{211B4D9A-33CA-444A-8BFC-184D154A8CCD}">
      <dgm:prSet/>
      <dgm:spPr/>
      <dgm:t>
        <a:bodyPr/>
        <a:lstStyle/>
        <a:p>
          <a:endParaRPr lang="zh-CN" altLang="en-US">
            <a:latin typeface="微软雅黑" panose="020B0503020204020204" pitchFamily="34" charset="-122"/>
            <a:ea typeface="微软雅黑" panose="020B0503020204020204" pitchFamily="34" charset="-122"/>
          </a:endParaRPr>
        </a:p>
      </dgm:t>
    </dgm:pt>
    <dgm:pt modelId="{7AAD2F62-95CA-4EAB-8EF9-23D205B96D40}" type="sibTrans" cxnId="{211B4D9A-33CA-444A-8BFC-184D154A8CCD}">
      <dgm:prSet/>
      <dgm:spPr/>
      <dgm:t>
        <a:bodyPr/>
        <a:lstStyle/>
        <a:p>
          <a:endParaRPr lang="zh-CN" altLang="en-US">
            <a:latin typeface="微软雅黑" panose="020B0503020204020204" pitchFamily="34" charset="-122"/>
            <a:ea typeface="微软雅黑" panose="020B0503020204020204" pitchFamily="34" charset="-122"/>
          </a:endParaRPr>
        </a:p>
      </dgm:t>
    </dgm:pt>
    <dgm:pt modelId="{F9DB82CF-86A9-4DE3-860C-1E1E72B059A4}">
      <dgm:prSet custT="1"/>
      <dgm:spPr/>
      <dgm:t>
        <a:bodyPr lIns="360000" rIns="180000"/>
        <a:lstStyle/>
        <a:p>
          <a:r>
            <a:rPr lang="zh-CN" altLang="en-US" sz="1800" dirty="0">
              <a:latin typeface="微软雅黑" panose="020B0503020204020204" pitchFamily="34" charset="-122"/>
              <a:ea typeface="微软雅黑" panose="020B0503020204020204" pitchFamily="34" charset="-122"/>
            </a:rPr>
            <a:t>词法分析作为一个子程序，被语法分析程序不断调用</a:t>
          </a:r>
        </a:p>
      </dgm:t>
    </dgm:pt>
    <dgm:pt modelId="{CE88F296-1FBA-4290-8CAC-DA8DD8169C11}" type="parTrans" cxnId="{44C66EC1-45BF-4EE8-9FB9-97DE22FC6020}">
      <dgm:prSet/>
      <dgm:spPr/>
      <dgm:t>
        <a:bodyPr/>
        <a:lstStyle/>
        <a:p>
          <a:endParaRPr lang="zh-CN" altLang="en-US"/>
        </a:p>
      </dgm:t>
    </dgm:pt>
    <dgm:pt modelId="{9689CD49-E2FE-45EA-82BA-3C828F03B852}" type="sibTrans" cxnId="{44C66EC1-45BF-4EE8-9FB9-97DE22FC6020}">
      <dgm:prSet/>
      <dgm:spPr/>
      <dgm:t>
        <a:bodyPr/>
        <a:lstStyle/>
        <a:p>
          <a:endParaRPr lang="zh-CN" altLang="en-US"/>
        </a:p>
      </dgm:t>
    </dgm:pt>
    <dgm:pt modelId="{6A8F9A37-F752-4CF4-9344-1560D19E0C32}" type="pres">
      <dgm:prSet presAssocID="{DF329F14-ED67-4653-992B-51BD9C6F681D}" presName="linear" presStyleCnt="0">
        <dgm:presLayoutVars>
          <dgm:dir/>
          <dgm:animLvl val="lvl"/>
          <dgm:resizeHandles val="exact"/>
        </dgm:presLayoutVars>
      </dgm:prSet>
      <dgm:spPr/>
    </dgm:pt>
    <dgm:pt modelId="{1F4E95DE-29EE-47A9-A634-DD6B1C8CF1BD}" type="pres">
      <dgm:prSet presAssocID="{0522C57D-B3DE-4897-A029-768FDBB303E5}" presName="parentLin" presStyleCnt="0"/>
      <dgm:spPr/>
    </dgm:pt>
    <dgm:pt modelId="{DCCB9DFE-7FC2-42A0-BB97-C291E8F934D8}" type="pres">
      <dgm:prSet presAssocID="{0522C57D-B3DE-4897-A029-768FDBB303E5}" presName="parentLeftMargin" presStyleLbl="node1" presStyleIdx="0" presStyleCnt="2"/>
      <dgm:spPr/>
    </dgm:pt>
    <dgm:pt modelId="{F6777EDC-B212-4E64-9ED4-498825DD816C}" type="pres">
      <dgm:prSet presAssocID="{0522C57D-B3DE-4897-A029-768FDBB303E5}" presName="parentText" presStyleLbl="node1" presStyleIdx="0" presStyleCnt="2" custScaleX="104899">
        <dgm:presLayoutVars>
          <dgm:chMax val="0"/>
          <dgm:bulletEnabled val="1"/>
        </dgm:presLayoutVars>
      </dgm:prSet>
      <dgm:spPr/>
    </dgm:pt>
    <dgm:pt modelId="{5D38F7E1-183D-4179-A8F7-B5752604DA07}" type="pres">
      <dgm:prSet presAssocID="{0522C57D-B3DE-4897-A029-768FDBB303E5}" presName="negativeSpace" presStyleCnt="0"/>
      <dgm:spPr/>
    </dgm:pt>
    <dgm:pt modelId="{41C37CAF-7D73-42C9-89B2-49E106826C08}" type="pres">
      <dgm:prSet presAssocID="{0522C57D-B3DE-4897-A029-768FDBB303E5}" presName="childText" presStyleLbl="conFgAcc1" presStyleIdx="0" presStyleCnt="2">
        <dgm:presLayoutVars>
          <dgm:bulletEnabled val="1"/>
        </dgm:presLayoutVars>
      </dgm:prSet>
      <dgm:spPr/>
    </dgm:pt>
    <dgm:pt modelId="{AF77C356-1DA4-4FF0-9B05-C03C92BE9C3D}" type="pres">
      <dgm:prSet presAssocID="{E058D95D-CC3C-453E-A405-E9B4AF82255A}" presName="spaceBetweenRectangles" presStyleCnt="0"/>
      <dgm:spPr/>
    </dgm:pt>
    <dgm:pt modelId="{64E4106A-4DBC-47A6-B831-0824F7A4DACF}" type="pres">
      <dgm:prSet presAssocID="{3240E609-A460-4210-A1B9-C00AA204934D}" presName="parentLin" presStyleCnt="0"/>
      <dgm:spPr/>
    </dgm:pt>
    <dgm:pt modelId="{048008E4-B680-4AC5-AE3A-074F9D60A533}" type="pres">
      <dgm:prSet presAssocID="{3240E609-A460-4210-A1B9-C00AA204934D}" presName="parentLeftMargin" presStyleLbl="node1" presStyleIdx="0" presStyleCnt="2"/>
      <dgm:spPr/>
    </dgm:pt>
    <dgm:pt modelId="{4B3B4183-AC45-48C9-9843-01610A6651C8}" type="pres">
      <dgm:prSet presAssocID="{3240E609-A460-4210-A1B9-C00AA204934D}" presName="parentText" presStyleLbl="node1" presStyleIdx="1" presStyleCnt="2" custScaleX="104899">
        <dgm:presLayoutVars>
          <dgm:chMax val="0"/>
          <dgm:bulletEnabled val="1"/>
        </dgm:presLayoutVars>
      </dgm:prSet>
      <dgm:spPr/>
    </dgm:pt>
    <dgm:pt modelId="{F2B264F7-E5B5-4A00-B348-E4012E4F7643}" type="pres">
      <dgm:prSet presAssocID="{3240E609-A460-4210-A1B9-C00AA204934D}" presName="negativeSpace" presStyleCnt="0"/>
      <dgm:spPr/>
    </dgm:pt>
    <dgm:pt modelId="{72B91DF2-6D92-469F-8646-26FC4D92A010}" type="pres">
      <dgm:prSet presAssocID="{3240E609-A460-4210-A1B9-C00AA204934D}" presName="childText" presStyleLbl="conFgAcc1" presStyleIdx="1" presStyleCnt="2">
        <dgm:presLayoutVars>
          <dgm:bulletEnabled val="1"/>
        </dgm:presLayoutVars>
      </dgm:prSet>
      <dgm:spPr/>
    </dgm:pt>
  </dgm:ptLst>
  <dgm:cxnLst>
    <dgm:cxn modelId="{27001C06-22A0-4D5B-8CF0-A18ACB0364A7}" type="presOf" srcId="{0522C57D-B3DE-4897-A029-768FDBB303E5}" destId="{DCCB9DFE-7FC2-42A0-BB97-C291E8F934D8}" srcOrd="0" destOrd="0" presId="urn:microsoft.com/office/officeart/2005/8/layout/list1"/>
    <dgm:cxn modelId="{9684530A-67D0-4DAF-B5F2-6A2123D189B1}" srcId="{0522C57D-B3DE-4897-A029-768FDBB303E5}" destId="{FEB48099-6F0D-419A-B43C-911A363C5083}" srcOrd="0" destOrd="0" parTransId="{82DF9D70-277F-4DB2-B28D-9E4927CBEDD0}" sibTransId="{AA34F11D-2FD5-4B5F-872C-B1B60B181819}"/>
    <dgm:cxn modelId="{56BE8326-22A9-46AF-9D48-D59412980FE3}" type="presOf" srcId="{FEB48099-6F0D-419A-B43C-911A363C5083}" destId="{41C37CAF-7D73-42C9-89B2-49E106826C08}" srcOrd="0" destOrd="0" presId="urn:microsoft.com/office/officeart/2005/8/layout/list1"/>
    <dgm:cxn modelId="{F2E4C560-04F8-4909-AB2D-44D9F4163FC6}" type="presOf" srcId="{3240E609-A460-4210-A1B9-C00AA204934D}" destId="{4B3B4183-AC45-48C9-9843-01610A6651C8}" srcOrd="1" destOrd="0" presId="urn:microsoft.com/office/officeart/2005/8/layout/list1"/>
    <dgm:cxn modelId="{EB1B814A-4981-43E4-9C66-7D8FE5B82C0F}" type="presOf" srcId="{0522C57D-B3DE-4897-A029-768FDBB303E5}" destId="{F6777EDC-B212-4E64-9ED4-498825DD816C}" srcOrd="1" destOrd="0" presId="urn:microsoft.com/office/officeart/2005/8/layout/list1"/>
    <dgm:cxn modelId="{AFAABE4A-8657-4775-9EEE-E7645AC17B3D}" type="presOf" srcId="{4A0F62C9-6CAA-476B-A9DB-16D4AD8CC866}" destId="{72B91DF2-6D92-469F-8646-26FC4D92A010}" srcOrd="0" destOrd="0" presId="urn:microsoft.com/office/officeart/2005/8/layout/list1"/>
    <dgm:cxn modelId="{0F4B4976-0EB0-47B1-A76F-D86F162F8CEC}" srcId="{DF329F14-ED67-4653-992B-51BD9C6F681D}" destId="{0522C57D-B3DE-4897-A029-768FDBB303E5}" srcOrd="0" destOrd="0" parTransId="{C3003864-CE44-4539-9B83-86025A903E25}" sibTransId="{E058D95D-CC3C-453E-A405-E9B4AF82255A}"/>
    <dgm:cxn modelId="{211B4D9A-33CA-444A-8BFC-184D154A8CCD}" srcId="{3240E609-A460-4210-A1B9-C00AA204934D}" destId="{4A0F62C9-6CAA-476B-A9DB-16D4AD8CC866}" srcOrd="0" destOrd="0" parTransId="{0672CD58-39C0-4AFC-A8A7-C826477EFC2A}" sibTransId="{7AAD2F62-95CA-4EAB-8EF9-23D205B96D40}"/>
    <dgm:cxn modelId="{44C66EC1-45BF-4EE8-9FB9-97DE22FC6020}" srcId="{3240E609-A460-4210-A1B9-C00AA204934D}" destId="{F9DB82CF-86A9-4DE3-860C-1E1E72B059A4}" srcOrd="1" destOrd="0" parTransId="{CE88F296-1FBA-4290-8CAC-DA8DD8169C11}" sibTransId="{9689CD49-E2FE-45EA-82BA-3C828F03B852}"/>
    <dgm:cxn modelId="{8A9ADACC-A93F-4F7A-BB79-EC3BA7E89F10}" type="presOf" srcId="{3240E609-A460-4210-A1B9-C00AA204934D}" destId="{048008E4-B680-4AC5-AE3A-074F9D60A533}" srcOrd="0" destOrd="0" presId="urn:microsoft.com/office/officeart/2005/8/layout/list1"/>
    <dgm:cxn modelId="{0F3394DC-3A2D-46F5-9548-4461AEADB5E8}" type="presOf" srcId="{F9DB82CF-86A9-4DE3-860C-1E1E72B059A4}" destId="{72B91DF2-6D92-469F-8646-26FC4D92A010}" srcOrd="0" destOrd="1" presId="urn:microsoft.com/office/officeart/2005/8/layout/list1"/>
    <dgm:cxn modelId="{C6CCBEDF-A87F-41B9-A327-36A8ECEB4D69}" type="presOf" srcId="{DF329F14-ED67-4653-992B-51BD9C6F681D}" destId="{6A8F9A37-F752-4CF4-9344-1560D19E0C32}" srcOrd="0" destOrd="0" presId="urn:microsoft.com/office/officeart/2005/8/layout/list1"/>
    <dgm:cxn modelId="{9EB943F7-8704-4CDE-A75F-D46B332450B0}" srcId="{DF329F14-ED67-4653-992B-51BD9C6F681D}" destId="{3240E609-A460-4210-A1B9-C00AA204934D}" srcOrd="1" destOrd="0" parTransId="{F7D30B68-E66F-4424-8777-88B5DB6049F5}" sibTransId="{4C8B48AE-74ED-440F-B060-94EACF6EDFD6}"/>
    <dgm:cxn modelId="{8ECB9ACB-9B2C-4D0F-9797-044BC1C3B50E}" type="presParOf" srcId="{6A8F9A37-F752-4CF4-9344-1560D19E0C32}" destId="{1F4E95DE-29EE-47A9-A634-DD6B1C8CF1BD}" srcOrd="0" destOrd="0" presId="urn:microsoft.com/office/officeart/2005/8/layout/list1"/>
    <dgm:cxn modelId="{89AC8201-3AFF-442F-AC98-D0080B7301A5}" type="presParOf" srcId="{1F4E95DE-29EE-47A9-A634-DD6B1C8CF1BD}" destId="{DCCB9DFE-7FC2-42A0-BB97-C291E8F934D8}" srcOrd="0" destOrd="0" presId="urn:microsoft.com/office/officeart/2005/8/layout/list1"/>
    <dgm:cxn modelId="{A933D9A0-7184-40E9-BAB4-F94754ACFBA5}" type="presParOf" srcId="{1F4E95DE-29EE-47A9-A634-DD6B1C8CF1BD}" destId="{F6777EDC-B212-4E64-9ED4-498825DD816C}" srcOrd="1" destOrd="0" presId="urn:microsoft.com/office/officeart/2005/8/layout/list1"/>
    <dgm:cxn modelId="{31C3B517-E013-4811-976F-E6C68F9C12A9}" type="presParOf" srcId="{6A8F9A37-F752-4CF4-9344-1560D19E0C32}" destId="{5D38F7E1-183D-4179-A8F7-B5752604DA07}" srcOrd="1" destOrd="0" presId="urn:microsoft.com/office/officeart/2005/8/layout/list1"/>
    <dgm:cxn modelId="{BFE25FA5-A967-4DC0-92AE-FD0FB86FE415}" type="presParOf" srcId="{6A8F9A37-F752-4CF4-9344-1560D19E0C32}" destId="{41C37CAF-7D73-42C9-89B2-49E106826C08}" srcOrd="2" destOrd="0" presId="urn:microsoft.com/office/officeart/2005/8/layout/list1"/>
    <dgm:cxn modelId="{3B14BB28-AAA2-42ED-B822-F8961EE3259F}" type="presParOf" srcId="{6A8F9A37-F752-4CF4-9344-1560D19E0C32}" destId="{AF77C356-1DA4-4FF0-9B05-C03C92BE9C3D}" srcOrd="3" destOrd="0" presId="urn:microsoft.com/office/officeart/2005/8/layout/list1"/>
    <dgm:cxn modelId="{7900A27D-2A63-4B48-81B2-14F6E35C9314}" type="presParOf" srcId="{6A8F9A37-F752-4CF4-9344-1560D19E0C32}" destId="{64E4106A-4DBC-47A6-B831-0824F7A4DACF}" srcOrd="4" destOrd="0" presId="urn:microsoft.com/office/officeart/2005/8/layout/list1"/>
    <dgm:cxn modelId="{979118F0-9693-4F0A-94EC-A8624624212B}" type="presParOf" srcId="{64E4106A-4DBC-47A6-B831-0824F7A4DACF}" destId="{048008E4-B680-4AC5-AE3A-074F9D60A533}" srcOrd="0" destOrd="0" presId="urn:microsoft.com/office/officeart/2005/8/layout/list1"/>
    <dgm:cxn modelId="{E013A900-DA0B-46CB-864A-6E4F61E91A55}" type="presParOf" srcId="{64E4106A-4DBC-47A6-B831-0824F7A4DACF}" destId="{4B3B4183-AC45-48C9-9843-01610A6651C8}" srcOrd="1" destOrd="0" presId="urn:microsoft.com/office/officeart/2005/8/layout/list1"/>
    <dgm:cxn modelId="{3667DD83-2F05-42A6-B1A6-0E2ED7511A98}" type="presParOf" srcId="{6A8F9A37-F752-4CF4-9344-1560D19E0C32}" destId="{F2B264F7-E5B5-4A00-B348-E4012E4F7643}" srcOrd="5" destOrd="0" presId="urn:microsoft.com/office/officeart/2005/8/layout/list1"/>
    <dgm:cxn modelId="{F88798C1-629E-46E3-A83C-7489DF45C381}" type="presParOf" srcId="{6A8F9A37-F752-4CF4-9344-1560D19E0C32}" destId="{72B91DF2-6D92-469F-8646-26FC4D92A01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13182A3-BAD6-41E9-8332-BFE5240E123C}"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zh-CN" altLang="en-US"/>
        </a:p>
      </dgm:t>
    </dgm:pt>
    <dgm:pt modelId="{7466A946-B3F4-4031-946A-B35C3C47007A}">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尾数部分</a:t>
          </a:r>
        </a:p>
      </dgm:t>
    </dgm:pt>
    <dgm:pt modelId="{B7C118C8-18D5-4841-9A75-8828642B123C}" type="parTrans" cxnId="{F0BEE431-DC30-47F9-8AF3-F70747F63B73}">
      <dgm:prSet/>
      <dgm:spPr/>
      <dgm:t>
        <a:bodyPr/>
        <a:lstStyle/>
        <a:p>
          <a:endParaRPr lang="zh-CN" altLang="en-US">
            <a:latin typeface="微软雅黑" panose="020B0503020204020204" pitchFamily="34" charset="-122"/>
            <a:ea typeface="微软雅黑" panose="020B0503020204020204" pitchFamily="34" charset="-122"/>
          </a:endParaRPr>
        </a:p>
      </dgm:t>
    </dgm:pt>
    <dgm:pt modelId="{1393F047-6ED0-4603-AC05-C5C18A96D1A4}" type="sibTrans" cxnId="{F0BEE431-DC30-47F9-8AF3-F70747F63B73}">
      <dgm:prSet/>
      <dgm:spPr/>
      <dgm:t>
        <a:bodyPr/>
        <a:lstStyle/>
        <a:p>
          <a:endParaRPr lang="zh-CN" altLang="en-US">
            <a:latin typeface="微软雅黑" panose="020B0503020204020204" pitchFamily="34" charset="-122"/>
            <a:ea typeface="微软雅黑" panose="020B0503020204020204" pitchFamily="34" charset="-122"/>
          </a:endParaRPr>
        </a:p>
      </dgm:t>
    </dgm:pt>
    <dgm:pt modelId="{59AE2CF9-4565-4562-B46A-1211BAC49A18}">
      <dgm:prSet phldrT="[文本]" custT="1"/>
      <dgm:spPr/>
      <dgm:t>
        <a:bodyPr/>
        <a:lstStyle/>
        <a:p>
          <a:endParaRPr lang="zh-CN" altLang="en-US" sz="1800" dirty="0">
            <a:latin typeface="微软雅黑" panose="020B0503020204020204" pitchFamily="34" charset="-122"/>
            <a:ea typeface="微软雅黑" panose="020B0503020204020204" pitchFamily="34" charset="-122"/>
          </a:endParaRPr>
        </a:p>
      </dgm:t>
    </dgm:pt>
    <dgm:pt modelId="{7D713DDC-ED3F-49E3-A1B7-373AAE4F213C}" type="parTrans" cxnId="{6D8FD824-CDF4-4C25-BDC9-77F90A139058}">
      <dgm:prSet/>
      <dgm:spPr/>
      <dgm:t>
        <a:bodyPr/>
        <a:lstStyle/>
        <a:p>
          <a:endParaRPr lang="zh-CN" altLang="en-US">
            <a:latin typeface="微软雅黑" panose="020B0503020204020204" pitchFamily="34" charset="-122"/>
            <a:ea typeface="微软雅黑" panose="020B0503020204020204" pitchFamily="34" charset="-122"/>
          </a:endParaRPr>
        </a:p>
      </dgm:t>
    </dgm:pt>
    <dgm:pt modelId="{5819D15A-1A6E-4B82-B256-2D7B08423D4A}" type="sibTrans" cxnId="{6D8FD824-CDF4-4C25-BDC9-77F90A139058}">
      <dgm:prSet/>
      <dgm:spPr/>
      <dgm:t>
        <a:bodyPr/>
        <a:lstStyle/>
        <a:p>
          <a:endParaRPr lang="zh-CN" altLang="en-US">
            <a:latin typeface="微软雅黑" panose="020B0503020204020204" pitchFamily="34" charset="-122"/>
            <a:ea typeface="微软雅黑" panose="020B0503020204020204" pitchFamily="34" charset="-122"/>
          </a:endParaRPr>
        </a:p>
      </dgm:t>
    </dgm:pt>
    <dgm:pt modelId="{74FC6C01-DDDF-4272-A07F-BBDB9A81707D}">
      <dgm:prSet phldrT="[文本]"/>
      <dgm:spPr/>
      <dgm:t>
        <a:bodyPr/>
        <a:lstStyle/>
        <a:p>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DFB51A3-DB82-41B4-BA2C-B878C944D169}" type="parTrans" cxnId="{D5B2B882-A2BE-429C-986E-E34B77B758CF}">
      <dgm:prSet/>
      <dgm:spPr/>
      <dgm:t>
        <a:bodyPr/>
        <a:lstStyle/>
        <a:p>
          <a:endParaRPr lang="zh-CN" altLang="en-US">
            <a:latin typeface="微软雅黑" panose="020B0503020204020204" pitchFamily="34" charset="-122"/>
            <a:ea typeface="微软雅黑" panose="020B0503020204020204" pitchFamily="34" charset="-122"/>
          </a:endParaRPr>
        </a:p>
      </dgm:t>
    </dgm:pt>
    <dgm:pt modelId="{E7EADB3D-B0F4-4783-8A76-682C8EAB5D91}" type="sibTrans" cxnId="{D5B2B882-A2BE-429C-986E-E34B77B758CF}">
      <dgm:prSet/>
      <dgm:spPr/>
      <dgm:t>
        <a:bodyPr/>
        <a:lstStyle/>
        <a:p>
          <a:endParaRPr lang="zh-CN" altLang="en-US">
            <a:latin typeface="微软雅黑" panose="020B0503020204020204" pitchFamily="34" charset="-122"/>
            <a:ea typeface="微软雅黑" panose="020B0503020204020204" pitchFamily="34" charset="-122"/>
          </a:endParaRPr>
        </a:p>
      </dgm:t>
    </dgm:pt>
    <dgm:pt modelId="{EB638317-E856-49D1-8E91-BF23F1C96E4C}">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指数部分</a:t>
          </a:r>
        </a:p>
      </dgm:t>
    </dgm:pt>
    <dgm:pt modelId="{5F0531D6-B18A-463F-8336-CE78BB7417AE}" type="parTrans" cxnId="{25BBE1AE-1E46-483C-8B1D-D5896902E0F8}">
      <dgm:prSet/>
      <dgm:spPr/>
      <dgm:t>
        <a:bodyPr/>
        <a:lstStyle/>
        <a:p>
          <a:endParaRPr lang="zh-CN" altLang="en-US">
            <a:latin typeface="微软雅黑" panose="020B0503020204020204" pitchFamily="34" charset="-122"/>
            <a:ea typeface="微软雅黑" panose="020B0503020204020204" pitchFamily="34" charset="-122"/>
          </a:endParaRPr>
        </a:p>
      </dgm:t>
    </dgm:pt>
    <dgm:pt modelId="{6324A90C-42DC-4CEA-B262-DF4401A2AEF2}" type="sibTrans" cxnId="{25BBE1AE-1E46-483C-8B1D-D5896902E0F8}">
      <dgm:prSet/>
      <dgm:spPr/>
      <dgm:t>
        <a:bodyPr/>
        <a:lstStyle/>
        <a:p>
          <a:endParaRPr lang="zh-CN" altLang="en-US">
            <a:latin typeface="微软雅黑" panose="020B0503020204020204" pitchFamily="34" charset="-122"/>
            <a:ea typeface="微软雅黑" panose="020B0503020204020204" pitchFamily="34" charset="-122"/>
          </a:endParaRPr>
        </a:p>
      </dgm:t>
    </dgm:pt>
    <dgm:pt modelId="{535D994C-6F74-426A-B405-DFF7EBF19F50}">
      <dgm:prSet phldrT="[文本]" custT="1"/>
      <dgm:spPr/>
      <dgm:t>
        <a:bodyPr/>
        <a:lstStyle/>
        <a:p>
          <a:endParaRPr lang="zh-CN" altLang="en-US" sz="1800" dirty="0">
            <a:latin typeface="微软雅黑" panose="020B0503020204020204" pitchFamily="34" charset="-122"/>
            <a:ea typeface="微软雅黑" panose="020B0503020204020204" pitchFamily="34" charset="-122"/>
          </a:endParaRPr>
        </a:p>
      </dgm:t>
    </dgm:pt>
    <dgm:pt modelId="{8C96D922-6C8C-4650-933E-628128D527E7}" type="parTrans" cxnId="{9AF423C4-D2DA-4986-A705-9A14631162AF}">
      <dgm:prSet/>
      <dgm:spPr/>
      <dgm:t>
        <a:bodyPr/>
        <a:lstStyle/>
        <a:p>
          <a:endParaRPr lang="zh-CN" altLang="en-US">
            <a:latin typeface="微软雅黑" panose="020B0503020204020204" pitchFamily="34" charset="-122"/>
            <a:ea typeface="微软雅黑" panose="020B0503020204020204" pitchFamily="34" charset="-122"/>
          </a:endParaRPr>
        </a:p>
      </dgm:t>
    </dgm:pt>
    <dgm:pt modelId="{76346DE8-B3AD-488C-9E0C-7E439B1FB2CE}" type="sibTrans" cxnId="{9AF423C4-D2DA-4986-A705-9A14631162AF}">
      <dgm:prSet/>
      <dgm:spPr/>
      <dgm:t>
        <a:bodyPr/>
        <a:lstStyle/>
        <a:p>
          <a:endParaRPr lang="zh-CN" altLang="en-US">
            <a:latin typeface="微软雅黑" panose="020B0503020204020204" pitchFamily="34" charset="-122"/>
            <a:ea typeface="微软雅黑" panose="020B0503020204020204" pitchFamily="34" charset="-122"/>
          </a:endParaRPr>
        </a:p>
      </dgm:t>
    </dgm:pt>
    <dgm:pt modelId="{76C96567-766F-454A-A2C5-4437BE4ED719}">
      <dgm:prSet phldrT="[文本]" custT="1"/>
      <dgm:spPr/>
      <dgm:t>
        <a:bodyPr/>
        <a:lstStyle/>
        <a:p>
          <a:endParaRPr lang="zh-CN" altLang="en-US" sz="1800" dirty="0">
            <a:latin typeface="微软雅黑" panose="020B0503020204020204" pitchFamily="34" charset="-122"/>
            <a:ea typeface="微软雅黑" panose="020B0503020204020204" pitchFamily="34" charset="-122"/>
          </a:endParaRPr>
        </a:p>
      </dgm:t>
    </dgm:pt>
    <dgm:pt modelId="{A28CA56D-FB85-40DD-A2AD-1F526C074370}" type="parTrans" cxnId="{2DAF8B78-87E9-4DBF-9622-9B834033F39F}">
      <dgm:prSet/>
      <dgm:spPr/>
      <dgm:t>
        <a:bodyPr/>
        <a:lstStyle/>
        <a:p>
          <a:endParaRPr lang="zh-CN" altLang="en-US"/>
        </a:p>
      </dgm:t>
    </dgm:pt>
    <dgm:pt modelId="{555F9372-7193-4923-9CE5-131FAA38D0DA}" type="sibTrans" cxnId="{2DAF8B78-87E9-4DBF-9622-9B834033F39F}">
      <dgm:prSet/>
      <dgm:spPr/>
      <dgm:t>
        <a:bodyPr/>
        <a:lstStyle/>
        <a:p>
          <a:endParaRPr lang="zh-CN" altLang="en-US"/>
        </a:p>
      </dgm:t>
    </dgm:pt>
    <dgm:pt modelId="{C0EE3F21-96EB-4B0F-ADFD-591F1E827845}">
      <dgm:prSet phldrT="[文本]"/>
      <dgm:spPr/>
      <dgm:t>
        <a:bodyPr/>
        <a:lstStyle/>
        <a:p>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16CE0E71-B019-47ED-9F1D-BD29F1E46690}" type="parTrans" cxnId="{B054D5B3-770B-4180-8672-FD89FA630A22}">
      <dgm:prSet/>
      <dgm:spPr/>
      <dgm:t>
        <a:bodyPr/>
        <a:lstStyle/>
        <a:p>
          <a:endParaRPr lang="zh-CN" altLang="en-US"/>
        </a:p>
      </dgm:t>
    </dgm:pt>
    <dgm:pt modelId="{AA9D3E3F-7C61-4AD9-A9B8-B188476B6039}" type="sibTrans" cxnId="{B054D5B3-770B-4180-8672-FD89FA630A22}">
      <dgm:prSet/>
      <dgm:spPr/>
      <dgm:t>
        <a:bodyPr/>
        <a:lstStyle/>
        <a:p>
          <a:endParaRPr lang="zh-CN" altLang="en-US"/>
        </a:p>
      </dgm:t>
    </dgm:pt>
    <dgm:pt modelId="{214000BA-3D9A-4C1A-954B-3BCB87B437EF}">
      <dgm:prSet phldrT="[文本]"/>
      <dgm:spPr/>
      <dgm:t>
        <a:bodyPr/>
        <a:lstStyle/>
        <a:p>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9FFE05AA-DD2C-4EF2-BB39-FBCB9BA8D289}" type="parTrans" cxnId="{A8CB00BF-13AE-4DE3-842C-993EF20090D5}">
      <dgm:prSet/>
      <dgm:spPr/>
      <dgm:t>
        <a:bodyPr/>
        <a:lstStyle/>
        <a:p>
          <a:endParaRPr lang="zh-CN" altLang="en-US"/>
        </a:p>
      </dgm:t>
    </dgm:pt>
    <dgm:pt modelId="{E29FB18A-98D2-4E94-9D48-C3883D648867}" type="sibTrans" cxnId="{A8CB00BF-13AE-4DE3-842C-993EF20090D5}">
      <dgm:prSet/>
      <dgm:spPr/>
      <dgm:t>
        <a:bodyPr/>
        <a:lstStyle/>
        <a:p>
          <a:endParaRPr lang="zh-CN" altLang="en-US"/>
        </a:p>
      </dgm:t>
    </dgm:pt>
    <dgm:pt modelId="{5CC0201A-302D-49ED-9F90-8478D67650DA}">
      <dgm:prSet phldrT="[文本]"/>
      <dgm:spPr/>
      <dgm:t>
        <a:bodyPr/>
        <a:lstStyle/>
        <a:p>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91FC6EE2-7827-43C9-B439-0DB319E65F18}" type="parTrans" cxnId="{9EC36FCA-1526-4FD8-8141-5DA1151E7510}">
      <dgm:prSet/>
      <dgm:spPr/>
      <dgm:t>
        <a:bodyPr/>
        <a:lstStyle/>
        <a:p>
          <a:endParaRPr lang="zh-CN" altLang="en-US"/>
        </a:p>
      </dgm:t>
    </dgm:pt>
    <dgm:pt modelId="{02861305-51AB-43F0-ACC1-C9E30C180280}" type="sibTrans" cxnId="{9EC36FCA-1526-4FD8-8141-5DA1151E7510}">
      <dgm:prSet/>
      <dgm:spPr/>
      <dgm:t>
        <a:bodyPr/>
        <a:lstStyle/>
        <a:p>
          <a:endParaRPr lang="zh-CN" altLang="en-US"/>
        </a:p>
      </dgm:t>
    </dgm:pt>
    <dgm:pt modelId="{63A6A33A-218F-4F9E-936B-14FF708177A9}">
      <dgm:prSet phldrT="[文本]"/>
      <dgm:spPr/>
      <dgm:t>
        <a:bodyPr/>
        <a:lstStyle/>
        <a:p>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559A4337-3752-446B-AB75-4F4A3296ACA8}" type="parTrans" cxnId="{EE0C77E1-41FF-4A43-929A-308D74B1E44C}">
      <dgm:prSet/>
      <dgm:spPr/>
      <dgm:t>
        <a:bodyPr/>
        <a:lstStyle/>
        <a:p>
          <a:endParaRPr lang="zh-CN" altLang="en-US"/>
        </a:p>
      </dgm:t>
    </dgm:pt>
    <dgm:pt modelId="{1D4FC0DE-2528-417A-8E52-D307B581753F}" type="sibTrans" cxnId="{EE0C77E1-41FF-4A43-929A-308D74B1E44C}">
      <dgm:prSet/>
      <dgm:spPr/>
      <dgm:t>
        <a:bodyPr/>
        <a:lstStyle/>
        <a:p>
          <a:endParaRPr lang="zh-CN" altLang="en-US"/>
        </a:p>
      </dgm:t>
    </dgm:pt>
    <dgm:pt modelId="{7B23CC27-7067-42F5-A7F0-A939E6750D17}" type="pres">
      <dgm:prSet presAssocID="{D13182A3-BAD6-41E9-8332-BFE5240E123C}" presName="Name0" presStyleCnt="0">
        <dgm:presLayoutVars>
          <dgm:dir/>
          <dgm:animLvl val="lvl"/>
          <dgm:resizeHandles val="exact"/>
        </dgm:presLayoutVars>
      </dgm:prSet>
      <dgm:spPr/>
    </dgm:pt>
    <dgm:pt modelId="{AA634892-917E-468B-AF4C-D221D0ACAC84}" type="pres">
      <dgm:prSet presAssocID="{7466A946-B3F4-4031-946A-B35C3C47007A}" presName="composite" presStyleCnt="0"/>
      <dgm:spPr/>
    </dgm:pt>
    <dgm:pt modelId="{01BF0D04-FDB3-41C5-AEDC-BA437839D84E}" type="pres">
      <dgm:prSet presAssocID="{7466A946-B3F4-4031-946A-B35C3C47007A}" presName="parTx" presStyleLbl="alignNode1" presStyleIdx="0" presStyleCnt="3">
        <dgm:presLayoutVars>
          <dgm:chMax val="0"/>
          <dgm:chPref val="0"/>
          <dgm:bulletEnabled val="1"/>
        </dgm:presLayoutVars>
      </dgm:prSet>
      <dgm:spPr/>
    </dgm:pt>
    <dgm:pt modelId="{06399ABD-9CE4-40F6-AF2B-E7081C7EA151}" type="pres">
      <dgm:prSet presAssocID="{7466A946-B3F4-4031-946A-B35C3C47007A}" presName="desTx" presStyleLbl="alignAccFollowNode1" presStyleIdx="0" presStyleCnt="3">
        <dgm:presLayoutVars>
          <dgm:bulletEnabled val="1"/>
        </dgm:presLayoutVars>
      </dgm:prSet>
      <dgm:spPr/>
    </dgm:pt>
    <dgm:pt modelId="{7C48D844-5662-46ED-911F-C1754B08DD39}" type="pres">
      <dgm:prSet presAssocID="{1393F047-6ED0-4603-AC05-C5C18A96D1A4}" presName="space" presStyleCnt="0"/>
      <dgm:spPr/>
    </dgm:pt>
    <dgm:pt modelId="{DCB09EF6-7B3C-470C-81C9-D75AC4985B60}" type="pres">
      <dgm:prSet presAssocID="{74FC6C01-DDDF-4272-A07F-BBDB9A81707D}" presName="composite" presStyleCnt="0"/>
      <dgm:spPr/>
    </dgm:pt>
    <dgm:pt modelId="{241E54C7-BD96-4284-87D5-FCA36D33984A}" type="pres">
      <dgm:prSet presAssocID="{74FC6C01-DDDF-4272-A07F-BBDB9A81707D}" presName="parTx" presStyleLbl="alignNode1" presStyleIdx="1" presStyleCnt="3">
        <dgm:presLayoutVars>
          <dgm:chMax val="0"/>
          <dgm:chPref val="0"/>
          <dgm:bulletEnabled val="1"/>
        </dgm:presLayoutVars>
      </dgm:prSet>
      <dgm:spPr/>
    </dgm:pt>
    <dgm:pt modelId="{3587ACC0-D1F7-4A47-9D55-6277D3477C96}" type="pres">
      <dgm:prSet presAssocID="{74FC6C01-DDDF-4272-A07F-BBDB9A81707D}" presName="desTx" presStyleLbl="alignAccFollowNode1" presStyleIdx="1" presStyleCnt="3">
        <dgm:presLayoutVars>
          <dgm:bulletEnabled val="1"/>
        </dgm:presLayoutVars>
      </dgm:prSet>
      <dgm:spPr/>
    </dgm:pt>
    <dgm:pt modelId="{BDEB1456-74A9-4804-8A23-AEE52798220F}" type="pres">
      <dgm:prSet presAssocID="{E7EADB3D-B0F4-4783-8A76-682C8EAB5D91}" presName="space" presStyleCnt="0"/>
      <dgm:spPr/>
    </dgm:pt>
    <dgm:pt modelId="{1F80F413-2254-47B1-8C3D-5D23F2EFA7AD}" type="pres">
      <dgm:prSet presAssocID="{EB638317-E856-49D1-8E91-BF23F1C96E4C}" presName="composite" presStyleCnt="0"/>
      <dgm:spPr/>
    </dgm:pt>
    <dgm:pt modelId="{2E261CED-1C51-489D-B09B-2B20B3153BC8}" type="pres">
      <dgm:prSet presAssocID="{EB638317-E856-49D1-8E91-BF23F1C96E4C}" presName="parTx" presStyleLbl="alignNode1" presStyleIdx="2" presStyleCnt="3">
        <dgm:presLayoutVars>
          <dgm:chMax val="0"/>
          <dgm:chPref val="0"/>
          <dgm:bulletEnabled val="1"/>
        </dgm:presLayoutVars>
      </dgm:prSet>
      <dgm:spPr/>
    </dgm:pt>
    <dgm:pt modelId="{FA40DB6F-9801-4F1D-A391-8C5A1FB8BCDD}" type="pres">
      <dgm:prSet presAssocID="{EB638317-E856-49D1-8E91-BF23F1C96E4C}" presName="desTx" presStyleLbl="alignAccFollowNode1" presStyleIdx="2" presStyleCnt="3">
        <dgm:presLayoutVars>
          <dgm:bulletEnabled val="1"/>
        </dgm:presLayoutVars>
      </dgm:prSet>
      <dgm:spPr/>
    </dgm:pt>
  </dgm:ptLst>
  <dgm:cxnLst>
    <dgm:cxn modelId="{3C72610C-AB26-4D8A-A86E-6939AD6E82DD}" type="presOf" srcId="{7466A946-B3F4-4031-946A-B35C3C47007A}" destId="{01BF0D04-FDB3-41C5-AEDC-BA437839D84E}" srcOrd="0" destOrd="0" presId="urn:microsoft.com/office/officeart/2005/8/layout/hList1"/>
    <dgm:cxn modelId="{6D8FD824-CDF4-4C25-BDC9-77F90A139058}" srcId="{7466A946-B3F4-4031-946A-B35C3C47007A}" destId="{59AE2CF9-4565-4562-B46A-1211BAC49A18}" srcOrd="0" destOrd="0" parTransId="{7D713DDC-ED3F-49E3-A1B7-373AAE4F213C}" sibTransId="{5819D15A-1A6E-4B82-B256-2D7B08423D4A}"/>
    <dgm:cxn modelId="{F5536525-03B1-4E03-AE0E-10513FBA96C4}" type="presOf" srcId="{EB638317-E856-49D1-8E91-BF23F1C96E4C}" destId="{2E261CED-1C51-489D-B09B-2B20B3153BC8}" srcOrd="0" destOrd="0" presId="urn:microsoft.com/office/officeart/2005/8/layout/hList1"/>
    <dgm:cxn modelId="{F0BEE431-DC30-47F9-8AF3-F70747F63B73}" srcId="{D13182A3-BAD6-41E9-8332-BFE5240E123C}" destId="{7466A946-B3F4-4031-946A-B35C3C47007A}" srcOrd="0" destOrd="0" parTransId="{B7C118C8-18D5-4841-9A75-8828642B123C}" sibTransId="{1393F047-6ED0-4603-AC05-C5C18A96D1A4}"/>
    <dgm:cxn modelId="{C9ECE671-771D-4FD1-859C-B78CAB0D2CA2}" type="presOf" srcId="{74FC6C01-DDDF-4272-A07F-BBDB9A81707D}" destId="{241E54C7-BD96-4284-87D5-FCA36D33984A}" srcOrd="0" destOrd="0" presId="urn:microsoft.com/office/officeart/2005/8/layout/hList1"/>
    <dgm:cxn modelId="{429F1C74-B386-41CB-A752-8D08C726FD6E}" type="presOf" srcId="{D13182A3-BAD6-41E9-8332-BFE5240E123C}" destId="{7B23CC27-7067-42F5-A7F0-A939E6750D17}" srcOrd="0" destOrd="0" presId="urn:microsoft.com/office/officeart/2005/8/layout/hList1"/>
    <dgm:cxn modelId="{2DAF8B78-87E9-4DBF-9622-9B834033F39F}" srcId="{7466A946-B3F4-4031-946A-B35C3C47007A}" destId="{76C96567-766F-454A-A2C5-4437BE4ED719}" srcOrd="1" destOrd="0" parTransId="{A28CA56D-FB85-40DD-A2AD-1F526C074370}" sibTransId="{555F9372-7193-4923-9CE5-131FAA38D0DA}"/>
    <dgm:cxn modelId="{B094A981-E5A1-4C01-8905-2798A63F6AD8}" type="presOf" srcId="{C0EE3F21-96EB-4B0F-ADFD-591F1E827845}" destId="{3587ACC0-D1F7-4A47-9D55-6277D3477C96}" srcOrd="0" destOrd="1" presId="urn:microsoft.com/office/officeart/2005/8/layout/hList1"/>
    <dgm:cxn modelId="{D5B2B882-A2BE-429C-986E-E34B77B758CF}" srcId="{D13182A3-BAD6-41E9-8332-BFE5240E123C}" destId="{74FC6C01-DDDF-4272-A07F-BBDB9A81707D}" srcOrd="1" destOrd="0" parTransId="{DDFB51A3-DB82-41B4-BA2C-B878C944D169}" sibTransId="{E7EADB3D-B0F4-4783-8A76-682C8EAB5D91}"/>
    <dgm:cxn modelId="{70FDC398-4219-409A-B01B-190777EB57D5}" type="presOf" srcId="{535D994C-6F74-426A-B405-DFF7EBF19F50}" destId="{06399ABD-9CE4-40F6-AF2B-E7081C7EA151}" srcOrd="0" destOrd="2" presId="urn:microsoft.com/office/officeart/2005/8/layout/hList1"/>
    <dgm:cxn modelId="{66DC9C9A-E1C4-4D23-A796-02CFE5E3F39A}" type="presOf" srcId="{5CC0201A-302D-49ED-9F90-8478D67650DA}" destId="{FA40DB6F-9801-4F1D-A391-8C5A1FB8BCDD}" srcOrd="0" destOrd="1" presId="urn:microsoft.com/office/officeart/2005/8/layout/hList1"/>
    <dgm:cxn modelId="{B6004BA4-7B41-4C15-80EB-9680A3304DDF}" type="presOf" srcId="{63A6A33A-218F-4F9E-936B-14FF708177A9}" destId="{FA40DB6F-9801-4F1D-A391-8C5A1FB8BCDD}" srcOrd="0" destOrd="0" presId="urn:microsoft.com/office/officeart/2005/8/layout/hList1"/>
    <dgm:cxn modelId="{09C698A6-4F01-4EF3-9380-A00AA112792D}" type="presOf" srcId="{214000BA-3D9A-4C1A-954B-3BCB87B437EF}" destId="{3587ACC0-D1F7-4A47-9D55-6277D3477C96}" srcOrd="0" destOrd="0" presId="urn:microsoft.com/office/officeart/2005/8/layout/hList1"/>
    <dgm:cxn modelId="{25BBE1AE-1E46-483C-8B1D-D5896902E0F8}" srcId="{D13182A3-BAD6-41E9-8332-BFE5240E123C}" destId="{EB638317-E856-49D1-8E91-BF23F1C96E4C}" srcOrd="2" destOrd="0" parTransId="{5F0531D6-B18A-463F-8336-CE78BB7417AE}" sibTransId="{6324A90C-42DC-4CEA-B262-DF4401A2AEF2}"/>
    <dgm:cxn modelId="{B054D5B3-770B-4180-8672-FD89FA630A22}" srcId="{74FC6C01-DDDF-4272-A07F-BBDB9A81707D}" destId="{C0EE3F21-96EB-4B0F-ADFD-591F1E827845}" srcOrd="1" destOrd="0" parTransId="{16CE0E71-B019-47ED-9F1D-BD29F1E46690}" sibTransId="{AA9D3E3F-7C61-4AD9-A9B8-B188476B6039}"/>
    <dgm:cxn modelId="{A8CB00BF-13AE-4DE3-842C-993EF20090D5}" srcId="{74FC6C01-DDDF-4272-A07F-BBDB9A81707D}" destId="{214000BA-3D9A-4C1A-954B-3BCB87B437EF}" srcOrd="0" destOrd="0" parTransId="{9FFE05AA-DD2C-4EF2-BB39-FBCB9BA8D289}" sibTransId="{E29FB18A-98D2-4E94-9D48-C3883D648867}"/>
    <dgm:cxn modelId="{9AF423C4-D2DA-4986-A705-9A14631162AF}" srcId="{7466A946-B3F4-4031-946A-B35C3C47007A}" destId="{535D994C-6F74-426A-B405-DFF7EBF19F50}" srcOrd="2" destOrd="0" parTransId="{8C96D922-6C8C-4650-933E-628128D527E7}" sibTransId="{76346DE8-B3AD-488C-9E0C-7E439B1FB2CE}"/>
    <dgm:cxn modelId="{9EC36FCA-1526-4FD8-8141-5DA1151E7510}" srcId="{EB638317-E856-49D1-8E91-BF23F1C96E4C}" destId="{5CC0201A-302D-49ED-9F90-8478D67650DA}" srcOrd="1" destOrd="0" parTransId="{91FC6EE2-7827-43C9-B439-0DB319E65F18}" sibTransId="{02861305-51AB-43F0-ACC1-C9E30C180280}"/>
    <dgm:cxn modelId="{EE0C77E1-41FF-4A43-929A-308D74B1E44C}" srcId="{EB638317-E856-49D1-8E91-BF23F1C96E4C}" destId="{63A6A33A-218F-4F9E-936B-14FF708177A9}" srcOrd="0" destOrd="0" parTransId="{559A4337-3752-446B-AB75-4F4A3296ACA8}" sibTransId="{1D4FC0DE-2528-417A-8E52-D307B581753F}"/>
    <dgm:cxn modelId="{E7C373FB-2FA3-444E-B5F0-2191B129AE13}" type="presOf" srcId="{59AE2CF9-4565-4562-B46A-1211BAC49A18}" destId="{06399ABD-9CE4-40F6-AF2B-E7081C7EA151}" srcOrd="0" destOrd="0" presId="urn:microsoft.com/office/officeart/2005/8/layout/hList1"/>
    <dgm:cxn modelId="{DD88B3FF-32A0-4925-A6F0-061EF7F384F7}" type="presOf" srcId="{76C96567-766F-454A-A2C5-4437BE4ED719}" destId="{06399ABD-9CE4-40F6-AF2B-E7081C7EA151}" srcOrd="0" destOrd="1" presId="urn:microsoft.com/office/officeart/2005/8/layout/hList1"/>
    <dgm:cxn modelId="{74BDA49F-4B10-4514-A11F-47FA6807D2FD}" type="presParOf" srcId="{7B23CC27-7067-42F5-A7F0-A939E6750D17}" destId="{AA634892-917E-468B-AF4C-D221D0ACAC84}" srcOrd="0" destOrd="0" presId="urn:microsoft.com/office/officeart/2005/8/layout/hList1"/>
    <dgm:cxn modelId="{FA112663-B19A-4933-8965-62E02215AC95}" type="presParOf" srcId="{AA634892-917E-468B-AF4C-D221D0ACAC84}" destId="{01BF0D04-FDB3-41C5-AEDC-BA437839D84E}" srcOrd="0" destOrd="0" presId="urn:microsoft.com/office/officeart/2005/8/layout/hList1"/>
    <dgm:cxn modelId="{13C13C49-5CE0-43B8-B6A5-9EF5B0E17E88}" type="presParOf" srcId="{AA634892-917E-468B-AF4C-D221D0ACAC84}" destId="{06399ABD-9CE4-40F6-AF2B-E7081C7EA151}" srcOrd="1" destOrd="0" presId="urn:microsoft.com/office/officeart/2005/8/layout/hList1"/>
    <dgm:cxn modelId="{FBFBD0C4-7FEE-4006-9FAB-9202BE894906}" type="presParOf" srcId="{7B23CC27-7067-42F5-A7F0-A939E6750D17}" destId="{7C48D844-5662-46ED-911F-C1754B08DD39}" srcOrd="1" destOrd="0" presId="urn:microsoft.com/office/officeart/2005/8/layout/hList1"/>
    <dgm:cxn modelId="{8D4193EA-6358-4ABB-A656-9D76274987CD}" type="presParOf" srcId="{7B23CC27-7067-42F5-A7F0-A939E6750D17}" destId="{DCB09EF6-7B3C-470C-81C9-D75AC4985B60}" srcOrd="2" destOrd="0" presId="urn:microsoft.com/office/officeart/2005/8/layout/hList1"/>
    <dgm:cxn modelId="{159D01DB-A600-4BB5-A76E-2083CAE73F1F}" type="presParOf" srcId="{DCB09EF6-7B3C-470C-81C9-D75AC4985B60}" destId="{241E54C7-BD96-4284-87D5-FCA36D33984A}" srcOrd="0" destOrd="0" presId="urn:microsoft.com/office/officeart/2005/8/layout/hList1"/>
    <dgm:cxn modelId="{BE1275A7-CF55-4A85-900B-120E4D544FE5}" type="presParOf" srcId="{DCB09EF6-7B3C-470C-81C9-D75AC4985B60}" destId="{3587ACC0-D1F7-4A47-9D55-6277D3477C96}" srcOrd="1" destOrd="0" presId="urn:microsoft.com/office/officeart/2005/8/layout/hList1"/>
    <dgm:cxn modelId="{4DFED33B-027D-4D2B-B938-A94F40E5BB1F}" type="presParOf" srcId="{7B23CC27-7067-42F5-A7F0-A939E6750D17}" destId="{BDEB1456-74A9-4804-8A23-AEE52798220F}" srcOrd="3" destOrd="0" presId="urn:microsoft.com/office/officeart/2005/8/layout/hList1"/>
    <dgm:cxn modelId="{ECB131B2-F9D5-4A64-BF21-27D7DB9ABF33}" type="presParOf" srcId="{7B23CC27-7067-42F5-A7F0-A939E6750D17}" destId="{1F80F413-2254-47B1-8C3D-5D23F2EFA7AD}" srcOrd="4" destOrd="0" presId="urn:microsoft.com/office/officeart/2005/8/layout/hList1"/>
    <dgm:cxn modelId="{1B654D36-796D-4C67-B6BB-127F40C4A07F}" type="presParOf" srcId="{1F80F413-2254-47B1-8C3D-5D23F2EFA7AD}" destId="{2E261CED-1C51-489D-B09B-2B20B3153BC8}" srcOrd="0" destOrd="0" presId="urn:microsoft.com/office/officeart/2005/8/layout/hList1"/>
    <dgm:cxn modelId="{EDC9CE77-7331-4FCE-A373-E97D50CF6D6B}" type="presParOf" srcId="{1F80F413-2254-47B1-8C3D-5D23F2EFA7AD}" destId="{FA40DB6F-9801-4F1D-A391-8C5A1FB8BCD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F39F25-5D45-4697-BEAA-0CCC77ABB08E}"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zh-CN" altLang="en-US"/>
        </a:p>
      </dgm:t>
    </dgm:pt>
    <dgm:pt modelId="{4F16BA9F-E937-4D36-B991-DE34DE008D41}">
      <dgm:prSet phldrT="[文本]" custT="1"/>
      <dgm:spPr/>
      <dgm:t>
        <a:bodyPr/>
        <a:lstStyle/>
        <a:p>
          <a:r>
            <a:rPr lang="zh-CN" altLang="en-US" sz="3200" b="1" dirty="0">
              <a:solidFill>
                <a:srgbClr val="FF0000"/>
              </a:solidFill>
              <a:effectLst>
                <a:outerShdw blurRad="38100" dist="38100" dir="2700000" algn="tl">
                  <a:srgbClr val="000000"/>
                </a:outerShdw>
              </a:effectLst>
              <a:ea typeface="黑体" pitchFamily="2" charset="-122"/>
            </a:rPr>
            <a:t>正规式等价</a:t>
          </a:r>
          <a:endParaRPr lang="zh-CN" altLang="en-US" sz="3200" b="1" dirty="0">
            <a:effectLst/>
            <a:latin typeface="微软雅黑" panose="020B0503020204020204" pitchFamily="34" charset="-122"/>
            <a:ea typeface="微软雅黑" panose="020B0503020204020204" pitchFamily="34" charset="-122"/>
          </a:endParaRPr>
        </a:p>
      </dgm:t>
    </dgm:pt>
    <dgm:pt modelId="{48A1A737-4114-46A1-815F-3F4946A62AE4}" type="parTrans" cxnId="{CF17D9C9-103A-4BC9-AC5F-F975C155F12A}">
      <dgm:prSet/>
      <dgm:spPr/>
      <dgm:t>
        <a:bodyPr/>
        <a:lstStyle/>
        <a:p>
          <a:endParaRPr lang="zh-CN" altLang="en-US" sz="2400"/>
        </a:p>
      </dgm:t>
    </dgm:pt>
    <dgm:pt modelId="{166F32E7-F0FA-490A-8969-7019D949D925}" type="sibTrans" cxnId="{CF17D9C9-103A-4BC9-AC5F-F975C155F12A}">
      <dgm:prSet/>
      <dgm:spPr/>
      <dgm:t>
        <a:bodyPr/>
        <a:lstStyle/>
        <a:p>
          <a:endParaRPr lang="zh-CN" altLang="en-US" sz="2400"/>
        </a:p>
      </dgm:t>
    </dgm:pt>
    <dgm:pt modelId="{CFD9C266-0CE4-41FD-A7EE-363EAED761F6}">
      <dgm:prSet custT="1"/>
      <dgm:spPr/>
      <dgm:t>
        <a:bodyPr lIns="504000" rIns="252000"/>
        <a:lstStyle/>
        <a:p>
          <a:r>
            <a:rPr lang="zh-CN" altLang="en-US" sz="2400" b="1" dirty="0"/>
            <a:t>若两个正规式</a:t>
          </a:r>
          <a:r>
            <a:rPr lang="en-US" altLang="zh-CN" sz="2400" b="1" dirty="0">
              <a:sym typeface="Symbol" pitchFamily="18" charset="2"/>
            </a:rPr>
            <a:t>e</a:t>
          </a:r>
          <a:r>
            <a:rPr lang="en-US" altLang="zh-CN" sz="2400" b="1" baseline="-25000" dirty="0">
              <a:sym typeface="Symbol" pitchFamily="18" charset="2"/>
            </a:rPr>
            <a:t>1</a:t>
          </a:r>
          <a:r>
            <a:rPr lang="zh-CN" altLang="en-US" sz="2400" b="1" dirty="0">
              <a:sym typeface="Symbol" pitchFamily="18" charset="2"/>
            </a:rPr>
            <a:t>和</a:t>
          </a:r>
          <a:r>
            <a:rPr lang="en-US" altLang="zh-CN" sz="2400" b="1" dirty="0">
              <a:sym typeface="Symbol" pitchFamily="18" charset="2"/>
            </a:rPr>
            <a:t>e</a:t>
          </a:r>
          <a:r>
            <a:rPr lang="en-US" altLang="zh-CN" sz="2400" b="1" baseline="-25000" dirty="0">
              <a:sym typeface="Symbol" pitchFamily="18" charset="2"/>
            </a:rPr>
            <a:t>2</a:t>
          </a:r>
          <a:r>
            <a:rPr lang="zh-CN" altLang="en-US" sz="2400" b="1" dirty="0"/>
            <a:t>所表示的正规集相同</a:t>
          </a:r>
          <a:r>
            <a:rPr lang="en-US" altLang="zh-CN" sz="2400" b="1" dirty="0"/>
            <a:t>,</a:t>
          </a:r>
          <a:r>
            <a:rPr lang="zh-CN" altLang="en-US" sz="2400" b="1" dirty="0"/>
            <a:t>则说</a:t>
          </a:r>
          <a:r>
            <a:rPr lang="en-US" altLang="zh-CN" sz="2400" b="1" dirty="0">
              <a:sym typeface="Symbol" pitchFamily="18" charset="2"/>
            </a:rPr>
            <a:t>e</a:t>
          </a:r>
          <a:r>
            <a:rPr lang="en-US" altLang="zh-CN" sz="2400" b="1" baseline="-25000" dirty="0">
              <a:sym typeface="Symbol" pitchFamily="18" charset="2"/>
            </a:rPr>
            <a:t>1</a:t>
          </a:r>
          <a:r>
            <a:rPr lang="zh-CN" altLang="en-US" sz="2400" b="1" dirty="0">
              <a:sym typeface="Symbol" pitchFamily="18" charset="2"/>
            </a:rPr>
            <a:t>和</a:t>
          </a:r>
          <a:r>
            <a:rPr lang="en-US" altLang="zh-CN" sz="2400" b="1" dirty="0">
              <a:sym typeface="Symbol" pitchFamily="18" charset="2"/>
            </a:rPr>
            <a:t>e</a:t>
          </a:r>
          <a:r>
            <a:rPr lang="en-US" altLang="zh-CN" sz="2400" b="1" baseline="-25000" dirty="0">
              <a:sym typeface="Symbol" pitchFamily="18" charset="2"/>
            </a:rPr>
            <a:t>2</a:t>
          </a:r>
          <a:r>
            <a:rPr lang="zh-CN" altLang="en-US" sz="2400" b="1" dirty="0">
              <a:sym typeface="Symbol" pitchFamily="18" charset="2"/>
            </a:rPr>
            <a:t>等价</a:t>
          </a:r>
          <a:r>
            <a:rPr lang="en-US" altLang="zh-CN" sz="2400" b="1" dirty="0">
              <a:sym typeface="Symbol" pitchFamily="18" charset="2"/>
            </a:rPr>
            <a:t>,</a:t>
          </a:r>
          <a:r>
            <a:rPr lang="zh-CN" altLang="en-US" sz="2400" b="1" dirty="0">
              <a:sym typeface="Symbol" pitchFamily="18" charset="2"/>
            </a:rPr>
            <a:t>写作</a:t>
          </a:r>
          <a:r>
            <a:rPr lang="en-US" altLang="zh-CN" sz="2400" b="1" dirty="0">
              <a:sym typeface="Symbol" pitchFamily="18" charset="2"/>
            </a:rPr>
            <a:t>e</a:t>
          </a:r>
          <a:r>
            <a:rPr lang="en-US" altLang="zh-CN" sz="2400" b="1" baseline="-25000" dirty="0">
              <a:sym typeface="Symbol" pitchFamily="18" charset="2"/>
            </a:rPr>
            <a:t>1</a:t>
          </a:r>
          <a:r>
            <a:rPr lang="en-US" altLang="zh-CN" sz="2400" b="1" dirty="0">
              <a:sym typeface="Symbol" pitchFamily="18" charset="2"/>
            </a:rPr>
            <a:t>=e</a:t>
          </a:r>
          <a:r>
            <a:rPr lang="en-US" altLang="zh-CN" sz="2400" b="1" baseline="-25000" dirty="0">
              <a:sym typeface="Symbol" pitchFamily="18" charset="2"/>
            </a:rPr>
            <a:t>2</a:t>
          </a:r>
          <a:endParaRPr lang="en-US" altLang="zh-CN" sz="2400" b="1" dirty="0">
            <a:latin typeface="微软雅黑" panose="020B0503020204020204" pitchFamily="34" charset="-122"/>
            <a:ea typeface="微软雅黑" panose="020B0503020204020204" pitchFamily="34" charset="-122"/>
          </a:endParaRPr>
        </a:p>
      </dgm:t>
    </dgm:pt>
    <dgm:pt modelId="{9D5E64CB-C9D3-485B-A392-0D93C8038E4F}" type="parTrans" cxnId="{B6D36FC3-5FE3-44DA-B59A-5BDC0FFA565E}">
      <dgm:prSet/>
      <dgm:spPr/>
      <dgm:t>
        <a:bodyPr/>
        <a:lstStyle/>
        <a:p>
          <a:endParaRPr lang="zh-CN" altLang="en-US" sz="2400"/>
        </a:p>
      </dgm:t>
    </dgm:pt>
    <dgm:pt modelId="{656BF01A-E4E1-4968-8B8D-75BAA938883E}" type="sibTrans" cxnId="{B6D36FC3-5FE3-44DA-B59A-5BDC0FFA565E}">
      <dgm:prSet/>
      <dgm:spPr/>
      <dgm:t>
        <a:bodyPr/>
        <a:lstStyle/>
        <a:p>
          <a:endParaRPr lang="zh-CN" altLang="en-US" sz="2400"/>
        </a:p>
      </dgm:t>
    </dgm:pt>
    <dgm:pt modelId="{4991BE69-E4ED-4C28-8F70-A9D7A29D6EE0}" type="pres">
      <dgm:prSet presAssocID="{32F39F25-5D45-4697-BEAA-0CCC77ABB08E}" presName="linear" presStyleCnt="0">
        <dgm:presLayoutVars>
          <dgm:dir/>
          <dgm:animLvl val="lvl"/>
          <dgm:resizeHandles val="exact"/>
        </dgm:presLayoutVars>
      </dgm:prSet>
      <dgm:spPr/>
    </dgm:pt>
    <dgm:pt modelId="{12C66EC8-6CCE-477D-93A3-3B9F161B2214}" type="pres">
      <dgm:prSet presAssocID="{4F16BA9F-E937-4D36-B991-DE34DE008D41}" presName="parentLin" presStyleCnt="0"/>
      <dgm:spPr/>
    </dgm:pt>
    <dgm:pt modelId="{31CBF73B-0FB7-4AAA-A690-4B43C121CD4F}" type="pres">
      <dgm:prSet presAssocID="{4F16BA9F-E937-4D36-B991-DE34DE008D41}" presName="parentLeftMargin" presStyleLbl="node1" presStyleIdx="0" presStyleCnt="1"/>
      <dgm:spPr/>
    </dgm:pt>
    <dgm:pt modelId="{23D14D5C-B5DB-4FC8-B700-ABEDFC89853B}" type="pres">
      <dgm:prSet presAssocID="{4F16BA9F-E937-4D36-B991-DE34DE008D41}" presName="parentText" presStyleLbl="node1" presStyleIdx="0" presStyleCnt="1">
        <dgm:presLayoutVars>
          <dgm:chMax val="0"/>
          <dgm:bulletEnabled val="1"/>
        </dgm:presLayoutVars>
      </dgm:prSet>
      <dgm:spPr/>
    </dgm:pt>
    <dgm:pt modelId="{E2D09699-4F66-45F9-A19A-C2C99ABAA005}" type="pres">
      <dgm:prSet presAssocID="{4F16BA9F-E937-4D36-B991-DE34DE008D41}" presName="negativeSpace" presStyleCnt="0"/>
      <dgm:spPr/>
    </dgm:pt>
    <dgm:pt modelId="{7BFA4B96-16E7-48FF-B926-EF97E22A51A7}" type="pres">
      <dgm:prSet presAssocID="{4F16BA9F-E937-4D36-B991-DE34DE008D41}" presName="childText" presStyleLbl="conFgAcc1" presStyleIdx="0" presStyleCnt="1">
        <dgm:presLayoutVars>
          <dgm:bulletEnabled val="1"/>
        </dgm:presLayoutVars>
      </dgm:prSet>
      <dgm:spPr/>
    </dgm:pt>
  </dgm:ptLst>
  <dgm:cxnLst>
    <dgm:cxn modelId="{3C209B38-434B-43FD-ADF0-AEF57471281E}" type="presOf" srcId="{4F16BA9F-E937-4D36-B991-DE34DE008D41}" destId="{23D14D5C-B5DB-4FC8-B700-ABEDFC89853B}" srcOrd="1" destOrd="0" presId="urn:microsoft.com/office/officeart/2005/8/layout/list1"/>
    <dgm:cxn modelId="{8A14C33A-BCFA-4DE6-ADEF-37B20C0E0465}" type="presOf" srcId="{4F16BA9F-E937-4D36-B991-DE34DE008D41}" destId="{31CBF73B-0FB7-4AAA-A690-4B43C121CD4F}" srcOrd="0" destOrd="0" presId="urn:microsoft.com/office/officeart/2005/8/layout/list1"/>
    <dgm:cxn modelId="{0F5CCB7C-D8D2-425A-8353-61AE348D3D48}" type="presOf" srcId="{32F39F25-5D45-4697-BEAA-0CCC77ABB08E}" destId="{4991BE69-E4ED-4C28-8F70-A9D7A29D6EE0}" srcOrd="0" destOrd="0" presId="urn:microsoft.com/office/officeart/2005/8/layout/list1"/>
    <dgm:cxn modelId="{383981AE-9E26-406B-A064-08739C9B90FB}" type="presOf" srcId="{CFD9C266-0CE4-41FD-A7EE-363EAED761F6}" destId="{7BFA4B96-16E7-48FF-B926-EF97E22A51A7}" srcOrd="0" destOrd="0" presId="urn:microsoft.com/office/officeart/2005/8/layout/list1"/>
    <dgm:cxn modelId="{B6D36FC3-5FE3-44DA-B59A-5BDC0FFA565E}" srcId="{4F16BA9F-E937-4D36-B991-DE34DE008D41}" destId="{CFD9C266-0CE4-41FD-A7EE-363EAED761F6}" srcOrd="0" destOrd="0" parTransId="{9D5E64CB-C9D3-485B-A392-0D93C8038E4F}" sibTransId="{656BF01A-E4E1-4968-8B8D-75BAA938883E}"/>
    <dgm:cxn modelId="{CF17D9C9-103A-4BC9-AC5F-F975C155F12A}" srcId="{32F39F25-5D45-4697-BEAA-0CCC77ABB08E}" destId="{4F16BA9F-E937-4D36-B991-DE34DE008D41}" srcOrd="0" destOrd="0" parTransId="{48A1A737-4114-46A1-815F-3F4946A62AE4}" sibTransId="{166F32E7-F0FA-490A-8969-7019D949D925}"/>
    <dgm:cxn modelId="{0A906F40-237C-4D5C-93D9-F76DAA71950A}" type="presParOf" srcId="{4991BE69-E4ED-4C28-8F70-A9D7A29D6EE0}" destId="{12C66EC8-6CCE-477D-93A3-3B9F161B2214}" srcOrd="0" destOrd="0" presId="urn:microsoft.com/office/officeart/2005/8/layout/list1"/>
    <dgm:cxn modelId="{7E5767E5-2C6C-4F77-B904-E4DDE7D0EEA4}" type="presParOf" srcId="{12C66EC8-6CCE-477D-93A3-3B9F161B2214}" destId="{31CBF73B-0FB7-4AAA-A690-4B43C121CD4F}" srcOrd="0" destOrd="0" presId="urn:microsoft.com/office/officeart/2005/8/layout/list1"/>
    <dgm:cxn modelId="{AAF51A8F-73E0-4AD6-B98F-6924C7E5FE3C}" type="presParOf" srcId="{12C66EC8-6CCE-477D-93A3-3B9F161B2214}" destId="{23D14D5C-B5DB-4FC8-B700-ABEDFC89853B}" srcOrd="1" destOrd="0" presId="urn:microsoft.com/office/officeart/2005/8/layout/list1"/>
    <dgm:cxn modelId="{C4070F1C-D7BE-46EE-B348-D5C4ABCD142A}" type="presParOf" srcId="{4991BE69-E4ED-4C28-8F70-A9D7A29D6EE0}" destId="{E2D09699-4F66-45F9-A19A-C2C99ABAA005}" srcOrd="1" destOrd="0" presId="urn:microsoft.com/office/officeart/2005/8/layout/list1"/>
    <dgm:cxn modelId="{7601152E-7C6F-4CAE-AE38-63061F6D02F6}" type="presParOf" srcId="{4991BE69-E4ED-4C28-8F70-A9D7A29D6EE0}" destId="{7BFA4B96-16E7-48FF-B926-EF97E22A51A7}"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C05BEA1-1B4F-4FE0-8E0B-F851698F6CFA}" type="doc">
      <dgm:prSet loTypeId="urn:microsoft.com/office/officeart/2005/8/layout/vList5" loCatId="list" qsTypeId="urn:microsoft.com/office/officeart/2005/8/quickstyle/simple1" qsCatId="simple" csTypeId="urn:microsoft.com/office/officeart/2005/8/colors/accent2_4" csCatId="accent2" phldr="1"/>
      <dgm:spPr/>
      <dgm:t>
        <a:bodyPr/>
        <a:lstStyle/>
        <a:p>
          <a:endParaRPr lang="zh-CN" altLang="en-US"/>
        </a:p>
      </dgm:t>
    </dgm:pt>
    <dgm:pt modelId="{D4C43D0E-02B0-466F-843D-0D13F0E16A25}">
      <dgm:prSet phldrT="[文本]" custT="1"/>
      <dgm:spPr>
        <a:solidFill>
          <a:schemeClr val="accent5">
            <a:lumMod val="60000"/>
            <a:lumOff val="40000"/>
          </a:schemeClr>
        </a:solidFill>
      </dgm:spPr>
      <dgm:t>
        <a:bodyPr/>
        <a:lstStyle/>
        <a:p>
          <a:r>
            <a:rPr lang="zh-CN" altLang="en-US" sz="1800" b="1" dirty="0">
              <a:solidFill>
                <a:schemeClr val="tx1"/>
              </a:solidFill>
              <a:effectLst>
                <a:outerShdw blurRad="38100" dist="38100" dir="2700000" algn="tl">
                  <a:srgbClr val="000000">
                    <a:alpha val="43137"/>
                  </a:srgbClr>
                </a:outerShdw>
              </a:effectLst>
              <a:sym typeface="Symbol" pitchFamily="18" charset="2"/>
            </a:rPr>
            <a:t>“或”服从交换律</a:t>
          </a:r>
          <a:endParaRPr lang="zh-CN" altLang="en-US" sz="1800" b="1" dirty="0">
            <a:solidFill>
              <a:schemeClr val="tx1"/>
            </a:solidFill>
            <a:effectLst>
              <a:outerShdw blurRad="38100" dist="38100" dir="2700000" algn="tl">
                <a:srgbClr val="000000">
                  <a:alpha val="43137"/>
                </a:srgbClr>
              </a:outerShdw>
            </a:effectLst>
          </a:endParaRPr>
        </a:p>
      </dgm:t>
    </dgm:pt>
    <dgm:pt modelId="{75F0B477-ECC5-4C1A-99CD-7C91D6199037}" type="parTrans" cxnId="{B32DB835-FB30-4500-8D74-338D97ED6266}">
      <dgm:prSet/>
      <dgm:spPr/>
      <dgm:t>
        <a:bodyPr/>
        <a:lstStyle/>
        <a:p>
          <a:endParaRPr lang="zh-CN" altLang="en-US" sz="1800" b="1"/>
        </a:p>
      </dgm:t>
    </dgm:pt>
    <dgm:pt modelId="{0B5D1C28-3074-4042-9606-FBB1BFBEAE8A}" type="sibTrans" cxnId="{B32DB835-FB30-4500-8D74-338D97ED6266}">
      <dgm:prSet/>
      <dgm:spPr/>
      <dgm:t>
        <a:bodyPr/>
        <a:lstStyle/>
        <a:p>
          <a:endParaRPr lang="zh-CN" altLang="en-US" sz="1800" b="1"/>
        </a:p>
      </dgm:t>
    </dgm:pt>
    <dgm:pt modelId="{3C2CE0DE-8CA8-48A9-8CAC-FA66D9323727}">
      <dgm:prSet phldrT="[文本]" custT="1"/>
      <dgm:spPr>
        <a:solidFill>
          <a:schemeClr val="bg1">
            <a:lumMod val="95000"/>
            <a:alpha val="90000"/>
          </a:schemeClr>
        </a:solidFill>
      </dgm:spPr>
      <dgm:t>
        <a:bodyPr/>
        <a:lstStyle/>
        <a:p>
          <a:r>
            <a:rPr lang="en-US" altLang="zh-CN" sz="2000" b="1">
              <a:latin typeface="Courier New" pitchFamily="49" charset="0"/>
              <a:cs typeface="Courier New" pitchFamily="49" charset="0"/>
            </a:rPr>
            <a:t>r|</a:t>
          </a:r>
          <a:r>
            <a:rPr lang="en-US" altLang="zh-CN" sz="2000" b="1">
              <a:latin typeface="Courier New" pitchFamily="49" charset="0"/>
              <a:cs typeface="Courier New" pitchFamily="49" charset="0"/>
              <a:sym typeface="Symbol" pitchFamily="18" charset="2"/>
            </a:rPr>
            <a:t>s = s|r		</a:t>
          </a:r>
          <a:endParaRPr lang="zh-CN" altLang="en-US" sz="2000" b="1">
            <a:latin typeface="Courier New" pitchFamily="49" charset="0"/>
            <a:cs typeface="Courier New" pitchFamily="49" charset="0"/>
          </a:endParaRPr>
        </a:p>
      </dgm:t>
    </dgm:pt>
    <dgm:pt modelId="{8146ECC0-95DD-4785-804E-0D0AC6F1E897}" type="parTrans" cxnId="{25FF4B55-9143-4BFE-9DDC-B60E6E49556C}">
      <dgm:prSet/>
      <dgm:spPr/>
      <dgm:t>
        <a:bodyPr/>
        <a:lstStyle/>
        <a:p>
          <a:endParaRPr lang="zh-CN" altLang="en-US" sz="1800" b="1"/>
        </a:p>
      </dgm:t>
    </dgm:pt>
    <dgm:pt modelId="{87F77C7C-6923-4A48-A4F8-99E65CAAAF7B}" type="sibTrans" cxnId="{25FF4B55-9143-4BFE-9DDC-B60E6E49556C}">
      <dgm:prSet/>
      <dgm:spPr/>
      <dgm:t>
        <a:bodyPr/>
        <a:lstStyle/>
        <a:p>
          <a:endParaRPr lang="zh-CN" altLang="en-US" sz="1800" b="1"/>
        </a:p>
      </dgm:t>
    </dgm:pt>
    <dgm:pt modelId="{B12DA635-24A6-4C09-BCC7-3D91B4F0FE45}">
      <dgm:prSet custT="1"/>
      <dgm:spPr>
        <a:solidFill>
          <a:schemeClr val="bg1">
            <a:lumMod val="95000"/>
            <a:alpha val="90000"/>
          </a:schemeClr>
        </a:solidFill>
      </dgm:spPr>
      <dgm:t>
        <a:bodyPr/>
        <a:lstStyle/>
        <a:p>
          <a:r>
            <a:rPr lang="en-US" altLang="zh-CN" sz="2000" b="1">
              <a:latin typeface="Courier New" pitchFamily="49" charset="0"/>
              <a:cs typeface="Courier New" pitchFamily="49" charset="0"/>
            </a:rPr>
            <a:t>r</a:t>
          </a:r>
          <a:r>
            <a:rPr lang="en-US" altLang="zh-CN" sz="2000" b="1">
              <a:latin typeface="Courier New" pitchFamily="49" charset="0"/>
              <a:cs typeface="Courier New" pitchFamily="49" charset="0"/>
              <a:sym typeface="Symbol" pitchFamily="18" charset="2"/>
            </a:rPr>
            <a:t>|(s|t) = (</a:t>
          </a:r>
          <a:r>
            <a:rPr lang="en-US" altLang="zh-CN" sz="2000" b="1">
              <a:latin typeface="Courier New" pitchFamily="49" charset="0"/>
              <a:cs typeface="Courier New" pitchFamily="49" charset="0"/>
            </a:rPr>
            <a:t>r</a:t>
          </a:r>
          <a:r>
            <a:rPr lang="en-US" altLang="zh-CN" sz="2000" b="1">
              <a:latin typeface="Courier New" pitchFamily="49" charset="0"/>
              <a:cs typeface="Courier New" pitchFamily="49" charset="0"/>
              <a:sym typeface="Symbol" pitchFamily="18" charset="2"/>
            </a:rPr>
            <a:t>|s</a:t>
          </a:r>
          <a:r>
            <a:rPr lang="en-US" altLang="zh-CN" sz="2000" b="1">
              <a:latin typeface="Courier New" pitchFamily="49" charset="0"/>
              <a:cs typeface="Courier New" pitchFamily="49" charset="0"/>
            </a:rPr>
            <a:t>)</a:t>
          </a:r>
          <a:r>
            <a:rPr lang="en-US" altLang="zh-CN" sz="2000" b="1">
              <a:latin typeface="Courier New" pitchFamily="49" charset="0"/>
              <a:cs typeface="Courier New" pitchFamily="49" charset="0"/>
              <a:sym typeface="Symbol" pitchFamily="18" charset="2"/>
            </a:rPr>
            <a:t>|t	</a:t>
          </a:r>
          <a:endParaRPr lang="zh-CN" altLang="en-US" sz="2000" b="1">
            <a:latin typeface="Courier New" pitchFamily="49" charset="0"/>
            <a:cs typeface="Courier New" pitchFamily="49" charset="0"/>
            <a:sym typeface="Symbol" pitchFamily="18" charset="2"/>
          </a:endParaRPr>
        </a:p>
      </dgm:t>
    </dgm:pt>
    <dgm:pt modelId="{45AB78D6-FB04-4B81-80D5-3DBB73A2B770}" type="parTrans" cxnId="{EF34D9FC-7AA9-48D2-9A3B-69413DD16087}">
      <dgm:prSet/>
      <dgm:spPr/>
      <dgm:t>
        <a:bodyPr/>
        <a:lstStyle/>
        <a:p>
          <a:endParaRPr lang="zh-CN" altLang="en-US" sz="1800" b="1"/>
        </a:p>
      </dgm:t>
    </dgm:pt>
    <dgm:pt modelId="{FBA66333-DDFF-4A8E-BF18-9FB5A5B78A07}" type="sibTrans" cxnId="{EF34D9FC-7AA9-48D2-9A3B-69413DD16087}">
      <dgm:prSet/>
      <dgm:spPr/>
      <dgm:t>
        <a:bodyPr/>
        <a:lstStyle/>
        <a:p>
          <a:endParaRPr lang="zh-CN" altLang="en-US" sz="1800" b="1"/>
        </a:p>
      </dgm:t>
    </dgm:pt>
    <dgm:pt modelId="{B4226772-07E9-4A89-AD6C-1D3C4ED8EFC5}">
      <dgm:prSet custT="1"/>
      <dgm:spPr>
        <a:solidFill>
          <a:schemeClr val="bg1">
            <a:lumMod val="95000"/>
            <a:alpha val="90000"/>
          </a:schemeClr>
        </a:solidFill>
      </dgm:spPr>
      <dgm:t>
        <a:bodyPr/>
        <a:lstStyle/>
        <a:p>
          <a:r>
            <a:rPr lang="en-US" altLang="zh-CN" sz="2000" b="1" dirty="0">
              <a:latin typeface="Courier New" pitchFamily="49" charset="0"/>
              <a:cs typeface="Courier New" pitchFamily="49" charset="0"/>
              <a:sym typeface="Symbol" pitchFamily="18" charset="2"/>
            </a:rPr>
            <a:t>(</a:t>
          </a:r>
          <a:r>
            <a:rPr lang="en-US" altLang="zh-CN" sz="2000" b="1" dirty="0" err="1">
              <a:latin typeface="Courier New" pitchFamily="49" charset="0"/>
              <a:cs typeface="Courier New" pitchFamily="49" charset="0"/>
              <a:sym typeface="Symbol" pitchFamily="18" charset="2"/>
            </a:rPr>
            <a:t>rs</a:t>
          </a:r>
          <a:r>
            <a:rPr lang="en-US" altLang="zh-CN" sz="2000" b="1" dirty="0">
              <a:latin typeface="Courier New" pitchFamily="49" charset="0"/>
              <a:cs typeface="Courier New" pitchFamily="49" charset="0"/>
              <a:sym typeface="Symbol" pitchFamily="18" charset="2"/>
            </a:rPr>
            <a:t>)t = r(</a:t>
          </a:r>
          <a:r>
            <a:rPr lang="en-US" altLang="zh-CN" sz="2000" b="1" dirty="0" err="1">
              <a:latin typeface="Courier New" pitchFamily="49" charset="0"/>
              <a:cs typeface="Courier New" pitchFamily="49" charset="0"/>
              <a:sym typeface="Symbol" pitchFamily="18" charset="2"/>
            </a:rPr>
            <a:t>st</a:t>
          </a:r>
          <a:r>
            <a:rPr lang="en-US" altLang="zh-CN" sz="2000" b="1" dirty="0">
              <a:latin typeface="Courier New" pitchFamily="49" charset="0"/>
              <a:cs typeface="Courier New" pitchFamily="49" charset="0"/>
              <a:sym typeface="Symbol" pitchFamily="18" charset="2"/>
            </a:rPr>
            <a:t>)	</a:t>
          </a:r>
          <a:endParaRPr lang="zh-CN" altLang="en-US" sz="2000" b="1" dirty="0">
            <a:latin typeface="Courier New" pitchFamily="49" charset="0"/>
            <a:cs typeface="Courier New" pitchFamily="49" charset="0"/>
            <a:sym typeface="Symbol" pitchFamily="18" charset="2"/>
          </a:endParaRPr>
        </a:p>
      </dgm:t>
    </dgm:pt>
    <dgm:pt modelId="{8EB649D7-CE50-40C5-B834-57CC8CFAEC15}" type="parTrans" cxnId="{2B1150F8-F00D-4B85-BA46-9B14D0F2BF19}">
      <dgm:prSet/>
      <dgm:spPr/>
      <dgm:t>
        <a:bodyPr/>
        <a:lstStyle/>
        <a:p>
          <a:endParaRPr lang="zh-CN" altLang="en-US" sz="1800" b="1"/>
        </a:p>
      </dgm:t>
    </dgm:pt>
    <dgm:pt modelId="{8CF942E7-B668-431F-BA75-9FBFCEDFBBA4}" type="sibTrans" cxnId="{2B1150F8-F00D-4B85-BA46-9B14D0F2BF19}">
      <dgm:prSet/>
      <dgm:spPr/>
      <dgm:t>
        <a:bodyPr/>
        <a:lstStyle/>
        <a:p>
          <a:endParaRPr lang="zh-CN" altLang="en-US" sz="1800" b="1"/>
        </a:p>
      </dgm:t>
    </dgm:pt>
    <dgm:pt modelId="{A34C3C0E-2550-458E-AC1F-6C54DEFC0533}">
      <dgm:prSet custT="1"/>
      <dgm:spPr>
        <a:solidFill>
          <a:schemeClr val="bg1">
            <a:lumMod val="95000"/>
            <a:alpha val="90000"/>
          </a:schemeClr>
        </a:solidFill>
      </dgm:spPr>
      <dgm:t>
        <a:bodyPr/>
        <a:lstStyle/>
        <a:p>
          <a:r>
            <a:rPr lang="en-US" altLang="zh-CN" sz="2000" b="1" dirty="0">
              <a:latin typeface="Courier New" pitchFamily="49" charset="0"/>
              <a:cs typeface="Courier New" pitchFamily="49" charset="0"/>
              <a:sym typeface="Symbol" pitchFamily="18" charset="2"/>
            </a:rPr>
            <a:t>r(</a:t>
          </a:r>
          <a:r>
            <a:rPr lang="en-US" altLang="zh-CN" sz="2000" b="1" dirty="0" err="1">
              <a:latin typeface="Courier New" pitchFamily="49" charset="0"/>
              <a:cs typeface="Courier New" pitchFamily="49" charset="0"/>
              <a:sym typeface="Symbol" pitchFamily="18" charset="2"/>
            </a:rPr>
            <a:t>s|t</a:t>
          </a:r>
          <a:r>
            <a:rPr lang="en-US" altLang="zh-CN" sz="2000" b="1" dirty="0">
              <a:latin typeface="Courier New" pitchFamily="49" charset="0"/>
              <a:cs typeface="Courier New" pitchFamily="49" charset="0"/>
              <a:sym typeface="Symbol" pitchFamily="18" charset="2"/>
            </a:rPr>
            <a:t>) = </a:t>
          </a:r>
          <a:r>
            <a:rPr lang="en-US" altLang="zh-CN" sz="2000" b="1" dirty="0" err="1">
              <a:latin typeface="Courier New" pitchFamily="49" charset="0"/>
              <a:cs typeface="Courier New" pitchFamily="49" charset="0"/>
              <a:sym typeface="Symbol" pitchFamily="18" charset="2"/>
            </a:rPr>
            <a:t>rs|rt</a:t>
          </a:r>
          <a:r>
            <a:rPr lang="en-US" altLang="zh-CN" sz="2000" b="1" dirty="0">
              <a:latin typeface="Courier New" pitchFamily="49" charset="0"/>
              <a:cs typeface="Courier New" pitchFamily="49" charset="0"/>
              <a:sym typeface="Symbol" pitchFamily="18" charset="2"/>
            </a:rPr>
            <a:t>    	</a:t>
          </a:r>
          <a:endParaRPr lang="zh-CN" altLang="en-US" sz="2000" b="1" dirty="0">
            <a:latin typeface="Courier New" pitchFamily="49" charset="0"/>
            <a:cs typeface="Courier New" pitchFamily="49" charset="0"/>
            <a:sym typeface="Symbol" pitchFamily="18" charset="2"/>
          </a:endParaRPr>
        </a:p>
      </dgm:t>
    </dgm:pt>
    <dgm:pt modelId="{039AAB26-0EB6-4480-8C63-EA7C72B1E62E}" type="parTrans" cxnId="{D5A670F5-BEF8-477F-AB93-53414C90AF72}">
      <dgm:prSet/>
      <dgm:spPr/>
      <dgm:t>
        <a:bodyPr/>
        <a:lstStyle/>
        <a:p>
          <a:endParaRPr lang="zh-CN" altLang="en-US" sz="1800" b="1"/>
        </a:p>
      </dgm:t>
    </dgm:pt>
    <dgm:pt modelId="{F74010B7-4661-4B4A-B937-4DD389D85934}" type="sibTrans" cxnId="{D5A670F5-BEF8-477F-AB93-53414C90AF72}">
      <dgm:prSet/>
      <dgm:spPr/>
      <dgm:t>
        <a:bodyPr/>
        <a:lstStyle/>
        <a:p>
          <a:endParaRPr lang="zh-CN" altLang="en-US" sz="1800" b="1"/>
        </a:p>
      </dgm:t>
    </dgm:pt>
    <dgm:pt modelId="{EB4956CE-70F0-4EDD-AEEB-59467E032728}">
      <dgm:prSet custT="1"/>
      <dgm:spPr>
        <a:solidFill>
          <a:schemeClr val="bg1">
            <a:lumMod val="95000"/>
            <a:alpha val="90000"/>
          </a:schemeClr>
        </a:solidFill>
      </dgm:spPr>
      <dgm:t>
        <a:bodyPr/>
        <a:lstStyle/>
        <a:p>
          <a:r>
            <a:rPr lang="en-US" altLang="zh-CN" sz="2000" b="1">
              <a:latin typeface="Courier New" pitchFamily="49" charset="0"/>
              <a:cs typeface="Courier New" pitchFamily="49" charset="0"/>
              <a:sym typeface="Symbol" pitchFamily="18" charset="2"/>
            </a:rPr>
            <a:t>(s|t)r = sr|tr</a:t>
          </a:r>
        </a:p>
      </dgm:t>
    </dgm:pt>
    <dgm:pt modelId="{AB9CC383-2EFA-46F7-84B6-BDFEFF90B648}" type="parTrans" cxnId="{2660A8C7-926A-492F-A498-1903563FD15F}">
      <dgm:prSet/>
      <dgm:spPr/>
      <dgm:t>
        <a:bodyPr/>
        <a:lstStyle/>
        <a:p>
          <a:endParaRPr lang="zh-CN" altLang="en-US" sz="1800" b="1"/>
        </a:p>
      </dgm:t>
    </dgm:pt>
    <dgm:pt modelId="{EE50F6A5-BDE8-4383-92AD-9CB4CCAA3CCA}" type="sibTrans" cxnId="{2660A8C7-926A-492F-A498-1903563FD15F}">
      <dgm:prSet/>
      <dgm:spPr/>
      <dgm:t>
        <a:bodyPr/>
        <a:lstStyle/>
        <a:p>
          <a:endParaRPr lang="zh-CN" altLang="en-US" sz="1800" b="1"/>
        </a:p>
      </dgm:t>
    </dgm:pt>
    <dgm:pt modelId="{CBE96489-B628-4482-9004-525BD0B42404}">
      <dgm:prSet custT="1"/>
      <dgm:spPr>
        <a:solidFill>
          <a:schemeClr val="bg1">
            <a:lumMod val="95000"/>
            <a:alpha val="90000"/>
          </a:schemeClr>
        </a:solidFill>
      </dgm:spPr>
      <dgm:t>
        <a:bodyPr/>
        <a:lstStyle/>
        <a:p>
          <a:r>
            <a:rPr lang="en-US" altLang="zh-CN" sz="2000" b="1">
              <a:latin typeface="Courier New" pitchFamily="49" charset="0"/>
              <a:cs typeface="Courier New" pitchFamily="49" charset="0"/>
              <a:sym typeface="Symbol" pitchFamily="18" charset="2"/>
            </a:rPr>
            <a:t>εr = r 			</a:t>
          </a:r>
          <a:endParaRPr lang="zh-CN" altLang="en-US" sz="2000" b="1">
            <a:latin typeface="Courier New" pitchFamily="49" charset="0"/>
            <a:cs typeface="Courier New" pitchFamily="49" charset="0"/>
            <a:sym typeface="Symbol" pitchFamily="18" charset="2"/>
          </a:endParaRPr>
        </a:p>
      </dgm:t>
    </dgm:pt>
    <dgm:pt modelId="{5C37693B-70CE-4890-A4AE-A0D8B52BC337}" type="parTrans" cxnId="{4C3B1B46-FEC3-440F-9248-161C086BA5C4}">
      <dgm:prSet/>
      <dgm:spPr/>
      <dgm:t>
        <a:bodyPr/>
        <a:lstStyle/>
        <a:p>
          <a:endParaRPr lang="zh-CN" altLang="en-US" sz="1800" b="1"/>
        </a:p>
      </dgm:t>
    </dgm:pt>
    <dgm:pt modelId="{8DF3A85B-F358-45FA-A9AE-2391D1477DA3}" type="sibTrans" cxnId="{4C3B1B46-FEC3-440F-9248-161C086BA5C4}">
      <dgm:prSet/>
      <dgm:spPr/>
      <dgm:t>
        <a:bodyPr/>
        <a:lstStyle/>
        <a:p>
          <a:endParaRPr lang="zh-CN" altLang="en-US" sz="1800" b="1"/>
        </a:p>
      </dgm:t>
    </dgm:pt>
    <dgm:pt modelId="{9D9AC63F-D548-4EE6-A584-BAB5E5ABE171}">
      <dgm:prSet custT="1"/>
      <dgm:spPr>
        <a:solidFill>
          <a:schemeClr val="bg1">
            <a:lumMod val="95000"/>
            <a:alpha val="90000"/>
          </a:schemeClr>
        </a:solidFill>
      </dgm:spPr>
      <dgm:t>
        <a:bodyPr/>
        <a:lstStyle/>
        <a:p>
          <a:r>
            <a:rPr lang="en-US" altLang="zh-CN" sz="2000" b="1" dirty="0" err="1">
              <a:latin typeface="Courier New" pitchFamily="49" charset="0"/>
              <a:cs typeface="Courier New" pitchFamily="49" charset="0"/>
              <a:sym typeface="Symbol" pitchFamily="18" charset="2"/>
            </a:rPr>
            <a:t>rε</a:t>
          </a:r>
          <a:r>
            <a:rPr lang="en-US" altLang="zh-CN" sz="2000" b="1" dirty="0">
              <a:latin typeface="Courier New" pitchFamily="49" charset="0"/>
              <a:cs typeface="Courier New" pitchFamily="49" charset="0"/>
              <a:sym typeface="Symbol" pitchFamily="18" charset="2"/>
            </a:rPr>
            <a:t> = r </a:t>
          </a:r>
        </a:p>
      </dgm:t>
    </dgm:pt>
    <dgm:pt modelId="{E39209DE-3965-4C02-A047-14D06AAE56A5}" type="parTrans" cxnId="{A50B1B01-27DC-4191-990B-C86C88F93A60}">
      <dgm:prSet/>
      <dgm:spPr/>
      <dgm:t>
        <a:bodyPr/>
        <a:lstStyle/>
        <a:p>
          <a:endParaRPr lang="zh-CN" altLang="en-US" sz="1800" b="1"/>
        </a:p>
      </dgm:t>
    </dgm:pt>
    <dgm:pt modelId="{9D0E4939-C775-45F1-B27C-DF995E73DB5F}" type="sibTrans" cxnId="{A50B1B01-27DC-4191-990B-C86C88F93A60}">
      <dgm:prSet/>
      <dgm:spPr/>
      <dgm:t>
        <a:bodyPr/>
        <a:lstStyle/>
        <a:p>
          <a:endParaRPr lang="zh-CN" altLang="en-US" sz="1800" b="1"/>
        </a:p>
      </dgm:t>
    </dgm:pt>
    <dgm:pt modelId="{B9C38E07-B643-4F73-9A3F-816D8E87AFB4}">
      <dgm:prSet phldrT="[文本]" custT="1"/>
      <dgm:spPr/>
      <dgm:t>
        <a:bodyPr/>
        <a:lstStyle/>
        <a:p>
          <a:pPr algn="ctr"/>
          <a:r>
            <a:rPr lang="zh-CN" altLang="en-US" sz="1800" b="1" dirty="0">
              <a:effectLst>
                <a:outerShdw blurRad="38100" dist="38100" dir="2700000" algn="tl">
                  <a:srgbClr val="000000">
                    <a:alpha val="43137"/>
                  </a:srgbClr>
                </a:outerShdw>
              </a:effectLst>
              <a:sym typeface="Symbol" pitchFamily="18" charset="2"/>
            </a:rPr>
            <a:t>“或”服从结合律</a:t>
          </a:r>
          <a:endParaRPr lang="zh-CN" altLang="en-US" sz="1800" b="1" dirty="0">
            <a:effectLst>
              <a:outerShdw blurRad="38100" dist="38100" dir="2700000" algn="tl">
                <a:srgbClr val="000000">
                  <a:alpha val="43137"/>
                </a:srgbClr>
              </a:outerShdw>
            </a:effectLst>
          </a:endParaRPr>
        </a:p>
      </dgm:t>
    </dgm:pt>
    <dgm:pt modelId="{C3840367-D4F5-4C68-89D5-9F82DDCA119E}" type="parTrans" cxnId="{8E1D2994-5BFA-461C-B92C-6DAE5E16CF43}">
      <dgm:prSet/>
      <dgm:spPr/>
      <dgm:t>
        <a:bodyPr/>
        <a:lstStyle/>
        <a:p>
          <a:endParaRPr lang="zh-CN" altLang="en-US" sz="1800" b="1"/>
        </a:p>
      </dgm:t>
    </dgm:pt>
    <dgm:pt modelId="{5BEC1D25-0C57-4599-A696-6C9A8D269E87}" type="sibTrans" cxnId="{8E1D2994-5BFA-461C-B92C-6DAE5E16CF43}">
      <dgm:prSet/>
      <dgm:spPr/>
      <dgm:t>
        <a:bodyPr/>
        <a:lstStyle/>
        <a:p>
          <a:endParaRPr lang="zh-CN" altLang="en-US" sz="1800" b="1"/>
        </a:p>
      </dgm:t>
    </dgm:pt>
    <dgm:pt modelId="{BF0DEA42-3BC3-4CCA-8394-BA25C79DD8FB}">
      <dgm:prSet custT="1"/>
      <dgm:spPr/>
      <dgm:t>
        <a:bodyPr/>
        <a:lstStyle/>
        <a:p>
          <a:r>
            <a:rPr lang="zh-CN" altLang="en-US" sz="1800" b="1" dirty="0">
              <a:solidFill>
                <a:schemeClr val="tx1"/>
              </a:solidFill>
              <a:effectLst>
                <a:outerShdw blurRad="38100" dist="38100" dir="2700000" algn="tl">
                  <a:srgbClr val="000000">
                    <a:alpha val="43137"/>
                  </a:srgbClr>
                </a:outerShdw>
              </a:effectLst>
              <a:sym typeface="Symbol" pitchFamily="18" charset="2"/>
            </a:rPr>
            <a:t>“连接”服从结合律</a:t>
          </a:r>
        </a:p>
      </dgm:t>
    </dgm:pt>
    <dgm:pt modelId="{7618B613-8028-426E-982C-7337CED58D56}" type="parTrans" cxnId="{94EBD47A-C140-4003-94E6-669AC5925D7C}">
      <dgm:prSet/>
      <dgm:spPr/>
      <dgm:t>
        <a:bodyPr/>
        <a:lstStyle/>
        <a:p>
          <a:endParaRPr lang="zh-CN" altLang="en-US" sz="1800" b="1"/>
        </a:p>
      </dgm:t>
    </dgm:pt>
    <dgm:pt modelId="{52183E15-E47C-4ADA-927B-832694A36839}" type="sibTrans" cxnId="{94EBD47A-C140-4003-94E6-669AC5925D7C}">
      <dgm:prSet/>
      <dgm:spPr/>
      <dgm:t>
        <a:bodyPr/>
        <a:lstStyle/>
        <a:p>
          <a:endParaRPr lang="zh-CN" altLang="en-US" sz="1800" b="1"/>
        </a:p>
      </dgm:t>
    </dgm:pt>
    <dgm:pt modelId="{16B07E89-4C45-4C0A-8C44-1E722688970B}">
      <dgm:prSet custT="1"/>
      <dgm:spPr/>
      <dgm:t>
        <a:bodyPr/>
        <a:lstStyle/>
        <a:p>
          <a:r>
            <a:rPr lang="en-US" altLang="zh-CN" sz="1800" b="1" dirty="0">
              <a:effectLst>
                <a:outerShdw blurRad="38100" dist="38100" dir="2700000" algn="tl">
                  <a:srgbClr val="000000">
                    <a:alpha val="43137"/>
                  </a:srgbClr>
                </a:outerShdw>
              </a:effectLst>
              <a:sym typeface="Symbol" pitchFamily="18" charset="2"/>
            </a:rPr>
            <a:t>ε</a:t>
          </a:r>
          <a:r>
            <a:rPr lang="zh-CN" altLang="en-US" sz="1800" b="1" dirty="0">
              <a:effectLst>
                <a:outerShdw blurRad="38100" dist="38100" dir="2700000" algn="tl">
                  <a:srgbClr val="000000">
                    <a:alpha val="43137"/>
                  </a:srgbClr>
                </a:outerShdw>
              </a:effectLst>
              <a:sym typeface="Symbol" pitchFamily="18" charset="2"/>
            </a:rPr>
            <a:t>是“连接”的恒等元素</a:t>
          </a:r>
          <a:endParaRPr lang="en-US" altLang="zh-CN" sz="1800" b="1" dirty="0">
            <a:effectLst>
              <a:outerShdw blurRad="38100" dist="38100" dir="2700000" algn="tl">
                <a:srgbClr val="000000">
                  <a:alpha val="43137"/>
                </a:srgbClr>
              </a:outerShdw>
            </a:effectLst>
            <a:sym typeface="Symbol" pitchFamily="18" charset="2"/>
          </a:endParaRPr>
        </a:p>
      </dgm:t>
    </dgm:pt>
    <dgm:pt modelId="{083F4A82-F1BC-446C-9D2B-0ED028EFD74B}" type="parTrans" cxnId="{75D6D61F-517A-4BF9-9E5A-102B17306DAF}">
      <dgm:prSet/>
      <dgm:spPr/>
      <dgm:t>
        <a:bodyPr/>
        <a:lstStyle/>
        <a:p>
          <a:endParaRPr lang="zh-CN" altLang="en-US" sz="1800" b="1"/>
        </a:p>
      </dgm:t>
    </dgm:pt>
    <dgm:pt modelId="{0B6EEF63-7ED8-4D29-9B8F-066D3CC43B5A}" type="sibTrans" cxnId="{75D6D61F-517A-4BF9-9E5A-102B17306DAF}">
      <dgm:prSet/>
      <dgm:spPr/>
      <dgm:t>
        <a:bodyPr/>
        <a:lstStyle/>
        <a:p>
          <a:endParaRPr lang="zh-CN" altLang="en-US" sz="1800" b="1"/>
        </a:p>
      </dgm:t>
    </dgm:pt>
    <dgm:pt modelId="{FE4F7510-9924-4BB9-94D0-A41A7844A3D7}">
      <dgm:prSet custT="1"/>
      <dgm:spPr>
        <a:solidFill>
          <a:srgbClr val="DDDBD9"/>
        </a:solidFill>
      </dgm:spPr>
      <dgm:t>
        <a:bodyPr/>
        <a:lstStyle/>
        <a:p>
          <a:r>
            <a:rPr lang="zh-CN" altLang="en-US" sz="1800" b="1" dirty="0">
              <a:solidFill>
                <a:schemeClr val="tx1"/>
              </a:solidFill>
              <a:effectLst>
                <a:outerShdw blurRad="38100" dist="38100" dir="2700000" algn="tl">
                  <a:srgbClr val="000000">
                    <a:alpha val="43137"/>
                  </a:srgbClr>
                </a:outerShdw>
              </a:effectLst>
              <a:sym typeface="Symbol" pitchFamily="18" charset="2"/>
            </a:rPr>
            <a:t>分配律</a:t>
          </a:r>
        </a:p>
      </dgm:t>
    </dgm:pt>
    <dgm:pt modelId="{7CF81FC5-29D3-4EC4-828C-BCC8AB377E67}" type="parTrans" cxnId="{8351EC3B-76DC-4561-B9A4-5765DDFF3DBC}">
      <dgm:prSet/>
      <dgm:spPr/>
      <dgm:t>
        <a:bodyPr/>
        <a:lstStyle/>
        <a:p>
          <a:endParaRPr lang="zh-CN" altLang="en-US" sz="1800" b="1"/>
        </a:p>
      </dgm:t>
    </dgm:pt>
    <dgm:pt modelId="{6F188972-C2D3-4E2E-B265-120532D8D18D}" type="sibTrans" cxnId="{8351EC3B-76DC-4561-B9A4-5765DDFF3DBC}">
      <dgm:prSet/>
      <dgm:spPr/>
      <dgm:t>
        <a:bodyPr/>
        <a:lstStyle/>
        <a:p>
          <a:endParaRPr lang="zh-CN" altLang="en-US" sz="1800" b="1"/>
        </a:p>
      </dgm:t>
    </dgm:pt>
    <dgm:pt modelId="{652D35AC-D5C6-4229-A7B6-5CAEAB6C11E2}" type="pres">
      <dgm:prSet presAssocID="{4C05BEA1-1B4F-4FE0-8E0B-F851698F6CFA}" presName="Name0" presStyleCnt="0">
        <dgm:presLayoutVars>
          <dgm:dir/>
          <dgm:animLvl val="lvl"/>
          <dgm:resizeHandles val="exact"/>
        </dgm:presLayoutVars>
      </dgm:prSet>
      <dgm:spPr/>
    </dgm:pt>
    <dgm:pt modelId="{7CB28AA0-FE0E-4293-BBD8-BE247D0CFE2F}" type="pres">
      <dgm:prSet presAssocID="{D4C43D0E-02B0-466F-843D-0D13F0E16A25}" presName="linNode" presStyleCnt="0"/>
      <dgm:spPr/>
    </dgm:pt>
    <dgm:pt modelId="{13B50D89-C7E7-4080-B8F2-1CE3AE63D560}" type="pres">
      <dgm:prSet presAssocID="{D4C43D0E-02B0-466F-843D-0D13F0E16A25}" presName="parentText" presStyleLbl="node1" presStyleIdx="0" presStyleCnt="5" custScaleX="110831">
        <dgm:presLayoutVars>
          <dgm:chMax val="1"/>
          <dgm:bulletEnabled val="1"/>
        </dgm:presLayoutVars>
      </dgm:prSet>
      <dgm:spPr/>
    </dgm:pt>
    <dgm:pt modelId="{479E06CB-4A6C-4B90-9578-B71C87C5F20C}" type="pres">
      <dgm:prSet presAssocID="{D4C43D0E-02B0-466F-843D-0D13F0E16A25}" presName="descendantText" presStyleLbl="alignAccFollowNode1" presStyleIdx="0" presStyleCnt="5">
        <dgm:presLayoutVars>
          <dgm:bulletEnabled val="1"/>
        </dgm:presLayoutVars>
      </dgm:prSet>
      <dgm:spPr/>
    </dgm:pt>
    <dgm:pt modelId="{19F2E27C-C5BA-4A49-AC7C-166930FA3795}" type="pres">
      <dgm:prSet presAssocID="{0B5D1C28-3074-4042-9606-FBB1BFBEAE8A}" presName="sp" presStyleCnt="0"/>
      <dgm:spPr/>
    </dgm:pt>
    <dgm:pt modelId="{D972E2E9-E24F-496B-A6FB-70EF86B697AA}" type="pres">
      <dgm:prSet presAssocID="{B9C38E07-B643-4F73-9A3F-816D8E87AFB4}" presName="linNode" presStyleCnt="0"/>
      <dgm:spPr/>
    </dgm:pt>
    <dgm:pt modelId="{E50C44DB-4201-4C9A-9273-ED0E4F33B1D5}" type="pres">
      <dgm:prSet presAssocID="{B9C38E07-B643-4F73-9A3F-816D8E87AFB4}" presName="parentText" presStyleLbl="node1" presStyleIdx="1" presStyleCnt="5" custScaleX="110831">
        <dgm:presLayoutVars>
          <dgm:chMax val="1"/>
          <dgm:bulletEnabled val="1"/>
        </dgm:presLayoutVars>
      </dgm:prSet>
      <dgm:spPr/>
    </dgm:pt>
    <dgm:pt modelId="{CEBBC400-AD67-4DF9-BB09-37817DE54683}" type="pres">
      <dgm:prSet presAssocID="{B9C38E07-B643-4F73-9A3F-816D8E87AFB4}" presName="descendantText" presStyleLbl="alignAccFollowNode1" presStyleIdx="1" presStyleCnt="5">
        <dgm:presLayoutVars>
          <dgm:bulletEnabled val="1"/>
        </dgm:presLayoutVars>
      </dgm:prSet>
      <dgm:spPr/>
    </dgm:pt>
    <dgm:pt modelId="{181FA1CE-7CCF-4398-876C-4719B7B90F4F}" type="pres">
      <dgm:prSet presAssocID="{5BEC1D25-0C57-4599-A696-6C9A8D269E87}" presName="sp" presStyleCnt="0"/>
      <dgm:spPr/>
    </dgm:pt>
    <dgm:pt modelId="{A60A900D-3B21-4D9C-B229-B1482BE8B23B}" type="pres">
      <dgm:prSet presAssocID="{BF0DEA42-3BC3-4CCA-8394-BA25C79DD8FB}" presName="linNode" presStyleCnt="0"/>
      <dgm:spPr/>
    </dgm:pt>
    <dgm:pt modelId="{698526D5-AB65-4A4E-A867-FC2B798B9024}" type="pres">
      <dgm:prSet presAssocID="{BF0DEA42-3BC3-4CCA-8394-BA25C79DD8FB}" presName="parentText" presStyleLbl="node1" presStyleIdx="2" presStyleCnt="5" custScaleX="110831">
        <dgm:presLayoutVars>
          <dgm:chMax val="1"/>
          <dgm:bulletEnabled val="1"/>
        </dgm:presLayoutVars>
      </dgm:prSet>
      <dgm:spPr/>
    </dgm:pt>
    <dgm:pt modelId="{1EA8DEF0-5FFA-4F64-BDD2-1E5306AF75EF}" type="pres">
      <dgm:prSet presAssocID="{BF0DEA42-3BC3-4CCA-8394-BA25C79DD8FB}" presName="descendantText" presStyleLbl="alignAccFollowNode1" presStyleIdx="2" presStyleCnt="5">
        <dgm:presLayoutVars>
          <dgm:bulletEnabled val="1"/>
        </dgm:presLayoutVars>
      </dgm:prSet>
      <dgm:spPr/>
    </dgm:pt>
    <dgm:pt modelId="{50B6EC1A-CEF1-4711-9C05-BF479B543D29}" type="pres">
      <dgm:prSet presAssocID="{52183E15-E47C-4ADA-927B-832694A36839}" presName="sp" presStyleCnt="0"/>
      <dgm:spPr/>
    </dgm:pt>
    <dgm:pt modelId="{1718D662-726E-4D98-96A3-A6AD8B37D9E9}" type="pres">
      <dgm:prSet presAssocID="{FE4F7510-9924-4BB9-94D0-A41A7844A3D7}" presName="linNode" presStyleCnt="0"/>
      <dgm:spPr/>
    </dgm:pt>
    <dgm:pt modelId="{60610E0B-AEF6-40BD-A13A-1F24760A0055}" type="pres">
      <dgm:prSet presAssocID="{FE4F7510-9924-4BB9-94D0-A41A7844A3D7}" presName="parentText" presStyleLbl="node1" presStyleIdx="3" presStyleCnt="5" custScaleX="110831">
        <dgm:presLayoutVars>
          <dgm:chMax val="1"/>
          <dgm:bulletEnabled val="1"/>
        </dgm:presLayoutVars>
      </dgm:prSet>
      <dgm:spPr/>
    </dgm:pt>
    <dgm:pt modelId="{5578FB84-C5CD-49AC-9944-CDFC0A40E87D}" type="pres">
      <dgm:prSet presAssocID="{FE4F7510-9924-4BB9-94D0-A41A7844A3D7}" presName="descendantText" presStyleLbl="alignAccFollowNode1" presStyleIdx="3" presStyleCnt="5">
        <dgm:presLayoutVars>
          <dgm:bulletEnabled val="1"/>
        </dgm:presLayoutVars>
      </dgm:prSet>
      <dgm:spPr/>
    </dgm:pt>
    <dgm:pt modelId="{46AE8DB6-FA25-407C-A45B-7AE43DC044AE}" type="pres">
      <dgm:prSet presAssocID="{6F188972-C2D3-4E2E-B265-120532D8D18D}" presName="sp" presStyleCnt="0"/>
      <dgm:spPr/>
    </dgm:pt>
    <dgm:pt modelId="{01DD3EC3-B9F5-4472-A8D4-EB19D815EF09}" type="pres">
      <dgm:prSet presAssocID="{16B07E89-4C45-4C0A-8C44-1E722688970B}" presName="linNode" presStyleCnt="0"/>
      <dgm:spPr/>
    </dgm:pt>
    <dgm:pt modelId="{D9497FE2-9A7D-4675-9980-1F1F42A8DB9D}" type="pres">
      <dgm:prSet presAssocID="{16B07E89-4C45-4C0A-8C44-1E722688970B}" presName="parentText" presStyleLbl="node1" presStyleIdx="4" presStyleCnt="5" custScaleX="110831">
        <dgm:presLayoutVars>
          <dgm:chMax val="1"/>
          <dgm:bulletEnabled val="1"/>
        </dgm:presLayoutVars>
      </dgm:prSet>
      <dgm:spPr/>
    </dgm:pt>
    <dgm:pt modelId="{9DC28B2B-A1E6-487E-ADB5-958E679BC48D}" type="pres">
      <dgm:prSet presAssocID="{16B07E89-4C45-4C0A-8C44-1E722688970B}" presName="descendantText" presStyleLbl="alignAccFollowNode1" presStyleIdx="4" presStyleCnt="5">
        <dgm:presLayoutVars>
          <dgm:bulletEnabled val="1"/>
        </dgm:presLayoutVars>
      </dgm:prSet>
      <dgm:spPr/>
    </dgm:pt>
  </dgm:ptLst>
  <dgm:cxnLst>
    <dgm:cxn modelId="{A50B1B01-27DC-4191-990B-C86C88F93A60}" srcId="{16B07E89-4C45-4C0A-8C44-1E722688970B}" destId="{9D9AC63F-D548-4EE6-A584-BAB5E5ABE171}" srcOrd="1" destOrd="0" parTransId="{E39209DE-3965-4C02-A047-14D06AAE56A5}" sibTransId="{9D0E4939-C775-45F1-B27C-DF995E73DB5F}"/>
    <dgm:cxn modelId="{243A0C04-3379-4056-96D7-C1C6077E9F17}" type="presOf" srcId="{16B07E89-4C45-4C0A-8C44-1E722688970B}" destId="{D9497FE2-9A7D-4675-9980-1F1F42A8DB9D}" srcOrd="0" destOrd="0" presId="urn:microsoft.com/office/officeart/2005/8/layout/vList5"/>
    <dgm:cxn modelId="{75D6D61F-517A-4BF9-9E5A-102B17306DAF}" srcId="{4C05BEA1-1B4F-4FE0-8E0B-F851698F6CFA}" destId="{16B07E89-4C45-4C0A-8C44-1E722688970B}" srcOrd="4" destOrd="0" parTransId="{083F4A82-F1BC-446C-9D2B-0ED028EFD74B}" sibTransId="{0B6EEF63-7ED8-4D29-9B8F-066D3CC43B5A}"/>
    <dgm:cxn modelId="{B32DB835-FB30-4500-8D74-338D97ED6266}" srcId="{4C05BEA1-1B4F-4FE0-8E0B-F851698F6CFA}" destId="{D4C43D0E-02B0-466F-843D-0D13F0E16A25}" srcOrd="0" destOrd="0" parTransId="{75F0B477-ECC5-4C1A-99CD-7C91D6199037}" sibTransId="{0B5D1C28-3074-4042-9606-FBB1BFBEAE8A}"/>
    <dgm:cxn modelId="{8351EC3B-76DC-4561-B9A4-5765DDFF3DBC}" srcId="{4C05BEA1-1B4F-4FE0-8E0B-F851698F6CFA}" destId="{FE4F7510-9924-4BB9-94D0-A41A7844A3D7}" srcOrd="3" destOrd="0" parTransId="{7CF81FC5-29D3-4EC4-828C-BCC8AB377E67}" sibTransId="{6F188972-C2D3-4E2E-B265-120532D8D18D}"/>
    <dgm:cxn modelId="{C7426360-C22F-4D8E-BAA0-96064AFC9594}" type="presOf" srcId="{9D9AC63F-D548-4EE6-A584-BAB5E5ABE171}" destId="{9DC28B2B-A1E6-487E-ADB5-958E679BC48D}" srcOrd="0" destOrd="1" presId="urn:microsoft.com/office/officeart/2005/8/layout/vList5"/>
    <dgm:cxn modelId="{E82F7763-768F-4FCE-8751-783320FCCF61}" type="presOf" srcId="{BF0DEA42-3BC3-4CCA-8394-BA25C79DD8FB}" destId="{698526D5-AB65-4A4E-A867-FC2B798B9024}" srcOrd="0" destOrd="0" presId="urn:microsoft.com/office/officeart/2005/8/layout/vList5"/>
    <dgm:cxn modelId="{4C3B1B46-FEC3-440F-9248-161C086BA5C4}" srcId="{16B07E89-4C45-4C0A-8C44-1E722688970B}" destId="{CBE96489-B628-4482-9004-525BD0B42404}" srcOrd="0" destOrd="0" parTransId="{5C37693B-70CE-4890-A4AE-A0D8B52BC337}" sibTransId="{8DF3A85B-F358-45FA-A9AE-2391D1477DA3}"/>
    <dgm:cxn modelId="{30C0DC68-F3CE-4E98-BFCB-696C8FC2E076}" type="presOf" srcId="{A34C3C0E-2550-458E-AC1F-6C54DEFC0533}" destId="{5578FB84-C5CD-49AC-9944-CDFC0A40E87D}" srcOrd="0" destOrd="0" presId="urn:microsoft.com/office/officeart/2005/8/layout/vList5"/>
    <dgm:cxn modelId="{41C6C76D-8B81-4EFD-8E38-C5ECCBDB08E2}" type="presOf" srcId="{B9C38E07-B643-4F73-9A3F-816D8E87AFB4}" destId="{E50C44DB-4201-4C9A-9273-ED0E4F33B1D5}" srcOrd="0" destOrd="0" presId="urn:microsoft.com/office/officeart/2005/8/layout/vList5"/>
    <dgm:cxn modelId="{25FF4B55-9143-4BFE-9DDC-B60E6E49556C}" srcId="{D4C43D0E-02B0-466F-843D-0D13F0E16A25}" destId="{3C2CE0DE-8CA8-48A9-8CAC-FA66D9323727}" srcOrd="0" destOrd="0" parTransId="{8146ECC0-95DD-4785-804E-0D0AC6F1E897}" sibTransId="{87F77C7C-6923-4A48-A4F8-99E65CAAAF7B}"/>
    <dgm:cxn modelId="{9DA0CA76-4277-43D5-9692-614523BC55D2}" type="presOf" srcId="{D4C43D0E-02B0-466F-843D-0D13F0E16A25}" destId="{13B50D89-C7E7-4080-B8F2-1CE3AE63D560}" srcOrd="0" destOrd="0" presId="urn:microsoft.com/office/officeart/2005/8/layout/vList5"/>
    <dgm:cxn modelId="{94EBD47A-C140-4003-94E6-669AC5925D7C}" srcId="{4C05BEA1-1B4F-4FE0-8E0B-F851698F6CFA}" destId="{BF0DEA42-3BC3-4CCA-8394-BA25C79DD8FB}" srcOrd="2" destOrd="0" parTransId="{7618B613-8028-426E-982C-7337CED58D56}" sibTransId="{52183E15-E47C-4ADA-927B-832694A36839}"/>
    <dgm:cxn modelId="{92790F81-5516-42DE-89AA-3863C7CEC34A}" type="presOf" srcId="{B12DA635-24A6-4C09-BCC7-3D91B4F0FE45}" destId="{CEBBC400-AD67-4DF9-BB09-37817DE54683}" srcOrd="0" destOrd="0" presId="urn:microsoft.com/office/officeart/2005/8/layout/vList5"/>
    <dgm:cxn modelId="{10860D82-9286-4DCF-8758-0E726DF48E47}" type="presOf" srcId="{4C05BEA1-1B4F-4FE0-8E0B-F851698F6CFA}" destId="{652D35AC-D5C6-4229-A7B6-5CAEAB6C11E2}" srcOrd="0" destOrd="0" presId="urn:microsoft.com/office/officeart/2005/8/layout/vList5"/>
    <dgm:cxn modelId="{8E8B2184-B393-4B5A-89A9-19A1AA087000}" type="presOf" srcId="{CBE96489-B628-4482-9004-525BD0B42404}" destId="{9DC28B2B-A1E6-487E-ADB5-958E679BC48D}" srcOrd="0" destOrd="0" presId="urn:microsoft.com/office/officeart/2005/8/layout/vList5"/>
    <dgm:cxn modelId="{8E1D2994-5BFA-461C-B92C-6DAE5E16CF43}" srcId="{4C05BEA1-1B4F-4FE0-8E0B-F851698F6CFA}" destId="{B9C38E07-B643-4F73-9A3F-816D8E87AFB4}" srcOrd="1" destOrd="0" parTransId="{C3840367-D4F5-4C68-89D5-9F82DDCA119E}" sibTransId="{5BEC1D25-0C57-4599-A696-6C9A8D269E87}"/>
    <dgm:cxn modelId="{5CA330AB-F8D6-4BAD-91DD-390C0770A8D2}" type="presOf" srcId="{FE4F7510-9924-4BB9-94D0-A41A7844A3D7}" destId="{60610E0B-AEF6-40BD-A13A-1F24760A0055}" srcOrd="0" destOrd="0" presId="urn:microsoft.com/office/officeart/2005/8/layout/vList5"/>
    <dgm:cxn modelId="{CB2A4ABD-A4B9-4070-99A6-280DFDA583B7}" type="presOf" srcId="{B4226772-07E9-4A89-AD6C-1D3C4ED8EFC5}" destId="{1EA8DEF0-5FFA-4F64-BDD2-1E5306AF75EF}" srcOrd="0" destOrd="0" presId="urn:microsoft.com/office/officeart/2005/8/layout/vList5"/>
    <dgm:cxn modelId="{2660A8C7-926A-492F-A498-1903563FD15F}" srcId="{FE4F7510-9924-4BB9-94D0-A41A7844A3D7}" destId="{EB4956CE-70F0-4EDD-AEEB-59467E032728}" srcOrd="1" destOrd="0" parTransId="{AB9CC383-2EFA-46F7-84B6-BDFEFF90B648}" sibTransId="{EE50F6A5-BDE8-4383-92AD-9CB4CCAA3CCA}"/>
    <dgm:cxn modelId="{F6DE10DD-6D73-489B-A0B4-4893CDF45865}" type="presOf" srcId="{EB4956CE-70F0-4EDD-AEEB-59467E032728}" destId="{5578FB84-C5CD-49AC-9944-CDFC0A40E87D}" srcOrd="0" destOrd="1" presId="urn:microsoft.com/office/officeart/2005/8/layout/vList5"/>
    <dgm:cxn modelId="{0790B6DF-382F-4148-A7AE-370A68D25E7A}" type="presOf" srcId="{3C2CE0DE-8CA8-48A9-8CAC-FA66D9323727}" destId="{479E06CB-4A6C-4B90-9578-B71C87C5F20C}" srcOrd="0" destOrd="0" presId="urn:microsoft.com/office/officeart/2005/8/layout/vList5"/>
    <dgm:cxn modelId="{D5A670F5-BEF8-477F-AB93-53414C90AF72}" srcId="{FE4F7510-9924-4BB9-94D0-A41A7844A3D7}" destId="{A34C3C0E-2550-458E-AC1F-6C54DEFC0533}" srcOrd="0" destOrd="0" parTransId="{039AAB26-0EB6-4480-8C63-EA7C72B1E62E}" sibTransId="{F74010B7-4661-4B4A-B937-4DD389D85934}"/>
    <dgm:cxn modelId="{2B1150F8-F00D-4B85-BA46-9B14D0F2BF19}" srcId="{BF0DEA42-3BC3-4CCA-8394-BA25C79DD8FB}" destId="{B4226772-07E9-4A89-AD6C-1D3C4ED8EFC5}" srcOrd="0" destOrd="0" parTransId="{8EB649D7-CE50-40C5-B834-57CC8CFAEC15}" sibTransId="{8CF942E7-B668-431F-BA75-9FBFCEDFBBA4}"/>
    <dgm:cxn modelId="{EF34D9FC-7AA9-48D2-9A3B-69413DD16087}" srcId="{B9C38E07-B643-4F73-9A3F-816D8E87AFB4}" destId="{B12DA635-24A6-4C09-BCC7-3D91B4F0FE45}" srcOrd="0" destOrd="0" parTransId="{45AB78D6-FB04-4B81-80D5-3DBB73A2B770}" sibTransId="{FBA66333-DDFF-4A8E-BF18-9FB5A5B78A07}"/>
    <dgm:cxn modelId="{BB5B1016-0EB8-4190-B13F-2C51DA84FE25}" type="presParOf" srcId="{652D35AC-D5C6-4229-A7B6-5CAEAB6C11E2}" destId="{7CB28AA0-FE0E-4293-BBD8-BE247D0CFE2F}" srcOrd="0" destOrd="0" presId="urn:microsoft.com/office/officeart/2005/8/layout/vList5"/>
    <dgm:cxn modelId="{F2FA9B6D-68AD-464E-804F-2FA6A2BB1F15}" type="presParOf" srcId="{7CB28AA0-FE0E-4293-BBD8-BE247D0CFE2F}" destId="{13B50D89-C7E7-4080-B8F2-1CE3AE63D560}" srcOrd="0" destOrd="0" presId="urn:microsoft.com/office/officeart/2005/8/layout/vList5"/>
    <dgm:cxn modelId="{648F6F29-8D85-43AD-BCA7-2E0B48585771}" type="presParOf" srcId="{7CB28AA0-FE0E-4293-BBD8-BE247D0CFE2F}" destId="{479E06CB-4A6C-4B90-9578-B71C87C5F20C}" srcOrd="1" destOrd="0" presId="urn:microsoft.com/office/officeart/2005/8/layout/vList5"/>
    <dgm:cxn modelId="{820519F5-70C5-4F2C-B273-67BBA0AEE67D}" type="presParOf" srcId="{652D35AC-D5C6-4229-A7B6-5CAEAB6C11E2}" destId="{19F2E27C-C5BA-4A49-AC7C-166930FA3795}" srcOrd="1" destOrd="0" presId="urn:microsoft.com/office/officeart/2005/8/layout/vList5"/>
    <dgm:cxn modelId="{6F70CE2B-CD8C-4FF5-816D-F7AD21F564B2}" type="presParOf" srcId="{652D35AC-D5C6-4229-A7B6-5CAEAB6C11E2}" destId="{D972E2E9-E24F-496B-A6FB-70EF86B697AA}" srcOrd="2" destOrd="0" presId="urn:microsoft.com/office/officeart/2005/8/layout/vList5"/>
    <dgm:cxn modelId="{99818380-2CF0-46EF-AAC5-32196E75D194}" type="presParOf" srcId="{D972E2E9-E24F-496B-A6FB-70EF86B697AA}" destId="{E50C44DB-4201-4C9A-9273-ED0E4F33B1D5}" srcOrd="0" destOrd="0" presId="urn:microsoft.com/office/officeart/2005/8/layout/vList5"/>
    <dgm:cxn modelId="{8AFA07E3-D68B-4615-933D-5DF729A281CB}" type="presParOf" srcId="{D972E2E9-E24F-496B-A6FB-70EF86B697AA}" destId="{CEBBC400-AD67-4DF9-BB09-37817DE54683}" srcOrd="1" destOrd="0" presId="urn:microsoft.com/office/officeart/2005/8/layout/vList5"/>
    <dgm:cxn modelId="{C2161483-35AE-4FA9-9079-490351E96A6E}" type="presParOf" srcId="{652D35AC-D5C6-4229-A7B6-5CAEAB6C11E2}" destId="{181FA1CE-7CCF-4398-876C-4719B7B90F4F}" srcOrd="3" destOrd="0" presId="urn:microsoft.com/office/officeart/2005/8/layout/vList5"/>
    <dgm:cxn modelId="{E25BA555-4BB1-41A4-8565-8C8BC90AA13C}" type="presParOf" srcId="{652D35AC-D5C6-4229-A7B6-5CAEAB6C11E2}" destId="{A60A900D-3B21-4D9C-B229-B1482BE8B23B}" srcOrd="4" destOrd="0" presId="urn:microsoft.com/office/officeart/2005/8/layout/vList5"/>
    <dgm:cxn modelId="{86DE7204-6D35-4B03-AA36-4F1EA18BC23E}" type="presParOf" srcId="{A60A900D-3B21-4D9C-B229-B1482BE8B23B}" destId="{698526D5-AB65-4A4E-A867-FC2B798B9024}" srcOrd="0" destOrd="0" presId="urn:microsoft.com/office/officeart/2005/8/layout/vList5"/>
    <dgm:cxn modelId="{362A974C-907A-4E73-A12F-6E765C3A144A}" type="presParOf" srcId="{A60A900D-3B21-4D9C-B229-B1482BE8B23B}" destId="{1EA8DEF0-5FFA-4F64-BDD2-1E5306AF75EF}" srcOrd="1" destOrd="0" presId="urn:microsoft.com/office/officeart/2005/8/layout/vList5"/>
    <dgm:cxn modelId="{D4B94B9D-2154-4B68-8470-7B877D3A7C17}" type="presParOf" srcId="{652D35AC-D5C6-4229-A7B6-5CAEAB6C11E2}" destId="{50B6EC1A-CEF1-4711-9C05-BF479B543D29}" srcOrd="5" destOrd="0" presId="urn:microsoft.com/office/officeart/2005/8/layout/vList5"/>
    <dgm:cxn modelId="{D4CDF5DF-16FF-4D85-8CD4-9B3805429EB5}" type="presParOf" srcId="{652D35AC-D5C6-4229-A7B6-5CAEAB6C11E2}" destId="{1718D662-726E-4D98-96A3-A6AD8B37D9E9}" srcOrd="6" destOrd="0" presId="urn:microsoft.com/office/officeart/2005/8/layout/vList5"/>
    <dgm:cxn modelId="{A0BFE185-1423-4659-9087-126D229103EE}" type="presParOf" srcId="{1718D662-726E-4D98-96A3-A6AD8B37D9E9}" destId="{60610E0B-AEF6-40BD-A13A-1F24760A0055}" srcOrd="0" destOrd="0" presId="urn:microsoft.com/office/officeart/2005/8/layout/vList5"/>
    <dgm:cxn modelId="{3F7BDE4D-94BE-46E6-BD57-9E88387C3834}" type="presParOf" srcId="{1718D662-726E-4D98-96A3-A6AD8B37D9E9}" destId="{5578FB84-C5CD-49AC-9944-CDFC0A40E87D}" srcOrd="1" destOrd="0" presId="urn:microsoft.com/office/officeart/2005/8/layout/vList5"/>
    <dgm:cxn modelId="{FDA4CCBA-BDE9-4A30-A8BA-546670347F97}" type="presParOf" srcId="{652D35AC-D5C6-4229-A7B6-5CAEAB6C11E2}" destId="{46AE8DB6-FA25-407C-A45B-7AE43DC044AE}" srcOrd="7" destOrd="0" presId="urn:microsoft.com/office/officeart/2005/8/layout/vList5"/>
    <dgm:cxn modelId="{8857D1A4-E1E4-4271-9F51-8D0B16D3C393}" type="presParOf" srcId="{652D35AC-D5C6-4229-A7B6-5CAEAB6C11E2}" destId="{01DD3EC3-B9F5-4472-A8D4-EB19D815EF09}" srcOrd="8" destOrd="0" presId="urn:microsoft.com/office/officeart/2005/8/layout/vList5"/>
    <dgm:cxn modelId="{67517AB5-4E4B-4958-9DF3-26F666EB3D9A}" type="presParOf" srcId="{01DD3EC3-B9F5-4472-A8D4-EB19D815EF09}" destId="{D9497FE2-9A7D-4675-9980-1F1F42A8DB9D}" srcOrd="0" destOrd="0" presId="urn:microsoft.com/office/officeart/2005/8/layout/vList5"/>
    <dgm:cxn modelId="{318FF721-380D-4313-A822-83D0192C305E}" type="presParOf" srcId="{01DD3EC3-B9F5-4472-A8D4-EB19D815EF09}" destId="{9DC28B2B-A1E6-487E-ADB5-958E679BC48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1F694DF-7EEE-4B94-B8A6-387B6BA72DA8}"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zh-CN" altLang="en-US"/>
        </a:p>
      </dgm:t>
    </dgm:pt>
    <dgm:pt modelId="{9B00B4FA-E8D3-4C71-9938-74365403888C}">
      <dgm:prSet phldrT="[文本]" custT="1"/>
      <dgm:spPr/>
      <dgm:t>
        <a:bodyPr anchor="ctr" anchorCtr="0"/>
        <a:lstStyle/>
        <a:p>
          <a:pPr algn="ctr"/>
          <a:r>
            <a:rPr lang="zh-CN" altLang="en-US" sz="3000" b="1" dirty="0">
              <a:effectLst/>
              <a:latin typeface="微软雅黑" panose="020B0503020204020204" pitchFamily="34" charset="-122"/>
              <a:ea typeface="微软雅黑" panose="020B0503020204020204" pitchFamily="34" charset="-122"/>
            </a:rPr>
            <a:t>正规文法</a:t>
          </a:r>
        </a:p>
      </dgm:t>
    </dgm:pt>
    <dgm:pt modelId="{72D2F2C4-B57E-4CAF-A0D6-D409939C623B}" type="parTrans" cxnId="{DC519D3F-0AC8-4044-917B-8DF8352E0FF6}">
      <dgm:prSet/>
      <dgm:spPr/>
      <dgm:t>
        <a:bodyPr/>
        <a:lstStyle/>
        <a:p>
          <a:endParaRPr lang="zh-CN" altLang="en-US"/>
        </a:p>
      </dgm:t>
    </dgm:pt>
    <dgm:pt modelId="{EEC673D8-3CF5-4997-A643-ACA59F93D807}" type="sibTrans" cxnId="{DC519D3F-0AC8-4044-917B-8DF8352E0FF6}">
      <dgm:prSet/>
      <dgm:spPr/>
      <dgm:t>
        <a:bodyPr/>
        <a:lstStyle/>
        <a:p>
          <a:endParaRPr lang="zh-CN" altLang="en-US"/>
        </a:p>
      </dgm:t>
    </dgm:pt>
    <dgm:pt modelId="{6AB99578-C753-4575-9593-6E3C52FF07A2}">
      <dgm:prSet phldrT="[文本]" custT="1"/>
      <dgm:spPr/>
      <dgm:t>
        <a:bodyPr anchor="ctr" anchorCtr="0"/>
        <a:lstStyle/>
        <a:p>
          <a:pPr algn="ctr"/>
          <a:r>
            <a:rPr lang="zh-CN" altLang="en-US" sz="3000" b="1" dirty="0">
              <a:effectLst/>
              <a:latin typeface="微软雅黑" panose="020B0503020204020204" pitchFamily="34" charset="-122"/>
              <a:ea typeface="微软雅黑" panose="020B0503020204020204" pitchFamily="34" charset="-122"/>
            </a:rPr>
            <a:t>正规式</a:t>
          </a:r>
        </a:p>
      </dgm:t>
    </dgm:pt>
    <dgm:pt modelId="{B13C55D6-C191-45B6-B8F7-2741EEE9A221}" type="parTrans" cxnId="{D5C07D33-54E5-4583-96DE-813B038F094E}">
      <dgm:prSet/>
      <dgm:spPr/>
      <dgm:t>
        <a:bodyPr/>
        <a:lstStyle/>
        <a:p>
          <a:endParaRPr lang="zh-CN" altLang="en-US"/>
        </a:p>
      </dgm:t>
    </dgm:pt>
    <dgm:pt modelId="{4A2E31E5-7E49-4DFE-8F48-2AA8E610CA25}" type="sibTrans" cxnId="{D5C07D33-54E5-4583-96DE-813B038F094E}">
      <dgm:prSet/>
      <dgm:spPr/>
      <dgm:t>
        <a:bodyPr/>
        <a:lstStyle/>
        <a:p>
          <a:endParaRPr lang="zh-CN" altLang="en-US"/>
        </a:p>
      </dgm:t>
    </dgm:pt>
    <dgm:pt modelId="{C19F0806-00E7-47A6-ACC7-39C552E9DDEB}" type="pres">
      <dgm:prSet presAssocID="{31F694DF-7EEE-4B94-B8A6-387B6BA72DA8}" presName="Name0" presStyleCnt="0">
        <dgm:presLayoutVars>
          <dgm:chMax val="2"/>
          <dgm:chPref val="2"/>
          <dgm:animLvl val="lvl"/>
        </dgm:presLayoutVars>
      </dgm:prSet>
      <dgm:spPr/>
    </dgm:pt>
    <dgm:pt modelId="{0BCAEAC6-36B0-471E-BDEC-65041B2A35E4}" type="pres">
      <dgm:prSet presAssocID="{31F694DF-7EEE-4B94-B8A6-387B6BA72DA8}" presName="LeftText" presStyleLbl="revTx" presStyleIdx="0" presStyleCnt="0">
        <dgm:presLayoutVars>
          <dgm:bulletEnabled val="1"/>
        </dgm:presLayoutVars>
      </dgm:prSet>
      <dgm:spPr/>
    </dgm:pt>
    <dgm:pt modelId="{5C28380F-FA24-4499-90FF-3E60E3DBC74E}" type="pres">
      <dgm:prSet presAssocID="{31F694DF-7EEE-4B94-B8A6-387B6BA72DA8}" presName="LeftNode" presStyleLbl="bgImgPlace1" presStyleIdx="0" presStyleCnt="2" custScaleX="166237" custScaleY="47199" custLinFactNeighborX="-27295">
        <dgm:presLayoutVars>
          <dgm:chMax val="2"/>
          <dgm:chPref val="2"/>
        </dgm:presLayoutVars>
      </dgm:prSet>
      <dgm:spPr/>
    </dgm:pt>
    <dgm:pt modelId="{4220BA13-1F67-4DFA-9DA4-BD3018087C42}" type="pres">
      <dgm:prSet presAssocID="{31F694DF-7EEE-4B94-B8A6-387B6BA72DA8}" presName="RightText" presStyleLbl="revTx" presStyleIdx="0" presStyleCnt="0">
        <dgm:presLayoutVars>
          <dgm:bulletEnabled val="1"/>
        </dgm:presLayoutVars>
      </dgm:prSet>
      <dgm:spPr/>
    </dgm:pt>
    <dgm:pt modelId="{C70B5FB0-BD03-4200-BA99-CC3BEC696E39}" type="pres">
      <dgm:prSet presAssocID="{31F694DF-7EEE-4B94-B8A6-387B6BA72DA8}" presName="RightNode" presStyleLbl="bgImgPlace1" presStyleIdx="1" presStyleCnt="2" custScaleX="166237" custScaleY="47199" custLinFactNeighborX="47692">
        <dgm:presLayoutVars>
          <dgm:chMax val="0"/>
          <dgm:chPref val="0"/>
        </dgm:presLayoutVars>
      </dgm:prSet>
      <dgm:spPr/>
    </dgm:pt>
    <dgm:pt modelId="{614F00FB-6046-4871-8CB8-FE45D120B6B7}" type="pres">
      <dgm:prSet presAssocID="{31F694DF-7EEE-4B94-B8A6-387B6BA72DA8}" presName="TopArrow" presStyleLbl="node1" presStyleIdx="0" presStyleCnt="2" custLinFactNeighborY="35886"/>
      <dgm:spPr/>
    </dgm:pt>
    <dgm:pt modelId="{546C8B35-4173-44D8-AF47-13C1AC1DBF40}" type="pres">
      <dgm:prSet presAssocID="{31F694DF-7EEE-4B94-B8A6-387B6BA72DA8}" presName="BottomArrow" presStyleLbl="node1" presStyleIdx="1" presStyleCnt="2" custLinFactNeighborY="-38016"/>
      <dgm:spPr/>
    </dgm:pt>
  </dgm:ptLst>
  <dgm:cxnLst>
    <dgm:cxn modelId="{D5C07D33-54E5-4583-96DE-813B038F094E}" srcId="{31F694DF-7EEE-4B94-B8A6-387B6BA72DA8}" destId="{6AB99578-C753-4575-9593-6E3C52FF07A2}" srcOrd="1" destOrd="0" parTransId="{B13C55D6-C191-45B6-B8F7-2741EEE9A221}" sibTransId="{4A2E31E5-7E49-4DFE-8F48-2AA8E610CA25}"/>
    <dgm:cxn modelId="{673ADB37-7A1C-41E2-A815-91C9FABE6C2C}" type="presOf" srcId="{6AB99578-C753-4575-9593-6E3C52FF07A2}" destId="{C70B5FB0-BD03-4200-BA99-CC3BEC696E39}" srcOrd="1" destOrd="0" presId="urn:microsoft.com/office/officeart/2009/layout/ReverseList"/>
    <dgm:cxn modelId="{DC519D3F-0AC8-4044-917B-8DF8352E0FF6}" srcId="{31F694DF-7EEE-4B94-B8A6-387B6BA72DA8}" destId="{9B00B4FA-E8D3-4C71-9938-74365403888C}" srcOrd="0" destOrd="0" parTransId="{72D2F2C4-B57E-4CAF-A0D6-D409939C623B}" sibTransId="{EEC673D8-3CF5-4997-A643-ACA59F93D807}"/>
    <dgm:cxn modelId="{2362FB63-6DBC-457C-AD46-3E82D04E7798}" type="presOf" srcId="{31F694DF-7EEE-4B94-B8A6-387B6BA72DA8}" destId="{C19F0806-00E7-47A6-ACC7-39C552E9DDEB}" srcOrd="0" destOrd="0" presId="urn:microsoft.com/office/officeart/2009/layout/ReverseList"/>
    <dgm:cxn modelId="{B42D0679-140F-4091-B4C9-A13F8019488F}" type="presOf" srcId="{9B00B4FA-E8D3-4C71-9938-74365403888C}" destId="{5C28380F-FA24-4499-90FF-3E60E3DBC74E}" srcOrd="1" destOrd="0" presId="urn:microsoft.com/office/officeart/2009/layout/ReverseList"/>
    <dgm:cxn modelId="{7C53D1C7-F09B-4AD1-99A4-DCD84352C909}" type="presOf" srcId="{9B00B4FA-E8D3-4C71-9938-74365403888C}" destId="{0BCAEAC6-36B0-471E-BDEC-65041B2A35E4}" srcOrd="0" destOrd="0" presId="urn:microsoft.com/office/officeart/2009/layout/ReverseList"/>
    <dgm:cxn modelId="{F46F77E0-3F9F-4C40-A709-F07D6B0DBB9D}" type="presOf" srcId="{6AB99578-C753-4575-9593-6E3C52FF07A2}" destId="{4220BA13-1F67-4DFA-9DA4-BD3018087C42}" srcOrd="0" destOrd="0" presId="urn:microsoft.com/office/officeart/2009/layout/ReverseList"/>
    <dgm:cxn modelId="{7F802511-4FEF-4D7F-86A4-22DFA12D48B8}" type="presParOf" srcId="{C19F0806-00E7-47A6-ACC7-39C552E9DDEB}" destId="{0BCAEAC6-36B0-471E-BDEC-65041B2A35E4}" srcOrd="0" destOrd="0" presId="urn:microsoft.com/office/officeart/2009/layout/ReverseList"/>
    <dgm:cxn modelId="{94FE2D7C-C55F-4E77-8C68-5711959EC94D}" type="presParOf" srcId="{C19F0806-00E7-47A6-ACC7-39C552E9DDEB}" destId="{5C28380F-FA24-4499-90FF-3E60E3DBC74E}" srcOrd="1" destOrd="0" presId="urn:microsoft.com/office/officeart/2009/layout/ReverseList"/>
    <dgm:cxn modelId="{3C74C6EC-6D8B-437A-B542-58B7AF3E71DF}" type="presParOf" srcId="{C19F0806-00E7-47A6-ACC7-39C552E9DDEB}" destId="{4220BA13-1F67-4DFA-9DA4-BD3018087C42}" srcOrd="2" destOrd="0" presId="urn:microsoft.com/office/officeart/2009/layout/ReverseList"/>
    <dgm:cxn modelId="{B28675B0-D67D-4962-B973-41DEEF9CADA6}" type="presParOf" srcId="{C19F0806-00E7-47A6-ACC7-39C552E9DDEB}" destId="{C70B5FB0-BD03-4200-BA99-CC3BEC696E39}" srcOrd="3" destOrd="0" presId="urn:microsoft.com/office/officeart/2009/layout/ReverseList"/>
    <dgm:cxn modelId="{73C13225-4CFF-427E-B914-834E1605265B}" type="presParOf" srcId="{C19F0806-00E7-47A6-ACC7-39C552E9DDEB}" destId="{614F00FB-6046-4871-8CB8-FE45D120B6B7}" srcOrd="4" destOrd="0" presId="urn:microsoft.com/office/officeart/2009/layout/ReverseList"/>
    <dgm:cxn modelId="{6F5A0E27-9FAD-4C4E-AC7F-0DC7E7036B0D}" type="presParOf" srcId="{C19F0806-00E7-47A6-ACC7-39C552E9DDEB}" destId="{546C8B35-4173-44D8-AF47-13C1AC1DBF40}"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F92F73D-14F0-4F16-9E57-692EF22C46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9E6C893C-CBEB-44E8-92DD-7412E93D3792}">
      <dgm:prSet phldrT="[文本]"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电梯控制装置</a:t>
          </a:r>
        </a:p>
      </dgm:t>
    </dgm:pt>
    <dgm:pt modelId="{14D7B401-8609-41A1-8AE5-7661D8C61B63}" type="parTrans" cxnId="{7BC9ABE5-2F20-4562-994E-A396453D58C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95A7597-8D26-4AE9-BE85-EA1B026EC203}" type="sibTrans" cxnId="{7BC9ABE5-2F20-4562-994E-A396453D58C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C9A44DB-D61C-4119-A58D-3712FCCDCEC7}">
      <dgm:prSet phldrT="[文本]" custT="1"/>
      <dgm:spPr/>
      <dgm:t>
        <a:bodyPr/>
        <a:lstStyle/>
        <a:p>
          <a:r>
            <a:rPr lang="zh-CN" altLang="en-US" sz="1800" b="1" dirty="0">
              <a:latin typeface="微软雅黑" panose="020B0503020204020204" pitchFamily="34" charset="-122"/>
              <a:ea typeface="微软雅黑" panose="020B0503020204020204" pitchFamily="34" charset="-122"/>
            </a:rPr>
            <a:t>状态</a:t>
          </a:r>
          <a:r>
            <a:rPr lang="zh-CN" altLang="en-US" sz="1800" dirty="0">
              <a:latin typeface="微软雅黑" panose="020B0503020204020204" pitchFamily="34" charset="-122"/>
              <a:ea typeface="微软雅黑" panose="020B0503020204020204" pitchFamily="34" charset="-122"/>
            </a:rPr>
            <a:t>：电梯所处的层数</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当前运动方向</a:t>
          </a:r>
        </a:p>
      </dgm:t>
    </dgm:pt>
    <dgm:pt modelId="{E179C384-827E-4AB9-8550-E88FDC85BFCB}" type="parTrans" cxnId="{B074E47A-5B74-4D6D-9A90-17DFE62C94C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20E6721-3551-474C-B486-4DA09297EB8C}" type="sibTrans" cxnId="{B074E47A-5B74-4D6D-9A90-17DFE62C94C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F0AF559-25A9-4E0E-B784-D69C9FE54C48}">
      <dgm:prSet phldrT="[文本]" custT="1"/>
      <dgm:spPr/>
      <dgm:t>
        <a:bodyPr/>
        <a:lstStyle/>
        <a:p>
          <a:r>
            <a:rPr lang="zh-CN" altLang="en-US" sz="1800" dirty="0">
              <a:latin typeface="微软雅黑" panose="020B0503020204020204" pitchFamily="34" charset="-122"/>
              <a:ea typeface="微软雅黑" panose="020B0503020204020204" pitchFamily="34" charset="-122"/>
            </a:rPr>
            <a:t>这种装置不需要记住先前全部的服务要求，只需要知道当前所处的状态以及还没有满足服务的所有需求</a:t>
          </a:r>
        </a:p>
      </dgm:t>
    </dgm:pt>
    <dgm:pt modelId="{B5DADB0F-5AFB-4673-8887-D63AE9525F31}" type="parTrans" cxnId="{F9DE56A7-B117-4085-9F98-A7EC4C542F3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41F7B37-EE64-49BA-AC0D-774FD89B0E0E}" type="sibTrans" cxnId="{F9DE56A7-B117-4085-9F98-A7EC4C542F3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1A0FA40-120F-4BC8-A575-8EF853D15B99}">
      <dgm:prSet phldrT="[文本]" custT="1"/>
      <dgm:spPr/>
      <dgm:t>
        <a:bodyPr/>
        <a:lstStyle/>
        <a:p>
          <a:endParaRPr lang="zh-CN" altLang="en-US" sz="1800" dirty="0">
            <a:latin typeface="微软雅黑" panose="020B0503020204020204" pitchFamily="34" charset="-122"/>
            <a:ea typeface="微软雅黑" panose="020B0503020204020204" pitchFamily="34" charset="-122"/>
          </a:endParaRPr>
        </a:p>
      </dgm:t>
    </dgm:pt>
    <dgm:pt modelId="{C36A16E7-FEDD-4784-9ACD-DF62A7113375}" type="parTrans" cxnId="{2E25C459-521F-4455-B909-26B1FD68429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75DBB68-6E63-4C02-BF2A-5F3C932C623B}" type="sibTrans" cxnId="{2E25C459-521F-4455-B909-26B1FD68429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711C5BB-7839-45F3-BAB4-F996D70291AF}">
      <dgm:prSet phldrT="[文本]" custT="1"/>
      <dgm:spPr/>
      <dgm:t>
        <a:bodyPr/>
        <a:lstStyle/>
        <a:p>
          <a:r>
            <a:rPr lang="zh-CN" altLang="en-US" sz="1800" b="1" dirty="0">
              <a:latin typeface="微软雅黑" panose="020B0503020204020204" pitchFamily="34" charset="-122"/>
              <a:ea typeface="微软雅黑" panose="020B0503020204020204" pitchFamily="34" charset="-122"/>
            </a:rPr>
            <a:t>输入</a:t>
          </a:r>
          <a:r>
            <a:rPr lang="zh-CN" altLang="en-US" sz="1800" dirty="0">
              <a:latin typeface="微软雅黑" panose="020B0503020204020204" pitchFamily="34" charset="-122"/>
              <a:ea typeface="微软雅黑" panose="020B0503020204020204" pitchFamily="34" charset="-122"/>
            </a:rPr>
            <a:t>：顾客的乘坐需求（要到达的层）</a:t>
          </a:r>
        </a:p>
      </dgm:t>
    </dgm:pt>
    <dgm:pt modelId="{CCEED9BC-697A-4776-8EFF-152156FE6665}" type="parTrans" cxnId="{8FB96A73-3FFF-4E4F-8331-0B6D05E58AFE}">
      <dgm:prSet/>
      <dgm:spPr/>
      <dgm:t>
        <a:bodyPr/>
        <a:lstStyle/>
        <a:p>
          <a:endParaRPr lang="zh-CN" altLang="en-US"/>
        </a:p>
      </dgm:t>
    </dgm:pt>
    <dgm:pt modelId="{F910AC49-0AE3-4937-99D6-7C21F52C5C80}" type="sibTrans" cxnId="{8FB96A73-3FFF-4E4F-8331-0B6D05E58AFE}">
      <dgm:prSet/>
      <dgm:spPr/>
      <dgm:t>
        <a:bodyPr/>
        <a:lstStyle/>
        <a:p>
          <a:endParaRPr lang="zh-CN" altLang="en-US"/>
        </a:p>
      </dgm:t>
    </dgm:pt>
    <dgm:pt modelId="{8AEA4A70-B3AD-4C43-8190-5101E4FC3AF6}" type="pres">
      <dgm:prSet presAssocID="{9F92F73D-14F0-4F16-9E57-692EF22C460F}" presName="linear" presStyleCnt="0">
        <dgm:presLayoutVars>
          <dgm:animLvl val="lvl"/>
          <dgm:resizeHandles val="exact"/>
        </dgm:presLayoutVars>
      </dgm:prSet>
      <dgm:spPr/>
    </dgm:pt>
    <dgm:pt modelId="{D27DE84D-EC71-4D8A-870B-46B14D42BC31}" type="pres">
      <dgm:prSet presAssocID="{9E6C893C-CBEB-44E8-92DD-7412E93D3792}" presName="parentText" presStyleLbl="node1" presStyleIdx="0" presStyleCnt="1">
        <dgm:presLayoutVars>
          <dgm:chMax val="0"/>
          <dgm:bulletEnabled val="1"/>
        </dgm:presLayoutVars>
      </dgm:prSet>
      <dgm:spPr/>
    </dgm:pt>
    <dgm:pt modelId="{48AE22E1-E80E-433B-A63A-844159CDF44D}" type="pres">
      <dgm:prSet presAssocID="{9E6C893C-CBEB-44E8-92DD-7412E93D3792}" presName="childText" presStyleLbl="revTx" presStyleIdx="0" presStyleCnt="1">
        <dgm:presLayoutVars>
          <dgm:bulletEnabled val="1"/>
        </dgm:presLayoutVars>
      </dgm:prSet>
      <dgm:spPr/>
    </dgm:pt>
  </dgm:ptLst>
  <dgm:cxnLst>
    <dgm:cxn modelId="{0B0D373F-D4EF-4DF2-B68C-1CA10D9B783F}" type="presOf" srcId="{5C9A44DB-D61C-4119-A58D-3712FCCDCEC7}" destId="{48AE22E1-E80E-433B-A63A-844159CDF44D}" srcOrd="0" destOrd="0" presId="urn:microsoft.com/office/officeart/2005/8/layout/vList2"/>
    <dgm:cxn modelId="{8FB96A73-3FFF-4E4F-8331-0B6D05E58AFE}" srcId="{9E6C893C-CBEB-44E8-92DD-7412E93D3792}" destId="{1711C5BB-7839-45F3-BAB4-F996D70291AF}" srcOrd="1" destOrd="0" parTransId="{CCEED9BC-697A-4776-8EFF-152156FE6665}" sibTransId="{F910AC49-0AE3-4937-99D6-7C21F52C5C80}"/>
    <dgm:cxn modelId="{2199C154-33A1-4F6D-B7AD-DE80B33CB7E1}" type="presOf" srcId="{B1A0FA40-120F-4BC8-A575-8EF853D15B99}" destId="{48AE22E1-E80E-433B-A63A-844159CDF44D}" srcOrd="0" destOrd="2" presId="urn:microsoft.com/office/officeart/2005/8/layout/vList2"/>
    <dgm:cxn modelId="{B8FA1A55-7E10-43D0-99CD-5F98D65D889E}" type="presOf" srcId="{1711C5BB-7839-45F3-BAB4-F996D70291AF}" destId="{48AE22E1-E80E-433B-A63A-844159CDF44D}" srcOrd="0" destOrd="1" presId="urn:microsoft.com/office/officeart/2005/8/layout/vList2"/>
    <dgm:cxn modelId="{2E25C459-521F-4455-B909-26B1FD684291}" srcId="{9E6C893C-CBEB-44E8-92DD-7412E93D3792}" destId="{B1A0FA40-120F-4BC8-A575-8EF853D15B99}" srcOrd="2" destOrd="0" parTransId="{C36A16E7-FEDD-4784-9ACD-DF62A7113375}" sibTransId="{175DBB68-6E63-4C02-BF2A-5F3C932C623B}"/>
    <dgm:cxn modelId="{B074E47A-5B74-4D6D-9A90-17DFE62C94CA}" srcId="{9E6C893C-CBEB-44E8-92DD-7412E93D3792}" destId="{5C9A44DB-D61C-4119-A58D-3712FCCDCEC7}" srcOrd="0" destOrd="0" parTransId="{E179C384-827E-4AB9-8550-E88FDC85BFCB}" sibTransId="{B20E6721-3551-474C-B486-4DA09297EB8C}"/>
    <dgm:cxn modelId="{F9DE56A7-B117-4085-9F98-A7EC4C542F30}" srcId="{9E6C893C-CBEB-44E8-92DD-7412E93D3792}" destId="{9F0AF559-25A9-4E0E-B784-D69C9FE54C48}" srcOrd="3" destOrd="0" parTransId="{B5DADB0F-5AFB-4673-8887-D63AE9525F31}" sibTransId="{741F7B37-EE64-49BA-AC0D-774FD89B0E0E}"/>
    <dgm:cxn modelId="{8715D5B1-7633-4FC5-8AA6-1D21C3806D77}" type="presOf" srcId="{9E6C893C-CBEB-44E8-92DD-7412E93D3792}" destId="{D27DE84D-EC71-4D8A-870B-46B14D42BC31}" srcOrd="0" destOrd="0" presId="urn:microsoft.com/office/officeart/2005/8/layout/vList2"/>
    <dgm:cxn modelId="{7BC9ABE5-2F20-4562-994E-A396453D58C9}" srcId="{9F92F73D-14F0-4F16-9E57-692EF22C460F}" destId="{9E6C893C-CBEB-44E8-92DD-7412E93D3792}" srcOrd="0" destOrd="0" parTransId="{14D7B401-8609-41A1-8AE5-7661D8C61B63}" sibTransId="{795A7597-8D26-4AE9-BE85-EA1B026EC203}"/>
    <dgm:cxn modelId="{7D2CAAE8-8D90-4CF3-87C4-B1F2776D28CB}" type="presOf" srcId="{9F0AF559-25A9-4E0E-B784-D69C9FE54C48}" destId="{48AE22E1-E80E-433B-A63A-844159CDF44D}" srcOrd="0" destOrd="3" presId="urn:microsoft.com/office/officeart/2005/8/layout/vList2"/>
    <dgm:cxn modelId="{4A23B0E8-47F6-44C3-A8A4-9257958DAECD}" type="presOf" srcId="{9F92F73D-14F0-4F16-9E57-692EF22C460F}" destId="{8AEA4A70-B3AD-4C43-8190-5101E4FC3AF6}" srcOrd="0" destOrd="0" presId="urn:microsoft.com/office/officeart/2005/8/layout/vList2"/>
    <dgm:cxn modelId="{C92CFFEB-5185-4A03-926F-E1F70E0E3B02}" type="presParOf" srcId="{8AEA4A70-B3AD-4C43-8190-5101E4FC3AF6}" destId="{D27DE84D-EC71-4D8A-870B-46B14D42BC31}" srcOrd="0" destOrd="0" presId="urn:microsoft.com/office/officeart/2005/8/layout/vList2"/>
    <dgm:cxn modelId="{94747C1A-0907-44FE-8B15-A97721910C3D}" type="presParOf" srcId="{8AEA4A70-B3AD-4C43-8190-5101E4FC3AF6}" destId="{48AE22E1-E80E-433B-A63A-844159CDF44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B7579BC-1BE5-4691-A1F4-C2A3E0E45E7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69EF662F-5FAB-48E8-BF85-9D77D81BBE6A}">
      <dgm:prSet phldrT="[文本]" custT="1"/>
      <dgm:spPr/>
      <dgm:t>
        <a:bodyPr/>
        <a:lstStyle/>
        <a:p>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一个确定的有穷自动机（</a:t>
          </a: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DFA</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是一个</a:t>
          </a:r>
          <a:r>
            <a:rPr lang="zh-CN" altLang="en-US" sz="1800" b="1"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五</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元组：</a:t>
          </a: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K</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Σ</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Z</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），其中：</a:t>
          </a:r>
        </a:p>
      </dgm:t>
    </dgm:pt>
    <dgm:pt modelId="{99CAE117-3F58-4192-B89E-12E3AC6FDE60}" type="parTrans" cxnId="{D2BF62AB-F345-48FD-AB4A-BDBBA2AD42EC}">
      <dgm:prSet/>
      <dgm:spPr/>
      <dgm:t>
        <a:bodyPr/>
        <a:lstStyle/>
        <a:p>
          <a:endParaRPr lang="zh-CN" altLang="en-US"/>
        </a:p>
      </dgm:t>
    </dgm:pt>
    <dgm:pt modelId="{7774762F-694F-46DE-8C86-96D4CEF5408E}" type="sibTrans" cxnId="{D2BF62AB-F345-48FD-AB4A-BDBBA2AD42EC}">
      <dgm:prSet/>
      <dgm:spPr/>
      <dgm:t>
        <a:bodyPr/>
        <a:lstStyle/>
        <a:p>
          <a:endParaRPr lang="zh-CN" altLang="en-US"/>
        </a:p>
      </dgm:t>
    </dgm:pt>
    <dgm:pt modelId="{B3DEEFD4-5148-4DE3-80D2-08C5BE91147D}">
      <dgm:prSet custT="1"/>
      <dgm:spPr/>
      <dgm:t>
        <a:bodyPr/>
        <a:lstStyle/>
        <a:p>
          <a:pPr marL="360000" indent="-360000">
            <a:lnSpc>
              <a:spcPct val="100000"/>
            </a:lnSpc>
            <a:spcAft>
              <a:spcPts val="0"/>
            </a:spcAft>
            <a:buFont typeface="+mj-ea"/>
            <a:buAutoNum type="circleNumDbPlain"/>
          </a:pPr>
          <a:r>
            <a:rPr lang="en-US" altLang="zh-CN" sz="1800" b="1" kern="1200" dirty="0">
              <a:latin typeface="微软雅黑" panose="020B0503020204020204" pitchFamily="34" charset="-122"/>
              <a:ea typeface="微软雅黑" panose="020B0503020204020204" pitchFamily="34" charset="-122"/>
            </a:rPr>
            <a:t>K </a:t>
          </a:r>
          <a:r>
            <a:rPr lang="zh-CN" altLang="en-US" sz="1800" kern="1200" dirty="0">
              <a:latin typeface="微软雅黑" panose="020B0503020204020204" pitchFamily="34" charset="-122"/>
              <a:ea typeface="微软雅黑" panose="020B0503020204020204" pitchFamily="34" charset="-122"/>
            </a:rPr>
            <a:t>是一个有穷集，它的每个元素称为一个</a:t>
          </a:r>
          <a:r>
            <a:rPr lang="zh-CN" altLang="en-US" sz="1800" b="1" kern="1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状态</a:t>
          </a:r>
          <a:r>
            <a:rPr lang="zh-CN" altLang="en-US" sz="1800" kern="1200" dirty="0">
              <a:latin typeface="微软雅黑" panose="020B0503020204020204" pitchFamily="34" charset="-122"/>
              <a:ea typeface="微软雅黑" panose="020B0503020204020204" pitchFamily="34" charset="-122"/>
            </a:rPr>
            <a:t>；</a:t>
          </a:r>
        </a:p>
      </dgm:t>
    </dgm:pt>
    <dgm:pt modelId="{0901B2D2-6C8A-4971-9D97-17E52889151C}" type="parTrans" cxnId="{85B26ADB-79E0-4272-8A08-CACF3D25DDEE}">
      <dgm:prSet/>
      <dgm:spPr/>
      <dgm:t>
        <a:bodyPr/>
        <a:lstStyle/>
        <a:p>
          <a:endParaRPr lang="zh-CN" altLang="en-US"/>
        </a:p>
      </dgm:t>
    </dgm:pt>
    <dgm:pt modelId="{EFA136D5-1450-4223-9BD6-B9B511FE8EB3}" type="sibTrans" cxnId="{85B26ADB-79E0-4272-8A08-CACF3D25DDEE}">
      <dgm:prSet/>
      <dgm:spPr/>
      <dgm:t>
        <a:bodyPr/>
        <a:lstStyle/>
        <a:p>
          <a:endParaRPr lang="zh-CN" altLang="en-US"/>
        </a:p>
      </dgm:t>
    </dgm:pt>
    <dgm:pt modelId="{622C20E6-19D2-42D6-8157-02975F69D277}">
      <dgm:prSet custT="1"/>
      <dgm:spPr/>
      <dgm:t>
        <a:bodyPr/>
        <a:lstStyle/>
        <a:p>
          <a:pPr marL="360000" indent="-360000">
            <a:lnSpc>
              <a:spcPct val="100000"/>
            </a:lnSpc>
            <a:spcAft>
              <a:spcPts val="0"/>
            </a:spcAft>
            <a:buFont typeface="+mj-ea"/>
            <a:buAutoNum type="circleNumDbPlain"/>
          </a:pPr>
          <a:r>
            <a:rPr lang="en-US" altLang="zh-CN" sz="1800" b="1"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Σ</a:t>
          </a:r>
          <a:r>
            <a:rPr lang="zh-CN" altLang="en-US" sz="1800" kern="1200" dirty="0">
              <a:latin typeface="微软雅黑" panose="020B0503020204020204" pitchFamily="34" charset="-122"/>
              <a:ea typeface="微软雅黑" panose="020B0503020204020204" pitchFamily="34" charset="-122"/>
            </a:rPr>
            <a:t>是一个有穷字母表，它的每个元素称为一个输入符号，所以也称 </a:t>
          </a:r>
          <a:r>
            <a:rPr lang="en-US" altLang="zh-CN" sz="1800" b="1" kern="1200" dirty="0">
              <a:solidFill>
                <a:srgbClr val="00B05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Σ </a:t>
          </a:r>
          <a:r>
            <a:rPr lang="zh-CN" altLang="en-US" sz="18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为</a:t>
          </a:r>
          <a:r>
            <a:rPr lang="zh-CN" altLang="en-US" sz="1800" b="1" kern="1200" dirty="0">
              <a:solidFill>
                <a:srgbClr val="00B05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输入符号表</a:t>
          </a:r>
          <a:r>
            <a:rPr lang="zh-CN" altLang="en-US" sz="1800" kern="1200" dirty="0">
              <a:latin typeface="微软雅黑" panose="020B0503020204020204" pitchFamily="34" charset="-122"/>
              <a:ea typeface="微软雅黑" panose="020B0503020204020204" pitchFamily="34" charset="-122"/>
            </a:rPr>
            <a:t>；</a:t>
          </a:r>
          <a:endParaRPr lang="en-US" altLang="zh-CN" sz="1800" kern="1200" dirty="0">
            <a:latin typeface="微软雅黑" panose="020B0503020204020204" pitchFamily="34" charset="-122"/>
            <a:ea typeface="微软雅黑" panose="020B0503020204020204" pitchFamily="34" charset="-122"/>
          </a:endParaRPr>
        </a:p>
      </dgm:t>
    </dgm:pt>
    <dgm:pt modelId="{33792902-44BE-4C42-A536-3ED58B92B74D}" type="parTrans" cxnId="{9D0E9ADE-F601-4D11-8ED3-5500C2B71F71}">
      <dgm:prSet/>
      <dgm:spPr/>
      <dgm:t>
        <a:bodyPr/>
        <a:lstStyle/>
        <a:p>
          <a:endParaRPr lang="zh-CN" altLang="en-US"/>
        </a:p>
      </dgm:t>
    </dgm:pt>
    <dgm:pt modelId="{BCBAF1B2-27DB-42BD-A07D-4807CDA45947}" type="sibTrans" cxnId="{9D0E9ADE-F601-4D11-8ED3-5500C2B71F71}">
      <dgm:prSet/>
      <dgm:spPr/>
      <dgm:t>
        <a:bodyPr/>
        <a:lstStyle/>
        <a:p>
          <a:endParaRPr lang="zh-CN" altLang="en-US"/>
        </a:p>
      </dgm:t>
    </dgm:pt>
    <dgm:pt modelId="{1113C9D4-68E0-4D02-82B5-A1EF40C1D743}">
      <dgm:prSet custT="1"/>
      <dgm:spPr/>
      <dgm:t>
        <a:bodyPr/>
        <a:lstStyle/>
        <a:p>
          <a:pPr marL="360000" indent="-360000">
            <a:lnSpc>
              <a:spcPct val="100000"/>
            </a:lnSpc>
            <a:spcAft>
              <a:spcPts val="0"/>
            </a:spcAft>
            <a:buFont typeface="+mj-ea"/>
            <a:buAutoNum type="circleNumDbPlain"/>
          </a:pPr>
          <a:r>
            <a:rPr lang="en-US" altLang="zh-CN" sz="1800" kern="1200" dirty="0">
              <a:latin typeface="微软雅黑" panose="020B0503020204020204" pitchFamily="34" charset="-122"/>
              <a:ea typeface="微软雅黑" panose="020B0503020204020204" pitchFamily="34" charset="-122"/>
            </a:rPr>
            <a:t>S∈K</a:t>
          </a:r>
          <a:r>
            <a:rPr lang="zh-CN" altLang="en-US" sz="1800" kern="1200" dirty="0">
              <a:latin typeface="微软雅黑" panose="020B0503020204020204" pitchFamily="34" charset="-122"/>
              <a:ea typeface="微软雅黑" panose="020B0503020204020204" pitchFamily="34" charset="-122"/>
            </a:rPr>
            <a:t>，</a:t>
          </a:r>
          <a:r>
            <a:rPr lang="en-US" altLang="zh-CN" sz="1800" b="1" kern="1200" dirty="0">
              <a:latin typeface="微软雅黑" panose="020B0503020204020204" pitchFamily="34" charset="-122"/>
              <a:ea typeface="微软雅黑" panose="020B0503020204020204" pitchFamily="34" charset="-122"/>
            </a:rPr>
            <a:t>S </a:t>
          </a:r>
          <a:r>
            <a:rPr lang="zh-CN" altLang="en-US" sz="1800" kern="1200" dirty="0">
              <a:latin typeface="微软雅黑" panose="020B0503020204020204" pitchFamily="34" charset="-122"/>
              <a:ea typeface="微软雅黑" panose="020B0503020204020204" pitchFamily="34" charset="-122"/>
            </a:rPr>
            <a:t>是</a:t>
          </a:r>
          <a:r>
            <a:rPr lang="zh-CN" altLang="en-US" sz="1800" b="1" kern="1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rPr>
            <a:t>唯一的一个初态</a:t>
          </a:r>
          <a:r>
            <a:rPr lang="zh-CN" altLang="en-US" sz="1800" kern="1200" dirty="0">
              <a:latin typeface="微软雅黑" panose="020B0503020204020204" pitchFamily="34" charset="-122"/>
              <a:ea typeface="微软雅黑" panose="020B0503020204020204" pitchFamily="34" charset="-122"/>
            </a:rPr>
            <a:t>；</a:t>
          </a:r>
        </a:p>
      </dgm:t>
    </dgm:pt>
    <dgm:pt modelId="{929EE0B3-2C16-40C5-A372-EB0E0C7D921E}" type="parTrans" cxnId="{03881143-65E8-4ADF-8DFE-39B0D00326B3}">
      <dgm:prSet/>
      <dgm:spPr/>
      <dgm:t>
        <a:bodyPr/>
        <a:lstStyle/>
        <a:p>
          <a:endParaRPr lang="zh-CN" altLang="en-US"/>
        </a:p>
      </dgm:t>
    </dgm:pt>
    <dgm:pt modelId="{0599E37D-6926-4691-99EF-9375FF148172}" type="sibTrans" cxnId="{03881143-65E8-4ADF-8DFE-39B0D00326B3}">
      <dgm:prSet/>
      <dgm:spPr/>
      <dgm:t>
        <a:bodyPr/>
        <a:lstStyle/>
        <a:p>
          <a:endParaRPr lang="zh-CN" altLang="en-US"/>
        </a:p>
      </dgm:t>
    </dgm:pt>
    <dgm:pt modelId="{9B633453-B620-48AC-A653-65C18C2B0B61}">
      <dgm:prSet custT="1"/>
      <dgm:spPr/>
      <dgm:t>
        <a:bodyPr/>
        <a:lstStyle/>
        <a:p>
          <a:pPr marL="360000" indent="-360000">
            <a:lnSpc>
              <a:spcPct val="100000"/>
            </a:lnSpc>
            <a:spcAft>
              <a:spcPts val="0"/>
            </a:spcAft>
            <a:buFont typeface="+mj-ea"/>
            <a:buAutoNum type="circleNumDbPlain"/>
          </a:pPr>
          <a:r>
            <a:rPr lang="en-US" altLang="zh-CN" sz="1800" kern="1200" dirty="0">
              <a:latin typeface="微软雅黑" panose="020B0503020204020204" pitchFamily="34" charset="-122"/>
              <a:ea typeface="微软雅黑" panose="020B0503020204020204" pitchFamily="34" charset="-122"/>
            </a:rPr>
            <a:t>Z</a:t>
          </a:r>
          <a:r>
            <a:rPr lang="en-US" altLang="zh-CN" sz="1800" kern="1200" dirty="0">
              <a:latin typeface="微软雅黑" panose="020B0503020204020204" pitchFamily="34" charset="-122"/>
              <a:ea typeface="微软雅黑" panose="020B0503020204020204" pitchFamily="34" charset="-122"/>
              <a:sym typeface="Symbol" pitchFamily="18" charset="2"/>
            </a:rPr>
            <a:t></a:t>
          </a:r>
          <a:r>
            <a:rPr lang="en-US" altLang="zh-CN" sz="1800" kern="1200" dirty="0">
              <a:latin typeface="微软雅黑" panose="020B0503020204020204" pitchFamily="34" charset="-122"/>
              <a:ea typeface="微软雅黑" panose="020B0503020204020204" pitchFamily="34" charset="-122"/>
            </a:rPr>
            <a:t>K</a:t>
          </a:r>
          <a:r>
            <a:rPr lang="zh-CN" altLang="en-US" sz="1800" kern="1200" dirty="0">
              <a:latin typeface="微软雅黑" panose="020B0503020204020204" pitchFamily="34" charset="-122"/>
              <a:ea typeface="微软雅黑" panose="020B0503020204020204" pitchFamily="34" charset="-122"/>
            </a:rPr>
            <a:t>，</a:t>
          </a:r>
          <a:r>
            <a:rPr lang="en-US" altLang="zh-CN" sz="1800" b="1" kern="1200" dirty="0">
              <a:solidFill>
                <a:srgbClr val="00B05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rPr>
            <a:t>Z </a:t>
          </a:r>
          <a:r>
            <a:rPr lang="zh-CN" altLang="en-US" sz="1800" b="1" kern="1200" dirty="0">
              <a:solidFill>
                <a:srgbClr val="00B05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rPr>
            <a:t>是一个终态集</a:t>
          </a:r>
          <a:r>
            <a:rPr lang="zh-CN" altLang="en-US" sz="1800" kern="1200" dirty="0">
              <a:latin typeface="微软雅黑" panose="020B0503020204020204" pitchFamily="34" charset="-122"/>
              <a:ea typeface="微软雅黑" panose="020B0503020204020204" pitchFamily="34" charset="-122"/>
            </a:rPr>
            <a:t>，终态也称可接受状态或结束状态</a:t>
          </a:r>
        </a:p>
      </dgm:t>
    </dgm:pt>
    <dgm:pt modelId="{FD860E97-FFA4-4764-B0DA-878A26C9C5DE}" type="parTrans" cxnId="{EC59BB81-D7A4-4B24-A781-E5B5E5818428}">
      <dgm:prSet/>
      <dgm:spPr/>
      <dgm:t>
        <a:bodyPr/>
        <a:lstStyle/>
        <a:p>
          <a:endParaRPr lang="zh-CN" altLang="en-US"/>
        </a:p>
      </dgm:t>
    </dgm:pt>
    <dgm:pt modelId="{E0402677-5D21-40EB-BC5D-AFB1FB81A449}" type="sibTrans" cxnId="{EC59BB81-D7A4-4B24-A781-E5B5E5818428}">
      <dgm:prSet/>
      <dgm:spPr/>
      <dgm:t>
        <a:bodyPr/>
        <a:lstStyle/>
        <a:p>
          <a:endParaRPr lang="zh-CN" altLang="en-US"/>
        </a:p>
      </dgm:t>
    </dgm:pt>
    <dgm:pt modelId="{A7A6C4F8-DC8C-40BF-9055-F7334563CE0F}">
      <dgm:prSet custT="1"/>
      <dgm:spPr/>
      <dgm:t>
        <a:bodyPr/>
        <a:lstStyle/>
        <a:p>
          <a:pPr marL="360000" indent="-360000">
            <a:lnSpc>
              <a:spcPct val="100000"/>
            </a:lnSpc>
            <a:spcAft>
              <a:spcPts val="0"/>
            </a:spcAft>
            <a:buFont typeface="+mj-ea"/>
            <a:buAutoNum type="circleNumDbPlain"/>
          </a:pPr>
          <a:r>
            <a:rPr lang="en-US" altLang="zh-CN" sz="1800" kern="1200" dirty="0">
              <a:latin typeface="微软雅黑" panose="020B0503020204020204" pitchFamily="34" charset="-122"/>
              <a:ea typeface="微软雅黑" panose="020B0503020204020204" pitchFamily="34" charset="-122"/>
            </a:rPr>
            <a:t> </a:t>
          </a:r>
          <a:r>
            <a:rPr lang="en-US" altLang="zh-CN" sz="1800" b="1" kern="1200" dirty="0">
              <a:solidFill>
                <a:srgbClr val="00B05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rPr>
            <a:t>f </a:t>
          </a:r>
          <a:r>
            <a:rPr lang="zh-CN" altLang="en-US" sz="18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是</a:t>
          </a:r>
          <a:r>
            <a:rPr lang="zh-CN" altLang="en-US" sz="1800" b="1" kern="1200" dirty="0">
              <a:solidFill>
                <a:srgbClr val="00B05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rPr>
            <a:t>转换函数</a:t>
          </a:r>
          <a:r>
            <a:rPr lang="zh-CN" altLang="en-US" sz="1800" kern="1200" dirty="0">
              <a:latin typeface="微软雅黑" panose="020B0503020204020204" pitchFamily="34" charset="-122"/>
              <a:ea typeface="微软雅黑" panose="020B0503020204020204" pitchFamily="34" charset="-122"/>
            </a:rPr>
            <a:t>，是在</a:t>
          </a:r>
          <a:r>
            <a:rPr lang="en-US" altLang="zh-CN" sz="1800" kern="1200" dirty="0">
              <a:latin typeface="微软雅黑" panose="020B0503020204020204" pitchFamily="34" charset="-122"/>
              <a:ea typeface="微软雅黑" panose="020B0503020204020204" pitchFamily="34" charset="-122"/>
            </a:rPr>
            <a:t>K×Σ→K</a:t>
          </a:r>
          <a:r>
            <a:rPr lang="zh-CN" altLang="en-US" sz="1800" kern="1200" dirty="0">
              <a:latin typeface="微软雅黑" panose="020B0503020204020204" pitchFamily="34" charset="-122"/>
              <a:ea typeface="微软雅黑" panose="020B0503020204020204" pitchFamily="34" charset="-122"/>
            </a:rPr>
            <a:t>上的映射，即，如</a:t>
          </a:r>
          <a:br>
            <a:rPr lang="en-US" altLang="zh-CN" sz="1800" kern="1200" dirty="0">
              <a:latin typeface="微软雅黑" panose="020B0503020204020204" pitchFamily="34" charset="-122"/>
              <a:ea typeface="微软雅黑" panose="020B0503020204020204" pitchFamily="34" charset="-122"/>
            </a:rPr>
          </a:br>
          <a:r>
            <a:rPr lang="en-US" altLang="zh-CN" sz="1800" kern="1200" dirty="0">
              <a:latin typeface="微软雅黑" panose="020B0503020204020204" pitchFamily="34" charset="-122"/>
              <a:ea typeface="微软雅黑" panose="020B0503020204020204" pitchFamily="34" charset="-122"/>
            </a:rPr>
            <a:t>f</a:t>
          </a:r>
          <a:r>
            <a:rPr lang="zh-CN" altLang="en-US" sz="1800" kern="1200" dirty="0">
              <a:latin typeface="微软雅黑" panose="020B0503020204020204" pitchFamily="34" charset="-122"/>
              <a:ea typeface="微软雅黑" panose="020B0503020204020204" pitchFamily="34" charset="-122"/>
            </a:rPr>
            <a:t>（</a:t>
          </a:r>
          <a:r>
            <a:rPr lang="en-US" altLang="zh-CN" sz="1800" kern="1200" dirty="0">
              <a:latin typeface="微软雅黑" panose="020B0503020204020204" pitchFamily="34" charset="-122"/>
              <a:ea typeface="微软雅黑" panose="020B0503020204020204" pitchFamily="34" charset="-122"/>
            </a:rPr>
            <a:t>k</a:t>
          </a:r>
          <a:r>
            <a:rPr lang="en-US" altLang="zh-CN" sz="1800" kern="1200" baseline="-25000" dirty="0">
              <a:latin typeface="微软雅黑" panose="020B0503020204020204" pitchFamily="34" charset="-122"/>
              <a:ea typeface="微软雅黑" panose="020B0503020204020204" pitchFamily="34" charset="-122"/>
            </a:rPr>
            <a:t>i</a:t>
          </a:r>
          <a:r>
            <a:rPr lang="zh-CN" altLang="en-US" sz="1800" kern="1200" dirty="0">
              <a:latin typeface="微软雅黑" panose="020B0503020204020204" pitchFamily="34" charset="-122"/>
              <a:ea typeface="微软雅黑" panose="020B0503020204020204" pitchFamily="34" charset="-122"/>
            </a:rPr>
            <a:t>，</a:t>
          </a:r>
          <a:r>
            <a:rPr lang="en-US" altLang="zh-CN" sz="1800" kern="1200" dirty="0">
              <a:latin typeface="微软雅黑" panose="020B0503020204020204" pitchFamily="34" charset="-122"/>
              <a:ea typeface="微软雅黑" panose="020B0503020204020204" pitchFamily="34" charset="-122"/>
            </a:rPr>
            <a:t>a</a:t>
          </a:r>
          <a:r>
            <a:rPr lang="zh-CN" altLang="en-US" sz="1800" kern="1200" dirty="0">
              <a:latin typeface="微软雅黑" panose="020B0503020204020204" pitchFamily="34" charset="-122"/>
              <a:ea typeface="微软雅黑" panose="020B0503020204020204" pitchFamily="34" charset="-122"/>
            </a:rPr>
            <a:t>）</a:t>
          </a:r>
          <a:r>
            <a:rPr lang="en-US" altLang="zh-CN" sz="1800" kern="1200" dirty="0">
              <a:latin typeface="微软雅黑" panose="020B0503020204020204" pitchFamily="34" charset="-122"/>
              <a:ea typeface="微软雅黑" panose="020B0503020204020204" pitchFamily="34" charset="-122"/>
            </a:rPr>
            <a:t>=</a:t>
          </a:r>
          <a:r>
            <a:rPr lang="en-US" altLang="zh-CN" sz="1800" kern="1200" dirty="0" err="1">
              <a:latin typeface="微软雅黑" panose="020B0503020204020204" pitchFamily="34" charset="-122"/>
              <a:ea typeface="微软雅黑" panose="020B0503020204020204" pitchFamily="34" charset="-122"/>
            </a:rPr>
            <a:t>k</a:t>
          </a:r>
          <a:r>
            <a:rPr lang="en-US" altLang="zh-CN" sz="1800" kern="1200" baseline="-25000" dirty="0" err="1">
              <a:latin typeface="微软雅黑" panose="020B0503020204020204" pitchFamily="34" charset="-122"/>
              <a:ea typeface="微软雅黑" panose="020B0503020204020204" pitchFamily="34" charset="-122"/>
            </a:rPr>
            <a:t>j</a:t>
          </a:r>
          <a:r>
            <a:rPr lang="zh-CN" altLang="en-US" sz="1800" kern="1200" dirty="0">
              <a:latin typeface="微软雅黑" panose="020B0503020204020204" pitchFamily="34" charset="-122"/>
              <a:ea typeface="微软雅黑" panose="020B0503020204020204" pitchFamily="34" charset="-122"/>
            </a:rPr>
            <a:t>，（</a:t>
          </a:r>
          <a:r>
            <a:rPr lang="en-US" altLang="zh-CN" sz="1800" kern="1200" dirty="0" err="1">
              <a:latin typeface="微软雅黑" panose="020B0503020204020204" pitchFamily="34" charset="-122"/>
              <a:ea typeface="微软雅黑" panose="020B0503020204020204" pitchFamily="34" charset="-122"/>
            </a:rPr>
            <a:t>k</a:t>
          </a:r>
          <a:r>
            <a:rPr lang="en-US" altLang="zh-CN" sz="1800" kern="1200" baseline="-25000" dirty="0" err="1">
              <a:latin typeface="微软雅黑" panose="020B0503020204020204" pitchFamily="34" charset="-122"/>
              <a:ea typeface="微软雅黑" panose="020B0503020204020204" pitchFamily="34" charset="-122"/>
            </a:rPr>
            <a:t>i</a:t>
          </a:r>
          <a:r>
            <a:rPr lang="en-US" altLang="zh-CN" sz="1800" kern="1200" dirty="0" err="1">
              <a:latin typeface="微软雅黑" panose="020B0503020204020204" pitchFamily="34" charset="-122"/>
              <a:ea typeface="微软雅黑" panose="020B0503020204020204" pitchFamily="34" charset="-122"/>
            </a:rPr>
            <a:t>∈K</a:t>
          </a:r>
          <a:r>
            <a:rPr lang="zh-CN" altLang="en-US" sz="1800" kern="1200" dirty="0">
              <a:latin typeface="微软雅黑" panose="020B0503020204020204" pitchFamily="34" charset="-122"/>
              <a:ea typeface="微软雅黑" panose="020B0503020204020204" pitchFamily="34" charset="-122"/>
            </a:rPr>
            <a:t>，</a:t>
          </a:r>
          <a:r>
            <a:rPr lang="en-US" altLang="zh-CN" sz="1800" kern="1200" dirty="0" err="1">
              <a:latin typeface="微软雅黑" panose="020B0503020204020204" pitchFamily="34" charset="-122"/>
              <a:ea typeface="微软雅黑" panose="020B0503020204020204" pitchFamily="34" charset="-122"/>
            </a:rPr>
            <a:t>k</a:t>
          </a:r>
          <a:r>
            <a:rPr lang="en-US" altLang="zh-CN" sz="1800" kern="1200" baseline="-25000" dirty="0" err="1">
              <a:latin typeface="微软雅黑" panose="020B0503020204020204" pitchFamily="34" charset="-122"/>
              <a:ea typeface="微软雅黑" panose="020B0503020204020204" pitchFamily="34" charset="-122"/>
            </a:rPr>
            <a:t>j</a:t>
          </a:r>
          <a:r>
            <a:rPr lang="en-US" altLang="zh-CN" sz="1800" kern="1200" dirty="0" err="1">
              <a:latin typeface="微软雅黑" panose="020B0503020204020204" pitchFamily="34" charset="-122"/>
              <a:ea typeface="微软雅黑" panose="020B0503020204020204" pitchFamily="34" charset="-122"/>
            </a:rPr>
            <a:t>∈K</a:t>
          </a:r>
          <a:r>
            <a:rPr lang="zh-CN" altLang="en-US" sz="1800" kern="1200" dirty="0">
              <a:latin typeface="微软雅黑" panose="020B0503020204020204" pitchFamily="34" charset="-122"/>
              <a:ea typeface="微软雅黑" panose="020B0503020204020204" pitchFamily="34" charset="-122"/>
            </a:rPr>
            <a:t>）就意味着，当前状态为</a:t>
          </a:r>
          <a:r>
            <a:rPr lang="en-US" altLang="zh-CN" sz="1800" kern="1200" dirty="0">
              <a:latin typeface="微软雅黑" panose="020B0503020204020204" pitchFamily="34" charset="-122"/>
              <a:ea typeface="微软雅黑" panose="020B0503020204020204" pitchFamily="34" charset="-122"/>
            </a:rPr>
            <a:t>k</a:t>
          </a:r>
          <a:r>
            <a:rPr lang="en-US" altLang="zh-CN" sz="1800" kern="1200" baseline="-25000" dirty="0">
              <a:latin typeface="微软雅黑" panose="020B0503020204020204" pitchFamily="34" charset="-122"/>
              <a:ea typeface="微软雅黑" panose="020B0503020204020204" pitchFamily="34" charset="-122"/>
            </a:rPr>
            <a:t>i</a:t>
          </a:r>
          <a:r>
            <a:rPr lang="zh-CN" altLang="en-US" sz="1800" kern="1200" dirty="0">
              <a:latin typeface="微软雅黑" panose="020B0503020204020204" pitchFamily="34" charset="-122"/>
              <a:ea typeface="微软雅黑" panose="020B0503020204020204" pitchFamily="34" charset="-122"/>
            </a:rPr>
            <a:t>，输入符为</a:t>
          </a:r>
          <a:r>
            <a:rPr lang="en-US" altLang="zh-CN" sz="1800" kern="1200" dirty="0">
              <a:latin typeface="微软雅黑" panose="020B0503020204020204" pitchFamily="34" charset="-122"/>
              <a:ea typeface="微软雅黑" panose="020B0503020204020204" pitchFamily="34" charset="-122"/>
            </a:rPr>
            <a:t>a</a:t>
          </a:r>
          <a:r>
            <a:rPr lang="zh-CN" altLang="en-US" sz="1800" kern="1200" dirty="0">
              <a:latin typeface="微软雅黑" panose="020B0503020204020204" pitchFamily="34" charset="-122"/>
              <a:ea typeface="微软雅黑" panose="020B0503020204020204" pitchFamily="34" charset="-122"/>
            </a:rPr>
            <a:t>时，将转换为下一个状态</a:t>
          </a:r>
          <a:r>
            <a:rPr lang="en-US" altLang="zh-CN" sz="1800" kern="1200" dirty="0" err="1">
              <a:latin typeface="微软雅黑" panose="020B0503020204020204" pitchFamily="34" charset="-122"/>
              <a:ea typeface="微软雅黑" panose="020B0503020204020204" pitchFamily="34" charset="-122"/>
            </a:rPr>
            <a:t>k</a:t>
          </a:r>
          <a:r>
            <a:rPr lang="en-US" altLang="zh-CN" sz="1800" kern="1200" baseline="-25000" dirty="0" err="1">
              <a:latin typeface="微软雅黑" panose="020B0503020204020204" pitchFamily="34" charset="-122"/>
              <a:ea typeface="微软雅黑" panose="020B0503020204020204" pitchFamily="34" charset="-122"/>
            </a:rPr>
            <a:t>j</a:t>
          </a:r>
          <a:r>
            <a:rPr lang="zh-CN" altLang="en-US" sz="1800" kern="1200" dirty="0">
              <a:latin typeface="微软雅黑" panose="020B0503020204020204" pitchFamily="34" charset="-122"/>
              <a:ea typeface="微软雅黑" panose="020B0503020204020204" pitchFamily="34" charset="-122"/>
            </a:rPr>
            <a:t>，我们把</a:t>
          </a:r>
          <a:r>
            <a:rPr lang="en-US" altLang="zh-CN" sz="1800" kern="1200" dirty="0" err="1">
              <a:latin typeface="微软雅黑" panose="020B0503020204020204" pitchFamily="34" charset="-122"/>
              <a:ea typeface="微软雅黑" panose="020B0503020204020204" pitchFamily="34" charset="-122"/>
            </a:rPr>
            <a:t>k</a:t>
          </a:r>
          <a:r>
            <a:rPr lang="en-US" altLang="zh-CN" sz="1800" kern="1200" baseline="-25000" dirty="0" err="1">
              <a:latin typeface="微软雅黑" panose="020B0503020204020204" pitchFamily="34" charset="-122"/>
              <a:ea typeface="微软雅黑" panose="020B0503020204020204" pitchFamily="34" charset="-122"/>
            </a:rPr>
            <a:t>j</a:t>
          </a:r>
          <a:r>
            <a:rPr lang="zh-CN" altLang="en-US" sz="1800" kern="1200" dirty="0">
              <a:latin typeface="微软雅黑" panose="020B0503020204020204" pitchFamily="34" charset="-122"/>
              <a:ea typeface="微软雅黑" panose="020B0503020204020204" pitchFamily="34" charset="-122"/>
            </a:rPr>
            <a:t>称作</a:t>
          </a:r>
          <a:r>
            <a:rPr lang="en-US" altLang="zh-CN" sz="1800" kern="1200" dirty="0">
              <a:latin typeface="微软雅黑" panose="020B0503020204020204" pitchFamily="34" charset="-122"/>
              <a:ea typeface="微软雅黑" panose="020B0503020204020204" pitchFamily="34" charset="-122"/>
            </a:rPr>
            <a:t>k</a:t>
          </a:r>
          <a:r>
            <a:rPr lang="en-US" altLang="zh-CN" sz="1800" kern="1200" baseline="-25000" dirty="0">
              <a:latin typeface="微软雅黑" panose="020B0503020204020204" pitchFamily="34" charset="-122"/>
              <a:ea typeface="微软雅黑" panose="020B0503020204020204" pitchFamily="34" charset="-122"/>
            </a:rPr>
            <a:t>i</a:t>
          </a:r>
          <a:r>
            <a:rPr lang="zh-CN" altLang="en-US" sz="1800" kern="1200" dirty="0">
              <a:latin typeface="微软雅黑" panose="020B0503020204020204" pitchFamily="34" charset="-122"/>
              <a:ea typeface="微软雅黑" panose="020B0503020204020204" pitchFamily="34" charset="-122"/>
            </a:rPr>
            <a:t>的一个后继状态；</a:t>
          </a:r>
          <a:endParaRPr lang="en-US" altLang="zh-CN" sz="1800" kern="1200" dirty="0">
            <a:latin typeface="微软雅黑" panose="020B0503020204020204" pitchFamily="34" charset="-122"/>
            <a:ea typeface="微软雅黑" panose="020B0503020204020204" pitchFamily="34" charset="-122"/>
          </a:endParaRPr>
        </a:p>
      </dgm:t>
    </dgm:pt>
    <dgm:pt modelId="{B201161A-500B-4391-8CB4-674769D59920}" type="parTrans" cxnId="{E5413564-042F-412E-A492-610F0DF61597}">
      <dgm:prSet/>
      <dgm:spPr/>
      <dgm:t>
        <a:bodyPr/>
        <a:lstStyle/>
        <a:p>
          <a:endParaRPr lang="zh-CN" altLang="en-US"/>
        </a:p>
      </dgm:t>
    </dgm:pt>
    <dgm:pt modelId="{ED72AA33-23F0-4A25-9D2C-FB4F589935B4}" type="sibTrans" cxnId="{E5413564-042F-412E-A492-610F0DF61597}">
      <dgm:prSet/>
      <dgm:spPr/>
      <dgm:t>
        <a:bodyPr/>
        <a:lstStyle/>
        <a:p>
          <a:endParaRPr lang="zh-CN" altLang="en-US"/>
        </a:p>
      </dgm:t>
    </dgm:pt>
    <dgm:pt modelId="{08F4C187-1AB0-43F2-8086-C0D23C1E57B0}" type="pres">
      <dgm:prSet presAssocID="{9B7579BC-1BE5-4691-A1F4-C2A3E0E45E79}" presName="linear" presStyleCnt="0">
        <dgm:presLayoutVars>
          <dgm:dir/>
          <dgm:animLvl val="lvl"/>
          <dgm:resizeHandles val="exact"/>
        </dgm:presLayoutVars>
      </dgm:prSet>
      <dgm:spPr/>
    </dgm:pt>
    <dgm:pt modelId="{B4900116-8E1C-414B-B04D-175B0C8FAEF0}" type="pres">
      <dgm:prSet presAssocID="{69EF662F-5FAB-48E8-BF85-9D77D81BBE6A}" presName="parentLin" presStyleCnt="0"/>
      <dgm:spPr/>
    </dgm:pt>
    <dgm:pt modelId="{B3EEC18D-154B-442F-B1C5-EE4E5962DD29}" type="pres">
      <dgm:prSet presAssocID="{69EF662F-5FAB-48E8-BF85-9D77D81BBE6A}" presName="parentLeftMargin" presStyleLbl="node1" presStyleIdx="0" presStyleCnt="1"/>
      <dgm:spPr/>
    </dgm:pt>
    <dgm:pt modelId="{6D510FDC-62CA-4A07-A74C-1007B9ACB1F3}" type="pres">
      <dgm:prSet presAssocID="{69EF662F-5FAB-48E8-BF85-9D77D81BBE6A}" presName="parentText" presStyleLbl="node1" presStyleIdx="0" presStyleCnt="1" custScaleX="105878">
        <dgm:presLayoutVars>
          <dgm:chMax val="0"/>
          <dgm:bulletEnabled val="1"/>
        </dgm:presLayoutVars>
      </dgm:prSet>
      <dgm:spPr/>
    </dgm:pt>
    <dgm:pt modelId="{4038B51A-F757-439B-AC7D-DC93AD4E4A2E}" type="pres">
      <dgm:prSet presAssocID="{69EF662F-5FAB-48E8-BF85-9D77D81BBE6A}" presName="negativeSpace" presStyleCnt="0"/>
      <dgm:spPr/>
    </dgm:pt>
    <dgm:pt modelId="{B26BFA37-1499-45B8-BED8-7C8AA25C58ED}" type="pres">
      <dgm:prSet presAssocID="{69EF662F-5FAB-48E8-BF85-9D77D81BBE6A}" presName="childText" presStyleLbl="conFgAcc1" presStyleIdx="0" presStyleCnt="1">
        <dgm:presLayoutVars>
          <dgm:bulletEnabled val="1"/>
        </dgm:presLayoutVars>
      </dgm:prSet>
      <dgm:spPr/>
    </dgm:pt>
  </dgm:ptLst>
  <dgm:cxnLst>
    <dgm:cxn modelId="{61B29611-17AA-4AA9-872D-3CFA6759367C}" type="presOf" srcId="{69EF662F-5FAB-48E8-BF85-9D77D81BBE6A}" destId="{6D510FDC-62CA-4A07-A74C-1007B9ACB1F3}" srcOrd="1" destOrd="0" presId="urn:microsoft.com/office/officeart/2005/8/layout/list1"/>
    <dgm:cxn modelId="{53989F1C-DFC3-47A4-92C4-9B7F17182D34}" type="presOf" srcId="{A7A6C4F8-DC8C-40BF-9055-F7334563CE0F}" destId="{B26BFA37-1499-45B8-BED8-7C8AA25C58ED}" srcOrd="0" destOrd="2" presId="urn:microsoft.com/office/officeart/2005/8/layout/list1"/>
    <dgm:cxn modelId="{E247BB3B-74BB-4CB9-B8CB-771F4479D4B8}" type="presOf" srcId="{B3DEEFD4-5148-4DE3-80D2-08C5BE91147D}" destId="{B26BFA37-1499-45B8-BED8-7C8AA25C58ED}" srcOrd="0" destOrd="0" presId="urn:microsoft.com/office/officeart/2005/8/layout/list1"/>
    <dgm:cxn modelId="{03881143-65E8-4ADF-8DFE-39B0D00326B3}" srcId="{69EF662F-5FAB-48E8-BF85-9D77D81BBE6A}" destId="{1113C9D4-68E0-4D02-82B5-A1EF40C1D743}" srcOrd="3" destOrd="0" parTransId="{929EE0B3-2C16-40C5-A372-EB0E0C7D921E}" sibTransId="{0599E37D-6926-4691-99EF-9375FF148172}"/>
    <dgm:cxn modelId="{E5413564-042F-412E-A492-610F0DF61597}" srcId="{69EF662F-5FAB-48E8-BF85-9D77D81BBE6A}" destId="{A7A6C4F8-DC8C-40BF-9055-F7334563CE0F}" srcOrd="2" destOrd="0" parTransId="{B201161A-500B-4391-8CB4-674769D59920}" sibTransId="{ED72AA33-23F0-4A25-9D2C-FB4F589935B4}"/>
    <dgm:cxn modelId="{446DE56F-5232-431A-9CF8-1170DD4B93C0}" type="presOf" srcId="{9B7579BC-1BE5-4691-A1F4-C2A3E0E45E79}" destId="{08F4C187-1AB0-43F2-8086-C0D23C1E57B0}" srcOrd="0" destOrd="0" presId="urn:microsoft.com/office/officeart/2005/8/layout/list1"/>
    <dgm:cxn modelId="{8CBDC759-1E3A-4F4F-92D7-7AF5DACF10CF}" type="presOf" srcId="{9B633453-B620-48AC-A653-65C18C2B0B61}" destId="{B26BFA37-1499-45B8-BED8-7C8AA25C58ED}" srcOrd="0" destOrd="4" presId="urn:microsoft.com/office/officeart/2005/8/layout/list1"/>
    <dgm:cxn modelId="{EC59BB81-D7A4-4B24-A781-E5B5E5818428}" srcId="{69EF662F-5FAB-48E8-BF85-9D77D81BBE6A}" destId="{9B633453-B620-48AC-A653-65C18C2B0B61}" srcOrd="4" destOrd="0" parTransId="{FD860E97-FFA4-4764-B0DA-878A26C9C5DE}" sibTransId="{E0402677-5D21-40EB-BC5D-AFB1FB81A449}"/>
    <dgm:cxn modelId="{D2BF62AB-F345-48FD-AB4A-BDBBA2AD42EC}" srcId="{9B7579BC-1BE5-4691-A1F4-C2A3E0E45E79}" destId="{69EF662F-5FAB-48E8-BF85-9D77D81BBE6A}" srcOrd="0" destOrd="0" parTransId="{99CAE117-3F58-4192-B89E-12E3AC6FDE60}" sibTransId="{7774762F-694F-46DE-8C86-96D4CEF5408E}"/>
    <dgm:cxn modelId="{CAC2A5CC-2D7B-4E9B-97BA-AEA0266BDAE0}" type="presOf" srcId="{1113C9D4-68E0-4D02-82B5-A1EF40C1D743}" destId="{B26BFA37-1499-45B8-BED8-7C8AA25C58ED}" srcOrd="0" destOrd="3" presId="urn:microsoft.com/office/officeart/2005/8/layout/list1"/>
    <dgm:cxn modelId="{CE1CE3DA-AA57-43BC-835E-E8CEFC09483B}" type="presOf" srcId="{622C20E6-19D2-42D6-8157-02975F69D277}" destId="{B26BFA37-1499-45B8-BED8-7C8AA25C58ED}" srcOrd="0" destOrd="1" presId="urn:microsoft.com/office/officeart/2005/8/layout/list1"/>
    <dgm:cxn modelId="{85B26ADB-79E0-4272-8A08-CACF3D25DDEE}" srcId="{69EF662F-5FAB-48E8-BF85-9D77D81BBE6A}" destId="{B3DEEFD4-5148-4DE3-80D2-08C5BE91147D}" srcOrd="0" destOrd="0" parTransId="{0901B2D2-6C8A-4971-9D97-17E52889151C}" sibTransId="{EFA136D5-1450-4223-9BD6-B9B511FE8EB3}"/>
    <dgm:cxn modelId="{9D0E9ADE-F601-4D11-8ED3-5500C2B71F71}" srcId="{69EF662F-5FAB-48E8-BF85-9D77D81BBE6A}" destId="{622C20E6-19D2-42D6-8157-02975F69D277}" srcOrd="1" destOrd="0" parTransId="{33792902-44BE-4C42-A536-3ED58B92B74D}" sibTransId="{BCBAF1B2-27DB-42BD-A07D-4807CDA45947}"/>
    <dgm:cxn modelId="{33434FEA-A0A6-4D69-948B-B00FE022C1E3}" type="presOf" srcId="{69EF662F-5FAB-48E8-BF85-9D77D81BBE6A}" destId="{B3EEC18D-154B-442F-B1C5-EE4E5962DD29}" srcOrd="0" destOrd="0" presId="urn:microsoft.com/office/officeart/2005/8/layout/list1"/>
    <dgm:cxn modelId="{4AAB6032-A464-48E6-B8F8-6B831BECE762}" type="presParOf" srcId="{08F4C187-1AB0-43F2-8086-C0D23C1E57B0}" destId="{B4900116-8E1C-414B-B04D-175B0C8FAEF0}" srcOrd="0" destOrd="0" presId="urn:microsoft.com/office/officeart/2005/8/layout/list1"/>
    <dgm:cxn modelId="{3D0F7399-28C7-414F-864A-3651C8DE1E3D}" type="presParOf" srcId="{B4900116-8E1C-414B-B04D-175B0C8FAEF0}" destId="{B3EEC18D-154B-442F-B1C5-EE4E5962DD29}" srcOrd="0" destOrd="0" presId="urn:microsoft.com/office/officeart/2005/8/layout/list1"/>
    <dgm:cxn modelId="{16129F02-444F-444E-AD09-BC1CE72CD9B7}" type="presParOf" srcId="{B4900116-8E1C-414B-B04D-175B0C8FAEF0}" destId="{6D510FDC-62CA-4A07-A74C-1007B9ACB1F3}" srcOrd="1" destOrd="0" presId="urn:microsoft.com/office/officeart/2005/8/layout/list1"/>
    <dgm:cxn modelId="{027E85BC-E0DF-414A-86F2-F3699DE0BC8E}" type="presParOf" srcId="{08F4C187-1AB0-43F2-8086-C0D23C1E57B0}" destId="{4038B51A-F757-439B-AC7D-DC93AD4E4A2E}" srcOrd="1" destOrd="0" presId="urn:microsoft.com/office/officeart/2005/8/layout/list1"/>
    <dgm:cxn modelId="{EA596727-54BA-4E9D-A122-9A7DFC5C8CB8}" type="presParOf" srcId="{08F4C187-1AB0-43F2-8086-C0D23C1E57B0}" destId="{B26BFA37-1499-45B8-BED8-7C8AA25C58ED}"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7184A36-02D2-486A-B171-3C61E2E6E65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F6FC0A65-1B32-4C90-A942-28263748E605}">
      <dgm:prSet phldrT="[文本]"/>
      <dgm:spPr/>
      <dgm:t>
        <a:bodyPr/>
        <a:lstStyle/>
        <a:p>
          <a:r>
            <a:rPr lang="en-US" altLang="zh-CN" b="1" dirty="0">
              <a:effectLst>
                <a:outerShdw blurRad="38100" dist="38100" dir="2700000" algn="tl">
                  <a:srgbClr val="000000">
                    <a:alpha val="43137"/>
                  </a:srgbClr>
                </a:outerShdw>
              </a:effectLst>
              <a:latin typeface="+mn-lt"/>
              <a:ea typeface="微软雅黑" panose="020B0503020204020204" pitchFamily="34" charset="-122"/>
            </a:rPr>
            <a:t>ε-closure(I)</a:t>
          </a:r>
          <a:endParaRPr lang="zh-CN" altLang="en-US" b="1" dirty="0">
            <a:effectLst>
              <a:outerShdw blurRad="38100" dist="38100" dir="2700000" algn="tl">
                <a:srgbClr val="000000">
                  <a:alpha val="43137"/>
                </a:srgbClr>
              </a:outerShdw>
            </a:effectLst>
            <a:latin typeface="+mn-lt"/>
            <a:ea typeface="微软雅黑" panose="020B0503020204020204" pitchFamily="34" charset="-122"/>
          </a:endParaRPr>
        </a:p>
      </dgm:t>
    </dgm:pt>
    <dgm:pt modelId="{A6C7C08F-7395-40F1-8FB2-CD784242983E}" type="parTrans" cxnId="{312F06F0-49D7-4D3B-8882-7406FA5ABCEB}">
      <dgm:prSet/>
      <dgm:spPr/>
      <dgm:t>
        <a:bodyPr/>
        <a:lstStyle/>
        <a:p>
          <a:endParaRPr lang="zh-CN" altLang="en-US">
            <a:latin typeface="+mn-lt"/>
            <a:ea typeface="微软雅黑" panose="020B0503020204020204" pitchFamily="34" charset="-122"/>
          </a:endParaRPr>
        </a:p>
      </dgm:t>
    </dgm:pt>
    <dgm:pt modelId="{2B34BB0D-9771-42C6-9E16-16FE8409FCA6}" type="sibTrans" cxnId="{312F06F0-49D7-4D3B-8882-7406FA5ABCEB}">
      <dgm:prSet/>
      <dgm:spPr/>
      <dgm:t>
        <a:bodyPr/>
        <a:lstStyle/>
        <a:p>
          <a:endParaRPr lang="zh-CN" altLang="en-US">
            <a:latin typeface="+mn-lt"/>
            <a:ea typeface="微软雅黑" panose="020B0503020204020204" pitchFamily="34" charset="-122"/>
          </a:endParaRPr>
        </a:p>
      </dgm:t>
    </dgm:pt>
    <dgm:pt modelId="{5159A80B-9717-462C-9A21-40EBFC4BB103}">
      <dgm:prSet/>
      <dgm:spPr/>
      <dgm:t>
        <a:bodyPr lIns="288000" rIns="252000"/>
        <a:lstStyle/>
        <a:p>
          <a:r>
            <a:rPr lang="zh-CN" altLang="en-US" dirty="0">
              <a:latin typeface="+mn-lt"/>
              <a:ea typeface="微软雅黑" panose="020B0503020204020204" pitchFamily="34" charset="-122"/>
            </a:rPr>
            <a:t>状态集合 </a:t>
          </a:r>
          <a:r>
            <a:rPr lang="en-US" altLang="zh-CN" b="1" dirty="0">
              <a:latin typeface="+mn-lt"/>
              <a:ea typeface="微软雅黑" panose="020B0503020204020204" pitchFamily="34" charset="-122"/>
            </a:rPr>
            <a:t>I </a:t>
          </a:r>
          <a:r>
            <a:rPr lang="zh-CN" altLang="en-US" dirty="0">
              <a:latin typeface="+mn-lt"/>
              <a:ea typeface="微软雅黑" panose="020B0503020204020204" pitchFamily="34" charset="-122"/>
            </a:rPr>
            <a:t>的 </a:t>
          </a:r>
          <a:r>
            <a:rPr lang="en-US" altLang="zh-CN" b="1" dirty="0">
              <a:latin typeface="+mn-lt"/>
              <a:ea typeface="微软雅黑" panose="020B0503020204020204" pitchFamily="34" charset="-122"/>
            </a:rPr>
            <a:t>ε-</a:t>
          </a:r>
          <a:r>
            <a:rPr lang="zh-CN" altLang="en-US" dirty="0">
              <a:latin typeface="+mn-lt"/>
              <a:ea typeface="微软雅黑" panose="020B0503020204020204" pitchFamily="34" charset="-122"/>
            </a:rPr>
            <a:t>闭包，表示为 </a:t>
          </a:r>
          <a:r>
            <a:rPr lang="en-US" altLang="zh-CN" b="1" dirty="0">
              <a:latin typeface="+mn-lt"/>
              <a:ea typeface="微软雅黑" panose="020B0503020204020204" pitchFamily="34" charset="-122"/>
            </a:rPr>
            <a:t>ε-closure(I)</a:t>
          </a:r>
          <a:r>
            <a:rPr lang="zh-CN" altLang="en-US" dirty="0">
              <a:latin typeface="+mn-lt"/>
              <a:ea typeface="微软雅黑" panose="020B0503020204020204" pitchFamily="34" charset="-122"/>
            </a:rPr>
            <a:t>，定义为一状态集，是</a:t>
          </a:r>
          <a:r>
            <a:rPr lang="zh-CN" altLang="en-US" b="1" dirty="0">
              <a:latin typeface="+mn-lt"/>
              <a:ea typeface="微软雅黑" panose="020B0503020204020204" pitchFamily="34" charset="-122"/>
            </a:rPr>
            <a:t>状态集</a:t>
          </a:r>
          <a:r>
            <a:rPr lang="en-US" altLang="zh-CN" b="1" dirty="0">
              <a:latin typeface="+mn-lt"/>
              <a:ea typeface="微软雅黑" panose="020B0503020204020204" pitchFamily="34" charset="-122"/>
            </a:rPr>
            <a:t>I</a:t>
          </a:r>
          <a:r>
            <a:rPr lang="zh-CN" altLang="en-US" b="1" dirty="0">
              <a:latin typeface="+mn-lt"/>
              <a:ea typeface="微软雅黑" panose="020B0503020204020204" pitchFamily="34" charset="-122"/>
            </a:rPr>
            <a:t>中的任何状态</a:t>
          </a:r>
          <a:r>
            <a:rPr lang="en-US" altLang="zh-CN" b="1" dirty="0">
              <a:latin typeface="+mn-lt"/>
              <a:ea typeface="微软雅黑" panose="020B0503020204020204" pitchFamily="34" charset="-122"/>
            </a:rPr>
            <a:t>S</a:t>
          </a:r>
          <a:r>
            <a:rPr lang="zh-CN" altLang="en-US" b="1" dirty="0">
              <a:latin typeface="+mn-lt"/>
              <a:ea typeface="微软雅黑" panose="020B0503020204020204" pitchFamily="34" charset="-122"/>
            </a:rPr>
            <a:t>经任意条</a:t>
          </a:r>
          <a:r>
            <a:rPr lang="en-US" altLang="zh-CN" b="1" dirty="0">
              <a:latin typeface="+mn-lt"/>
              <a:ea typeface="微软雅黑" panose="020B0503020204020204" pitchFamily="34" charset="-122"/>
            </a:rPr>
            <a:t>ε</a:t>
          </a:r>
          <a:r>
            <a:rPr lang="zh-CN" altLang="en-US" b="1" dirty="0">
              <a:latin typeface="+mn-lt"/>
              <a:ea typeface="微软雅黑" panose="020B0503020204020204" pitchFamily="34" charset="-122"/>
            </a:rPr>
            <a:t>弧而能到达的状态的集合</a:t>
          </a:r>
          <a:r>
            <a:rPr lang="zh-CN" altLang="en-US" dirty="0">
              <a:latin typeface="+mn-lt"/>
              <a:ea typeface="微软雅黑" panose="020B0503020204020204" pitchFamily="34" charset="-122"/>
            </a:rPr>
            <a:t>。</a:t>
          </a:r>
          <a:br>
            <a:rPr lang="zh-CN" altLang="en-US" dirty="0">
              <a:latin typeface="+mn-lt"/>
              <a:ea typeface="微软雅黑" panose="020B0503020204020204" pitchFamily="34" charset="-122"/>
            </a:rPr>
          </a:br>
          <a:r>
            <a:rPr lang="zh-CN" altLang="en-US" dirty="0">
              <a:latin typeface="+mn-lt"/>
              <a:ea typeface="微软雅黑" panose="020B0503020204020204" pitchFamily="34" charset="-122"/>
            </a:rPr>
            <a:t>状态集合 </a:t>
          </a:r>
          <a:r>
            <a:rPr lang="en-US" altLang="zh-CN" b="1" dirty="0">
              <a:latin typeface="+mn-lt"/>
              <a:ea typeface="微软雅黑" panose="020B0503020204020204" pitchFamily="34" charset="-122"/>
            </a:rPr>
            <a:t>I </a:t>
          </a:r>
          <a:r>
            <a:rPr lang="zh-CN" altLang="en-US" dirty="0">
              <a:latin typeface="+mn-lt"/>
              <a:ea typeface="微软雅黑" panose="020B0503020204020204" pitchFamily="34" charset="-122"/>
            </a:rPr>
            <a:t>的任何状态 </a:t>
          </a:r>
          <a:r>
            <a:rPr lang="en-US" altLang="zh-CN" b="1" dirty="0">
              <a:latin typeface="+mn-lt"/>
              <a:ea typeface="微软雅黑" panose="020B0503020204020204" pitchFamily="34" charset="-122"/>
            </a:rPr>
            <a:t>S </a:t>
          </a:r>
          <a:r>
            <a:rPr lang="zh-CN" altLang="en-US" dirty="0">
              <a:latin typeface="+mn-lt"/>
              <a:ea typeface="微软雅黑" panose="020B0503020204020204" pitchFamily="34" charset="-122"/>
            </a:rPr>
            <a:t>都属于 </a:t>
          </a:r>
          <a:r>
            <a:rPr lang="en-US" altLang="zh-CN" b="1" dirty="0">
              <a:latin typeface="+mn-lt"/>
              <a:ea typeface="微软雅黑" panose="020B0503020204020204" pitchFamily="34" charset="-122"/>
            </a:rPr>
            <a:t>ε-closure(I)</a:t>
          </a:r>
        </a:p>
      </dgm:t>
    </dgm:pt>
    <dgm:pt modelId="{9FAF4015-B360-4281-A749-77FB5A49915C}" type="parTrans" cxnId="{323D7FF3-2EB1-4388-8B63-A70EF876E3FD}">
      <dgm:prSet/>
      <dgm:spPr/>
      <dgm:t>
        <a:bodyPr/>
        <a:lstStyle/>
        <a:p>
          <a:endParaRPr lang="zh-CN" altLang="en-US">
            <a:latin typeface="+mn-lt"/>
            <a:ea typeface="微软雅黑" panose="020B0503020204020204" pitchFamily="34" charset="-122"/>
          </a:endParaRPr>
        </a:p>
      </dgm:t>
    </dgm:pt>
    <dgm:pt modelId="{E85C1376-A0B7-4628-ADCF-1AA933EAB3FC}" type="sibTrans" cxnId="{323D7FF3-2EB1-4388-8B63-A70EF876E3FD}">
      <dgm:prSet/>
      <dgm:spPr/>
      <dgm:t>
        <a:bodyPr/>
        <a:lstStyle/>
        <a:p>
          <a:endParaRPr lang="zh-CN" altLang="en-US">
            <a:latin typeface="+mn-lt"/>
            <a:ea typeface="微软雅黑" panose="020B0503020204020204" pitchFamily="34" charset="-122"/>
          </a:endParaRPr>
        </a:p>
      </dgm:t>
    </dgm:pt>
    <dgm:pt modelId="{FBAABB87-8701-4C05-8C25-0640E3104153}">
      <dgm:prSet/>
      <dgm:spPr/>
      <dgm:t>
        <a:bodyPr/>
        <a:lstStyle/>
        <a:p>
          <a:r>
            <a:rPr lang="en-US" altLang="zh-CN" b="1" dirty="0">
              <a:effectLst>
                <a:outerShdw blurRad="38100" dist="38100" dir="2700000" algn="tl">
                  <a:srgbClr val="000000">
                    <a:alpha val="43137"/>
                  </a:srgbClr>
                </a:outerShdw>
              </a:effectLst>
              <a:latin typeface="+mn-lt"/>
              <a:ea typeface="微软雅黑" panose="020B0503020204020204" pitchFamily="34" charset="-122"/>
            </a:rPr>
            <a:t>move(</a:t>
          </a:r>
          <a:r>
            <a:rPr lang="en-US" altLang="zh-CN" b="1" dirty="0" err="1">
              <a:effectLst>
                <a:outerShdw blurRad="38100" dist="38100" dir="2700000" algn="tl">
                  <a:srgbClr val="000000">
                    <a:alpha val="43137"/>
                  </a:srgbClr>
                </a:outerShdw>
              </a:effectLst>
              <a:latin typeface="+mn-lt"/>
              <a:ea typeface="微软雅黑" panose="020B0503020204020204" pitchFamily="34" charset="-122"/>
            </a:rPr>
            <a:t>I,a</a:t>
          </a:r>
          <a:r>
            <a:rPr lang="en-US" altLang="zh-CN" b="1" dirty="0">
              <a:effectLst>
                <a:outerShdw blurRad="38100" dist="38100" dir="2700000" algn="tl">
                  <a:srgbClr val="000000">
                    <a:alpha val="43137"/>
                  </a:srgbClr>
                </a:outerShdw>
              </a:effectLst>
              <a:latin typeface="+mn-lt"/>
              <a:ea typeface="微软雅黑" panose="020B0503020204020204" pitchFamily="34" charset="-122"/>
            </a:rPr>
            <a:t>)</a:t>
          </a:r>
        </a:p>
      </dgm:t>
    </dgm:pt>
    <dgm:pt modelId="{7D587BA7-FFE2-44ED-9EBC-53C240DAA126}" type="parTrans" cxnId="{F489CFC4-872F-465D-9803-B26B6193F5B6}">
      <dgm:prSet/>
      <dgm:spPr/>
      <dgm:t>
        <a:bodyPr/>
        <a:lstStyle/>
        <a:p>
          <a:endParaRPr lang="zh-CN" altLang="en-US">
            <a:latin typeface="+mn-lt"/>
            <a:ea typeface="微软雅黑" panose="020B0503020204020204" pitchFamily="34" charset="-122"/>
          </a:endParaRPr>
        </a:p>
      </dgm:t>
    </dgm:pt>
    <dgm:pt modelId="{81955964-9551-4899-B6EB-AD765C8365DE}" type="sibTrans" cxnId="{F489CFC4-872F-465D-9803-B26B6193F5B6}">
      <dgm:prSet/>
      <dgm:spPr/>
      <dgm:t>
        <a:bodyPr/>
        <a:lstStyle/>
        <a:p>
          <a:endParaRPr lang="zh-CN" altLang="en-US">
            <a:latin typeface="+mn-lt"/>
            <a:ea typeface="微软雅黑" panose="020B0503020204020204" pitchFamily="34" charset="-122"/>
          </a:endParaRPr>
        </a:p>
      </dgm:t>
    </dgm:pt>
    <dgm:pt modelId="{27DF60B3-7FE6-4A77-AD87-071C3CBA997A}">
      <dgm:prSet/>
      <dgm:spPr/>
      <dgm:t>
        <a:bodyPr lIns="288000" rIns="252000"/>
        <a:lstStyle/>
        <a:p>
          <a:r>
            <a:rPr lang="zh-CN" altLang="en-US" dirty="0">
              <a:latin typeface="+mn-lt"/>
              <a:ea typeface="微软雅黑" panose="020B0503020204020204" pitchFamily="34" charset="-122"/>
            </a:rPr>
            <a:t>状态集合 </a:t>
          </a:r>
          <a:r>
            <a:rPr lang="en-US" altLang="zh-CN" b="1" i="0" dirty="0">
              <a:latin typeface="+mn-lt"/>
              <a:ea typeface="微软雅黑" panose="020B0503020204020204" pitchFamily="34" charset="-122"/>
            </a:rPr>
            <a:t>I </a:t>
          </a:r>
          <a:r>
            <a:rPr lang="zh-CN" altLang="en-US" dirty="0">
              <a:latin typeface="+mn-lt"/>
              <a:ea typeface="微软雅黑" panose="020B0503020204020204" pitchFamily="34" charset="-122"/>
            </a:rPr>
            <a:t>的 </a:t>
          </a:r>
          <a:r>
            <a:rPr lang="en-US" altLang="zh-CN" b="1" i="0" dirty="0">
              <a:latin typeface="+mn-lt"/>
              <a:ea typeface="微软雅黑" panose="020B0503020204020204" pitchFamily="34" charset="-122"/>
            </a:rPr>
            <a:t>a </a:t>
          </a:r>
          <a:r>
            <a:rPr lang="zh-CN" altLang="en-US" dirty="0">
              <a:latin typeface="+mn-lt"/>
              <a:ea typeface="微软雅黑" panose="020B0503020204020204" pitchFamily="34" charset="-122"/>
            </a:rPr>
            <a:t>弧转换，表示为 </a:t>
          </a:r>
          <a:r>
            <a:rPr lang="en-US" altLang="zh-CN" b="1" i="0" dirty="0">
              <a:latin typeface="+mn-lt"/>
              <a:ea typeface="微软雅黑" panose="020B0503020204020204" pitchFamily="34" charset="-122"/>
            </a:rPr>
            <a:t>move(</a:t>
          </a:r>
          <a:r>
            <a:rPr lang="en-US" altLang="zh-CN" b="1" i="0" dirty="0" err="1">
              <a:latin typeface="+mn-lt"/>
              <a:ea typeface="微软雅黑" panose="020B0503020204020204" pitchFamily="34" charset="-122"/>
            </a:rPr>
            <a:t>I,a</a:t>
          </a:r>
          <a:r>
            <a:rPr lang="en-US" altLang="zh-CN" b="1" i="0" dirty="0">
              <a:latin typeface="+mn-lt"/>
              <a:ea typeface="微软雅黑" panose="020B0503020204020204" pitchFamily="34" charset="-122"/>
            </a:rPr>
            <a:t>) </a:t>
          </a:r>
          <a:r>
            <a:rPr lang="zh-CN" altLang="en-US" dirty="0">
              <a:latin typeface="+mn-lt"/>
              <a:ea typeface="微软雅黑" panose="020B0503020204020204" pitchFamily="34" charset="-122"/>
            </a:rPr>
            <a:t>定义为状态集合 </a:t>
          </a:r>
          <a:r>
            <a:rPr lang="en-US" altLang="zh-CN" b="1" dirty="0">
              <a:latin typeface="+mn-lt"/>
              <a:ea typeface="微软雅黑" panose="020B0503020204020204" pitchFamily="34" charset="-122"/>
            </a:rPr>
            <a:t>J</a:t>
          </a:r>
          <a:r>
            <a:rPr lang="zh-CN" altLang="en-US" dirty="0">
              <a:latin typeface="+mn-lt"/>
              <a:ea typeface="微软雅黑" panose="020B0503020204020204" pitchFamily="34" charset="-122"/>
            </a:rPr>
            <a:t>，其中 </a:t>
          </a:r>
          <a:r>
            <a:rPr lang="en-US" altLang="zh-CN" b="1" dirty="0">
              <a:latin typeface="+mn-lt"/>
              <a:ea typeface="微软雅黑" panose="020B0503020204020204" pitchFamily="34" charset="-122"/>
            </a:rPr>
            <a:t>J </a:t>
          </a:r>
          <a:r>
            <a:rPr lang="zh-CN" altLang="en-US" b="1" dirty="0">
              <a:latin typeface="+mn-lt"/>
              <a:ea typeface="微软雅黑" panose="020B0503020204020204" pitchFamily="34" charset="-122"/>
            </a:rPr>
            <a:t>是所有那些可从 </a:t>
          </a:r>
          <a:r>
            <a:rPr lang="en-US" altLang="zh-CN" b="1" dirty="0">
              <a:latin typeface="+mn-lt"/>
              <a:ea typeface="微软雅黑" panose="020B0503020204020204" pitchFamily="34" charset="-122"/>
            </a:rPr>
            <a:t>I </a:t>
          </a:r>
          <a:r>
            <a:rPr lang="zh-CN" altLang="en-US" b="1" dirty="0">
              <a:latin typeface="+mn-lt"/>
              <a:ea typeface="微软雅黑" panose="020B0503020204020204" pitchFamily="34" charset="-122"/>
            </a:rPr>
            <a:t>中的某一状态经过</a:t>
          </a:r>
          <a:r>
            <a:rPr lang="zh-CN" altLang="en-US" b="1" dirty="0">
              <a:solidFill>
                <a:srgbClr val="FF0000"/>
              </a:solidFill>
              <a:effectLst>
                <a:outerShdw blurRad="38100" dist="38100" dir="2700000" algn="tl">
                  <a:srgbClr val="000000"/>
                </a:outerShdw>
              </a:effectLst>
              <a:latin typeface="+mn-lt"/>
              <a:ea typeface="微软雅黑" panose="020B0503020204020204" pitchFamily="34" charset="-122"/>
            </a:rPr>
            <a:t>一条</a:t>
          </a:r>
          <a:r>
            <a:rPr lang="en-US" altLang="zh-CN" b="1" dirty="0">
              <a:solidFill>
                <a:srgbClr val="FF0000"/>
              </a:solidFill>
              <a:effectLst>
                <a:outerShdw blurRad="38100" dist="38100" dir="2700000" algn="tl">
                  <a:srgbClr val="000000"/>
                </a:outerShdw>
              </a:effectLst>
              <a:latin typeface="+mn-lt"/>
              <a:ea typeface="微软雅黑" panose="020B0503020204020204" pitchFamily="34" charset="-122"/>
            </a:rPr>
            <a:t>a</a:t>
          </a:r>
          <a:r>
            <a:rPr lang="zh-CN" altLang="en-US" b="1" dirty="0">
              <a:solidFill>
                <a:srgbClr val="FF0000"/>
              </a:solidFill>
              <a:effectLst>
                <a:outerShdw blurRad="38100" dist="38100" dir="2700000" algn="tl">
                  <a:srgbClr val="000000"/>
                </a:outerShdw>
              </a:effectLst>
              <a:latin typeface="+mn-lt"/>
              <a:ea typeface="微软雅黑" panose="020B0503020204020204" pitchFamily="34" charset="-122"/>
            </a:rPr>
            <a:t>弧</a:t>
          </a:r>
          <a:r>
            <a:rPr lang="zh-CN" altLang="en-US" b="1" dirty="0">
              <a:latin typeface="+mn-lt"/>
              <a:ea typeface="微软雅黑" panose="020B0503020204020204" pitchFamily="34" charset="-122"/>
            </a:rPr>
            <a:t>而到达的状态的全体</a:t>
          </a:r>
        </a:p>
      </dgm:t>
    </dgm:pt>
    <dgm:pt modelId="{B0CEC30A-710E-4E93-A944-AA7CC857DFD2}" type="parTrans" cxnId="{5FB72BE2-38AB-435B-B89F-9CF72E75504E}">
      <dgm:prSet/>
      <dgm:spPr/>
      <dgm:t>
        <a:bodyPr/>
        <a:lstStyle/>
        <a:p>
          <a:endParaRPr lang="zh-CN" altLang="en-US">
            <a:latin typeface="+mn-lt"/>
            <a:ea typeface="微软雅黑" panose="020B0503020204020204" pitchFamily="34" charset="-122"/>
          </a:endParaRPr>
        </a:p>
      </dgm:t>
    </dgm:pt>
    <dgm:pt modelId="{90FED424-FF6E-4A7F-BF23-5D17478BB647}" type="sibTrans" cxnId="{5FB72BE2-38AB-435B-B89F-9CF72E75504E}">
      <dgm:prSet/>
      <dgm:spPr/>
      <dgm:t>
        <a:bodyPr/>
        <a:lstStyle/>
        <a:p>
          <a:endParaRPr lang="zh-CN" altLang="en-US">
            <a:latin typeface="+mn-lt"/>
            <a:ea typeface="微软雅黑" panose="020B0503020204020204" pitchFamily="34" charset="-122"/>
          </a:endParaRPr>
        </a:p>
      </dgm:t>
    </dgm:pt>
    <dgm:pt modelId="{97B693B4-41EB-411B-BA8A-16482A72F983}" type="pres">
      <dgm:prSet presAssocID="{B7184A36-02D2-486A-B171-3C61E2E6E656}" presName="linear" presStyleCnt="0">
        <dgm:presLayoutVars>
          <dgm:dir/>
          <dgm:animLvl val="lvl"/>
          <dgm:resizeHandles val="exact"/>
        </dgm:presLayoutVars>
      </dgm:prSet>
      <dgm:spPr/>
    </dgm:pt>
    <dgm:pt modelId="{6ADDDE97-425F-49AD-B2AD-CC5C8994B13A}" type="pres">
      <dgm:prSet presAssocID="{F6FC0A65-1B32-4C90-A942-28263748E605}" presName="parentLin" presStyleCnt="0"/>
      <dgm:spPr/>
    </dgm:pt>
    <dgm:pt modelId="{AED54F9D-0D1D-4029-BC8B-619C38B02487}" type="pres">
      <dgm:prSet presAssocID="{F6FC0A65-1B32-4C90-A942-28263748E605}" presName="parentLeftMargin" presStyleLbl="node1" presStyleIdx="0" presStyleCnt="2"/>
      <dgm:spPr/>
    </dgm:pt>
    <dgm:pt modelId="{AC98B44F-BE5D-4F39-89CF-05E10545A388}" type="pres">
      <dgm:prSet presAssocID="{F6FC0A65-1B32-4C90-A942-28263748E605}" presName="parentText" presStyleLbl="node1" presStyleIdx="0" presStyleCnt="2">
        <dgm:presLayoutVars>
          <dgm:chMax val="0"/>
          <dgm:bulletEnabled val="1"/>
        </dgm:presLayoutVars>
      </dgm:prSet>
      <dgm:spPr/>
    </dgm:pt>
    <dgm:pt modelId="{107219DD-76F1-4D89-9FDD-F49630322AFF}" type="pres">
      <dgm:prSet presAssocID="{F6FC0A65-1B32-4C90-A942-28263748E605}" presName="negativeSpace" presStyleCnt="0"/>
      <dgm:spPr/>
    </dgm:pt>
    <dgm:pt modelId="{6641ECAC-FB20-4874-A730-A4854A54EB23}" type="pres">
      <dgm:prSet presAssocID="{F6FC0A65-1B32-4C90-A942-28263748E605}" presName="childText" presStyleLbl="conFgAcc1" presStyleIdx="0" presStyleCnt="2">
        <dgm:presLayoutVars>
          <dgm:bulletEnabled val="1"/>
        </dgm:presLayoutVars>
      </dgm:prSet>
      <dgm:spPr/>
    </dgm:pt>
    <dgm:pt modelId="{4CC1E18E-7313-4506-8412-909FF1C9FC55}" type="pres">
      <dgm:prSet presAssocID="{2B34BB0D-9771-42C6-9E16-16FE8409FCA6}" presName="spaceBetweenRectangles" presStyleCnt="0"/>
      <dgm:spPr/>
    </dgm:pt>
    <dgm:pt modelId="{37EA853C-DFEB-4DD4-B3FB-3A3931AB2046}" type="pres">
      <dgm:prSet presAssocID="{FBAABB87-8701-4C05-8C25-0640E3104153}" presName="parentLin" presStyleCnt="0"/>
      <dgm:spPr/>
    </dgm:pt>
    <dgm:pt modelId="{47B0E5EC-F784-4895-8EC7-D66E2B939D3C}" type="pres">
      <dgm:prSet presAssocID="{FBAABB87-8701-4C05-8C25-0640E3104153}" presName="parentLeftMargin" presStyleLbl="node1" presStyleIdx="0" presStyleCnt="2"/>
      <dgm:spPr/>
    </dgm:pt>
    <dgm:pt modelId="{A89FE881-4168-4602-8202-067741C28599}" type="pres">
      <dgm:prSet presAssocID="{FBAABB87-8701-4C05-8C25-0640E3104153}" presName="parentText" presStyleLbl="node1" presStyleIdx="1" presStyleCnt="2">
        <dgm:presLayoutVars>
          <dgm:chMax val="0"/>
          <dgm:bulletEnabled val="1"/>
        </dgm:presLayoutVars>
      </dgm:prSet>
      <dgm:spPr/>
    </dgm:pt>
    <dgm:pt modelId="{0B5348F1-3119-4061-B380-87ADC2A1E588}" type="pres">
      <dgm:prSet presAssocID="{FBAABB87-8701-4C05-8C25-0640E3104153}" presName="negativeSpace" presStyleCnt="0"/>
      <dgm:spPr/>
    </dgm:pt>
    <dgm:pt modelId="{E9879587-77B7-4755-B9C5-0ADF63E64BC2}" type="pres">
      <dgm:prSet presAssocID="{FBAABB87-8701-4C05-8C25-0640E3104153}" presName="childText" presStyleLbl="conFgAcc1" presStyleIdx="1" presStyleCnt="2">
        <dgm:presLayoutVars>
          <dgm:bulletEnabled val="1"/>
        </dgm:presLayoutVars>
      </dgm:prSet>
      <dgm:spPr/>
    </dgm:pt>
  </dgm:ptLst>
  <dgm:cxnLst>
    <dgm:cxn modelId="{28157A1C-CFCC-4DE6-98B1-3E51BA36CCC7}" type="presOf" srcId="{F6FC0A65-1B32-4C90-A942-28263748E605}" destId="{AC98B44F-BE5D-4F39-89CF-05E10545A388}" srcOrd="1" destOrd="0" presId="urn:microsoft.com/office/officeart/2005/8/layout/list1"/>
    <dgm:cxn modelId="{EC94B42B-11BD-4AA0-B217-F78B09127E4D}" type="presOf" srcId="{27DF60B3-7FE6-4A77-AD87-071C3CBA997A}" destId="{E9879587-77B7-4755-B9C5-0ADF63E64BC2}" srcOrd="0" destOrd="0" presId="urn:microsoft.com/office/officeart/2005/8/layout/list1"/>
    <dgm:cxn modelId="{B33A6B3F-8692-470C-82A0-ABB548DC2719}" type="presOf" srcId="{FBAABB87-8701-4C05-8C25-0640E3104153}" destId="{47B0E5EC-F784-4895-8EC7-D66E2B939D3C}" srcOrd="0" destOrd="0" presId="urn:microsoft.com/office/officeart/2005/8/layout/list1"/>
    <dgm:cxn modelId="{7CF69647-41F2-4974-95A5-6780611209A0}" type="presOf" srcId="{F6FC0A65-1B32-4C90-A942-28263748E605}" destId="{AED54F9D-0D1D-4029-BC8B-619C38B02487}" srcOrd="0" destOrd="0" presId="urn:microsoft.com/office/officeart/2005/8/layout/list1"/>
    <dgm:cxn modelId="{74B3A196-98A1-45F8-8A38-AA5E0B8071B5}" type="presOf" srcId="{5159A80B-9717-462C-9A21-40EBFC4BB103}" destId="{6641ECAC-FB20-4874-A730-A4854A54EB23}" srcOrd="0" destOrd="0" presId="urn:microsoft.com/office/officeart/2005/8/layout/list1"/>
    <dgm:cxn modelId="{3669A4BC-D06F-4583-867B-58B0DAA43F59}" type="presOf" srcId="{FBAABB87-8701-4C05-8C25-0640E3104153}" destId="{A89FE881-4168-4602-8202-067741C28599}" srcOrd="1" destOrd="0" presId="urn:microsoft.com/office/officeart/2005/8/layout/list1"/>
    <dgm:cxn modelId="{F489CFC4-872F-465D-9803-B26B6193F5B6}" srcId="{B7184A36-02D2-486A-B171-3C61E2E6E656}" destId="{FBAABB87-8701-4C05-8C25-0640E3104153}" srcOrd="1" destOrd="0" parTransId="{7D587BA7-FFE2-44ED-9EBC-53C240DAA126}" sibTransId="{81955964-9551-4899-B6EB-AD765C8365DE}"/>
    <dgm:cxn modelId="{DE121DDF-6B4C-4C7E-80E9-9C123C664011}" type="presOf" srcId="{B7184A36-02D2-486A-B171-3C61E2E6E656}" destId="{97B693B4-41EB-411B-BA8A-16482A72F983}" srcOrd="0" destOrd="0" presId="urn:microsoft.com/office/officeart/2005/8/layout/list1"/>
    <dgm:cxn modelId="{5FB72BE2-38AB-435B-B89F-9CF72E75504E}" srcId="{FBAABB87-8701-4C05-8C25-0640E3104153}" destId="{27DF60B3-7FE6-4A77-AD87-071C3CBA997A}" srcOrd="0" destOrd="0" parTransId="{B0CEC30A-710E-4E93-A944-AA7CC857DFD2}" sibTransId="{90FED424-FF6E-4A7F-BF23-5D17478BB647}"/>
    <dgm:cxn modelId="{312F06F0-49D7-4D3B-8882-7406FA5ABCEB}" srcId="{B7184A36-02D2-486A-B171-3C61E2E6E656}" destId="{F6FC0A65-1B32-4C90-A942-28263748E605}" srcOrd="0" destOrd="0" parTransId="{A6C7C08F-7395-40F1-8FB2-CD784242983E}" sibTransId="{2B34BB0D-9771-42C6-9E16-16FE8409FCA6}"/>
    <dgm:cxn modelId="{323D7FF3-2EB1-4388-8B63-A70EF876E3FD}" srcId="{F6FC0A65-1B32-4C90-A942-28263748E605}" destId="{5159A80B-9717-462C-9A21-40EBFC4BB103}" srcOrd="0" destOrd="0" parTransId="{9FAF4015-B360-4281-A749-77FB5A49915C}" sibTransId="{E85C1376-A0B7-4628-ADCF-1AA933EAB3FC}"/>
    <dgm:cxn modelId="{1D4F98A1-385F-4BFC-B0C6-36C675E1E987}" type="presParOf" srcId="{97B693B4-41EB-411B-BA8A-16482A72F983}" destId="{6ADDDE97-425F-49AD-B2AD-CC5C8994B13A}" srcOrd="0" destOrd="0" presId="urn:microsoft.com/office/officeart/2005/8/layout/list1"/>
    <dgm:cxn modelId="{C39E3FC5-B2E8-4FBB-AB6D-AED0374BCCF4}" type="presParOf" srcId="{6ADDDE97-425F-49AD-B2AD-CC5C8994B13A}" destId="{AED54F9D-0D1D-4029-BC8B-619C38B02487}" srcOrd="0" destOrd="0" presId="urn:microsoft.com/office/officeart/2005/8/layout/list1"/>
    <dgm:cxn modelId="{4D686A88-443B-4987-8A6C-CAD24DA2B608}" type="presParOf" srcId="{6ADDDE97-425F-49AD-B2AD-CC5C8994B13A}" destId="{AC98B44F-BE5D-4F39-89CF-05E10545A388}" srcOrd="1" destOrd="0" presId="urn:microsoft.com/office/officeart/2005/8/layout/list1"/>
    <dgm:cxn modelId="{5C9F794F-E022-4C06-8F17-69D87D4AA839}" type="presParOf" srcId="{97B693B4-41EB-411B-BA8A-16482A72F983}" destId="{107219DD-76F1-4D89-9FDD-F49630322AFF}" srcOrd="1" destOrd="0" presId="urn:microsoft.com/office/officeart/2005/8/layout/list1"/>
    <dgm:cxn modelId="{055E4944-BE89-46C8-9D05-F47FC9F87468}" type="presParOf" srcId="{97B693B4-41EB-411B-BA8A-16482A72F983}" destId="{6641ECAC-FB20-4874-A730-A4854A54EB23}" srcOrd="2" destOrd="0" presId="urn:microsoft.com/office/officeart/2005/8/layout/list1"/>
    <dgm:cxn modelId="{B8099BC9-E305-493C-B8AD-BC4D0327FF27}" type="presParOf" srcId="{97B693B4-41EB-411B-BA8A-16482A72F983}" destId="{4CC1E18E-7313-4506-8412-909FF1C9FC55}" srcOrd="3" destOrd="0" presId="urn:microsoft.com/office/officeart/2005/8/layout/list1"/>
    <dgm:cxn modelId="{FB462563-8EB5-474C-A5AE-1AB717FE3976}" type="presParOf" srcId="{97B693B4-41EB-411B-BA8A-16482A72F983}" destId="{37EA853C-DFEB-4DD4-B3FB-3A3931AB2046}" srcOrd="4" destOrd="0" presId="urn:microsoft.com/office/officeart/2005/8/layout/list1"/>
    <dgm:cxn modelId="{793A407A-760F-4D4F-BFF4-80B2FFFF3169}" type="presParOf" srcId="{37EA853C-DFEB-4DD4-B3FB-3A3931AB2046}" destId="{47B0E5EC-F784-4895-8EC7-D66E2B939D3C}" srcOrd="0" destOrd="0" presId="urn:microsoft.com/office/officeart/2005/8/layout/list1"/>
    <dgm:cxn modelId="{2C9A91AA-09B6-48D0-B77C-6B13702D238B}" type="presParOf" srcId="{37EA853C-DFEB-4DD4-B3FB-3A3931AB2046}" destId="{A89FE881-4168-4602-8202-067741C28599}" srcOrd="1" destOrd="0" presId="urn:microsoft.com/office/officeart/2005/8/layout/list1"/>
    <dgm:cxn modelId="{BBAC637D-EDA2-4C72-B5CB-7595C1090C00}" type="presParOf" srcId="{97B693B4-41EB-411B-BA8A-16482A72F983}" destId="{0B5348F1-3119-4061-B380-87ADC2A1E588}" srcOrd="5" destOrd="0" presId="urn:microsoft.com/office/officeart/2005/8/layout/list1"/>
    <dgm:cxn modelId="{E95F4D74-1C31-487E-AEC0-A2E473DF586D}" type="presParOf" srcId="{97B693B4-41EB-411B-BA8A-16482A72F983}" destId="{E9879587-77B7-4755-B9C5-0ADF63E64BC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8A0271F-66AE-4F44-86AC-B10BA73B3F63}" type="doc">
      <dgm:prSet loTypeId="urn:microsoft.com/office/officeart/2005/8/layout/hList1" loCatId="list" qsTypeId="urn:microsoft.com/office/officeart/2005/8/quickstyle/simple1" qsCatId="simple" csTypeId="urn:microsoft.com/office/officeart/2005/8/colors/accent2_5" csCatId="accent2" phldr="1"/>
      <dgm:spPr/>
      <dgm:t>
        <a:bodyPr/>
        <a:lstStyle/>
        <a:p>
          <a:endParaRPr lang="zh-CN" altLang="en-US"/>
        </a:p>
      </dgm:t>
    </dgm:pt>
    <dgm:pt modelId="{EA5F2C47-9DA9-4E1E-9C30-FC4CCC563238}">
      <dgm:prSet custT="1"/>
      <dgm:spPr/>
      <dgm:t>
        <a:bodyPr/>
        <a:lstStyle/>
        <a:p>
          <a:r>
            <a:rPr lang="zh-CN" altLang="en-US" sz="2400" b="1" kern="1200" dirty="0">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rPr>
            <a:t>一致性条件</a:t>
          </a:r>
          <a:endParaRPr lang="zh-CN" altLang="en-US" sz="2700" b="1" kern="1200" dirty="0">
            <a:latin typeface="微软雅黑" panose="020B0503020204020204" pitchFamily="34" charset="-122"/>
            <a:ea typeface="微软雅黑" panose="020B0503020204020204" pitchFamily="34" charset="-122"/>
          </a:endParaRPr>
        </a:p>
      </dgm:t>
    </dgm:pt>
    <dgm:pt modelId="{FA8750D6-8D40-44FD-BCF8-DAE67FFD66AA}" type="parTrans" cxnId="{376BB1AA-DA4C-4F7D-9BB9-1C3C4689A43E}">
      <dgm:prSet/>
      <dgm:spPr/>
      <dgm:t>
        <a:bodyPr/>
        <a:lstStyle/>
        <a:p>
          <a:endParaRPr lang="zh-CN" altLang="en-US">
            <a:latin typeface="微软雅黑" panose="020B0503020204020204" pitchFamily="34" charset="-122"/>
            <a:ea typeface="微软雅黑" panose="020B0503020204020204" pitchFamily="34" charset="-122"/>
          </a:endParaRPr>
        </a:p>
      </dgm:t>
    </dgm:pt>
    <dgm:pt modelId="{FF56AD37-EA63-4F30-A5BC-E1C879FC59A5}" type="sibTrans" cxnId="{376BB1AA-DA4C-4F7D-9BB9-1C3C4689A43E}">
      <dgm:prSet/>
      <dgm:spPr/>
      <dgm:t>
        <a:bodyPr/>
        <a:lstStyle/>
        <a:p>
          <a:endParaRPr lang="zh-CN" altLang="en-US">
            <a:latin typeface="微软雅黑" panose="020B0503020204020204" pitchFamily="34" charset="-122"/>
            <a:ea typeface="微软雅黑" panose="020B0503020204020204" pitchFamily="34" charset="-122"/>
          </a:endParaRPr>
        </a:p>
      </dgm:t>
    </dgm:pt>
    <dgm:pt modelId="{A5AD57C9-F8FC-4111-9425-A467EA4B8669}">
      <dgm:prSet custT="1"/>
      <dgm:spPr/>
      <dgm:t>
        <a:bodyPr/>
        <a:lstStyle/>
        <a:p>
          <a:r>
            <a:rPr lang="zh-CN" altLang="en-US" sz="2400" b="1" kern="1200">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rPr>
            <a:t>蔓延性条件</a:t>
          </a:r>
          <a:endParaRPr lang="zh-CN" altLang="en-US" sz="2700" b="1" kern="1200" dirty="0">
            <a:latin typeface="微软雅黑" panose="020B0503020204020204" pitchFamily="34" charset="-122"/>
            <a:ea typeface="微软雅黑" panose="020B0503020204020204" pitchFamily="34" charset="-122"/>
          </a:endParaRPr>
        </a:p>
      </dgm:t>
    </dgm:pt>
    <dgm:pt modelId="{1AC12846-74AB-42A2-BD07-C600F160AC13}" type="parTrans" cxnId="{54B4EC74-AB98-4C61-8E8A-92D631A3ED8F}">
      <dgm:prSet/>
      <dgm:spPr/>
      <dgm:t>
        <a:bodyPr/>
        <a:lstStyle/>
        <a:p>
          <a:endParaRPr lang="zh-CN" altLang="en-US">
            <a:latin typeface="微软雅黑" panose="020B0503020204020204" pitchFamily="34" charset="-122"/>
            <a:ea typeface="微软雅黑" panose="020B0503020204020204" pitchFamily="34" charset="-122"/>
          </a:endParaRPr>
        </a:p>
      </dgm:t>
    </dgm:pt>
    <dgm:pt modelId="{0D282E39-4F00-4525-817C-D31791C83852}" type="sibTrans" cxnId="{54B4EC74-AB98-4C61-8E8A-92D631A3ED8F}">
      <dgm:prSet/>
      <dgm:spPr/>
      <dgm:t>
        <a:bodyPr/>
        <a:lstStyle/>
        <a:p>
          <a:endParaRPr lang="zh-CN" altLang="en-US">
            <a:latin typeface="微软雅黑" panose="020B0503020204020204" pitchFamily="34" charset="-122"/>
            <a:ea typeface="微软雅黑" panose="020B0503020204020204" pitchFamily="34" charset="-122"/>
          </a:endParaRPr>
        </a:p>
      </dgm:t>
    </dgm:pt>
    <dgm:pt modelId="{25ED5AEE-D964-431E-90E8-2ED587FA7CEB}">
      <dgm:prSet custT="1"/>
      <dgm:spPr/>
      <dgm:t>
        <a:bodyPr/>
        <a:lstStyle/>
        <a:p>
          <a:pPr marL="228600" marR="0" lvl="1" indent="0" defTabSz="889000" eaLnBrk="1" fontAlgn="auto" latinLnBrk="0" hangingPunct="1">
            <a:lnSpc>
              <a:spcPct val="90000"/>
            </a:lnSpc>
            <a:spcBef>
              <a:spcPct val="0"/>
            </a:spcBef>
            <a:spcAft>
              <a:spcPct val="15000"/>
            </a:spcAft>
            <a:buClrTx/>
            <a:buSzTx/>
            <a:buFontTx/>
            <a:buNone/>
            <a:tabLst/>
            <a:defRPr/>
          </a:pPr>
          <a:r>
            <a:rPr lang="zh-CN" altLang="en-US" sz="2000" b="0" kern="1200" dirty="0">
              <a:latin typeface="微软雅黑" panose="020B0503020204020204" pitchFamily="34" charset="-122"/>
              <a:ea typeface="微软雅黑" panose="020B0503020204020204" pitchFamily="34" charset="-122"/>
            </a:rPr>
            <a:t>状态 </a:t>
          </a:r>
          <a:r>
            <a:rPr lang="en-US" altLang="zh-CN" sz="2000" b="0" kern="1200" dirty="0">
              <a:latin typeface="微软雅黑" panose="020B0503020204020204" pitchFamily="34" charset="-122"/>
              <a:ea typeface="微软雅黑" panose="020B0503020204020204" pitchFamily="34" charset="-122"/>
            </a:rPr>
            <a:t>s </a:t>
          </a:r>
          <a:r>
            <a:rPr lang="zh-CN" altLang="en-US" sz="2000" b="0" kern="1200" dirty="0">
              <a:latin typeface="微软雅黑" panose="020B0503020204020204" pitchFamily="34" charset="-122"/>
              <a:ea typeface="微软雅黑" panose="020B0503020204020204" pitchFamily="34" charset="-122"/>
            </a:rPr>
            <a:t>和状态 </a:t>
          </a:r>
          <a:r>
            <a:rPr lang="en-US" altLang="zh-CN" sz="2000" b="0" kern="1200" dirty="0">
              <a:latin typeface="微软雅黑" panose="020B0503020204020204" pitchFamily="34" charset="-122"/>
              <a:ea typeface="微软雅黑" panose="020B0503020204020204" pitchFamily="34" charset="-122"/>
            </a:rPr>
            <a:t>t </a:t>
          </a:r>
          <a:r>
            <a:rPr lang="zh-CN" altLang="en-US" sz="2000" b="0" kern="1200" dirty="0">
              <a:latin typeface="微软雅黑" panose="020B0503020204020204" pitchFamily="34" charset="-122"/>
              <a:ea typeface="微软雅黑" panose="020B0503020204020204" pitchFamily="34" charset="-122"/>
            </a:rPr>
            <a:t>必须</a:t>
          </a:r>
          <a:r>
            <a:rPr lang="zh-CN" altLang="en-US" sz="2000" b="1" kern="1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rPr>
            <a:t>同时</a:t>
          </a:r>
          <a:r>
            <a:rPr lang="zh-CN" altLang="en-US" sz="2000" b="1" kern="1200" dirty="0">
              <a:latin typeface="微软雅黑" panose="020B0503020204020204" pitchFamily="34" charset="-122"/>
              <a:ea typeface="微软雅黑" panose="020B0503020204020204" pitchFamily="34" charset="-122"/>
            </a:rPr>
            <a:t>为终止状态或非终止状态</a:t>
          </a:r>
        </a:p>
      </dgm:t>
    </dgm:pt>
    <dgm:pt modelId="{36138D9B-FD96-4268-B690-B700DE6516C5}" type="parTrans" cxnId="{BACD1D1F-8D20-4388-AE46-0029B379A5B7}">
      <dgm:prSet/>
      <dgm:spPr/>
      <dgm:t>
        <a:bodyPr/>
        <a:lstStyle/>
        <a:p>
          <a:endParaRPr lang="zh-CN" altLang="en-US">
            <a:latin typeface="微软雅黑" panose="020B0503020204020204" pitchFamily="34" charset="-122"/>
            <a:ea typeface="微软雅黑" panose="020B0503020204020204" pitchFamily="34" charset="-122"/>
          </a:endParaRPr>
        </a:p>
      </dgm:t>
    </dgm:pt>
    <dgm:pt modelId="{3C8FCD07-340D-469C-A7AE-EB493D1C381E}" type="sibTrans" cxnId="{BACD1D1F-8D20-4388-AE46-0029B379A5B7}">
      <dgm:prSet/>
      <dgm:spPr/>
      <dgm:t>
        <a:bodyPr/>
        <a:lstStyle/>
        <a:p>
          <a:endParaRPr lang="zh-CN" altLang="en-US">
            <a:latin typeface="微软雅黑" panose="020B0503020204020204" pitchFamily="34" charset="-122"/>
            <a:ea typeface="微软雅黑" panose="020B0503020204020204" pitchFamily="34" charset="-122"/>
          </a:endParaRPr>
        </a:p>
      </dgm:t>
    </dgm:pt>
    <dgm:pt modelId="{11F988FA-E7C4-45EF-BA30-40CB0FFDC0F7}">
      <dgm:prSet custT="1"/>
      <dgm:spPr/>
      <dgm:t>
        <a:bodyPr/>
        <a:lstStyle/>
        <a:p>
          <a:r>
            <a:rPr lang="zh-CN" altLang="en-US" sz="2000" b="0" kern="1200" dirty="0">
              <a:latin typeface="微软雅黑" panose="020B0503020204020204" pitchFamily="34" charset="-122"/>
              <a:ea typeface="微软雅黑" panose="020B0503020204020204" pitchFamily="34" charset="-122"/>
            </a:rPr>
            <a:t>对于</a:t>
          </a:r>
          <a:r>
            <a:rPr lang="zh-CN" altLang="en-US" sz="2000" b="1" kern="1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rPr>
            <a:t>所有</a:t>
          </a:r>
          <a:r>
            <a:rPr lang="zh-CN" altLang="en-US" sz="2000" b="0" kern="1200" dirty="0">
              <a:latin typeface="微软雅黑" panose="020B0503020204020204" pitchFamily="34" charset="-122"/>
              <a:ea typeface="微软雅黑" panose="020B0503020204020204" pitchFamily="34" charset="-122"/>
            </a:rPr>
            <a:t>输入符号，状态 </a:t>
          </a:r>
          <a:r>
            <a:rPr lang="en-US" altLang="zh-CN" sz="2000" b="0" kern="1200" dirty="0">
              <a:latin typeface="微软雅黑" panose="020B0503020204020204" pitchFamily="34" charset="-122"/>
              <a:ea typeface="微软雅黑" panose="020B0503020204020204" pitchFamily="34" charset="-122"/>
            </a:rPr>
            <a:t>s </a:t>
          </a:r>
          <a:r>
            <a:rPr lang="zh-CN" altLang="en-US" sz="2000" b="0" kern="1200" dirty="0">
              <a:latin typeface="微软雅黑" panose="020B0503020204020204" pitchFamily="34" charset="-122"/>
              <a:ea typeface="微软雅黑" panose="020B0503020204020204" pitchFamily="34" charset="-122"/>
            </a:rPr>
            <a:t>和状态 </a:t>
          </a:r>
          <a:r>
            <a:rPr lang="en-US" altLang="zh-CN" sz="2000" b="0" kern="1200" dirty="0">
              <a:latin typeface="微软雅黑" panose="020B0503020204020204" pitchFamily="34" charset="-122"/>
              <a:ea typeface="微软雅黑" panose="020B0503020204020204" pitchFamily="34" charset="-122"/>
            </a:rPr>
            <a:t>t </a:t>
          </a:r>
          <a:r>
            <a:rPr lang="zh-CN" altLang="en-US" sz="2000" b="0" kern="1200" dirty="0">
              <a:latin typeface="微软雅黑" panose="020B0503020204020204" pitchFamily="34" charset="-122"/>
              <a:ea typeface="微软雅黑" panose="020B0503020204020204" pitchFamily="34" charset="-122"/>
            </a:rPr>
            <a:t>必须</a:t>
          </a:r>
          <a:r>
            <a:rPr lang="zh-CN" altLang="en-US" sz="2000" b="1" kern="1200" dirty="0">
              <a:latin typeface="微软雅黑" panose="020B0503020204020204" pitchFamily="34" charset="-122"/>
              <a:ea typeface="微软雅黑" panose="020B0503020204020204" pitchFamily="34" charset="-122"/>
            </a:rPr>
            <a:t>转到等价的状态</a:t>
          </a:r>
          <a:r>
            <a:rPr lang="zh-CN" altLang="en-US" sz="2000" b="0" kern="1200" dirty="0">
              <a:latin typeface="微软雅黑" panose="020B0503020204020204" pitchFamily="34" charset="-122"/>
              <a:ea typeface="微软雅黑" panose="020B0503020204020204" pitchFamily="34" charset="-122"/>
            </a:rPr>
            <a:t>里</a:t>
          </a:r>
        </a:p>
      </dgm:t>
    </dgm:pt>
    <dgm:pt modelId="{1654AAC8-27FD-44BE-B6F8-47FF95D94819}" type="parTrans" cxnId="{197F35FD-8D7B-42FB-8FAD-AF44A2CE8E0E}">
      <dgm:prSet/>
      <dgm:spPr/>
      <dgm:t>
        <a:bodyPr/>
        <a:lstStyle/>
        <a:p>
          <a:endParaRPr lang="zh-CN" altLang="en-US">
            <a:latin typeface="微软雅黑" panose="020B0503020204020204" pitchFamily="34" charset="-122"/>
            <a:ea typeface="微软雅黑" panose="020B0503020204020204" pitchFamily="34" charset="-122"/>
          </a:endParaRPr>
        </a:p>
      </dgm:t>
    </dgm:pt>
    <dgm:pt modelId="{31C14666-5677-40A0-9BC6-B12D7C6DF545}" type="sibTrans" cxnId="{197F35FD-8D7B-42FB-8FAD-AF44A2CE8E0E}">
      <dgm:prSet/>
      <dgm:spPr/>
      <dgm:t>
        <a:bodyPr/>
        <a:lstStyle/>
        <a:p>
          <a:endParaRPr lang="zh-CN" altLang="en-US">
            <a:latin typeface="微软雅黑" panose="020B0503020204020204" pitchFamily="34" charset="-122"/>
            <a:ea typeface="微软雅黑" panose="020B0503020204020204" pitchFamily="34" charset="-122"/>
          </a:endParaRPr>
        </a:p>
      </dgm:t>
    </dgm:pt>
    <dgm:pt modelId="{96E0DE7A-FC27-44AB-88EC-FEFD68A05755}">
      <dgm:prSe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00" b="0" kern="1200" dirty="0">
              <a:latin typeface="微软雅黑" panose="020B0503020204020204" pitchFamily="34" charset="-122"/>
              <a:ea typeface="微软雅黑" panose="020B0503020204020204" pitchFamily="34" charset="-122"/>
            </a:rPr>
            <a:t>注：可接受态</a:t>
          </a:r>
          <a:r>
            <a:rPr lang="en-US" altLang="zh-CN" sz="1800" b="0" kern="1200" dirty="0">
              <a:latin typeface="微软雅黑" panose="020B0503020204020204" pitchFamily="34" charset="-122"/>
              <a:ea typeface="微软雅黑" panose="020B0503020204020204" pitchFamily="34" charset="-122"/>
            </a:rPr>
            <a:t>/</a:t>
          </a:r>
          <a:r>
            <a:rPr lang="zh-CN" altLang="en-US" sz="1800" b="0" kern="1200" dirty="0">
              <a:latin typeface="微软雅黑" panose="020B0503020204020204" pitchFamily="34" charset="-122"/>
              <a:ea typeface="微软雅黑" panose="020B0503020204020204" pitchFamily="34" charset="-122"/>
            </a:rPr>
            <a:t>不可接受态</a:t>
          </a:r>
        </a:p>
      </dgm:t>
    </dgm:pt>
    <dgm:pt modelId="{1FB8C7E9-A547-427F-827C-C47B3D8C06AD}" type="parTrans" cxnId="{951C3934-52DD-4372-A147-C7FFD89C896C}">
      <dgm:prSet/>
      <dgm:spPr/>
      <dgm:t>
        <a:bodyPr/>
        <a:lstStyle/>
        <a:p>
          <a:endParaRPr lang="zh-CN" altLang="en-US">
            <a:latin typeface="微软雅黑" panose="020B0503020204020204" pitchFamily="34" charset="-122"/>
            <a:ea typeface="微软雅黑" panose="020B0503020204020204" pitchFamily="34" charset="-122"/>
          </a:endParaRPr>
        </a:p>
      </dgm:t>
    </dgm:pt>
    <dgm:pt modelId="{8CBFF698-C9D3-4EC4-9D52-818798F49465}" type="sibTrans" cxnId="{951C3934-52DD-4372-A147-C7FFD89C896C}">
      <dgm:prSet/>
      <dgm:spPr/>
      <dgm:t>
        <a:bodyPr/>
        <a:lstStyle/>
        <a:p>
          <a:endParaRPr lang="zh-CN" altLang="en-US">
            <a:latin typeface="微软雅黑" panose="020B0503020204020204" pitchFamily="34" charset="-122"/>
            <a:ea typeface="微软雅黑" panose="020B0503020204020204" pitchFamily="34" charset="-122"/>
          </a:endParaRPr>
        </a:p>
      </dgm:t>
    </dgm:pt>
    <dgm:pt modelId="{4BB44DC1-99E6-48F9-8DBF-B00F4FD8AB0E}" type="pres">
      <dgm:prSet presAssocID="{E8A0271F-66AE-4F44-86AC-B10BA73B3F63}" presName="Name0" presStyleCnt="0">
        <dgm:presLayoutVars>
          <dgm:dir/>
          <dgm:animLvl val="lvl"/>
          <dgm:resizeHandles val="exact"/>
        </dgm:presLayoutVars>
      </dgm:prSet>
      <dgm:spPr/>
    </dgm:pt>
    <dgm:pt modelId="{B9451B14-E401-471F-B405-0889186623BE}" type="pres">
      <dgm:prSet presAssocID="{EA5F2C47-9DA9-4E1E-9C30-FC4CCC563238}" presName="composite" presStyleCnt="0"/>
      <dgm:spPr/>
    </dgm:pt>
    <dgm:pt modelId="{017BB3FE-7183-428C-B264-543A6E2F9A0E}" type="pres">
      <dgm:prSet presAssocID="{EA5F2C47-9DA9-4E1E-9C30-FC4CCC563238}" presName="parTx" presStyleLbl="alignNode1" presStyleIdx="0" presStyleCnt="2">
        <dgm:presLayoutVars>
          <dgm:chMax val="0"/>
          <dgm:chPref val="0"/>
          <dgm:bulletEnabled val="1"/>
        </dgm:presLayoutVars>
      </dgm:prSet>
      <dgm:spPr/>
    </dgm:pt>
    <dgm:pt modelId="{0CC6B93E-45A9-440D-9D63-0D87504A246D}" type="pres">
      <dgm:prSet presAssocID="{EA5F2C47-9DA9-4E1E-9C30-FC4CCC563238}" presName="desTx" presStyleLbl="alignAccFollowNode1" presStyleIdx="0" presStyleCnt="2">
        <dgm:presLayoutVars>
          <dgm:bulletEnabled val="1"/>
        </dgm:presLayoutVars>
      </dgm:prSet>
      <dgm:spPr/>
    </dgm:pt>
    <dgm:pt modelId="{C9798FF5-7399-4D3C-B8A7-CEDBB632B0E1}" type="pres">
      <dgm:prSet presAssocID="{FF56AD37-EA63-4F30-A5BC-E1C879FC59A5}" presName="space" presStyleCnt="0"/>
      <dgm:spPr/>
    </dgm:pt>
    <dgm:pt modelId="{75303321-2DF5-4573-884E-BF078ED3F10F}" type="pres">
      <dgm:prSet presAssocID="{A5AD57C9-F8FC-4111-9425-A467EA4B8669}" presName="composite" presStyleCnt="0"/>
      <dgm:spPr/>
    </dgm:pt>
    <dgm:pt modelId="{88A8A946-001A-49EB-9747-B660E7CC92DC}" type="pres">
      <dgm:prSet presAssocID="{A5AD57C9-F8FC-4111-9425-A467EA4B8669}" presName="parTx" presStyleLbl="alignNode1" presStyleIdx="1" presStyleCnt="2">
        <dgm:presLayoutVars>
          <dgm:chMax val="0"/>
          <dgm:chPref val="0"/>
          <dgm:bulletEnabled val="1"/>
        </dgm:presLayoutVars>
      </dgm:prSet>
      <dgm:spPr/>
    </dgm:pt>
    <dgm:pt modelId="{7CD5AF81-C2A5-4987-88BD-385D6567C557}" type="pres">
      <dgm:prSet presAssocID="{A5AD57C9-F8FC-4111-9425-A467EA4B8669}" presName="desTx" presStyleLbl="alignAccFollowNode1" presStyleIdx="1" presStyleCnt="2">
        <dgm:presLayoutVars>
          <dgm:bulletEnabled val="1"/>
        </dgm:presLayoutVars>
      </dgm:prSet>
      <dgm:spPr/>
    </dgm:pt>
  </dgm:ptLst>
  <dgm:cxnLst>
    <dgm:cxn modelId="{83564514-9FBC-4C71-B13B-D6925F4DB409}" type="presOf" srcId="{A5AD57C9-F8FC-4111-9425-A467EA4B8669}" destId="{88A8A946-001A-49EB-9747-B660E7CC92DC}" srcOrd="0" destOrd="0" presId="urn:microsoft.com/office/officeart/2005/8/layout/hList1"/>
    <dgm:cxn modelId="{BACD1D1F-8D20-4388-AE46-0029B379A5B7}" srcId="{EA5F2C47-9DA9-4E1E-9C30-FC4CCC563238}" destId="{25ED5AEE-D964-431E-90E8-2ED587FA7CEB}" srcOrd="0" destOrd="0" parTransId="{36138D9B-FD96-4268-B690-B700DE6516C5}" sibTransId="{3C8FCD07-340D-469C-A7AE-EB493D1C381E}"/>
    <dgm:cxn modelId="{951C3934-52DD-4372-A147-C7FFD89C896C}" srcId="{EA5F2C47-9DA9-4E1E-9C30-FC4CCC563238}" destId="{96E0DE7A-FC27-44AB-88EC-FEFD68A05755}" srcOrd="1" destOrd="0" parTransId="{1FB8C7E9-A547-427F-827C-C47B3D8C06AD}" sibTransId="{8CBFF698-C9D3-4EC4-9D52-818798F49465}"/>
    <dgm:cxn modelId="{7DDD3F46-A1C0-4E62-A651-FC3E431EAFD7}" type="presOf" srcId="{96E0DE7A-FC27-44AB-88EC-FEFD68A05755}" destId="{0CC6B93E-45A9-440D-9D63-0D87504A246D}" srcOrd="0" destOrd="1" presId="urn:microsoft.com/office/officeart/2005/8/layout/hList1"/>
    <dgm:cxn modelId="{54B4EC74-AB98-4C61-8E8A-92D631A3ED8F}" srcId="{E8A0271F-66AE-4F44-86AC-B10BA73B3F63}" destId="{A5AD57C9-F8FC-4111-9425-A467EA4B8669}" srcOrd="1" destOrd="0" parTransId="{1AC12846-74AB-42A2-BD07-C600F160AC13}" sibTransId="{0D282E39-4F00-4525-817C-D31791C83852}"/>
    <dgm:cxn modelId="{3AA5E687-068F-4CF5-B8B9-02196999CE94}" type="presOf" srcId="{EA5F2C47-9DA9-4E1E-9C30-FC4CCC563238}" destId="{017BB3FE-7183-428C-B264-543A6E2F9A0E}" srcOrd="0" destOrd="0" presId="urn:microsoft.com/office/officeart/2005/8/layout/hList1"/>
    <dgm:cxn modelId="{A5CE2AA7-0CF9-4046-8A14-BE8A595FE280}" type="presOf" srcId="{25ED5AEE-D964-431E-90E8-2ED587FA7CEB}" destId="{0CC6B93E-45A9-440D-9D63-0D87504A246D}" srcOrd="0" destOrd="0" presId="urn:microsoft.com/office/officeart/2005/8/layout/hList1"/>
    <dgm:cxn modelId="{376BB1AA-DA4C-4F7D-9BB9-1C3C4689A43E}" srcId="{E8A0271F-66AE-4F44-86AC-B10BA73B3F63}" destId="{EA5F2C47-9DA9-4E1E-9C30-FC4CCC563238}" srcOrd="0" destOrd="0" parTransId="{FA8750D6-8D40-44FD-BCF8-DAE67FFD66AA}" sibTransId="{FF56AD37-EA63-4F30-A5BC-E1C879FC59A5}"/>
    <dgm:cxn modelId="{7BC1A5E3-717D-4FCF-9FBF-F777B1C93E6D}" type="presOf" srcId="{11F988FA-E7C4-45EF-BA30-40CB0FFDC0F7}" destId="{7CD5AF81-C2A5-4987-88BD-385D6567C557}" srcOrd="0" destOrd="0" presId="urn:microsoft.com/office/officeart/2005/8/layout/hList1"/>
    <dgm:cxn modelId="{7EEFD0F3-DC79-437F-BF6C-9DF79C3D17BA}" type="presOf" srcId="{E8A0271F-66AE-4F44-86AC-B10BA73B3F63}" destId="{4BB44DC1-99E6-48F9-8DBF-B00F4FD8AB0E}" srcOrd="0" destOrd="0" presId="urn:microsoft.com/office/officeart/2005/8/layout/hList1"/>
    <dgm:cxn modelId="{197F35FD-8D7B-42FB-8FAD-AF44A2CE8E0E}" srcId="{A5AD57C9-F8FC-4111-9425-A467EA4B8669}" destId="{11F988FA-E7C4-45EF-BA30-40CB0FFDC0F7}" srcOrd="0" destOrd="0" parTransId="{1654AAC8-27FD-44BE-B6F8-47FF95D94819}" sibTransId="{31C14666-5677-40A0-9BC6-B12D7C6DF545}"/>
    <dgm:cxn modelId="{5DF0D9B5-52F8-49C2-8253-6A3371CD6A83}" type="presParOf" srcId="{4BB44DC1-99E6-48F9-8DBF-B00F4FD8AB0E}" destId="{B9451B14-E401-471F-B405-0889186623BE}" srcOrd="0" destOrd="0" presId="urn:microsoft.com/office/officeart/2005/8/layout/hList1"/>
    <dgm:cxn modelId="{AA599101-308E-42B3-8D4E-7357C05B4CE9}" type="presParOf" srcId="{B9451B14-E401-471F-B405-0889186623BE}" destId="{017BB3FE-7183-428C-B264-543A6E2F9A0E}" srcOrd="0" destOrd="0" presId="urn:microsoft.com/office/officeart/2005/8/layout/hList1"/>
    <dgm:cxn modelId="{54F76711-1DD8-4538-8D5C-0762998B724F}" type="presParOf" srcId="{B9451B14-E401-471F-B405-0889186623BE}" destId="{0CC6B93E-45A9-440D-9D63-0D87504A246D}" srcOrd="1" destOrd="0" presId="urn:microsoft.com/office/officeart/2005/8/layout/hList1"/>
    <dgm:cxn modelId="{CFC10191-2A7A-4598-8B92-C242281BE53C}" type="presParOf" srcId="{4BB44DC1-99E6-48F9-8DBF-B00F4FD8AB0E}" destId="{C9798FF5-7399-4D3C-B8A7-CEDBB632B0E1}" srcOrd="1" destOrd="0" presId="urn:microsoft.com/office/officeart/2005/8/layout/hList1"/>
    <dgm:cxn modelId="{AC90BA48-392D-4BE1-A196-EF3F416BC400}" type="presParOf" srcId="{4BB44DC1-99E6-48F9-8DBF-B00F4FD8AB0E}" destId="{75303321-2DF5-4573-884E-BF078ED3F10F}" srcOrd="2" destOrd="0" presId="urn:microsoft.com/office/officeart/2005/8/layout/hList1"/>
    <dgm:cxn modelId="{FB8EC107-D5FC-46CC-88BE-D83661B653CC}" type="presParOf" srcId="{75303321-2DF5-4573-884E-BF078ED3F10F}" destId="{88A8A946-001A-49EB-9747-B660E7CC92DC}" srcOrd="0" destOrd="0" presId="urn:microsoft.com/office/officeart/2005/8/layout/hList1"/>
    <dgm:cxn modelId="{799C6043-1420-48CB-8ABA-CCE77896F3DF}" type="presParOf" srcId="{75303321-2DF5-4573-884E-BF078ED3F10F}" destId="{7CD5AF81-C2A5-4987-88BD-385D6567C55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022C100-5C6A-4043-85E1-36B64105B8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637BF8FE-D3CE-468C-A1F1-4E3DB541593A}">
      <dgm:prSet phldrT="[文本]" custT="1"/>
      <dgm:spPr>
        <a:solidFill>
          <a:srgbClr val="C00000"/>
        </a:solidFill>
      </dgm:spPr>
      <dgm:t>
        <a:bodyPr/>
        <a:lstStyle/>
        <a:p>
          <a:r>
            <a:rPr lang="zh-CN" altLang="en-US" sz="1600" b="1" dirty="0">
              <a:latin typeface="微软雅黑" panose="020B0503020204020204" pitchFamily="34" charset="-122"/>
              <a:ea typeface="微软雅黑" panose="020B0503020204020204" pitchFamily="34" charset="-122"/>
            </a:rPr>
            <a:t>注意</a:t>
          </a:r>
        </a:p>
      </dgm:t>
    </dgm:pt>
    <dgm:pt modelId="{7B371183-67AD-4BCE-8AC4-1E05D80E6846}" type="parTrans" cxnId="{D2257C05-86A3-46F8-9BE0-36BECEB2EB57}">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0AFA4D05-0601-4564-9343-1238788DEC12}" type="sibTrans" cxnId="{D2257C05-86A3-46F8-9BE0-36BECEB2EB57}">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EBC8B3D5-D910-41F3-AC56-A083B07D1DF1}">
      <dgm:prSet phldrT="[文本]" custT="1"/>
      <dgm:spPr>
        <a:ln>
          <a:solidFill>
            <a:srgbClr val="C00000"/>
          </a:solidFill>
        </a:ln>
      </dgm:spPr>
      <dgm:t>
        <a:bodyPr/>
        <a:lstStyle/>
        <a:p>
          <a:r>
            <a:rPr lang="zh-CN" altLang="en-US" sz="1600" dirty="0">
              <a:latin typeface="微软雅黑" panose="020B0503020204020204" pitchFamily="34" charset="-122"/>
              <a:ea typeface="微软雅黑" panose="020B0503020204020204" pitchFamily="34" charset="-122"/>
            </a:rPr>
            <a:t>一个状态一个状态的删除</a:t>
          </a:r>
        </a:p>
      </dgm:t>
    </dgm:pt>
    <dgm:pt modelId="{9A365680-12DE-48BF-ABB6-FE78839555B6}" type="parTrans" cxnId="{D24D48EC-06CA-410F-AD6B-74E98F54D198}">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A1012147-6ACA-4021-9146-561DEDB6353C}" type="sibTrans" cxnId="{D24D48EC-06CA-410F-AD6B-74E98F54D198}">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C61F97BA-D172-491D-BB88-018025F0CDFA}">
      <dgm:prSet phldrT="[文本]" custT="1"/>
      <dgm:spPr>
        <a:ln>
          <a:solidFill>
            <a:srgbClr val="C00000"/>
          </a:solidFill>
        </a:ln>
      </dgm:spPr>
      <dgm:t>
        <a:bodyPr/>
        <a:lstStyle/>
        <a:p>
          <a:r>
            <a:rPr lang="zh-CN" altLang="en-US" sz="1600" dirty="0">
              <a:latin typeface="微软雅黑" panose="020B0503020204020204" pitchFamily="34" charset="-122"/>
              <a:ea typeface="微软雅黑" panose="020B0503020204020204" pitchFamily="34" charset="-122"/>
            </a:rPr>
            <a:t>删除时删除这个状态和它的输出弧</a:t>
          </a:r>
        </a:p>
      </dgm:t>
    </dgm:pt>
    <dgm:pt modelId="{BDEEDE7E-4E60-4C1C-85D7-A5F65D88ECC6}" type="parTrans" cxnId="{F31D14DF-DDFF-4318-BBF4-C81DEBE8CC96}">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4DA51AED-4B66-47FD-946F-3DBAC8EA0F94}" type="sibTrans" cxnId="{F31D14DF-DDFF-4318-BBF4-C81DEBE8CC96}">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E44DAD4C-6C82-4C29-A70F-B34AFD2C31D8}" type="pres">
      <dgm:prSet presAssocID="{1022C100-5C6A-4043-85E1-36B64105B8C2}" presName="linear" presStyleCnt="0">
        <dgm:presLayoutVars>
          <dgm:dir/>
          <dgm:animLvl val="lvl"/>
          <dgm:resizeHandles val="exact"/>
        </dgm:presLayoutVars>
      </dgm:prSet>
      <dgm:spPr/>
    </dgm:pt>
    <dgm:pt modelId="{6F271233-4F5F-4DDF-9820-7BEA205B0F11}" type="pres">
      <dgm:prSet presAssocID="{637BF8FE-D3CE-468C-A1F1-4E3DB541593A}" presName="parentLin" presStyleCnt="0"/>
      <dgm:spPr/>
    </dgm:pt>
    <dgm:pt modelId="{09993718-7FDC-4CDD-BF88-44D35DF5E1CF}" type="pres">
      <dgm:prSet presAssocID="{637BF8FE-D3CE-468C-A1F1-4E3DB541593A}" presName="parentLeftMargin" presStyleLbl="node1" presStyleIdx="0" presStyleCnt="1"/>
      <dgm:spPr/>
    </dgm:pt>
    <dgm:pt modelId="{D9F7DA29-6967-40CD-BB40-5C113B884805}" type="pres">
      <dgm:prSet presAssocID="{637BF8FE-D3CE-468C-A1F1-4E3DB541593A}" presName="parentText" presStyleLbl="node1" presStyleIdx="0" presStyleCnt="1" custScaleY="89118">
        <dgm:presLayoutVars>
          <dgm:chMax val="0"/>
          <dgm:bulletEnabled val="1"/>
        </dgm:presLayoutVars>
      </dgm:prSet>
      <dgm:spPr/>
    </dgm:pt>
    <dgm:pt modelId="{D21AECD6-BB78-45B0-991F-C0CECC824B80}" type="pres">
      <dgm:prSet presAssocID="{637BF8FE-D3CE-468C-A1F1-4E3DB541593A}" presName="negativeSpace" presStyleCnt="0"/>
      <dgm:spPr/>
    </dgm:pt>
    <dgm:pt modelId="{D75B8DA7-F1A8-4544-8E08-C8AF15525FB6}" type="pres">
      <dgm:prSet presAssocID="{637BF8FE-D3CE-468C-A1F1-4E3DB541593A}" presName="childText" presStyleLbl="conFgAcc1" presStyleIdx="0" presStyleCnt="1">
        <dgm:presLayoutVars>
          <dgm:bulletEnabled val="1"/>
        </dgm:presLayoutVars>
      </dgm:prSet>
      <dgm:spPr/>
    </dgm:pt>
  </dgm:ptLst>
  <dgm:cxnLst>
    <dgm:cxn modelId="{D2257C05-86A3-46F8-9BE0-36BECEB2EB57}" srcId="{1022C100-5C6A-4043-85E1-36B64105B8C2}" destId="{637BF8FE-D3CE-468C-A1F1-4E3DB541593A}" srcOrd="0" destOrd="0" parTransId="{7B371183-67AD-4BCE-8AC4-1E05D80E6846}" sibTransId="{0AFA4D05-0601-4564-9343-1238788DEC12}"/>
    <dgm:cxn modelId="{EB9DAC1F-F033-4DA8-ADBE-E91B9D71D1EE}" type="presOf" srcId="{C61F97BA-D172-491D-BB88-018025F0CDFA}" destId="{D75B8DA7-F1A8-4544-8E08-C8AF15525FB6}" srcOrd="0" destOrd="1" presId="urn:microsoft.com/office/officeart/2005/8/layout/list1"/>
    <dgm:cxn modelId="{905FA6D6-EB6B-4FEA-8BAB-8D7D67DBF3FF}" type="presOf" srcId="{637BF8FE-D3CE-468C-A1F1-4E3DB541593A}" destId="{09993718-7FDC-4CDD-BF88-44D35DF5E1CF}" srcOrd="0" destOrd="0" presId="urn:microsoft.com/office/officeart/2005/8/layout/list1"/>
    <dgm:cxn modelId="{F31D14DF-DDFF-4318-BBF4-C81DEBE8CC96}" srcId="{637BF8FE-D3CE-468C-A1F1-4E3DB541593A}" destId="{C61F97BA-D172-491D-BB88-018025F0CDFA}" srcOrd="1" destOrd="0" parTransId="{BDEEDE7E-4E60-4C1C-85D7-A5F65D88ECC6}" sibTransId="{4DA51AED-4B66-47FD-946F-3DBAC8EA0F94}"/>
    <dgm:cxn modelId="{6BD8AAE2-0164-4E04-B753-9B07BEDF8DC7}" type="presOf" srcId="{1022C100-5C6A-4043-85E1-36B64105B8C2}" destId="{E44DAD4C-6C82-4C29-A70F-B34AFD2C31D8}" srcOrd="0" destOrd="0" presId="urn:microsoft.com/office/officeart/2005/8/layout/list1"/>
    <dgm:cxn modelId="{D24D48EC-06CA-410F-AD6B-74E98F54D198}" srcId="{637BF8FE-D3CE-468C-A1F1-4E3DB541593A}" destId="{EBC8B3D5-D910-41F3-AC56-A083B07D1DF1}" srcOrd="0" destOrd="0" parTransId="{9A365680-12DE-48BF-ABB6-FE78839555B6}" sibTransId="{A1012147-6ACA-4021-9146-561DEDB6353C}"/>
    <dgm:cxn modelId="{A0B49FEE-0DAB-49D5-AE09-C2150649E3F7}" type="presOf" srcId="{EBC8B3D5-D910-41F3-AC56-A083B07D1DF1}" destId="{D75B8DA7-F1A8-4544-8E08-C8AF15525FB6}" srcOrd="0" destOrd="0" presId="urn:microsoft.com/office/officeart/2005/8/layout/list1"/>
    <dgm:cxn modelId="{0011D9FE-CC25-4EF4-8E7C-C828310DA419}" type="presOf" srcId="{637BF8FE-D3CE-468C-A1F1-4E3DB541593A}" destId="{D9F7DA29-6967-40CD-BB40-5C113B884805}" srcOrd="1" destOrd="0" presId="urn:microsoft.com/office/officeart/2005/8/layout/list1"/>
    <dgm:cxn modelId="{F4D97287-66DD-4031-AF43-19498E64ACD4}" type="presParOf" srcId="{E44DAD4C-6C82-4C29-A70F-B34AFD2C31D8}" destId="{6F271233-4F5F-4DDF-9820-7BEA205B0F11}" srcOrd="0" destOrd="0" presId="urn:microsoft.com/office/officeart/2005/8/layout/list1"/>
    <dgm:cxn modelId="{76C93BB5-8B45-4251-853C-BCD6E35AB4B3}" type="presParOf" srcId="{6F271233-4F5F-4DDF-9820-7BEA205B0F11}" destId="{09993718-7FDC-4CDD-BF88-44D35DF5E1CF}" srcOrd="0" destOrd="0" presId="urn:microsoft.com/office/officeart/2005/8/layout/list1"/>
    <dgm:cxn modelId="{9EA1E908-9F78-4D06-BB5B-EAA976EFD521}" type="presParOf" srcId="{6F271233-4F5F-4DDF-9820-7BEA205B0F11}" destId="{D9F7DA29-6967-40CD-BB40-5C113B884805}" srcOrd="1" destOrd="0" presId="urn:microsoft.com/office/officeart/2005/8/layout/list1"/>
    <dgm:cxn modelId="{7FC168E5-A9B6-4274-A57F-B06ED5FD136A}" type="presParOf" srcId="{E44DAD4C-6C82-4C29-A70F-B34AFD2C31D8}" destId="{D21AECD6-BB78-45B0-991F-C0CECC824B80}" srcOrd="1" destOrd="0" presId="urn:microsoft.com/office/officeart/2005/8/layout/list1"/>
    <dgm:cxn modelId="{6FB93001-5754-4DB6-8CD9-D50CDF932D21}" type="presParOf" srcId="{E44DAD4C-6C82-4C29-A70F-B34AFD2C31D8}" destId="{D75B8DA7-F1A8-4544-8E08-C8AF15525FB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329F14-ED67-4653-992B-51BD9C6F681D}"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0522C57D-B3DE-4897-A029-768FDBB303E5}">
      <dgm:prSet phldrT="[文本]" custT="1"/>
      <dgm:spPr/>
      <dgm:t>
        <a:bodyPr/>
        <a:lstStyle/>
        <a:p>
          <a:r>
            <a:rPr lang="zh-CN" altLang="en-US" sz="2400" b="1" i="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endParaRPr lang="zh-CN" altLang="en-US" sz="2400" b="1" i="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C3003864-CE44-4539-9B83-86025A903E25}" type="parTrans" cxnId="{0F4B4976-0EB0-47B1-A76F-D86F162F8CEC}">
      <dgm:prSet/>
      <dgm:spPr/>
      <dgm:t>
        <a:bodyPr/>
        <a:lstStyle/>
        <a:p>
          <a:endParaRPr lang="zh-CN" altLang="en-US">
            <a:latin typeface="微软雅黑" panose="020B0503020204020204" pitchFamily="34" charset="-122"/>
            <a:ea typeface="微软雅黑" panose="020B0503020204020204" pitchFamily="34" charset="-122"/>
          </a:endParaRPr>
        </a:p>
      </dgm:t>
    </dgm:pt>
    <dgm:pt modelId="{E058D95D-CC3C-453E-A405-E9B4AF82255A}" type="sibTrans" cxnId="{0F4B4976-0EB0-47B1-A76F-D86F162F8CEC}">
      <dgm:prSet/>
      <dgm:spPr/>
      <dgm:t>
        <a:bodyPr/>
        <a:lstStyle/>
        <a:p>
          <a:endParaRPr lang="zh-CN" altLang="en-US">
            <a:latin typeface="微软雅黑" panose="020B0503020204020204" pitchFamily="34" charset="-122"/>
            <a:ea typeface="微软雅黑" panose="020B0503020204020204" pitchFamily="34" charset="-122"/>
          </a:endParaRPr>
        </a:p>
      </dgm:t>
    </dgm:pt>
    <dgm:pt modelId="{A5FBF6A3-794B-4E16-880E-1C4131A041B1}">
      <dgm:prSet/>
      <dgm:spPr/>
      <dgm:t>
        <a:bodyPr/>
        <a:lstStyle/>
        <a:p>
          <a:r>
            <a:rPr lang="zh-CN" altLang="en-US" dirty="0">
              <a:latin typeface="微软雅黑" panose="020B0503020204020204" pitchFamily="34" charset="-122"/>
              <a:ea typeface="微软雅黑" panose="020B0503020204020204" pitchFamily="34" charset="-122"/>
            </a:rPr>
            <a:t>读入源程序，输出单词符号</a:t>
          </a:r>
        </a:p>
      </dgm:t>
    </dgm:pt>
    <dgm:pt modelId="{AAD2CD6D-AE47-4253-8C5E-938BD3D4CEE3}" type="parTrans" cxnId="{C0F9BBF9-F53F-40C9-B4F1-ACFEA43B60F3}">
      <dgm:prSet/>
      <dgm:spPr/>
      <dgm:t>
        <a:bodyPr/>
        <a:lstStyle/>
        <a:p>
          <a:endParaRPr lang="zh-CN" altLang="en-US">
            <a:latin typeface="微软雅黑" panose="020B0503020204020204" pitchFamily="34" charset="-122"/>
            <a:ea typeface="微软雅黑" panose="020B0503020204020204" pitchFamily="34" charset="-122"/>
          </a:endParaRPr>
        </a:p>
      </dgm:t>
    </dgm:pt>
    <dgm:pt modelId="{2D89764F-9AB5-4331-9C4B-D7333053407C}" type="sibTrans" cxnId="{C0F9BBF9-F53F-40C9-B4F1-ACFEA43B60F3}">
      <dgm:prSet/>
      <dgm:spPr/>
      <dgm:t>
        <a:bodyPr/>
        <a:lstStyle/>
        <a:p>
          <a:endParaRPr lang="zh-CN" altLang="en-US">
            <a:latin typeface="微软雅黑" panose="020B0503020204020204" pitchFamily="34" charset="-122"/>
            <a:ea typeface="微软雅黑" panose="020B0503020204020204" pitchFamily="34" charset="-122"/>
          </a:endParaRPr>
        </a:p>
      </dgm:t>
    </dgm:pt>
    <dgm:pt modelId="{923F6966-2C7A-4E8A-8795-E261C9718D58}">
      <dgm:prSet custT="1"/>
      <dgm:spPr/>
      <dgm:t>
        <a:bodyPr/>
        <a:lstStyle/>
        <a:p>
          <a:r>
            <a:rPr lang="zh-CN" altLang="en-US" sz="2400" b="1" i="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单词符号</a:t>
          </a:r>
          <a:endParaRPr lang="zh-CN" altLang="en-US" sz="2400" b="1" i="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6B1BDF74-2C13-4CA3-924E-7597C019B55D}" type="parTrans" cxnId="{FD65A860-B393-4F93-B012-2B47B997ED4B}">
      <dgm:prSet/>
      <dgm:spPr/>
      <dgm:t>
        <a:bodyPr/>
        <a:lstStyle/>
        <a:p>
          <a:endParaRPr lang="zh-CN" altLang="en-US">
            <a:latin typeface="微软雅黑" panose="020B0503020204020204" pitchFamily="34" charset="-122"/>
            <a:ea typeface="微软雅黑" panose="020B0503020204020204" pitchFamily="34" charset="-122"/>
          </a:endParaRPr>
        </a:p>
      </dgm:t>
    </dgm:pt>
    <dgm:pt modelId="{BD92F1AC-5B42-45C3-A35F-9504DC917188}" type="sibTrans" cxnId="{FD65A860-B393-4F93-B012-2B47B997ED4B}">
      <dgm:prSet/>
      <dgm:spPr/>
      <dgm:t>
        <a:bodyPr/>
        <a:lstStyle/>
        <a:p>
          <a:endParaRPr lang="zh-CN" altLang="en-US">
            <a:latin typeface="微软雅黑" panose="020B0503020204020204" pitchFamily="34" charset="-122"/>
            <a:ea typeface="微软雅黑" panose="020B0503020204020204" pitchFamily="34" charset="-122"/>
          </a:endParaRPr>
        </a:p>
      </dgm:t>
    </dgm:pt>
    <dgm:pt modelId="{D5B8922C-3758-4922-AAA0-B670888EEC13}">
      <dgm:prSet/>
      <dgm:spPr/>
      <dgm:t>
        <a:bodyPr/>
        <a:lstStyle/>
        <a:p>
          <a:r>
            <a:rPr lang="zh-CN" altLang="en-US" b="1" dirty="0">
              <a:latin typeface="微软雅黑" panose="020B0503020204020204" pitchFamily="34" charset="-122"/>
              <a:ea typeface="微软雅黑" panose="020B0503020204020204" pitchFamily="34" charset="-122"/>
            </a:rPr>
            <a:t>一般分类：</a:t>
          </a:r>
          <a:r>
            <a:rPr lang="zh-CN" altLang="en-US" dirty="0">
              <a:latin typeface="微软雅黑" panose="020B0503020204020204" pitchFamily="34" charset="-122"/>
              <a:ea typeface="微软雅黑" panose="020B0503020204020204" pitchFamily="34" charset="-122"/>
            </a:rPr>
            <a:t>基本字（关键字）、标识符、常数、运算符、界符</a:t>
          </a:r>
          <a:endParaRPr lang="zh-CN" altLang="en-US" b="1" dirty="0">
            <a:latin typeface="微软雅黑" panose="020B0503020204020204" pitchFamily="34" charset="-122"/>
            <a:ea typeface="微软雅黑" panose="020B0503020204020204" pitchFamily="34" charset="-122"/>
          </a:endParaRPr>
        </a:p>
      </dgm:t>
    </dgm:pt>
    <dgm:pt modelId="{41668E39-75BB-409D-86FD-81E72BCEEC1B}" type="parTrans" cxnId="{7FE26617-C2E5-43E5-9EF4-6D02077FBC94}">
      <dgm:prSet/>
      <dgm:spPr/>
      <dgm:t>
        <a:bodyPr/>
        <a:lstStyle/>
        <a:p>
          <a:endParaRPr lang="zh-CN" altLang="en-US">
            <a:latin typeface="微软雅黑" panose="020B0503020204020204" pitchFamily="34" charset="-122"/>
            <a:ea typeface="微软雅黑" panose="020B0503020204020204" pitchFamily="34" charset="-122"/>
          </a:endParaRPr>
        </a:p>
      </dgm:t>
    </dgm:pt>
    <dgm:pt modelId="{FAFB8FCB-80DA-483E-8216-F9E3F825B633}" type="sibTrans" cxnId="{7FE26617-C2E5-43E5-9EF4-6D02077FBC94}">
      <dgm:prSet/>
      <dgm:spPr/>
      <dgm:t>
        <a:bodyPr/>
        <a:lstStyle/>
        <a:p>
          <a:endParaRPr lang="zh-CN" altLang="en-US">
            <a:latin typeface="微软雅黑" panose="020B0503020204020204" pitchFamily="34" charset="-122"/>
            <a:ea typeface="微软雅黑" panose="020B0503020204020204" pitchFamily="34" charset="-122"/>
          </a:endParaRPr>
        </a:p>
      </dgm:t>
    </dgm:pt>
    <dgm:pt modelId="{915A4F75-1207-444C-A9AB-DCBF2E190135}">
      <dgm:prSet/>
      <dgm:spPr/>
      <dgm:t>
        <a:bodyPr/>
        <a:lstStyle/>
        <a:p>
          <a:r>
            <a:rPr lang="zh-CN" altLang="en-US" b="1" dirty="0">
              <a:latin typeface="微软雅黑" panose="020B0503020204020204" pitchFamily="34" charset="-122"/>
              <a:ea typeface="微软雅黑" panose="020B0503020204020204" pitchFamily="34" charset="-122"/>
            </a:rPr>
            <a:t>一般表示方式：</a:t>
          </a:r>
          <a:r>
            <a:rPr lang="en-US" altLang="zh-CN" dirty="0">
              <a:latin typeface="微软雅黑" panose="020B0503020204020204" pitchFamily="34" charset="-122"/>
              <a:ea typeface="微软雅黑" panose="020B0503020204020204" pitchFamily="34" charset="-122"/>
              <a:sym typeface="Wingdings" pitchFamily="2" charset="2"/>
            </a:rPr>
            <a:t>【</a:t>
          </a:r>
          <a:r>
            <a:rPr lang="zh-CN" altLang="en-US" dirty="0">
              <a:latin typeface="微软雅黑" panose="020B0503020204020204" pitchFamily="34" charset="-122"/>
              <a:ea typeface="微软雅黑" panose="020B0503020204020204" pitchFamily="34" charset="-122"/>
              <a:sym typeface="Wingdings" pitchFamily="2" charset="2"/>
            </a:rPr>
            <a:t>单词种别，单词自身的值</a:t>
          </a:r>
          <a:r>
            <a:rPr lang="en-US" altLang="zh-CN" dirty="0">
              <a:latin typeface="微软雅黑" panose="020B0503020204020204" pitchFamily="34" charset="-122"/>
              <a:ea typeface="微软雅黑" panose="020B0503020204020204" pitchFamily="34" charset="-122"/>
              <a:sym typeface="Wingdings" pitchFamily="2" charset="2"/>
            </a:rPr>
            <a:t>】</a:t>
          </a:r>
          <a:endParaRPr lang="zh-CN" altLang="en-US" b="1" dirty="0">
            <a:latin typeface="微软雅黑" panose="020B0503020204020204" pitchFamily="34" charset="-122"/>
            <a:ea typeface="微软雅黑" panose="020B0503020204020204" pitchFamily="34" charset="-122"/>
          </a:endParaRPr>
        </a:p>
      </dgm:t>
    </dgm:pt>
    <dgm:pt modelId="{02BAE123-D2E1-4F05-802F-67933AA58FE5}" type="parTrans" cxnId="{0121A4BB-1CD5-47BC-A525-E1FD9F923A9F}">
      <dgm:prSet/>
      <dgm:spPr/>
      <dgm:t>
        <a:bodyPr/>
        <a:lstStyle/>
        <a:p>
          <a:endParaRPr lang="zh-CN" altLang="en-US">
            <a:latin typeface="微软雅黑" panose="020B0503020204020204" pitchFamily="34" charset="-122"/>
            <a:ea typeface="微软雅黑" panose="020B0503020204020204" pitchFamily="34" charset="-122"/>
          </a:endParaRPr>
        </a:p>
      </dgm:t>
    </dgm:pt>
    <dgm:pt modelId="{A71F14D2-5356-4D37-8028-0912B6DA3521}" type="sibTrans" cxnId="{0121A4BB-1CD5-47BC-A525-E1FD9F923A9F}">
      <dgm:prSet/>
      <dgm:spPr/>
      <dgm:t>
        <a:bodyPr/>
        <a:lstStyle/>
        <a:p>
          <a:endParaRPr lang="zh-CN" altLang="en-US">
            <a:latin typeface="微软雅黑" panose="020B0503020204020204" pitchFamily="34" charset="-122"/>
            <a:ea typeface="微软雅黑" panose="020B0503020204020204" pitchFamily="34" charset="-122"/>
          </a:endParaRPr>
        </a:p>
      </dgm:t>
    </dgm:pt>
    <dgm:pt modelId="{6A8F9A37-F752-4CF4-9344-1560D19E0C32}" type="pres">
      <dgm:prSet presAssocID="{DF329F14-ED67-4653-992B-51BD9C6F681D}" presName="linear" presStyleCnt="0">
        <dgm:presLayoutVars>
          <dgm:dir/>
          <dgm:animLvl val="lvl"/>
          <dgm:resizeHandles val="exact"/>
        </dgm:presLayoutVars>
      </dgm:prSet>
      <dgm:spPr/>
    </dgm:pt>
    <dgm:pt modelId="{1F4E95DE-29EE-47A9-A634-DD6B1C8CF1BD}" type="pres">
      <dgm:prSet presAssocID="{0522C57D-B3DE-4897-A029-768FDBB303E5}" presName="parentLin" presStyleCnt="0"/>
      <dgm:spPr/>
    </dgm:pt>
    <dgm:pt modelId="{DCCB9DFE-7FC2-42A0-BB97-C291E8F934D8}" type="pres">
      <dgm:prSet presAssocID="{0522C57D-B3DE-4897-A029-768FDBB303E5}" presName="parentLeftMargin" presStyleLbl="node1" presStyleIdx="0" presStyleCnt="2"/>
      <dgm:spPr/>
    </dgm:pt>
    <dgm:pt modelId="{F6777EDC-B212-4E64-9ED4-498825DD816C}" type="pres">
      <dgm:prSet presAssocID="{0522C57D-B3DE-4897-A029-768FDBB303E5}" presName="parentText" presStyleLbl="node1" presStyleIdx="0" presStyleCnt="2" custScaleX="104899">
        <dgm:presLayoutVars>
          <dgm:chMax val="0"/>
          <dgm:bulletEnabled val="1"/>
        </dgm:presLayoutVars>
      </dgm:prSet>
      <dgm:spPr/>
    </dgm:pt>
    <dgm:pt modelId="{5D38F7E1-183D-4179-A8F7-B5752604DA07}" type="pres">
      <dgm:prSet presAssocID="{0522C57D-B3DE-4897-A029-768FDBB303E5}" presName="negativeSpace" presStyleCnt="0"/>
      <dgm:spPr/>
    </dgm:pt>
    <dgm:pt modelId="{41C37CAF-7D73-42C9-89B2-49E106826C08}" type="pres">
      <dgm:prSet presAssocID="{0522C57D-B3DE-4897-A029-768FDBB303E5}" presName="childText" presStyleLbl="conFgAcc1" presStyleIdx="0" presStyleCnt="2">
        <dgm:presLayoutVars>
          <dgm:bulletEnabled val="1"/>
        </dgm:presLayoutVars>
      </dgm:prSet>
      <dgm:spPr/>
    </dgm:pt>
    <dgm:pt modelId="{AF77C356-1DA4-4FF0-9B05-C03C92BE9C3D}" type="pres">
      <dgm:prSet presAssocID="{E058D95D-CC3C-453E-A405-E9B4AF82255A}" presName="spaceBetweenRectangles" presStyleCnt="0"/>
      <dgm:spPr/>
    </dgm:pt>
    <dgm:pt modelId="{3143C722-5584-4B6D-AEFB-89953D73CC67}" type="pres">
      <dgm:prSet presAssocID="{923F6966-2C7A-4E8A-8795-E261C9718D58}" presName="parentLin" presStyleCnt="0"/>
      <dgm:spPr/>
    </dgm:pt>
    <dgm:pt modelId="{4FFD4659-F36B-4E70-A045-000B9D942142}" type="pres">
      <dgm:prSet presAssocID="{923F6966-2C7A-4E8A-8795-E261C9718D58}" presName="parentLeftMargin" presStyleLbl="node1" presStyleIdx="0" presStyleCnt="2"/>
      <dgm:spPr/>
    </dgm:pt>
    <dgm:pt modelId="{54DB469C-4ADC-47BF-8F65-736AE0773776}" type="pres">
      <dgm:prSet presAssocID="{923F6966-2C7A-4E8A-8795-E261C9718D58}" presName="parentText" presStyleLbl="node1" presStyleIdx="1" presStyleCnt="2">
        <dgm:presLayoutVars>
          <dgm:chMax val="0"/>
          <dgm:bulletEnabled val="1"/>
        </dgm:presLayoutVars>
      </dgm:prSet>
      <dgm:spPr/>
    </dgm:pt>
    <dgm:pt modelId="{0D9D9937-A542-4D35-94F2-8B7F540CCF4C}" type="pres">
      <dgm:prSet presAssocID="{923F6966-2C7A-4E8A-8795-E261C9718D58}" presName="negativeSpace" presStyleCnt="0"/>
      <dgm:spPr/>
    </dgm:pt>
    <dgm:pt modelId="{A78E0DCF-86EA-4FF0-8F9D-6981C2D36DE3}" type="pres">
      <dgm:prSet presAssocID="{923F6966-2C7A-4E8A-8795-E261C9718D58}" presName="childText" presStyleLbl="conFgAcc1" presStyleIdx="1" presStyleCnt="2">
        <dgm:presLayoutVars>
          <dgm:bulletEnabled val="1"/>
        </dgm:presLayoutVars>
      </dgm:prSet>
      <dgm:spPr/>
    </dgm:pt>
  </dgm:ptLst>
  <dgm:cxnLst>
    <dgm:cxn modelId="{27001C06-22A0-4D5B-8CF0-A18ACB0364A7}" type="presOf" srcId="{0522C57D-B3DE-4897-A029-768FDBB303E5}" destId="{DCCB9DFE-7FC2-42A0-BB97-C291E8F934D8}" srcOrd="0" destOrd="0" presId="urn:microsoft.com/office/officeart/2005/8/layout/list1"/>
    <dgm:cxn modelId="{7FE26617-C2E5-43E5-9EF4-6D02077FBC94}" srcId="{923F6966-2C7A-4E8A-8795-E261C9718D58}" destId="{D5B8922C-3758-4922-AAA0-B670888EEC13}" srcOrd="0" destOrd="0" parTransId="{41668E39-75BB-409D-86FD-81E72BCEEC1B}" sibTransId="{FAFB8FCB-80DA-483E-8216-F9E3F825B633}"/>
    <dgm:cxn modelId="{CC2A4E2A-8FA3-4DD0-8DB4-C0BB3DCDA1B3}" type="presOf" srcId="{923F6966-2C7A-4E8A-8795-E261C9718D58}" destId="{54DB469C-4ADC-47BF-8F65-736AE0773776}" srcOrd="1" destOrd="0" presId="urn:microsoft.com/office/officeart/2005/8/layout/list1"/>
    <dgm:cxn modelId="{9F652440-333A-4652-A49F-ED62E5433E13}" type="presOf" srcId="{D5B8922C-3758-4922-AAA0-B670888EEC13}" destId="{A78E0DCF-86EA-4FF0-8F9D-6981C2D36DE3}" srcOrd="0" destOrd="0" presId="urn:microsoft.com/office/officeart/2005/8/layout/list1"/>
    <dgm:cxn modelId="{FD65A860-B393-4F93-B012-2B47B997ED4B}" srcId="{DF329F14-ED67-4653-992B-51BD9C6F681D}" destId="{923F6966-2C7A-4E8A-8795-E261C9718D58}" srcOrd="1" destOrd="0" parTransId="{6B1BDF74-2C13-4CA3-924E-7597C019B55D}" sibTransId="{BD92F1AC-5B42-45C3-A35F-9504DC917188}"/>
    <dgm:cxn modelId="{C3C18544-EE22-4795-B54B-90CE21410A60}" type="presOf" srcId="{A5FBF6A3-794B-4E16-880E-1C4131A041B1}" destId="{41C37CAF-7D73-42C9-89B2-49E106826C08}" srcOrd="0" destOrd="0" presId="urn:microsoft.com/office/officeart/2005/8/layout/list1"/>
    <dgm:cxn modelId="{EB1B814A-4981-43E4-9C66-7D8FE5B82C0F}" type="presOf" srcId="{0522C57D-B3DE-4897-A029-768FDBB303E5}" destId="{F6777EDC-B212-4E64-9ED4-498825DD816C}" srcOrd="1" destOrd="0" presId="urn:microsoft.com/office/officeart/2005/8/layout/list1"/>
    <dgm:cxn modelId="{0F4B4976-0EB0-47B1-A76F-D86F162F8CEC}" srcId="{DF329F14-ED67-4653-992B-51BD9C6F681D}" destId="{0522C57D-B3DE-4897-A029-768FDBB303E5}" srcOrd="0" destOrd="0" parTransId="{C3003864-CE44-4539-9B83-86025A903E25}" sibTransId="{E058D95D-CC3C-453E-A405-E9B4AF82255A}"/>
    <dgm:cxn modelId="{85A984AE-34DB-4495-B1E4-4E1912D5DE55}" type="presOf" srcId="{915A4F75-1207-444C-A9AB-DCBF2E190135}" destId="{A78E0DCF-86EA-4FF0-8F9D-6981C2D36DE3}" srcOrd="0" destOrd="1" presId="urn:microsoft.com/office/officeart/2005/8/layout/list1"/>
    <dgm:cxn modelId="{0121A4BB-1CD5-47BC-A525-E1FD9F923A9F}" srcId="{923F6966-2C7A-4E8A-8795-E261C9718D58}" destId="{915A4F75-1207-444C-A9AB-DCBF2E190135}" srcOrd="1" destOrd="0" parTransId="{02BAE123-D2E1-4F05-802F-67933AA58FE5}" sibTransId="{A71F14D2-5356-4D37-8028-0912B6DA3521}"/>
    <dgm:cxn modelId="{A0BE7CBC-6474-4D76-9456-0666CC822128}" type="presOf" srcId="{923F6966-2C7A-4E8A-8795-E261C9718D58}" destId="{4FFD4659-F36B-4E70-A045-000B9D942142}" srcOrd="0" destOrd="0" presId="urn:microsoft.com/office/officeart/2005/8/layout/list1"/>
    <dgm:cxn modelId="{C6CCBEDF-A87F-41B9-A327-36A8ECEB4D69}" type="presOf" srcId="{DF329F14-ED67-4653-992B-51BD9C6F681D}" destId="{6A8F9A37-F752-4CF4-9344-1560D19E0C32}" srcOrd="0" destOrd="0" presId="urn:microsoft.com/office/officeart/2005/8/layout/list1"/>
    <dgm:cxn modelId="{C0F9BBF9-F53F-40C9-B4F1-ACFEA43B60F3}" srcId="{0522C57D-B3DE-4897-A029-768FDBB303E5}" destId="{A5FBF6A3-794B-4E16-880E-1C4131A041B1}" srcOrd="0" destOrd="0" parTransId="{AAD2CD6D-AE47-4253-8C5E-938BD3D4CEE3}" sibTransId="{2D89764F-9AB5-4331-9C4B-D7333053407C}"/>
    <dgm:cxn modelId="{8ECB9ACB-9B2C-4D0F-9797-044BC1C3B50E}" type="presParOf" srcId="{6A8F9A37-F752-4CF4-9344-1560D19E0C32}" destId="{1F4E95DE-29EE-47A9-A634-DD6B1C8CF1BD}" srcOrd="0" destOrd="0" presId="urn:microsoft.com/office/officeart/2005/8/layout/list1"/>
    <dgm:cxn modelId="{89AC8201-3AFF-442F-AC98-D0080B7301A5}" type="presParOf" srcId="{1F4E95DE-29EE-47A9-A634-DD6B1C8CF1BD}" destId="{DCCB9DFE-7FC2-42A0-BB97-C291E8F934D8}" srcOrd="0" destOrd="0" presId="urn:microsoft.com/office/officeart/2005/8/layout/list1"/>
    <dgm:cxn modelId="{A933D9A0-7184-40E9-BAB4-F94754ACFBA5}" type="presParOf" srcId="{1F4E95DE-29EE-47A9-A634-DD6B1C8CF1BD}" destId="{F6777EDC-B212-4E64-9ED4-498825DD816C}" srcOrd="1" destOrd="0" presId="urn:microsoft.com/office/officeart/2005/8/layout/list1"/>
    <dgm:cxn modelId="{31C3B517-E013-4811-976F-E6C68F9C12A9}" type="presParOf" srcId="{6A8F9A37-F752-4CF4-9344-1560D19E0C32}" destId="{5D38F7E1-183D-4179-A8F7-B5752604DA07}" srcOrd="1" destOrd="0" presId="urn:microsoft.com/office/officeart/2005/8/layout/list1"/>
    <dgm:cxn modelId="{BFE25FA5-A967-4DC0-92AE-FD0FB86FE415}" type="presParOf" srcId="{6A8F9A37-F752-4CF4-9344-1560D19E0C32}" destId="{41C37CAF-7D73-42C9-89B2-49E106826C08}" srcOrd="2" destOrd="0" presId="urn:microsoft.com/office/officeart/2005/8/layout/list1"/>
    <dgm:cxn modelId="{3B14BB28-AAA2-42ED-B822-F8961EE3259F}" type="presParOf" srcId="{6A8F9A37-F752-4CF4-9344-1560D19E0C32}" destId="{AF77C356-1DA4-4FF0-9B05-C03C92BE9C3D}" srcOrd="3" destOrd="0" presId="urn:microsoft.com/office/officeart/2005/8/layout/list1"/>
    <dgm:cxn modelId="{87C8420E-FA9B-45E2-8DC5-8423CA7F56BD}" type="presParOf" srcId="{6A8F9A37-F752-4CF4-9344-1560D19E0C32}" destId="{3143C722-5584-4B6D-AEFB-89953D73CC67}" srcOrd="4" destOrd="0" presId="urn:microsoft.com/office/officeart/2005/8/layout/list1"/>
    <dgm:cxn modelId="{225BA6A2-D545-45DB-AA33-BC46D40610D8}" type="presParOf" srcId="{3143C722-5584-4B6D-AEFB-89953D73CC67}" destId="{4FFD4659-F36B-4E70-A045-000B9D942142}" srcOrd="0" destOrd="0" presId="urn:microsoft.com/office/officeart/2005/8/layout/list1"/>
    <dgm:cxn modelId="{7AAD761F-E639-4AE3-90BE-9F7778897286}" type="presParOf" srcId="{3143C722-5584-4B6D-AEFB-89953D73CC67}" destId="{54DB469C-4ADC-47BF-8F65-736AE0773776}" srcOrd="1" destOrd="0" presId="urn:microsoft.com/office/officeart/2005/8/layout/list1"/>
    <dgm:cxn modelId="{7102A418-12E6-4602-80DA-BB2EEB40E7B6}" type="presParOf" srcId="{6A8F9A37-F752-4CF4-9344-1560D19E0C32}" destId="{0D9D9937-A542-4D35-94F2-8B7F540CCF4C}" srcOrd="5" destOrd="0" presId="urn:microsoft.com/office/officeart/2005/8/layout/list1"/>
    <dgm:cxn modelId="{6EDEADE2-1504-4CA4-B995-8159DEBFAC74}" type="presParOf" srcId="{6A8F9A37-F752-4CF4-9344-1560D19E0C32}" destId="{A78E0DCF-86EA-4FF0-8F9D-6981C2D36DE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39F25-5D45-4697-BEAA-0CCC77ABB08E}"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zh-CN" altLang="en-US"/>
        </a:p>
      </dgm:t>
    </dgm:pt>
    <dgm:pt modelId="{4F16BA9F-E937-4D36-B991-DE34DE008D41}">
      <dgm:prSet phldrT="[文本]" custT="1"/>
      <dgm:spPr/>
      <dgm:t>
        <a:bodyPr/>
        <a:lstStyle/>
        <a:p>
          <a:r>
            <a:rPr lang="zh-CN" altLang="en-US" sz="2800" b="1" dirty="0">
              <a:effectLst/>
              <a:latin typeface="微软雅黑" panose="020B0503020204020204" pitchFamily="34" charset="-122"/>
              <a:ea typeface="微软雅黑" panose="020B0503020204020204" pitchFamily="34" charset="-122"/>
            </a:rPr>
            <a:t>①  正规文法（</a:t>
          </a:r>
          <a:r>
            <a:rPr lang="en-US" altLang="zh-CN" sz="2800" b="1" dirty="0">
              <a:effectLst/>
              <a:latin typeface="微软雅黑" panose="020B0503020204020204" pitchFamily="34" charset="-122"/>
              <a:ea typeface="微软雅黑" panose="020B0503020204020204" pitchFamily="34" charset="-122"/>
            </a:rPr>
            <a:t>3</a:t>
          </a:r>
          <a:r>
            <a:rPr lang="zh-CN" altLang="en-US" sz="2800" b="1" dirty="0">
              <a:effectLst/>
              <a:latin typeface="微软雅黑" panose="020B0503020204020204" pitchFamily="34" charset="-122"/>
              <a:ea typeface="微软雅黑" panose="020B0503020204020204" pitchFamily="34" charset="-122"/>
            </a:rPr>
            <a:t>型文法）</a:t>
          </a:r>
          <a:endParaRPr lang="zh-CN" altLang="en-US" sz="2800" b="1" dirty="0">
            <a:effectLst/>
          </a:endParaRPr>
        </a:p>
      </dgm:t>
    </dgm:pt>
    <dgm:pt modelId="{48A1A737-4114-46A1-815F-3F4946A62AE4}" type="parTrans" cxnId="{CF17D9C9-103A-4BC9-AC5F-F975C155F12A}">
      <dgm:prSet/>
      <dgm:spPr/>
      <dgm:t>
        <a:bodyPr/>
        <a:lstStyle/>
        <a:p>
          <a:endParaRPr lang="zh-CN" altLang="en-US" sz="2400"/>
        </a:p>
      </dgm:t>
    </dgm:pt>
    <dgm:pt modelId="{166F32E7-F0FA-490A-8969-7019D949D925}" type="sibTrans" cxnId="{CF17D9C9-103A-4BC9-AC5F-F975C155F12A}">
      <dgm:prSet/>
      <dgm:spPr/>
      <dgm:t>
        <a:bodyPr/>
        <a:lstStyle/>
        <a:p>
          <a:endParaRPr lang="zh-CN" altLang="en-US" sz="2400"/>
        </a:p>
      </dgm:t>
    </dgm:pt>
    <dgm:pt modelId="{CFD9C266-0CE4-41FD-A7EE-363EAED761F6}">
      <dgm:prSet custT="1"/>
      <dgm:spPr/>
      <dgm:t>
        <a:bodyPr lIns="504000" rIns="252000"/>
        <a:lstStyle/>
        <a:p>
          <a:r>
            <a:rPr lang="zh-CN" altLang="en-US" sz="2400" b="0" dirty="0">
              <a:latin typeface="微软雅黑" panose="020B0503020204020204" pitchFamily="34" charset="-122"/>
              <a:ea typeface="微软雅黑" panose="020B0503020204020204" pitchFamily="34" charset="-122"/>
            </a:rPr>
            <a:t>产生式形式为：</a:t>
          </a:r>
          <a:r>
            <a:rPr lang="en-US" altLang="zh-CN" sz="2400" b="0" dirty="0" err="1">
              <a:latin typeface="微软雅黑" panose="020B0503020204020204" pitchFamily="34" charset="-122"/>
              <a:ea typeface="微软雅黑" panose="020B0503020204020204" pitchFamily="34" charset="-122"/>
            </a:rPr>
            <a:t>A→aB</a:t>
          </a:r>
          <a:r>
            <a:rPr lang="zh-CN" altLang="zh-CN" sz="2400" b="0" dirty="0">
              <a:latin typeface="微软雅黑" panose="020B0503020204020204" pitchFamily="34" charset="-122"/>
              <a:ea typeface="微软雅黑" panose="020B0503020204020204" pitchFamily="34" charset="-122"/>
            </a:rPr>
            <a:t>或</a:t>
          </a:r>
          <a:r>
            <a:rPr lang="en-US" altLang="zh-CN" sz="2400" b="0" dirty="0" err="1">
              <a:latin typeface="微软雅黑" panose="020B0503020204020204" pitchFamily="34" charset="-122"/>
              <a:ea typeface="微软雅黑" panose="020B0503020204020204" pitchFamily="34" charset="-122"/>
            </a:rPr>
            <a:t>A→a</a:t>
          </a:r>
          <a:r>
            <a:rPr lang="zh-CN" altLang="en-US" sz="2400" b="0" dirty="0">
              <a:latin typeface="微软雅黑" panose="020B0503020204020204" pitchFamily="34" charset="-122"/>
              <a:ea typeface="微软雅黑" panose="020B0503020204020204" pitchFamily="34" charset="-122"/>
            </a:rPr>
            <a:t>，其中</a:t>
          </a:r>
          <a:r>
            <a:rPr lang="en-US" altLang="zh-CN" sz="2400" b="0" dirty="0">
              <a:latin typeface="微软雅黑" panose="020B0503020204020204" pitchFamily="34" charset="-122"/>
              <a:ea typeface="微软雅黑" panose="020B0503020204020204" pitchFamily="34" charset="-122"/>
            </a:rPr>
            <a:t>A,B∈V</a:t>
          </a:r>
          <a:r>
            <a:rPr lang="en-US" altLang="zh-CN" sz="2400" b="0" baseline="-25000" dirty="0">
              <a:latin typeface="微软雅黑" panose="020B0503020204020204" pitchFamily="34" charset="-122"/>
              <a:ea typeface="微软雅黑" panose="020B0503020204020204" pitchFamily="34" charset="-122"/>
            </a:rPr>
            <a:t>N</a:t>
          </a:r>
          <a:r>
            <a:rPr lang="en-US" altLang="zh-CN" sz="2400" b="0" dirty="0">
              <a:latin typeface="微软雅黑" panose="020B0503020204020204" pitchFamily="34" charset="-122"/>
              <a:ea typeface="微软雅黑" panose="020B0503020204020204" pitchFamily="34" charset="-122"/>
            </a:rPr>
            <a:t> , </a:t>
          </a:r>
          <a:r>
            <a:rPr lang="en-US" altLang="zh-CN" sz="2400" b="0" dirty="0" err="1">
              <a:latin typeface="微软雅黑" panose="020B0503020204020204" pitchFamily="34" charset="-122"/>
              <a:ea typeface="微软雅黑" panose="020B0503020204020204" pitchFamily="34" charset="-122"/>
            </a:rPr>
            <a:t>a∈V</a:t>
          </a:r>
          <a:r>
            <a:rPr lang="en-US" altLang="zh-CN" sz="2400" b="0" baseline="-25000" dirty="0" err="1">
              <a:latin typeface="微软雅黑" panose="020B0503020204020204" pitchFamily="34" charset="-122"/>
              <a:ea typeface="微软雅黑" panose="020B0503020204020204" pitchFamily="34" charset="-122"/>
            </a:rPr>
            <a:t>T</a:t>
          </a:r>
          <a:endParaRPr lang="en-US" altLang="zh-CN" sz="2400" b="0" dirty="0">
            <a:latin typeface="微软雅黑" panose="020B0503020204020204" pitchFamily="34" charset="-122"/>
            <a:ea typeface="微软雅黑" panose="020B0503020204020204" pitchFamily="34" charset="-122"/>
          </a:endParaRPr>
        </a:p>
      </dgm:t>
    </dgm:pt>
    <dgm:pt modelId="{9D5E64CB-C9D3-485B-A392-0D93C8038E4F}" type="parTrans" cxnId="{B6D36FC3-5FE3-44DA-B59A-5BDC0FFA565E}">
      <dgm:prSet/>
      <dgm:spPr/>
      <dgm:t>
        <a:bodyPr/>
        <a:lstStyle/>
        <a:p>
          <a:endParaRPr lang="zh-CN" altLang="en-US" sz="2400"/>
        </a:p>
      </dgm:t>
    </dgm:pt>
    <dgm:pt modelId="{656BF01A-E4E1-4968-8B8D-75BAA938883E}" type="sibTrans" cxnId="{B6D36FC3-5FE3-44DA-B59A-5BDC0FFA565E}">
      <dgm:prSet/>
      <dgm:spPr/>
      <dgm:t>
        <a:bodyPr/>
        <a:lstStyle/>
        <a:p>
          <a:endParaRPr lang="zh-CN" altLang="en-US" sz="2400"/>
        </a:p>
      </dgm:t>
    </dgm:pt>
    <dgm:pt modelId="{4991BE69-E4ED-4C28-8F70-A9D7A29D6EE0}" type="pres">
      <dgm:prSet presAssocID="{32F39F25-5D45-4697-BEAA-0CCC77ABB08E}" presName="linear" presStyleCnt="0">
        <dgm:presLayoutVars>
          <dgm:dir/>
          <dgm:animLvl val="lvl"/>
          <dgm:resizeHandles val="exact"/>
        </dgm:presLayoutVars>
      </dgm:prSet>
      <dgm:spPr/>
    </dgm:pt>
    <dgm:pt modelId="{12C66EC8-6CCE-477D-93A3-3B9F161B2214}" type="pres">
      <dgm:prSet presAssocID="{4F16BA9F-E937-4D36-B991-DE34DE008D41}" presName="parentLin" presStyleCnt="0"/>
      <dgm:spPr/>
    </dgm:pt>
    <dgm:pt modelId="{31CBF73B-0FB7-4AAA-A690-4B43C121CD4F}" type="pres">
      <dgm:prSet presAssocID="{4F16BA9F-E937-4D36-B991-DE34DE008D41}" presName="parentLeftMargin" presStyleLbl="node1" presStyleIdx="0" presStyleCnt="1"/>
      <dgm:spPr/>
    </dgm:pt>
    <dgm:pt modelId="{23D14D5C-B5DB-4FC8-B700-ABEDFC89853B}" type="pres">
      <dgm:prSet presAssocID="{4F16BA9F-E937-4D36-B991-DE34DE008D41}" presName="parentText" presStyleLbl="node1" presStyleIdx="0" presStyleCnt="1">
        <dgm:presLayoutVars>
          <dgm:chMax val="0"/>
          <dgm:bulletEnabled val="1"/>
        </dgm:presLayoutVars>
      </dgm:prSet>
      <dgm:spPr/>
    </dgm:pt>
    <dgm:pt modelId="{E2D09699-4F66-45F9-A19A-C2C99ABAA005}" type="pres">
      <dgm:prSet presAssocID="{4F16BA9F-E937-4D36-B991-DE34DE008D41}" presName="negativeSpace" presStyleCnt="0"/>
      <dgm:spPr/>
    </dgm:pt>
    <dgm:pt modelId="{7BFA4B96-16E7-48FF-B926-EF97E22A51A7}" type="pres">
      <dgm:prSet presAssocID="{4F16BA9F-E937-4D36-B991-DE34DE008D41}" presName="childText" presStyleLbl="conFgAcc1" presStyleIdx="0" presStyleCnt="1">
        <dgm:presLayoutVars>
          <dgm:bulletEnabled val="1"/>
        </dgm:presLayoutVars>
      </dgm:prSet>
      <dgm:spPr/>
    </dgm:pt>
  </dgm:ptLst>
  <dgm:cxnLst>
    <dgm:cxn modelId="{3C209B38-434B-43FD-ADF0-AEF57471281E}" type="presOf" srcId="{4F16BA9F-E937-4D36-B991-DE34DE008D41}" destId="{23D14D5C-B5DB-4FC8-B700-ABEDFC89853B}" srcOrd="1" destOrd="0" presId="urn:microsoft.com/office/officeart/2005/8/layout/list1"/>
    <dgm:cxn modelId="{8A14C33A-BCFA-4DE6-ADEF-37B20C0E0465}" type="presOf" srcId="{4F16BA9F-E937-4D36-B991-DE34DE008D41}" destId="{31CBF73B-0FB7-4AAA-A690-4B43C121CD4F}" srcOrd="0" destOrd="0" presId="urn:microsoft.com/office/officeart/2005/8/layout/list1"/>
    <dgm:cxn modelId="{0F5CCB7C-D8D2-425A-8353-61AE348D3D48}" type="presOf" srcId="{32F39F25-5D45-4697-BEAA-0CCC77ABB08E}" destId="{4991BE69-E4ED-4C28-8F70-A9D7A29D6EE0}" srcOrd="0" destOrd="0" presId="urn:microsoft.com/office/officeart/2005/8/layout/list1"/>
    <dgm:cxn modelId="{383981AE-9E26-406B-A064-08739C9B90FB}" type="presOf" srcId="{CFD9C266-0CE4-41FD-A7EE-363EAED761F6}" destId="{7BFA4B96-16E7-48FF-B926-EF97E22A51A7}" srcOrd="0" destOrd="0" presId="urn:microsoft.com/office/officeart/2005/8/layout/list1"/>
    <dgm:cxn modelId="{B6D36FC3-5FE3-44DA-B59A-5BDC0FFA565E}" srcId="{4F16BA9F-E937-4D36-B991-DE34DE008D41}" destId="{CFD9C266-0CE4-41FD-A7EE-363EAED761F6}" srcOrd="0" destOrd="0" parTransId="{9D5E64CB-C9D3-485B-A392-0D93C8038E4F}" sibTransId="{656BF01A-E4E1-4968-8B8D-75BAA938883E}"/>
    <dgm:cxn modelId="{CF17D9C9-103A-4BC9-AC5F-F975C155F12A}" srcId="{32F39F25-5D45-4697-BEAA-0CCC77ABB08E}" destId="{4F16BA9F-E937-4D36-B991-DE34DE008D41}" srcOrd="0" destOrd="0" parTransId="{48A1A737-4114-46A1-815F-3F4946A62AE4}" sibTransId="{166F32E7-F0FA-490A-8969-7019D949D925}"/>
    <dgm:cxn modelId="{0A906F40-237C-4D5C-93D9-F76DAA71950A}" type="presParOf" srcId="{4991BE69-E4ED-4C28-8F70-A9D7A29D6EE0}" destId="{12C66EC8-6CCE-477D-93A3-3B9F161B2214}" srcOrd="0" destOrd="0" presId="urn:microsoft.com/office/officeart/2005/8/layout/list1"/>
    <dgm:cxn modelId="{7E5767E5-2C6C-4F77-B904-E4DDE7D0EEA4}" type="presParOf" srcId="{12C66EC8-6CCE-477D-93A3-3B9F161B2214}" destId="{31CBF73B-0FB7-4AAA-A690-4B43C121CD4F}" srcOrd="0" destOrd="0" presId="urn:microsoft.com/office/officeart/2005/8/layout/list1"/>
    <dgm:cxn modelId="{AAF51A8F-73E0-4AD6-B98F-6924C7E5FE3C}" type="presParOf" srcId="{12C66EC8-6CCE-477D-93A3-3B9F161B2214}" destId="{23D14D5C-B5DB-4FC8-B700-ABEDFC89853B}" srcOrd="1" destOrd="0" presId="urn:microsoft.com/office/officeart/2005/8/layout/list1"/>
    <dgm:cxn modelId="{C4070F1C-D7BE-46EE-B348-D5C4ABCD142A}" type="presParOf" srcId="{4991BE69-E4ED-4C28-8F70-A9D7A29D6EE0}" destId="{E2D09699-4F66-45F9-A19A-C2C99ABAA005}" srcOrd="1" destOrd="0" presId="urn:microsoft.com/office/officeart/2005/8/layout/list1"/>
    <dgm:cxn modelId="{7601152E-7C6F-4CAE-AE38-63061F6D02F6}" type="presParOf" srcId="{4991BE69-E4ED-4C28-8F70-A9D7A29D6EE0}" destId="{7BFA4B96-16E7-48FF-B926-EF97E22A51A7}"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AAC45D-3929-4AFE-93C5-B0AC18C04CAA}"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5DB466D2-6F31-4207-AD69-BC26F145FC49}">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标识符</a:t>
          </a:r>
          <a:endParaRPr lang="zh-CN" altLang="en-US" b="1" dirty="0">
            <a:effectLst>
              <a:outerShdw blurRad="38100" dist="38100" dir="2700000" algn="tl">
                <a:srgbClr val="000000">
                  <a:alpha val="43137"/>
                </a:srgbClr>
              </a:outerShdw>
            </a:effectLst>
          </a:endParaRPr>
        </a:p>
      </dgm:t>
    </dgm:pt>
    <dgm:pt modelId="{94C0AB34-8945-43C1-AF88-FDCDB5E95455}" type="parTrans" cxnId="{81DB9B41-6612-48B8-96A8-ED3092F2F880}">
      <dgm:prSet/>
      <dgm:spPr/>
      <dgm:t>
        <a:bodyPr/>
        <a:lstStyle/>
        <a:p>
          <a:endParaRPr lang="zh-CN" altLang="en-US"/>
        </a:p>
      </dgm:t>
    </dgm:pt>
    <dgm:pt modelId="{459FE29B-B58F-45D9-9BB3-BD0C67F96A3A}" type="sibTrans" cxnId="{81DB9B41-6612-48B8-96A8-ED3092F2F880}">
      <dgm:prSet/>
      <dgm:spPr/>
      <dgm:t>
        <a:bodyPr/>
        <a:lstStyle/>
        <a:p>
          <a:endParaRPr lang="zh-CN" altLang="en-US"/>
        </a:p>
      </dgm:t>
    </dgm:pt>
    <dgm:pt modelId="{7D226197-8691-4571-95DF-CC3D8AF75D30}">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运算符</a:t>
          </a:r>
          <a:endParaRPr lang="zh-CN" altLang="en-US" b="1" dirty="0">
            <a:effectLst>
              <a:outerShdw blurRad="38100" dist="38100" dir="2700000" algn="tl">
                <a:srgbClr val="000000">
                  <a:alpha val="43137"/>
                </a:srgbClr>
              </a:outerShdw>
            </a:effectLst>
          </a:endParaRPr>
        </a:p>
      </dgm:t>
    </dgm:pt>
    <dgm:pt modelId="{FD08F416-9027-4AD4-B69D-00E742CCF1B7}" type="parTrans" cxnId="{611A868F-6657-4182-9888-D85AE60D34B7}">
      <dgm:prSet/>
      <dgm:spPr/>
      <dgm:t>
        <a:bodyPr/>
        <a:lstStyle/>
        <a:p>
          <a:endParaRPr lang="zh-CN" altLang="en-US"/>
        </a:p>
      </dgm:t>
    </dgm:pt>
    <dgm:pt modelId="{C91D1AFD-6397-40F7-814F-1C067B2AE4E1}" type="sibTrans" cxnId="{611A868F-6657-4182-9888-D85AE60D34B7}">
      <dgm:prSet/>
      <dgm:spPr/>
      <dgm:t>
        <a:bodyPr/>
        <a:lstStyle/>
        <a:p>
          <a:endParaRPr lang="zh-CN" altLang="en-US"/>
        </a:p>
      </dgm:t>
    </dgm:pt>
    <dgm:pt modelId="{422D04D3-1BB5-4EA6-8AB1-DCC885F59894}">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界符</a:t>
          </a:r>
          <a:endParaRPr lang="zh-CN" altLang="en-US" b="1" dirty="0">
            <a:effectLst>
              <a:outerShdw blurRad="38100" dist="38100" dir="2700000" algn="tl">
                <a:srgbClr val="000000">
                  <a:alpha val="43137"/>
                </a:srgbClr>
              </a:outerShdw>
            </a:effectLst>
          </a:endParaRPr>
        </a:p>
      </dgm:t>
    </dgm:pt>
    <dgm:pt modelId="{DAFE1C79-271E-4D09-A115-4C364CB8AFD6}" type="parTrans" cxnId="{49794899-BE71-4703-B54F-92A3B9E26A1A}">
      <dgm:prSet/>
      <dgm:spPr/>
      <dgm:t>
        <a:bodyPr/>
        <a:lstStyle/>
        <a:p>
          <a:endParaRPr lang="zh-CN" altLang="en-US"/>
        </a:p>
      </dgm:t>
    </dgm:pt>
    <dgm:pt modelId="{D5FCB501-AF5C-4F08-9FA8-0898F6A1FB24}" type="sibTrans" cxnId="{49794899-BE71-4703-B54F-92A3B9E26A1A}">
      <dgm:prSet/>
      <dgm:spPr/>
      <dgm:t>
        <a:bodyPr/>
        <a:lstStyle/>
        <a:p>
          <a:endParaRPr lang="zh-CN" altLang="en-US"/>
        </a:p>
      </dgm:t>
    </dgm:pt>
    <dgm:pt modelId="{F7E3C088-1A9F-4552-98B6-470370E1240A}">
      <dgm:prSet phldrT="[文本]"/>
      <dgm:spPr/>
      <dgm:t>
        <a:bodyPr/>
        <a:lstStyle/>
        <a:p>
          <a:r>
            <a:rPr lang="zh-CN" altLang="zh-CN" b="1" dirty="0"/>
            <a:t>〈标识符〉</a:t>
          </a:r>
          <a:r>
            <a:rPr lang="en-US" altLang="zh-CN" b="1" dirty="0"/>
            <a:t>→</a:t>
          </a:r>
          <a:r>
            <a:rPr lang="zh-CN" altLang="en-US" b="1" dirty="0"/>
            <a:t> </a:t>
          </a:r>
          <a:r>
            <a:rPr lang="en-US" altLang="zh-CN" b="1" dirty="0">
              <a:solidFill>
                <a:srgbClr val="0000FF"/>
              </a:solidFill>
            </a:rPr>
            <a:t>l</a:t>
          </a:r>
          <a:r>
            <a:rPr lang="en-US" altLang="zh-CN" b="1" dirty="0"/>
            <a:t> |  </a:t>
          </a:r>
          <a:r>
            <a:rPr lang="en-US" altLang="zh-CN" b="1" dirty="0">
              <a:solidFill>
                <a:srgbClr val="0000FF"/>
              </a:solidFill>
            </a:rPr>
            <a:t>l</a:t>
          </a:r>
          <a:r>
            <a:rPr lang="zh-CN" altLang="zh-CN" b="1" dirty="0"/>
            <a:t>〈</a:t>
          </a:r>
          <a:r>
            <a:rPr lang="zh-CN" altLang="en-US" b="1" dirty="0"/>
            <a:t>字母数字</a:t>
          </a:r>
          <a:r>
            <a:rPr lang="zh-CN" altLang="zh-CN" b="1" dirty="0"/>
            <a:t>〉</a:t>
          </a:r>
          <a:endParaRPr lang="zh-CN" altLang="en-US" b="1" dirty="0"/>
        </a:p>
      </dgm:t>
    </dgm:pt>
    <dgm:pt modelId="{42E38400-3743-48F7-8746-3267B3CA61A9}" type="parTrans" cxnId="{2339E3E9-4752-42C5-928D-B631C027B9F5}">
      <dgm:prSet/>
      <dgm:spPr/>
      <dgm:t>
        <a:bodyPr/>
        <a:lstStyle/>
        <a:p>
          <a:endParaRPr lang="zh-CN" altLang="en-US"/>
        </a:p>
      </dgm:t>
    </dgm:pt>
    <dgm:pt modelId="{CA80FFF4-7A92-48CC-A726-707ECDE928D7}" type="sibTrans" cxnId="{2339E3E9-4752-42C5-928D-B631C027B9F5}">
      <dgm:prSet/>
      <dgm:spPr/>
      <dgm:t>
        <a:bodyPr/>
        <a:lstStyle/>
        <a:p>
          <a:endParaRPr lang="zh-CN" altLang="en-US"/>
        </a:p>
      </dgm:t>
    </dgm:pt>
    <dgm:pt modelId="{033CB0F1-BBAE-4B74-8C44-3EFC2205DAFF}">
      <dgm:prSet/>
      <dgm:spPr/>
      <dgm:t>
        <a:bodyPr/>
        <a:lstStyle/>
        <a:p>
          <a:r>
            <a:rPr lang="zh-CN" altLang="zh-CN" b="1" dirty="0"/>
            <a:t>〈</a:t>
          </a:r>
          <a:r>
            <a:rPr lang="zh-CN" altLang="en-US" b="1" dirty="0"/>
            <a:t>字母数字</a:t>
          </a:r>
          <a:r>
            <a:rPr lang="zh-CN" altLang="zh-CN" b="1" dirty="0"/>
            <a:t>〉</a:t>
          </a:r>
          <a:r>
            <a:rPr lang="en-US" altLang="zh-CN" b="1" dirty="0"/>
            <a:t>→ </a:t>
          </a:r>
          <a:r>
            <a:rPr lang="en-US" altLang="zh-CN" b="1" dirty="0">
              <a:solidFill>
                <a:srgbClr val="0000FF"/>
              </a:solidFill>
            </a:rPr>
            <a:t>l</a:t>
          </a:r>
          <a:r>
            <a:rPr lang="en-US" altLang="zh-CN" b="1" dirty="0"/>
            <a:t> | </a:t>
          </a:r>
          <a:r>
            <a:rPr lang="en-US" altLang="zh-CN" b="1" dirty="0">
              <a:solidFill>
                <a:srgbClr val="0000FF"/>
              </a:solidFill>
            </a:rPr>
            <a:t>d</a:t>
          </a:r>
          <a:r>
            <a:rPr lang="en-US" altLang="zh-CN" b="1" dirty="0"/>
            <a:t> | </a:t>
          </a:r>
          <a:r>
            <a:rPr lang="en-US" altLang="zh-CN" b="1" dirty="0">
              <a:solidFill>
                <a:srgbClr val="0000FF"/>
              </a:solidFill>
            </a:rPr>
            <a:t>l</a:t>
          </a:r>
          <a:r>
            <a:rPr lang="zh-CN" altLang="zh-CN" b="1" dirty="0"/>
            <a:t>〈</a:t>
          </a:r>
          <a:r>
            <a:rPr lang="zh-CN" altLang="en-US" b="1" dirty="0"/>
            <a:t>字母数字</a:t>
          </a:r>
          <a:r>
            <a:rPr lang="zh-CN" altLang="zh-CN" b="1" dirty="0"/>
            <a:t>〉</a:t>
          </a:r>
          <a:r>
            <a:rPr lang="en-US" altLang="zh-CN" b="1" dirty="0"/>
            <a:t>| </a:t>
          </a:r>
          <a:r>
            <a:rPr lang="en-US" altLang="zh-CN" b="1" dirty="0">
              <a:solidFill>
                <a:srgbClr val="0000FF"/>
              </a:solidFill>
            </a:rPr>
            <a:t>d</a:t>
          </a:r>
          <a:r>
            <a:rPr lang="zh-CN" altLang="zh-CN" b="1" dirty="0"/>
            <a:t>〈</a:t>
          </a:r>
          <a:r>
            <a:rPr lang="zh-CN" altLang="en-US" b="1" dirty="0"/>
            <a:t>字母数字</a:t>
          </a:r>
          <a:r>
            <a:rPr lang="zh-CN" altLang="zh-CN" b="1" dirty="0"/>
            <a:t>〉</a:t>
          </a:r>
          <a:endParaRPr lang="en-US" altLang="zh-CN" b="1" dirty="0"/>
        </a:p>
      </dgm:t>
    </dgm:pt>
    <dgm:pt modelId="{CA0A59CA-C1A1-4B04-95BD-84E9A8B9AF52}" type="parTrans" cxnId="{864690B3-F2D4-4DF8-8CDE-9AD7A5E3B91C}">
      <dgm:prSet/>
      <dgm:spPr/>
      <dgm:t>
        <a:bodyPr/>
        <a:lstStyle/>
        <a:p>
          <a:endParaRPr lang="zh-CN" altLang="en-US"/>
        </a:p>
      </dgm:t>
    </dgm:pt>
    <dgm:pt modelId="{54706935-9AAE-42FA-BB85-8C427EB157AE}" type="sibTrans" cxnId="{864690B3-F2D4-4DF8-8CDE-9AD7A5E3B91C}">
      <dgm:prSet/>
      <dgm:spPr/>
      <dgm:t>
        <a:bodyPr/>
        <a:lstStyle/>
        <a:p>
          <a:endParaRPr lang="zh-CN" altLang="en-US"/>
        </a:p>
      </dgm:t>
    </dgm:pt>
    <dgm:pt modelId="{689AB645-8CF0-4FD1-858A-CF4E5D631F64}">
      <dgm:prSet/>
      <dgm:spPr/>
      <dgm:t>
        <a:bodyPr/>
        <a:lstStyle/>
        <a:p>
          <a:r>
            <a:rPr lang="en-US" altLang="zh-CN" b="1" dirty="0">
              <a:solidFill>
                <a:srgbClr val="1A7FC6"/>
              </a:solidFill>
            </a:rPr>
            <a:t>l</a:t>
          </a:r>
          <a:r>
            <a:rPr lang="zh-CN" altLang="en-US" b="1" dirty="0">
              <a:solidFill>
                <a:srgbClr val="00B050"/>
              </a:solidFill>
            </a:rPr>
            <a:t> </a:t>
          </a:r>
          <a:r>
            <a:rPr lang="en-US" altLang="zh-CN" b="1" dirty="0"/>
            <a:t>→ </a:t>
          </a:r>
          <a:r>
            <a:rPr lang="en-US" altLang="zh-CN" b="1" dirty="0">
              <a:solidFill>
                <a:srgbClr val="0070C0"/>
              </a:solidFill>
            </a:rPr>
            <a:t>a</a:t>
          </a:r>
          <a:r>
            <a:rPr lang="en-US" altLang="zh-CN" b="1" dirty="0"/>
            <a:t> | </a:t>
          </a:r>
          <a:r>
            <a:rPr lang="en-US" altLang="zh-CN" b="1" dirty="0">
              <a:solidFill>
                <a:srgbClr val="0070C0"/>
              </a:solidFill>
            </a:rPr>
            <a:t>b</a:t>
          </a:r>
          <a:r>
            <a:rPr lang="en-US" altLang="zh-CN" b="1" dirty="0"/>
            <a:t> | …   … | </a:t>
          </a:r>
          <a:r>
            <a:rPr lang="en-US" altLang="zh-CN" b="1" dirty="0">
              <a:solidFill>
                <a:srgbClr val="0070C0"/>
              </a:solidFill>
            </a:rPr>
            <a:t>x</a:t>
          </a:r>
          <a:r>
            <a:rPr lang="en-US" altLang="zh-CN" b="1" dirty="0"/>
            <a:t> | </a:t>
          </a:r>
          <a:r>
            <a:rPr lang="en-US" altLang="zh-CN" b="1" dirty="0">
              <a:solidFill>
                <a:srgbClr val="0070C0"/>
              </a:solidFill>
            </a:rPr>
            <a:t>y</a:t>
          </a:r>
          <a:r>
            <a:rPr lang="en-US" altLang="zh-CN" b="1" dirty="0"/>
            <a:t> | </a:t>
          </a:r>
          <a:r>
            <a:rPr lang="en-US" altLang="zh-CN" b="1" dirty="0">
              <a:solidFill>
                <a:srgbClr val="0070C0"/>
              </a:solidFill>
            </a:rPr>
            <a:t>z</a:t>
          </a:r>
        </a:p>
      </dgm:t>
    </dgm:pt>
    <dgm:pt modelId="{5F93DB25-DCA0-43AB-9B57-3A4DCA49958A}" type="parTrans" cxnId="{D1B78A07-AC7C-4E54-BD83-88D07D07A894}">
      <dgm:prSet/>
      <dgm:spPr/>
      <dgm:t>
        <a:bodyPr/>
        <a:lstStyle/>
        <a:p>
          <a:endParaRPr lang="zh-CN" altLang="en-US"/>
        </a:p>
      </dgm:t>
    </dgm:pt>
    <dgm:pt modelId="{6344B154-DEF2-4E3F-8E98-D5D4ADF6C6B9}" type="sibTrans" cxnId="{D1B78A07-AC7C-4E54-BD83-88D07D07A894}">
      <dgm:prSet/>
      <dgm:spPr/>
      <dgm:t>
        <a:bodyPr/>
        <a:lstStyle/>
        <a:p>
          <a:endParaRPr lang="zh-CN" altLang="en-US"/>
        </a:p>
      </dgm:t>
    </dgm:pt>
    <dgm:pt modelId="{A5B90918-A1EA-41CC-AE38-2D8A3B615CEF}">
      <dgm:prSet/>
      <dgm:spPr/>
      <dgm:t>
        <a:bodyPr/>
        <a:lstStyle/>
        <a:p>
          <a:r>
            <a:rPr lang="en-US" altLang="zh-CN" b="1" dirty="0">
              <a:solidFill>
                <a:schemeClr val="accent4">
                  <a:lumMod val="75000"/>
                </a:schemeClr>
              </a:solidFill>
            </a:rPr>
            <a:t>d</a:t>
          </a:r>
          <a:r>
            <a:rPr lang="zh-CN" altLang="en-US" b="1" dirty="0">
              <a:solidFill>
                <a:srgbClr val="00B050"/>
              </a:solidFill>
            </a:rPr>
            <a:t> </a:t>
          </a:r>
          <a:r>
            <a:rPr lang="en-US" altLang="zh-CN" b="1" dirty="0"/>
            <a:t>→ </a:t>
          </a:r>
          <a:r>
            <a:rPr lang="en-US" altLang="zh-CN" b="1" dirty="0">
              <a:solidFill>
                <a:schemeClr val="accent4">
                  <a:lumMod val="75000"/>
                </a:schemeClr>
              </a:solidFill>
            </a:rPr>
            <a:t>0</a:t>
          </a:r>
          <a:r>
            <a:rPr lang="en-US" altLang="zh-CN" b="1" dirty="0"/>
            <a:t> | </a:t>
          </a:r>
          <a:r>
            <a:rPr lang="en-US" altLang="zh-CN" b="1" dirty="0">
              <a:solidFill>
                <a:schemeClr val="accent4">
                  <a:lumMod val="75000"/>
                </a:schemeClr>
              </a:solidFill>
            </a:rPr>
            <a:t>1</a:t>
          </a:r>
          <a:r>
            <a:rPr lang="en-US" altLang="zh-CN" b="1" dirty="0"/>
            <a:t> | </a:t>
          </a:r>
          <a:r>
            <a:rPr lang="en-US" altLang="zh-CN" b="1" dirty="0">
              <a:solidFill>
                <a:schemeClr val="accent4">
                  <a:lumMod val="75000"/>
                </a:schemeClr>
              </a:solidFill>
            </a:rPr>
            <a:t>2</a:t>
          </a:r>
          <a:r>
            <a:rPr lang="en-US" altLang="zh-CN" b="1" dirty="0"/>
            <a:t> |… … | </a:t>
          </a:r>
          <a:r>
            <a:rPr lang="en-US" altLang="zh-CN" b="1" dirty="0">
              <a:solidFill>
                <a:schemeClr val="accent4">
                  <a:lumMod val="75000"/>
                </a:schemeClr>
              </a:solidFill>
            </a:rPr>
            <a:t>8 </a:t>
          </a:r>
          <a:r>
            <a:rPr lang="en-US" altLang="zh-CN" b="1" dirty="0"/>
            <a:t>| </a:t>
          </a:r>
          <a:r>
            <a:rPr lang="en-US" altLang="zh-CN" b="1" dirty="0">
              <a:solidFill>
                <a:schemeClr val="accent4">
                  <a:lumMod val="75000"/>
                </a:schemeClr>
              </a:solidFill>
            </a:rPr>
            <a:t>9</a:t>
          </a:r>
          <a:r>
            <a:rPr lang="en-US" altLang="zh-CN" b="1" dirty="0"/>
            <a:t> </a:t>
          </a:r>
        </a:p>
      </dgm:t>
    </dgm:pt>
    <dgm:pt modelId="{259CAF8E-E6A4-4AE6-98CE-CE0561DD9328}" type="parTrans" cxnId="{ADA71294-AA91-4145-9734-8D397B473F96}">
      <dgm:prSet/>
      <dgm:spPr/>
      <dgm:t>
        <a:bodyPr/>
        <a:lstStyle/>
        <a:p>
          <a:endParaRPr lang="zh-CN" altLang="en-US"/>
        </a:p>
      </dgm:t>
    </dgm:pt>
    <dgm:pt modelId="{D6400A34-881C-4DBB-B1E8-A6CAAE56EB99}" type="sibTrans" cxnId="{ADA71294-AA91-4145-9734-8D397B473F96}">
      <dgm:prSet/>
      <dgm:spPr/>
      <dgm:t>
        <a:bodyPr/>
        <a:lstStyle/>
        <a:p>
          <a:endParaRPr lang="zh-CN" altLang="en-US"/>
        </a:p>
      </dgm:t>
    </dgm:pt>
    <dgm:pt modelId="{79280D35-78F1-4B12-B71A-010DC073128B}">
      <dgm:prSet phldrT="[文本]"/>
      <dgm:spPr/>
      <dgm:t>
        <a:bodyPr/>
        <a:lstStyle/>
        <a:p>
          <a:r>
            <a:rPr lang="zh-CN" altLang="zh-CN" b="1" dirty="0"/>
            <a:t>〈</a:t>
          </a:r>
          <a:r>
            <a:rPr lang="zh-CN" altLang="en-US" b="1" dirty="0"/>
            <a:t>运算符</a:t>
          </a:r>
          <a:r>
            <a:rPr lang="zh-CN" altLang="zh-CN" b="1" dirty="0"/>
            <a:t>〉</a:t>
          </a:r>
          <a:r>
            <a:rPr lang="en-US" altLang="zh-CN" b="1" dirty="0"/>
            <a:t>→ </a:t>
          </a:r>
          <a:r>
            <a:rPr lang="en-US" altLang="zh-CN" b="1" dirty="0">
              <a:solidFill>
                <a:srgbClr val="7030A0"/>
              </a:solidFill>
            </a:rPr>
            <a:t>+</a:t>
          </a:r>
          <a:r>
            <a:rPr lang="en-US" altLang="zh-CN" b="1" dirty="0"/>
            <a:t> | </a:t>
          </a:r>
          <a:r>
            <a:rPr lang="en-US" altLang="zh-CN" b="1" dirty="0">
              <a:solidFill>
                <a:srgbClr val="7030A0"/>
              </a:solidFill>
            </a:rPr>
            <a:t>-</a:t>
          </a:r>
          <a:r>
            <a:rPr lang="en-US" altLang="zh-CN" b="1" dirty="0"/>
            <a:t> | </a:t>
          </a:r>
          <a:r>
            <a:rPr lang="en-US" altLang="zh-CN" b="1" dirty="0">
              <a:solidFill>
                <a:srgbClr val="7030A0"/>
              </a:solidFill>
            </a:rPr>
            <a:t>*</a:t>
          </a:r>
          <a:r>
            <a:rPr lang="en-US" altLang="zh-CN" b="1" dirty="0"/>
            <a:t> | </a:t>
          </a:r>
          <a:r>
            <a:rPr lang="en-US" altLang="zh-CN" b="1" dirty="0">
              <a:solidFill>
                <a:srgbClr val="7030A0"/>
              </a:solidFill>
            </a:rPr>
            <a:t>/</a:t>
          </a:r>
          <a:r>
            <a:rPr lang="en-US" altLang="zh-CN" b="1" dirty="0"/>
            <a:t> | </a:t>
          </a:r>
          <a:r>
            <a:rPr lang="en-US" altLang="zh-CN" b="1" dirty="0">
              <a:solidFill>
                <a:srgbClr val="7030A0"/>
              </a:solidFill>
            </a:rPr>
            <a:t>=</a:t>
          </a:r>
          <a:r>
            <a:rPr lang="en-US" altLang="zh-CN" b="1" dirty="0"/>
            <a:t>……</a:t>
          </a:r>
          <a:endParaRPr lang="zh-CN" altLang="en-US" b="1" dirty="0"/>
        </a:p>
      </dgm:t>
    </dgm:pt>
    <dgm:pt modelId="{9E6ADB59-6092-47E3-8B93-AC76870D522D}" type="parTrans" cxnId="{68250050-84F1-4676-88E4-87E8A9846BEB}">
      <dgm:prSet/>
      <dgm:spPr/>
      <dgm:t>
        <a:bodyPr/>
        <a:lstStyle/>
        <a:p>
          <a:endParaRPr lang="zh-CN" altLang="en-US"/>
        </a:p>
      </dgm:t>
    </dgm:pt>
    <dgm:pt modelId="{9D0274C6-BC96-458F-BA37-AEC674AC60F7}" type="sibTrans" cxnId="{68250050-84F1-4676-88E4-87E8A9846BEB}">
      <dgm:prSet/>
      <dgm:spPr/>
      <dgm:t>
        <a:bodyPr/>
        <a:lstStyle/>
        <a:p>
          <a:endParaRPr lang="zh-CN" altLang="en-US"/>
        </a:p>
      </dgm:t>
    </dgm:pt>
    <dgm:pt modelId="{D0D9A796-DC74-4EC9-B9DC-7F8EA3DCB4B9}">
      <dgm:prSet/>
      <dgm:spPr/>
      <dgm:t>
        <a:bodyPr/>
        <a:lstStyle/>
        <a:p>
          <a:r>
            <a:rPr lang="zh-CN" altLang="zh-CN" b="1" dirty="0"/>
            <a:t>〈</a:t>
          </a:r>
          <a:r>
            <a:rPr lang="zh-CN" altLang="en-US" b="1" dirty="0"/>
            <a:t>界符</a:t>
          </a:r>
          <a:r>
            <a:rPr lang="zh-CN" altLang="zh-CN" b="1" dirty="0"/>
            <a:t>〉</a:t>
          </a:r>
          <a:r>
            <a:rPr lang="en-US" altLang="zh-CN" b="1" dirty="0"/>
            <a:t>→</a:t>
          </a:r>
          <a:r>
            <a:rPr lang="zh-CN" altLang="en-US" b="1" dirty="0"/>
            <a:t> </a:t>
          </a:r>
          <a:r>
            <a:rPr lang="en-US" altLang="zh-CN" b="1" dirty="0">
              <a:solidFill>
                <a:srgbClr val="00B050"/>
              </a:solidFill>
            </a:rPr>
            <a:t>, </a:t>
          </a:r>
          <a:r>
            <a:rPr lang="en-US" altLang="zh-CN" b="1" dirty="0"/>
            <a:t>| </a:t>
          </a:r>
          <a:r>
            <a:rPr lang="en-US" altLang="zh-CN" b="1" dirty="0">
              <a:solidFill>
                <a:srgbClr val="00B050"/>
              </a:solidFill>
            </a:rPr>
            <a:t>;</a:t>
          </a:r>
          <a:r>
            <a:rPr lang="en-US" altLang="zh-CN" b="1" dirty="0"/>
            <a:t> | </a:t>
          </a:r>
          <a:r>
            <a:rPr lang="en-US" altLang="zh-CN" b="1" dirty="0">
              <a:solidFill>
                <a:srgbClr val="00B050"/>
              </a:solidFill>
            </a:rPr>
            <a:t>(</a:t>
          </a:r>
          <a:r>
            <a:rPr lang="en-US" altLang="zh-CN" b="1" dirty="0"/>
            <a:t> | </a:t>
          </a:r>
          <a:r>
            <a:rPr lang="en-US" altLang="zh-CN" b="1" dirty="0">
              <a:solidFill>
                <a:srgbClr val="00B050"/>
              </a:solidFill>
            </a:rPr>
            <a:t>)</a:t>
          </a:r>
          <a:r>
            <a:rPr lang="en-US" altLang="zh-CN" b="1" dirty="0"/>
            <a:t> |  ……</a:t>
          </a:r>
          <a:endParaRPr lang="zh-CN" altLang="en-US" b="1" dirty="0"/>
        </a:p>
      </dgm:t>
    </dgm:pt>
    <dgm:pt modelId="{22D6E02F-6603-4B98-B437-2FABF8559E4B}" type="parTrans" cxnId="{62378D23-D7F9-461A-ACF3-0FF8ED3A3DDB}">
      <dgm:prSet/>
      <dgm:spPr/>
      <dgm:t>
        <a:bodyPr/>
        <a:lstStyle/>
        <a:p>
          <a:endParaRPr lang="zh-CN" altLang="en-US"/>
        </a:p>
      </dgm:t>
    </dgm:pt>
    <dgm:pt modelId="{74CC7DCB-DA51-4AE9-8EEA-21191E296ADA}" type="sibTrans" cxnId="{62378D23-D7F9-461A-ACF3-0FF8ED3A3DDB}">
      <dgm:prSet/>
      <dgm:spPr/>
      <dgm:t>
        <a:bodyPr/>
        <a:lstStyle/>
        <a:p>
          <a:endParaRPr lang="zh-CN" altLang="en-US"/>
        </a:p>
      </dgm:t>
    </dgm:pt>
    <dgm:pt modelId="{E67682E5-EDE1-4086-949E-3A6C25089647}" type="pres">
      <dgm:prSet presAssocID="{14AAC45D-3929-4AFE-93C5-B0AC18C04CAA}" presName="linear" presStyleCnt="0">
        <dgm:presLayoutVars>
          <dgm:dir/>
          <dgm:animLvl val="lvl"/>
          <dgm:resizeHandles val="exact"/>
        </dgm:presLayoutVars>
      </dgm:prSet>
      <dgm:spPr/>
    </dgm:pt>
    <dgm:pt modelId="{5D6F2191-F885-453D-B0B1-5B64F3EEDEBC}" type="pres">
      <dgm:prSet presAssocID="{5DB466D2-6F31-4207-AD69-BC26F145FC49}" presName="parentLin" presStyleCnt="0"/>
      <dgm:spPr/>
    </dgm:pt>
    <dgm:pt modelId="{7E490163-3F5A-4B1F-A594-FC63F6123AEB}" type="pres">
      <dgm:prSet presAssocID="{5DB466D2-6F31-4207-AD69-BC26F145FC49}" presName="parentLeftMargin" presStyleLbl="node1" presStyleIdx="0" presStyleCnt="3"/>
      <dgm:spPr/>
    </dgm:pt>
    <dgm:pt modelId="{1E532544-8009-42B8-88CB-071B75F88EA8}" type="pres">
      <dgm:prSet presAssocID="{5DB466D2-6F31-4207-AD69-BC26F145FC49}" presName="parentText" presStyleLbl="node1" presStyleIdx="0" presStyleCnt="3">
        <dgm:presLayoutVars>
          <dgm:chMax val="0"/>
          <dgm:bulletEnabled val="1"/>
        </dgm:presLayoutVars>
      </dgm:prSet>
      <dgm:spPr/>
    </dgm:pt>
    <dgm:pt modelId="{471904C8-0CBB-4D03-BD2A-BA3BB4A20250}" type="pres">
      <dgm:prSet presAssocID="{5DB466D2-6F31-4207-AD69-BC26F145FC49}" presName="negativeSpace" presStyleCnt="0"/>
      <dgm:spPr/>
    </dgm:pt>
    <dgm:pt modelId="{E817CAF1-BF34-4930-8955-775F2AC2AD33}" type="pres">
      <dgm:prSet presAssocID="{5DB466D2-6F31-4207-AD69-BC26F145FC49}" presName="childText" presStyleLbl="conFgAcc1" presStyleIdx="0" presStyleCnt="3">
        <dgm:presLayoutVars>
          <dgm:bulletEnabled val="1"/>
        </dgm:presLayoutVars>
      </dgm:prSet>
      <dgm:spPr/>
    </dgm:pt>
    <dgm:pt modelId="{86CFCD34-1E05-4558-83D1-56ED1B6D253F}" type="pres">
      <dgm:prSet presAssocID="{459FE29B-B58F-45D9-9BB3-BD0C67F96A3A}" presName="spaceBetweenRectangles" presStyleCnt="0"/>
      <dgm:spPr/>
    </dgm:pt>
    <dgm:pt modelId="{0F9AA857-4356-499C-A93E-E2F31D1A5401}" type="pres">
      <dgm:prSet presAssocID="{7D226197-8691-4571-95DF-CC3D8AF75D30}" presName="parentLin" presStyleCnt="0"/>
      <dgm:spPr/>
    </dgm:pt>
    <dgm:pt modelId="{D00F2D83-F04F-4834-BC06-59FAA2F30FB7}" type="pres">
      <dgm:prSet presAssocID="{7D226197-8691-4571-95DF-CC3D8AF75D30}" presName="parentLeftMargin" presStyleLbl="node1" presStyleIdx="0" presStyleCnt="3"/>
      <dgm:spPr/>
    </dgm:pt>
    <dgm:pt modelId="{BB1D7806-8A49-4325-8E2A-881108FC4326}" type="pres">
      <dgm:prSet presAssocID="{7D226197-8691-4571-95DF-CC3D8AF75D30}" presName="parentText" presStyleLbl="node1" presStyleIdx="1" presStyleCnt="3">
        <dgm:presLayoutVars>
          <dgm:chMax val="0"/>
          <dgm:bulletEnabled val="1"/>
        </dgm:presLayoutVars>
      </dgm:prSet>
      <dgm:spPr/>
    </dgm:pt>
    <dgm:pt modelId="{5B99BB09-9106-439A-BAA0-12D27BCA01EF}" type="pres">
      <dgm:prSet presAssocID="{7D226197-8691-4571-95DF-CC3D8AF75D30}" presName="negativeSpace" presStyleCnt="0"/>
      <dgm:spPr/>
    </dgm:pt>
    <dgm:pt modelId="{AF4FB7E4-969D-427C-965E-AC6CC818A76A}" type="pres">
      <dgm:prSet presAssocID="{7D226197-8691-4571-95DF-CC3D8AF75D30}" presName="childText" presStyleLbl="conFgAcc1" presStyleIdx="1" presStyleCnt="3">
        <dgm:presLayoutVars>
          <dgm:bulletEnabled val="1"/>
        </dgm:presLayoutVars>
      </dgm:prSet>
      <dgm:spPr/>
    </dgm:pt>
    <dgm:pt modelId="{AD6DC943-76E0-48A8-A94C-8C9B1D2BD113}" type="pres">
      <dgm:prSet presAssocID="{C91D1AFD-6397-40F7-814F-1C067B2AE4E1}" presName="spaceBetweenRectangles" presStyleCnt="0"/>
      <dgm:spPr/>
    </dgm:pt>
    <dgm:pt modelId="{561B3599-FA36-4919-8FD4-34BB1B121323}" type="pres">
      <dgm:prSet presAssocID="{422D04D3-1BB5-4EA6-8AB1-DCC885F59894}" presName="parentLin" presStyleCnt="0"/>
      <dgm:spPr/>
    </dgm:pt>
    <dgm:pt modelId="{9E919AF5-28C4-4990-A89D-DC242CAC799E}" type="pres">
      <dgm:prSet presAssocID="{422D04D3-1BB5-4EA6-8AB1-DCC885F59894}" presName="parentLeftMargin" presStyleLbl="node1" presStyleIdx="1" presStyleCnt="3"/>
      <dgm:spPr/>
    </dgm:pt>
    <dgm:pt modelId="{6B92D378-7DE9-478F-A256-BFC2607E37E8}" type="pres">
      <dgm:prSet presAssocID="{422D04D3-1BB5-4EA6-8AB1-DCC885F59894}" presName="parentText" presStyleLbl="node1" presStyleIdx="2" presStyleCnt="3">
        <dgm:presLayoutVars>
          <dgm:chMax val="0"/>
          <dgm:bulletEnabled val="1"/>
        </dgm:presLayoutVars>
      </dgm:prSet>
      <dgm:spPr/>
    </dgm:pt>
    <dgm:pt modelId="{937970F8-99B7-4B0A-9C62-B3DF35902402}" type="pres">
      <dgm:prSet presAssocID="{422D04D3-1BB5-4EA6-8AB1-DCC885F59894}" presName="negativeSpace" presStyleCnt="0"/>
      <dgm:spPr/>
    </dgm:pt>
    <dgm:pt modelId="{96815E34-FB79-4FE7-ADC9-8379C72375AB}" type="pres">
      <dgm:prSet presAssocID="{422D04D3-1BB5-4EA6-8AB1-DCC885F59894}" presName="childText" presStyleLbl="conFgAcc1" presStyleIdx="2" presStyleCnt="3">
        <dgm:presLayoutVars>
          <dgm:bulletEnabled val="1"/>
        </dgm:presLayoutVars>
      </dgm:prSet>
      <dgm:spPr/>
    </dgm:pt>
  </dgm:ptLst>
  <dgm:cxnLst>
    <dgm:cxn modelId="{F66ACC06-00B9-4AC6-A96F-58EA09D33556}" type="presOf" srcId="{79280D35-78F1-4B12-B71A-010DC073128B}" destId="{AF4FB7E4-969D-427C-965E-AC6CC818A76A}" srcOrd="0" destOrd="0" presId="urn:microsoft.com/office/officeart/2005/8/layout/list1"/>
    <dgm:cxn modelId="{D1B78A07-AC7C-4E54-BD83-88D07D07A894}" srcId="{5DB466D2-6F31-4207-AD69-BC26F145FC49}" destId="{689AB645-8CF0-4FD1-858A-CF4E5D631F64}" srcOrd="2" destOrd="0" parTransId="{5F93DB25-DCA0-43AB-9B57-3A4DCA49958A}" sibTransId="{6344B154-DEF2-4E3F-8E98-D5D4ADF6C6B9}"/>
    <dgm:cxn modelId="{62378D23-D7F9-461A-ACF3-0FF8ED3A3DDB}" srcId="{422D04D3-1BB5-4EA6-8AB1-DCC885F59894}" destId="{D0D9A796-DC74-4EC9-B9DC-7F8EA3DCB4B9}" srcOrd="0" destOrd="0" parTransId="{22D6E02F-6603-4B98-B437-2FABF8559E4B}" sibTransId="{74CC7DCB-DA51-4AE9-8EEA-21191E296ADA}"/>
    <dgm:cxn modelId="{5E315D2F-434D-4C6C-AA28-088E201171A2}" type="presOf" srcId="{5DB466D2-6F31-4207-AD69-BC26F145FC49}" destId="{1E532544-8009-42B8-88CB-071B75F88EA8}" srcOrd="1" destOrd="0" presId="urn:microsoft.com/office/officeart/2005/8/layout/list1"/>
    <dgm:cxn modelId="{81DB9B41-6612-48B8-96A8-ED3092F2F880}" srcId="{14AAC45D-3929-4AFE-93C5-B0AC18C04CAA}" destId="{5DB466D2-6F31-4207-AD69-BC26F145FC49}" srcOrd="0" destOrd="0" parTransId="{94C0AB34-8945-43C1-AF88-FDCDB5E95455}" sibTransId="{459FE29B-B58F-45D9-9BB3-BD0C67F96A3A}"/>
    <dgm:cxn modelId="{0374A062-8279-4C1C-9E41-87F8BA671FFF}" type="presOf" srcId="{5DB466D2-6F31-4207-AD69-BC26F145FC49}" destId="{7E490163-3F5A-4B1F-A594-FC63F6123AEB}" srcOrd="0" destOrd="0" presId="urn:microsoft.com/office/officeart/2005/8/layout/list1"/>
    <dgm:cxn modelId="{06A22B45-A8FD-4699-8869-2B3100B37A8E}" type="presOf" srcId="{422D04D3-1BB5-4EA6-8AB1-DCC885F59894}" destId="{9E919AF5-28C4-4990-A89D-DC242CAC799E}" srcOrd="0" destOrd="0" presId="urn:microsoft.com/office/officeart/2005/8/layout/list1"/>
    <dgm:cxn modelId="{49A1146B-6E13-4BB1-8FC6-FAA5B0A8567B}" type="presOf" srcId="{7D226197-8691-4571-95DF-CC3D8AF75D30}" destId="{D00F2D83-F04F-4834-BC06-59FAA2F30FB7}" srcOrd="0" destOrd="0" presId="urn:microsoft.com/office/officeart/2005/8/layout/list1"/>
    <dgm:cxn modelId="{68250050-84F1-4676-88E4-87E8A9846BEB}" srcId="{7D226197-8691-4571-95DF-CC3D8AF75D30}" destId="{79280D35-78F1-4B12-B71A-010DC073128B}" srcOrd="0" destOrd="0" parTransId="{9E6ADB59-6092-47E3-8B93-AC76870D522D}" sibTransId="{9D0274C6-BC96-458F-BA37-AEC674AC60F7}"/>
    <dgm:cxn modelId="{21866985-5DDD-4138-B106-711CA39A107F}" type="presOf" srcId="{033CB0F1-BBAE-4B74-8C44-3EFC2205DAFF}" destId="{E817CAF1-BF34-4930-8955-775F2AC2AD33}" srcOrd="0" destOrd="1" presId="urn:microsoft.com/office/officeart/2005/8/layout/list1"/>
    <dgm:cxn modelId="{611A868F-6657-4182-9888-D85AE60D34B7}" srcId="{14AAC45D-3929-4AFE-93C5-B0AC18C04CAA}" destId="{7D226197-8691-4571-95DF-CC3D8AF75D30}" srcOrd="1" destOrd="0" parTransId="{FD08F416-9027-4AD4-B69D-00E742CCF1B7}" sibTransId="{C91D1AFD-6397-40F7-814F-1C067B2AE4E1}"/>
    <dgm:cxn modelId="{ADA71294-AA91-4145-9734-8D397B473F96}" srcId="{5DB466D2-6F31-4207-AD69-BC26F145FC49}" destId="{A5B90918-A1EA-41CC-AE38-2D8A3B615CEF}" srcOrd="3" destOrd="0" parTransId="{259CAF8E-E6A4-4AE6-98CE-CE0561DD9328}" sibTransId="{D6400A34-881C-4DBB-B1E8-A6CAAE56EB99}"/>
    <dgm:cxn modelId="{49794899-BE71-4703-B54F-92A3B9E26A1A}" srcId="{14AAC45D-3929-4AFE-93C5-B0AC18C04CAA}" destId="{422D04D3-1BB5-4EA6-8AB1-DCC885F59894}" srcOrd="2" destOrd="0" parTransId="{DAFE1C79-271E-4D09-A115-4C364CB8AFD6}" sibTransId="{D5FCB501-AF5C-4F08-9FA8-0898F6A1FB24}"/>
    <dgm:cxn modelId="{D7B1CE99-9EFE-4587-8C77-D19D95B8D044}" type="presOf" srcId="{14AAC45D-3929-4AFE-93C5-B0AC18C04CAA}" destId="{E67682E5-EDE1-4086-949E-3A6C25089647}" srcOrd="0" destOrd="0" presId="urn:microsoft.com/office/officeart/2005/8/layout/list1"/>
    <dgm:cxn modelId="{20C697A8-24B0-47A7-9BCE-A5F838759945}" type="presOf" srcId="{422D04D3-1BB5-4EA6-8AB1-DCC885F59894}" destId="{6B92D378-7DE9-478F-A256-BFC2607E37E8}" srcOrd="1" destOrd="0" presId="urn:microsoft.com/office/officeart/2005/8/layout/list1"/>
    <dgm:cxn modelId="{268492AB-8840-4169-803B-AEAE538C7785}" type="presOf" srcId="{7D226197-8691-4571-95DF-CC3D8AF75D30}" destId="{BB1D7806-8A49-4325-8E2A-881108FC4326}" srcOrd="1" destOrd="0" presId="urn:microsoft.com/office/officeart/2005/8/layout/list1"/>
    <dgm:cxn modelId="{864690B3-F2D4-4DF8-8CDE-9AD7A5E3B91C}" srcId="{5DB466D2-6F31-4207-AD69-BC26F145FC49}" destId="{033CB0F1-BBAE-4B74-8C44-3EFC2205DAFF}" srcOrd="1" destOrd="0" parTransId="{CA0A59CA-C1A1-4B04-95BD-84E9A8B9AF52}" sibTransId="{54706935-9AAE-42FA-BB85-8C427EB157AE}"/>
    <dgm:cxn modelId="{8E78A7C1-FA41-4AE3-BFE6-47E1C3FEF93F}" type="presOf" srcId="{F7E3C088-1A9F-4552-98B6-470370E1240A}" destId="{E817CAF1-BF34-4930-8955-775F2AC2AD33}" srcOrd="0" destOrd="0" presId="urn:microsoft.com/office/officeart/2005/8/layout/list1"/>
    <dgm:cxn modelId="{E50D53CC-A0D4-41D1-90F0-ACBB06989673}" type="presOf" srcId="{689AB645-8CF0-4FD1-858A-CF4E5D631F64}" destId="{E817CAF1-BF34-4930-8955-775F2AC2AD33}" srcOrd="0" destOrd="2" presId="urn:microsoft.com/office/officeart/2005/8/layout/list1"/>
    <dgm:cxn modelId="{CAF901E0-3F0F-4FA0-951C-0EB6802E5AC2}" type="presOf" srcId="{A5B90918-A1EA-41CC-AE38-2D8A3B615CEF}" destId="{E817CAF1-BF34-4930-8955-775F2AC2AD33}" srcOrd="0" destOrd="3" presId="urn:microsoft.com/office/officeart/2005/8/layout/list1"/>
    <dgm:cxn modelId="{E34DD8E5-49D4-4251-9BEA-6404FE37D3A1}" type="presOf" srcId="{D0D9A796-DC74-4EC9-B9DC-7F8EA3DCB4B9}" destId="{96815E34-FB79-4FE7-ADC9-8379C72375AB}" srcOrd="0" destOrd="0" presId="urn:microsoft.com/office/officeart/2005/8/layout/list1"/>
    <dgm:cxn modelId="{2339E3E9-4752-42C5-928D-B631C027B9F5}" srcId="{5DB466D2-6F31-4207-AD69-BC26F145FC49}" destId="{F7E3C088-1A9F-4552-98B6-470370E1240A}" srcOrd="0" destOrd="0" parTransId="{42E38400-3743-48F7-8746-3267B3CA61A9}" sibTransId="{CA80FFF4-7A92-48CC-A726-707ECDE928D7}"/>
    <dgm:cxn modelId="{E58E9EE1-CA32-4FFF-9ACE-FCB09EC4669D}" type="presParOf" srcId="{E67682E5-EDE1-4086-949E-3A6C25089647}" destId="{5D6F2191-F885-453D-B0B1-5B64F3EEDEBC}" srcOrd="0" destOrd="0" presId="urn:microsoft.com/office/officeart/2005/8/layout/list1"/>
    <dgm:cxn modelId="{A213861C-973B-4BF2-9469-D862765D9781}" type="presParOf" srcId="{5D6F2191-F885-453D-B0B1-5B64F3EEDEBC}" destId="{7E490163-3F5A-4B1F-A594-FC63F6123AEB}" srcOrd="0" destOrd="0" presId="urn:microsoft.com/office/officeart/2005/8/layout/list1"/>
    <dgm:cxn modelId="{53247D8C-7D8D-4035-B1FE-10621A02D937}" type="presParOf" srcId="{5D6F2191-F885-453D-B0B1-5B64F3EEDEBC}" destId="{1E532544-8009-42B8-88CB-071B75F88EA8}" srcOrd="1" destOrd="0" presId="urn:microsoft.com/office/officeart/2005/8/layout/list1"/>
    <dgm:cxn modelId="{0A7FA9B8-21C4-4E7C-B997-942D1CEBFF3D}" type="presParOf" srcId="{E67682E5-EDE1-4086-949E-3A6C25089647}" destId="{471904C8-0CBB-4D03-BD2A-BA3BB4A20250}" srcOrd="1" destOrd="0" presId="urn:microsoft.com/office/officeart/2005/8/layout/list1"/>
    <dgm:cxn modelId="{BCC3F866-420D-4EFF-803E-1EAEB1DF7924}" type="presParOf" srcId="{E67682E5-EDE1-4086-949E-3A6C25089647}" destId="{E817CAF1-BF34-4930-8955-775F2AC2AD33}" srcOrd="2" destOrd="0" presId="urn:microsoft.com/office/officeart/2005/8/layout/list1"/>
    <dgm:cxn modelId="{C51E136A-415B-4C6A-95F0-7493BA4B73E6}" type="presParOf" srcId="{E67682E5-EDE1-4086-949E-3A6C25089647}" destId="{86CFCD34-1E05-4558-83D1-56ED1B6D253F}" srcOrd="3" destOrd="0" presId="urn:microsoft.com/office/officeart/2005/8/layout/list1"/>
    <dgm:cxn modelId="{D3B1071D-3DE2-4037-B2BE-C65B8236071C}" type="presParOf" srcId="{E67682E5-EDE1-4086-949E-3A6C25089647}" destId="{0F9AA857-4356-499C-A93E-E2F31D1A5401}" srcOrd="4" destOrd="0" presId="urn:microsoft.com/office/officeart/2005/8/layout/list1"/>
    <dgm:cxn modelId="{11CCCAFB-D72D-41F6-942B-B4B0AF4F3A8A}" type="presParOf" srcId="{0F9AA857-4356-499C-A93E-E2F31D1A5401}" destId="{D00F2D83-F04F-4834-BC06-59FAA2F30FB7}" srcOrd="0" destOrd="0" presId="urn:microsoft.com/office/officeart/2005/8/layout/list1"/>
    <dgm:cxn modelId="{D9B95C6D-CF7B-4392-96EB-8619EA0FBD0C}" type="presParOf" srcId="{0F9AA857-4356-499C-A93E-E2F31D1A5401}" destId="{BB1D7806-8A49-4325-8E2A-881108FC4326}" srcOrd="1" destOrd="0" presId="urn:microsoft.com/office/officeart/2005/8/layout/list1"/>
    <dgm:cxn modelId="{FB232420-6773-457D-84D6-E62C284C3775}" type="presParOf" srcId="{E67682E5-EDE1-4086-949E-3A6C25089647}" destId="{5B99BB09-9106-439A-BAA0-12D27BCA01EF}" srcOrd="5" destOrd="0" presId="urn:microsoft.com/office/officeart/2005/8/layout/list1"/>
    <dgm:cxn modelId="{34F21F36-05D2-459A-9EA4-F364FDD8EC16}" type="presParOf" srcId="{E67682E5-EDE1-4086-949E-3A6C25089647}" destId="{AF4FB7E4-969D-427C-965E-AC6CC818A76A}" srcOrd="6" destOrd="0" presId="urn:microsoft.com/office/officeart/2005/8/layout/list1"/>
    <dgm:cxn modelId="{F2BF70CB-96A2-4808-BE31-AD9995110B13}" type="presParOf" srcId="{E67682E5-EDE1-4086-949E-3A6C25089647}" destId="{AD6DC943-76E0-48A8-A94C-8C9B1D2BD113}" srcOrd="7" destOrd="0" presId="urn:microsoft.com/office/officeart/2005/8/layout/list1"/>
    <dgm:cxn modelId="{F5FA51C3-2299-43F5-93AB-5D5E7BB05D5E}" type="presParOf" srcId="{E67682E5-EDE1-4086-949E-3A6C25089647}" destId="{561B3599-FA36-4919-8FD4-34BB1B121323}" srcOrd="8" destOrd="0" presId="urn:microsoft.com/office/officeart/2005/8/layout/list1"/>
    <dgm:cxn modelId="{8E52A052-2129-4E1B-AE32-EB8176D01658}" type="presParOf" srcId="{561B3599-FA36-4919-8FD4-34BB1B121323}" destId="{9E919AF5-28C4-4990-A89D-DC242CAC799E}" srcOrd="0" destOrd="0" presId="urn:microsoft.com/office/officeart/2005/8/layout/list1"/>
    <dgm:cxn modelId="{3E5858DC-D17E-4E3F-B435-2CD5BEE75306}" type="presParOf" srcId="{561B3599-FA36-4919-8FD4-34BB1B121323}" destId="{6B92D378-7DE9-478F-A256-BFC2607E37E8}" srcOrd="1" destOrd="0" presId="urn:microsoft.com/office/officeart/2005/8/layout/list1"/>
    <dgm:cxn modelId="{0546B365-8C12-4308-AE9F-06F7C5555A45}" type="presParOf" srcId="{E67682E5-EDE1-4086-949E-3A6C25089647}" destId="{937970F8-99B7-4B0A-9C62-B3DF35902402}" srcOrd="9" destOrd="0" presId="urn:microsoft.com/office/officeart/2005/8/layout/list1"/>
    <dgm:cxn modelId="{A94BC83D-E3F0-4A96-AA40-33918A073B8C}" type="presParOf" srcId="{E67682E5-EDE1-4086-949E-3A6C25089647}" destId="{96815E34-FB79-4FE7-ADC9-8379C72375A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AAC45D-3929-4AFE-93C5-B0AC18C04CAA}"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5DB466D2-6F31-4207-AD69-BC26F145FC49}">
      <dgm:prSet phldrT="[文本]" custT="1"/>
      <dgm:spPr/>
      <dgm:t>
        <a:bodyPr spcFirstLastPara="0" vert="horz" wrap="square" lIns="197916" tIns="0" rIns="197916" bIns="0" numCol="1" spcCol="1270" anchor="ctr" anchorCtr="0"/>
        <a:lstStyle/>
        <a:p>
          <a:r>
            <a:rPr lang="zh-CN" altLang="en-US" sz="18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无符号整数</a:t>
          </a:r>
          <a:endPar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dgm:t>
    </dgm:pt>
    <dgm:pt modelId="{94C0AB34-8945-43C1-AF88-FDCDB5E95455}" type="parTrans" cxnId="{81DB9B41-6612-48B8-96A8-ED3092F2F880}">
      <dgm:prSet/>
      <dgm:spPr/>
      <dgm:t>
        <a:bodyPr/>
        <a:lstStyle/>
        <a:p>
          <a:endParaRPr lang="zh-CN" altLang="en-US" sz="1600"/>
        </a:p>
      </dgm:t>
    </dgm:pt>
    <dgm:pt modelId="{459FE29B-B58F-45D9-9BB3-BD0C67F96A3A}" type="sibTrans" cxnId="{81DB9B41-6612-48B8-96A8-ED3092F2F880}">
      <dgm:prSet/>
      <dgm:spPr/>
      <dgm:t>
        <a:bodyPr/>
        <a:lstStyle/>
        <a:p>
          <a:endParaRPr lang="zh-CN" altLang="en-US" sz="1600"/>
        </a:p>
      </dgm:t>
    </dgm:pt>
    <dgm:pt modelId="{7D226197-8691-4571-95DF-CC3D8AF75D30}">
      <dgm:prSet phldrT="[文本]"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无符号实数</a:t>
          </a:r>
          <a:endParaRPr lang="zh-CN" altLang="en-US" sz="1800" b="1" dirty="0">
            <a:effectLst>
              <a:outerShdw blurRad="38100" dist="38100" dir="2700000" algn="tl">
                <a:srgbClr val="000000">
                  <a:alpha val="43137"/>
                </a:srgbClr>
              </a:outerShdw>
            </a:effectLst>
          </a:endParaRPr>
        </a:p>
      </dgm:t>
    </dgm:pt>
    <dgm:pt modelId="{FD08F416-9027-4AD4-B69D-00E742CCF1B7}" type="parTrans" cxnId="{611A868F-6657-4182-9888-D85AE60D34B7}">
      <dgm:prSet/>
      <dgm:spPr/>
      <dgm:t>
        <a:bodyPr/>
        <a:lstStyle/>
        <a:p>
          <a:endParaRPr lang="zh-CN" altLang="en-US" sz="1600"/>
        </a:p>
      </dgm:t>
    </dgm:pt>
    <dgm:pt modelId="{C91D1AFD-6397-40F7-814F-1C067B2AE4E1}" type="sibTrans" cxnId="{611A868F-6657-4182-9888-D85AE60D34B7}">
      <dgm:prSet/>
      <dgm:spPr/>
      <dgm:t>
        <a:bodyPr/>
        <a:lstStyle/>
        <a:p>
          <a:endParaRPr lang="zh-CN" altLang="en-US" sz="1600"/>
        </a:p>
      </dgm:t>
    </dgm:pt>
    <dgm:pt modelId="{F7E3C088-1A9F-4552-98B6-470370E1240A}">
      <dgm:prSet phldrT="[文本]" custT="1"/>
      <dgm:spPr/>
      <dgm:t>
        <a:bodyPr/>
        <a:lstStyle/>
        <a:p>
          <a:r>
            <a:rPr lang="zh-CN" altLang="zh-CN" sz="1800" b="1" kern="1200" dirty="0">
              <a:solidFill>
                <a:srgbClr val="C00000"/>
              </a:solidFill>
              <a:effectLst/>
            </a:rPr>
            <a:t>〈</a:t>
          </a:r>
          <a:r>
            <a:rPr lang="zh-CN" altLang="en-US" sz="1800" b="1" kern="1200" dirty="0">
              <a:solidFill>
                <a:srgbClr val="C00000"/>
              </a:solidFill>
              <a:effectLst/>
            </a:rPr>
            <a:t>无符号整数</a:t>
          </a:r>
          <a:r>
            <a:rPr lang="zh-CN" altLang="zh-CN" sz="1800" b="1" kern="1200" dirty="0">
              <a:solidFill>
                <a:srgbClr val="C00000"/>
              </a:solidFill>
              <a:effectLst/>
            </a:rPr>
            <a:t>〉</a:t>
          </a:r>
          <a:r>
            <a:rPr lang="en-US" altLang="zh-CN" sz="1800" b="1" kern="1200" dirty="0"/>
            <a:t>→</a:t>
          </a:r>
          <a:r>
            <a:rPr lang="zh-CN" altLang="en-US" sz="1800" b="1" kern="1200" dirty="0"/>
            <a:t> </a:t>
          </a:r>
          <a:r>
            <a:rPr lang="en-US" altLang="zh-CN" sz="1800" b="1" kern="1200" dirty="0">
              <a:solidFill>
                <a:srgbClr val="10CF9B">
                  <a:lumMod val="75000"/>
                </a:srgbClr>
              </a:solidFill>
              <a:latin typeface="Courier New"/>
              <a:ea typeface="楷体"/>
              <a:cs typeface="+mn-cs"/>
            </a:rPr>
            <a:t>d</a:t>
          </a:r>
          <a:r>
            <a:rPr lang="en-US" altLang="zh-CN" sz="1800" b="1" kern="1200" dirty="0"/>
            <a:t> | </a:t>
          </a:r>
          <a:r>
            <a:rPr lang="en-US" altLang="zh-CN" sz="1800" b="1" kern="1200" dirty="0">
              <a:solidFill>
                <a:srgbClr val="10CF9B">
                  <a:lumMod val="75000"/>
                </a:srgbClr>
              </a:solidFill>
              <a:latin typeface="Courier New"/>
              <a:ea typeface="楷体"/>
              <a:cs typeface="+mn-cs"/>
            </a:rPr>
            <a:t>d</a:t>
          </a:r>
          <a:r>
            <a:rPr lang="en-US" altLang="zh-CN" sz="1800" b="1" kern="1200" dirty="0"/>
            <a:t> </a:t>
          </a:r>
          <a:r>
            <a:rPr lang="zh-CN" altLang="zh-CN" sz="1800" b="1" kern="1200" dirty="0"/>
            <a:t>〈</a:t>
          </a:r>
          <a:r>
            <a:rPr lang="zh-CN" altLang="en-US" sz="1800" b="1" kern="1200" dirty="0"/>
            <a:t>无符号整数</a:t>
          </a:r>
          <a:r>
            <a:rPr lang="zh-CN" altLang="zh-CN" sz="1800" b="1" kern="1200" dirty="0"/>
            <a:t>〉</a:t>
          </a:r>
          <a:endParaRPr lang="zh-CN" altLang="en-US" sz="1800" b="1" kern="1200" dirty="0"/>
        </a:p>
      </dgm:t>
    </dgm:pt>
    <dgm:pt modelId="{42E38400-3743-48F7-8746-3267B3CA61A9}" type="parTrans" cxnId="{2339E3E9-4752-42C5-928D-B631C027B9F5}">
      <dgm:prSet/>
      <dgm:spPr/>
      <dgm:t>
        <a:bodyPr/>
        <a:lstStyle/>
        <a:p>
          <a:endParaRPr lang="zh-CN" altLang="en-US" sz="1600"/>
        </a:p>
      </dgm:t>
    </dgm:pt>
    <dgm:pt modelId="{CA80FFF4-7A92-48CC-A726-707ECDE928D7}" type="sibTrans" cxnId="{2339E3E9-4752-42C5-928D-B631C027B9F5}">
      <dgm:prSet/>
      <dgm:spPr/>
      <dgm:t>
        <a:bodyPr/>
        <a:lstStyle/>
        <a:p>
          <a:endParaRPr lang="zh-CN" altLang="en-US" sz="1600"/>
        </a:p>
      </dgm:t>
    </dgm:pt>
    <dgm:pt modelId="{1EB54048-3FAC-41DB-8BF1-9365F81DD3AD}">
      <dgm:prSet custT="1"/>
      <dgm:spPr>
        <a:noFill/>
      </dgm:spPr>
      <dgm:t>
        <a:bodyPr/>
        <a:lstStyle/>
        <a:p>
          <a:r>
            <a:rPr lang="zh-CN" altLang="zh-CN" sz="1800" b="1" kern="1200" dirty="0"/>
            <a:t>〈</a:t>
          </a:r>
          <a:r>
            <a:rPr lang="zh-CN" altLang="en-US" sz="1800" b="1" kern="1200" dirty="0"/>
            <a:t>余留无符号数</a:t>
          </a:r>
          <a:r>
            <a:rPr lang="zh-CN" altLang="zh-CN" sz="1800" b="1" kern="1200" dirty="0"/>
            <a:t>〉</a:t>
          </a:r>
          <a:r>
            <a:rPr lang="en-US" altLang="zh-CN" sz="1800" b="1" kern="1200" dirty="0"/>
            <a:t>→	</a:t>
          </a:r>
          <a:r>
            <a:rPr lang="en-US" altLang="zh-CN" sz="1800" b="1" kern="1200" dirty="0">
              <a:solidFill>
                <a:srgbClr val="10CF9B">
                  <a:lumMod val="75000"/>
                </a:srgbClr>
              </a:solidFill>
              <a:latin typeface="Courier New"/>
              <a:ea typeface="楷体"/>
              <a:cs typeface="+mn-cs"/>
            </a:rPr>
            <a:t>d</a:t>
          </a:r>
          <a:r>
            <a:rPr lang="zh-CN" altLang="zh-CN" sz="1800" b="1" kern="1200" dirty="0"/>
            <a:t>〈</a:t>
          </a:r>
          <a:r>
            <a:rPr lang="zh-CN" altLang="en-US" sz="1800" b="1" kern="1200" dirty="0"/>
            <a:t>余留无符号数</a:t>
          </a:r>
          <a:r>
            <a:rPr lang="zh-CN" altLang="zh-CN" sz="1800" b="1" kern="1200" dirty="0"/>
            <a:t>〉</a:t>
          </a:r>
          <a:r>
            <a:rPr lang="en-US" altLang="zh-CN" sz="1800" b="1" kern="1200" dirty="0"/>
            <a:t>| .</a:t>
          </a:r>
          <a:r>
            <a:rPr lang="zh-CN" altLang="zh-CN" sz="1800" b="1" kern="1200" dirty="0"/>
            <a:t>〈</a:t>
          </a:r>
          <a:r>
            <a:rPr lang="zh-CN" altLang="en-US" sz="1800" b="1" kern="1200" dirty="0"/>
            <a:t>十进制小数</a:t>
          </a:r>
          <a:r>
            <a:rPr lang="zh-CN" altLang="zh-CN" sz="1800" b="1" kern="1200" dirty="0"/>
            <a:t>〉</a:t>
          </a:r>
          <a:r>
            <a:rPr lang="en-US" altLang="zh-CN" sz="1800" b="1" kern="1200" dirty="0"/>
            <a:t> 		| e</a:t>
          </a:r>
          <a:r>
            <a:rPr lang="zh-CN" altLang="zh-CN" sz="1800" b="1" kern="1200" dirty="0"/>
            <a:t>〈</a:t>
          </a:r>
          <a:r>
            <a:rPr lang="zh-CN" altLang="en-US" sz="1800" b="1" kern="1200" dirty="0"/>
            <a:t>指数部分 </a:t>
          </a:r>
          <a:r>
            <a:rPr lang="zh-CN" altLang="zh-CN" sz="1800" b="1" kern="1200" dirty="0"/>
            <a:t>〉</a:t>
          </a:r>
          <a:r>
            <a:rPr lang="en-US" altLang="zh-CN" sz="1800" b="1" kern="1200" dirty="0"/>
            <a:t>|  </a:t>
          </a:r>
          <a:r>
            <a:rPr lang="en-US" altLang="zh-CN" sz="1800" b="1" kern="1200" dirty="0">
              <a:sym typeface="Symbol" pitchFamily="18" charset="2"/>
            </a:rPr>
            <a:t></a:t>
          </a:r>
          <a:endParaRPr lang="en-US" altLang="zh-CN" sz="1800" b="1" kern="1200" dirty="0"/>
        </a:p>
      </dgm:t>
    </dgm:pt>
    <dgm:pt modelId="{7A30262E-BEB7-44F1-B8E6-9863A0C16F5C}" type="parTrans" cxnId="{CE0FDE9E-4466-4903-9A65-0F41B29F1308}">
      <dgm:prSet/>
      <dgm:spPr/>
      <dgm:t>
        <a:bodyPr/>
        <a:lstStyle/>
        <a:p>
          <a:endParaRPr lang="zh-CN" altLang="en-US" sz="1600"/>
        </a:p>
      </dgm:t>
    </dgm:pt>
    <dgm:pt modelId="{26F274AF-39E1-4751-8F65-DA8B3D5E2790}" type="sibTrans" cxnId="{CE0FDE9E-4466-4903-9A65-0F41B29F1308}">
      <dgm:prSet/>
      <dgm:spPr/>
      <dgm:t>
        <a:bodyPr/>
        <a:lstStyle/>
        <a:p>
          <a:endParaRPr lang="zh-CN" altLang="en-US" sz="1600"/>
        </a:p>
      </dgm:t>
    </dgm:pt>
    <dgm:pt modelId="{90665F91-17FA-4AF6-8E2D-AF1996E4144C}">
      <dgm:prSet custT="1"/>
      <dgm:spPr>
        <a:noFill/>
      </dgm:spPr>
      <dgm:t>
        <a:bodyPr/>
        <a:lstStyle/>
        <a:p>
          <a:r>
            <a:rPr lang="zh-CN" altLang="zh-CN" sz="1800" b="1" kern="1200" dirty="0"/>
            <a:t>〈</a:t>
          </a:r>
          <a:r>
            <a:rPr lang="zh-CN" altLang="en-US" sz="1800" b="1" kern="1200" dirty="0"/>
            <a:t>十进制小数</a:t>
          </a:r>
          <a:r>
            <a:rPr lang="zh-CN" altLang="zh-CN" sz="1800" b="1" kern="1200" dirty="0"/>
            <a:t>〉</a:t>
          </a:r>
          <a:r>
            <a:rPr lang="en-US" altLang="zh-CN" sz="1800" b="1" kern="1200" dirty="0"/>
            <a:t>→ </a:t>
          </a:r>
          <a:r>
            <a:rPr lang="en-US" altLang="zh-CN" sz="1800" b="1" kern="1200" dirty="0">
              <a:solidFill>
                <a:srgbClr val="10CF9B">
                  <a:lumMod val="75000"/>
                </a:srgbClr>
              </a:solidFill>
              <a:latin typeface="Courier New"/>
              <a:ea typeface="楷体"/>
              <a:cs typeface="+mn-cs"/>
            </a:rPr>
            <a:t>d</a:t>
          </a:r>
          <a:r>
            <a:rPr lang="zh-CN" altLang="zh-CN" sz="1800" b="1" kern="1200" dirty="0"/>
            <a:t>〈</a:t>
          </a:r>
          <a:r>
            <a:rPr lang="zh-CN" altLang="en-US" sz="1800" b="1" kern="1200" dirty="0"/>
            <a:t>余留十进制小数</a:t>
          </a:r>
          <a:r>
            <a:rPr lang="zh-CN" altLang="zh-CN" sz="1800" b="1" kern="1200" dirty="0"/>
            <a:t>〉</a:t>
          </a:r>
          <a:endParaRPr lang="en-US" altLang="zh-CN" sz="1800" b="1" kern="1200" dirty="0"/>
        </a:p>
      </dgm:t>
    </dgm:pt>
    <dgm:pt modelId="{773FE1BE-94C5-48D2-AF70-DBA15309301B}" type="parTrans" cxnId="{5CF6B62A-BE4D-4647-8B89-CA9D048C9C60}">
      <dgm:prSet/>
      <dgm:spPr/>
      <dgm:t>
        <a:bodyPr/>
        <a:lstStyle/>
        <a:p>
          <a:endParaRPr lang="zh-CN" altLang="en-US" sz="1600"/>
        </a:p>
      </dgm:t>
    </dgm:pt>
    <dgm:pt modelId="{B99E85F3-141F-4887-9948-E5CD616711BB}" type="sibTrans" cxnId="{5CF6B62A-BE4D-4647-8B89-CA9D048C9C60}">
      <dgm:prSet/>
      <dgm:spPr/>
      <dgm:t>
        <a:bodyPr/>
        <a:lstStyle/>
        <a:p>
          <a:endParaRPr lang="zh-CN" altLang="en-US" sz="1600"/>
        </a:p>
      </dgm:t>
    </dgm:pt>
    <dgm:pt modelId="{0C8DBA7B-77AD-4801-A564-A8B6FF116CD9}">
      <dgm:prSet custT="1"/>
      <dgm:spPr>
        <a:noFill/>
      </dgm:spPr>
      <dgm:t>
        <a:bodyPr/>
        <a:lstStyle/>
        <a:p>
          <a:r>
            <a:rPr lang="zh-CN" altLang="zh-CN" sz="1800" b="1" kern="1200" dirty="0"/>
            <a:t>〈</a:t>
          </a:r>
          <a:r>
            <a:rPr lang="zh-CN" altLang="en-US" sz="1800" b="1" kern="1200" dirty="0"/>
            <a:t>余留十进制小数</a:t>
          </a:r>
          <a:r>
            <a:rPr lang="zh-CN" altLang="zh-CN" sz="1800" b="1" kern="1200" dirty="0"/>
            <a:t>〉</a:t>
          </a:r>
          <a:r>
            <a:rPr lang="en-US" altLang="zh-CN" sz="1800" b="1" kern="1200" dirty="0"/>
            <a:t>→	 e</a:t>
          </a:r>
          <a:r>
            <a:rPr lang="zh-CN" altLang="zh-CN" sz="1800" b="1" kern="1200" dirty="0"/>
            <a:t>〈</a:t>
          </a:r>
          <a:r>
            <a:rPr lang="zh-CN" altLang="en-US" sz="1800" b="1" kern="1200" dirty="0"/>
            <a:t>指数部分</a:t>
          </a:r>
          <a:r>
            <a:rPr lang="zh-CN" altLang="zh-CN" sz="1800" b="1" kern="1200" dirty="0"/>
            <a:t>〉</a:t>
          </a:r>
          <a:r>
            <a:rPr lang="en-US" altLang="zh-CN" sz="1800" b="1" kern="1200" dirty="0"/>
            <a:t>| </a:t>
          </a:r>
          <a:r>
            <a:rPr lang="en-US" altLang="zh-CN" sz="1800" b="1" kern="1200" dirty="0">
              <a:solidFill>
                <a:srgbClr val="10CF9B">
                  <a:lumMod val="75000"/>
                </a:srgbClr>
              </a:solidFill>
              <a:latin typeface="Courier New"/>
              <a:ea typeface="楷体"/>
              <a:cs typeface="+mn-cs"/>
            </a:rPr>
            <a:t>d</a:t>
          </a:r>
          <a:r>
            <a:rPr lang="zh-CN" altLang="zh-CN" sz="1800" b="1" kern="1200" dirty="0"/>
            <a:t>〈</a:t>
          </a:r>
          <a:r>
            <a:rPr lang="zh-CN" altLang="en-US" sz="1800" b="1" kern="1200" dirty="0"/>
            <a:t>余留十进制小数</a:t>
          </a:r>
          <a:r>
            <a:rPr lang="zh-CN" altLang="zh-CN" sz="1800" b="1" kern="1200" dirty="0"/>
            <a:t>〉</a:t>
          </a:r>
          <a:r>
            <a:rPr lang="en-US" altLang="zh-CN" sz="1800" b="1" kern="1200" dirty="0"/>
            <a:t> |  </a:t>
          </a:r>
          <a:r>
            <a:rPr lang="en-US" altLang="zh-CN" sz="1800" b="1" kern="1200" dirty="0">
              <a:sym typeface="Symbol" pitchFamily="18" charset="2"/>
            </a:rPr>
            <a:t></a:t>
          </a:r>
        </a:p>
      </dgm:t>
    </dgm:pt>
    <dgm:pt modelId="{70CA7C9A-6DAE-4238-A6DD-E05659066239}" type="parTrans" cxnId="{19910E31-8060-4BF7-A443-F139620B2680}">
      <dgm:prSet/>
      <dgm:spPr/>
      <dgm:t>
        <a:bodyPr/>
        <a:lstStyle/>
        <a:p>
          <a:endParaRPr lang="zh-CN" altLang="en-US" sz="1600"/>
        </a:p>
      </dgm:t>
    </dgm:pt>
    <dgm:pt modelId="{3D1BF2F9-A4C5-44F1-8525-1280A8F7B642}" type="sibTrans" cxnId="{19910E31-8060-4BF7-A443-F139620B2680}">
      <dgm:prSet/>
      <dgm:spPr/>
      <dgm:t>
        <a:bodyPr/>
        <a:lstStyle/>
        <a:p>
          <a:endParaRPr lang="zh-CN" altLang="en-US" sz="1600"/>
        </a:p>
      </dgm:t>
    </dgm:pt>
    <dgm:pt modelId="{3687E44C-A860-4B61-B4A6-9CF3B6B01CA6}">
      <dgm:prSet custT="1"/>
      <dgm:spPr>
        <a:noFill/>
      </dgm:spPr>
      <dgm:t>
        <a:bodyPr/>
        <a:lstStyle/>
        <a:p>
          <a:r>
            <a:rPr lang="zh-CN" altLang="zh-CN" sz="1800" b="1" kern="1200" dirty="0"/>
            <a:t>〈</a:t>
          </a:r>
          <a:r>
            <a:rPr lang="zh-CN" altLang="en-US" sz="1800" b="1" kern="1200" dirty="0"/>
            <a:t>指数部分</a:t>
          </a:r>
          <a:r>
            <a:rPr lang="zh-CN" altLang="zh-CN" sz="1800" b="1" kern="1200" dirty="0"/>
            <a:t>〉</a:t>
          </a:r>
          <a:r>
            <a:rPr lang="en-US" altLang="zh-CN" sz="1800" b="1" kern="1200" dirty="0"/>
            <a:t>→ </a:t>
          </a:r>
          <a:r>
            <a:rPr lang="en-US" altLang="zh-CN" sz="1800" b="1" kern="1200" dirty="0">
              <a:solidFill>
                <a:srgbClr val="10CF9B">
                  <a:lumMod val="75000"/>
                </a:srgbClr>
              </a:solidFill>
              <a:latin typeface="Courier New"/>
              <a:ea typeface="楷体"/>
              <a:cs typeface="+mn-cs"/>
            </a:rPr>
            <a:t>d</a:t>
          </a:r>
          <a:r>
            <a:rPr lang="en-US" altLang="zh-CN" sz="1800" b="1" kern="1200" dirty="0"/>
            <a:t> </a:t>
          </a:r>
          <a:r>
            <a:rPr lang="zh-CN" altLang="zh-CN" sz="1800" b="1" kern="1200" dirty="0"/>
            <a:t>〈</a:t>
          </a:r>
          <a:r>
            <a:rPr lang="zh-CN" altLang="en-US" sz="1800" b="1" kern="1200" dirty="0"/>
            <a:t>余留整指数</a:t>
          </a:r>
          <a:r>
            <a:rPr lang="zh-CN" altLang="zh-CN" sz="1800" b="1" kern="1200" dirty="0"/>
            <a:t>〉</a:t>
          </a:r>
          <a:r>
            <a:rPr lang="en-US" altLang="zh-CN" sz="1800" b="1" kern="1200" dirty="0"/>
            <a:t>|  s </a:t>
          </a:r>
          <a:r>
            <a:rPr lang="zh-CN" altLang="zh-CN" sz="1800" b="1" kern="1200" dirty="0"/>
            <a:t>〈</a:t>
          </a:r>
          <a:r>
            <a:rPr lang="zh-CN" altLang="en-US" sz="1800" b="1" kern="1200" dirty="0"/>
            <a:t>整指数</a:t>
          </a:r>
          <a:r>
            <a:rPr lang="zh-CN" altLang="zh-CN" sz="1800" b="1" kern="1200" dirty="0"/>
            <a:t>〉</a:t>
          </a:r>
          <a:endParaRPr lang="en-US" altLang="zh-CN" sz="1800" b="1" kern="1200" dirty="0"/>
        </a:p>
      </dgm:t>
    </dgm:pt>
    <dgm:pt modelId="{76CDB869-8986-463A-A756-64BE91257C5D}" type="parTrans" cxnId="{77C7723D-0B07-4592-9CF7-9E06F786E80F}">
      <dgm:prSet/>
      <dgm:spPr/>
      <dgm:t>
        <a:bodyPr/>
        <a:lstStyle/>
        <a:p>
          <a:endParaRPr lang="zh-CN" altLang="en-US" sz="1600"/>
        </a:p>
      </dgm:t>
    </dgm:pt>
    <dgm:pt modelId="{23424BE5-D591-4C79-B09C-4D51B37EE23B}" type="sibTrans" cxnId="{77C7723D-0B07-4592-9CF7-9E06F786E80F}">
      <dgm:prSet/>
      <dgm:spPr/>
      <dgm:t>
        <a:bodyPr/>
        <a:lstStyle/>
        <a:p>
          <a:endParaRPr lang="zh-CN" altLang="en-US" sz="1600"/>
        </a:p>
      </dgm:t>
    </dgm:pt>
    <dgm:pt modelId="{10B7082B-5BBF-477B-9178-34028B24BCA5}">
      <dgm:prSet custT="1"/>
      <dgm:spPr>
        <a:noFill/>
      </dgm:spPr>
      <dgm:t>
        <a:bodyPr/>
        <a:lstStyle/>
        <a:p>
          <a:r>
            <a:rPr lang="zh-CN" altLang="zh-CN" sz="1800" b="1" kern="1200" dirty="0"/>
            <a:t>〈</a:t>
          </a:r>
          <a:r>
            <a:rPr lang="zh-CN" altLang="en-US" sz="1800" b="1" kern="1200" dirty="0"/>
            <a:t>整指数</a:t>
          </a:r>
          <a:r>
            <a:rPr lang="zh-CN" altLang="zh-CN" sz="1800" b="1" kern="1200" dirty="0"/>
            <a:t>〉</a:t>
          </a:r>
          <a:r>
            <a:rPr lang="en-US" altLang="zh-CN" sz="1800" b="1" kern="1200" dirty="0"/>
            <a:t>→	 </a:t>
          </a:r>
          <a:r>
            <a:rPr lang="en-US" altLang="zh-CN" sz="1800" b="1" kern="1200" dirty="0">
              <a:solidFill>
                <a:srgbClr val="10CF9B">
                  <a:lumMod val="75000"/>
                </a:srgbClr>
              </a:solidFill>
              <a:latin typeface="Courier New"/>
              <a:ea typeface="楷体"/>
              <a:cs typeface="+mn-cs"/>
            </a:rPr>
            <a:t>d</a:t>
          </a:r>
          <a:r>
            <a:rPr lang="en-US" altLang="zh-CN" sz="1800" b="1" kern="1200" dirty="0"/>
            <a:t> </a:t>
          </a:r>
          <a:r>
            <a:rPr lang="zh-CN" altLang="zh-CN" sz="1800" b="1" kern="1200" dirty="0"/>
            <a:t>〈</a:t>
          </a:r>
          <a:r>
            <a:rPr lang="zh-CN" altLang="en-US" sz="1800" b="1" kern="1200" dirty="0"/>
            <a:t>余留整指数</a:t>
          </a:r>
          <a:r>
            <a:rPr lang="zh-CN" altLang="zh-CN" sz="1800" b="1" kern="1200" dirty="0"/>
            <a:t>〉</a:t>
          </a:r>
          <a:endParaRPr lang="en-US" altLang="zh-CN" sz="1800" b="1" kern="1200" dirty="0"/>
        </a:p>
      </dgm:t>
    </dgm:pt>
    <dgm:pt modelId="{7EF8B48D-F5C0-4DCF-AD97-21D9A6AFB2F9}" type="parTrans" cxnId="{ACA5A52F-72D7-43F5-B0A4-549F3CAE9667}">
      <dgm:prSet/>
      <dgm:spPr/>
      <dgm:t>
        <a:bodyPr/>
        <a:lstStyle/>
        <a:p>
          <a:endParaRPr lang="zh-CN" altLang="en-US" sz="1600"/>
        </a:p>
      </dgm:t>
    </dgm:pt>
    <dgm:pt modelId="{37D909D1-E4D2-4031-A7C7-AAC918B9F731}" type="sibTrans" cxnId="{ACA5A52F-72D7-43F5-B0A4-549F3CAE9667}">
      <dgm:prSet/>
      <dgm:spPr/>
      <dgm:t>
        <a:bodyPr/>
        <a:lstStyle/>
        <a:p>
          <a:endParaRPr lang="zh-CN" altLang="en-US" sz="1600"/>
        </a:p>
      </dgm:t>
    </dgm:pt>
    <dgm:pt modelId="{53695926-9FED-4C45-B67A-2CFC49796A09}">
      <dgm:prSet custT="1"/>
      <dgm:spPr>
        <a:noFill/>
      </dgm:spPr>
      <dgm:t>
        <a:bodyPr/>
        <a:lstStyle/>
        <a:p>
          <a:r>
            <a:rPr lang="zh-CN" altLang="zh-CN" sz="1800" b="1" kern="1200" dirty="0"/>
            <a:t>〈</a:t>
          </a:r>
          <a:r>
            <a:rPr lang="zh-CN" altLang="en-US" sz="1800" b="1" kern="1200" dirty="0"/>
            <a:t>余留整指数</a:t>
          </a:r>
          <a:r>
            <a:rPr lang="zh-CN" altLang="zh-CN" sz="1800" b="1" kern="1200" dirty="0"/>
            <a:t>〉</a:t>
          </a:r>
          <a:r>
            <a:rPr lang="en-US" altLang="zh-CN" sz="1800" b="1" kern="1200" dirty="0"/>
            <a:t>→ </a:t>
          </a:r>
          <a:r>
            <a:rPr lang="en-US" altLang="zh-CN" sz="1800" b="1" kern="1200" dirty="0">
              <a:solidFill>
                <a:srgbClr val="10CF9B">
                  <a:lumMod val="75000"/>
                </a:srgbClr>
              </a:solidFill>
              <a:latin typeface="Courier New"/>
              <a:ea typeface="楷体"/>
              <a:cs typeface="+mn-cs"/>
            </a:rPr>
            <a:t>d</a:t>
          </a:r>
          <a:r>
            <a:rPr lang="en-US" altLang="zh-CN" sz="1800" b="1" kern="1200" dirty="0"/>
            <a:t> </a:t>
          </a:r>
          <a:r>
            <a:rPr lang="zh-CN" altLang="zh-CN" sz="1800" b="1" kern="1200" dirty="0"/>
            <a:t>〈</a:t>
          </a:r>
          <a:r>
            <a:rPr lang="zh-CN" altLang="en-US" sz="1800" b="1" kern="1200" dirty="0"/>
            <a:t>余留整指数</a:t>
          </a:r>
          <a:r>
            <a:rPr lang="zh-CN" altLang="zh-CN" sz="1800" b="1" kern="1200" dirty="0"/>
            <a:t>〉</a:t>
          </a:r>
          <a:r>
            <a:rPr lang="en-US" altLang="zh-CN" sz="1800" b="1" kern="1200" dirty="0"/>
            <a:t>|  </a:t>
          </a:r>
          <a:r>
            <a:rPr lang="en-US" altLang="zh-CN" sz="1800" b="1" kern="1200" dirty="0">
              <a:sym typeface="Symbol" pitchFamily="18" charset="2"/>
            </a:rPr>
            <a:t></a:t>
          </a:r>
        </a:p>
      </dgm:t>
    </dgm:pt>
    <dgm:pt modelId="{5403094A-AE84-4CC9-8DBB-B32553D1E7EB}" type="parTrans" cxnId="{83FB0A9E-AAC1-44A2-B966-ABB5F95595A7}">
      <dgm:prSet/>
      <dgm:spPr/>
      <dgm:t>
        <a:bodyPr/>
        <a:lstStyle/>
        <a:p>
          <a:endParaRPr lang="zh-CN" altLang="en-US" sz="1600"/>
        </a:p>
      </dgm:t>
    </dgm:pt>
    <dgm:pt modelId="{E3EFD1D4-F8A0-4AAD-BFCF-54CB4076C1C9}" type="sibTrans" cxnId="{83FB0A9E-AAC1-44A2-B966-ABB5F95595A7}">
      <dgm:prSet/>
      <dgm:spPr/>
      <dgm:t>
        <a:bodyPr/>
        <a:lstStyle/>
        <a:p>
          <a:endParaRPr lang="zh-CN" altLang="en-US" sz="1600"/>
        </a:p>
      </dgm:t>
    </dgm:pt>
    <dgm:pt modelId="{F2FA2A91-45DB-430E-9C2B-A0B392617D30}">
      <dgm:prSet custT="1"/>
      <dgm:spPr>
        <a:noFill/>
      </dgm:spPr>
      <dgm:t>
        <a:bodyPr/>
        <a:lstStyle/>
        <a:p>
          <a:r>
            <a:rPr lang="en-US" altLang="zh-CN" sz="1800" b="1" kern="1200" dirty="0"/>
            <a:t>s→ + | - </a:t>
          </a:r>
        </a:p>
      </dgm:t>
    </dgm:pt>
    <dgm:pt modelId="{9F76431C-6CC4-44CB-9893-F7CB836326DD}" type="parTrans" cxnId="{8EC67A2D-F833-45FF-823A-B36E41A89EEC}">
      <dgm:prSet/>
      <dgm:spPr/>
      <dgm:t>
        <a:bodyPr/>
        <a:lstStyle/>
        <a:p>
          <a:endParaRPr lang="zh-CN" altLang="en-US" sz="1600"/>
        </a:p>
      </dgm:t>
    </dgm:pt>
    <dgm:pt modelId="{10836A93-E768-4984-A1D8-7BC62B10E1F3}" type="sibTrans" cxnId="{8EC67A2D-F833-45FF-823A-B36E41A89EEC}">
      <dgm:prSet/>
      <dgm:spPr/>
      <dgm:t>
        <a:bodyPr/>
        <a:lstStyle/>
        <a:p>
          <a:endParaRPr lang="zh-CN" altLang="en-US" sz="1600"/>
        </a:p>
      </dgm:t>
    </dgm:pt>
    <dgm:pt modelId="{267C2543-FC9C-4980-8AB2-AA5B21837513}">
      <dgm:prSet phldrT="[文本]" custT="1"/>
      <dgm:spPr>
        <a:noFill/>
      </dgm:spPr>
      <dgm:t>
        <a:bodyPr/>
        <a:lstStyle/>
        <a:p>
          <a:pPr>
            <a:buFont typeface="Arial" panose="020B0604020202020204" pitchFamily="34" charset="0"/>
            <a:buChar char="•"/>
          </a:pPr>
          <a:r>
            <a:rPr lang="zh-CN" altLang="zh-CN" sz="1800" b="1" kern="1200" dirty="0">
              <a:solidFill>
                <a:srgbClr val="C00000"/>
              </a:solidFill>
              <a:latin typeface="Courier New"/>
              <a:ea typeface="楷体"/>
              <a:cs typeface="+mn-cs"/>
            </a:rPr>
            <a:t>〈</a:t>
          </a:r>
          <a:r>
            <a:rPr lang="zh-CN" altLang="en-US" sz="1800" b="1" kern="1200" dirty="0">
              <a:solidFill>
                <a:srgbClr val="C00000"/>
              </a:solidFill>
              <a:latin typeface="Courier New"/>
              <a:ea typeface="楷体"/>
              <a:cs typeface="+mn-cs"/>
            </a:rPr>
            <a:t>无符号实数</a:t>
          </a:r>
          <a:r>
            <a:rPr lang="zh-CN" altLang="zh-CN" sz="1800" b="1" kern="1200" dirty="0">
              <a:solidFill>
                <a:srgbClr val="C00000"/>
              </a:solidFill>
              <a:latin typeface="Courier New"/>
              <a:ea typeface="楷体"/>
              <a:cs typeface="+mn-cs"/>
            </a:rPr>
            <a:t>〉</a:t>
          </a:r>
          <a:r>
            <a:rPr lang="en-US" altLang="zh-CN" sz="1800" b="1" kern="1200" dirty="0"/>
            <a:t>→ </a:t>
          </a:r>
          <a:r>
            <a:rPr lang="en-US" altLang="zh-CN" sz="1800" b="1" kern="1200" dirty="0">
              <a:solidFill>
                <a:srgbClr val="10CF9B">
                  <a:lumMod val="75000"/>
                </a:srgbClr>
              </a:solidFill>
              <a:latin typeface="Courier New"/>
              <a:ea typeface="楷体"/>
              <a:cs typeface="+mn-cs"/>
            </a:rPr>
            <a:t>d</a:t>
          </a:r>
          <a:r>
            <a:rPr lang="zh-CN" altLang="zh-CN" sz="1800" b="1" kern="1200" dirty="0"/>
            <a:t>〈</a:t>
          </a:r>
          <a:r>
            <a:rPr lang="zh-CN" altLang="en-US" sz="1800" b="1" kern="1200" dirty="0"/>
            <a:t>余留无符号数</a:t>
          </a:r>
          <a:r>
            <a:rPr lang="zh-CN" altLang="zh-CN" sz="1800" b="1" kern="1200" dirty="0"/>
            <a:t>〉</a:t>
          </a:r>
          <a:r>
            <a:rPr lang="en-US" altLang="zh-CN" sz="1800" b="1" kern="1200" dirty="0"/>
            <a:t>| .</a:t>
          </a:r>
          <a:r>
            <a:rPr lang="zh-CN" altLang="zh-CN" sz="1800" b="1" kern="1200" dirty="0"/>
            <a:t>〈</a:t>
          </a:r>
          <a:r>
            <a:rPr lang="zh-CN" altLang="en-US" sz="1800" b="1" kern="1200" dirty="0"/>
            <a:t>十进制小数</a:t>
          </a:r>
          <a:r>
            <a:rPr lang="zh-CN" altLang="zh-CN" sz="1800" b="1" kern="1200" dirty="0"/>
            <a:t>〉</a:t>
          </a:r>
          <a:r>
            <a:rPr lang="en-US" altLang="zh-CN" sz="1800" b="1" kern="1200" dirty="0"/>
            <a:t> | </a:t>
          </a:r>
          <a:br>
            <a:rPr lang="en-US" altLang="zh-CN" sz="1800" b="1" kern="1200" dirty="0"/>
          </a:br>
          <a:r>
            <a:rPr lang="en-US" altLang="zh-CN" sz="1800" b="1" kern="1200" dirty="0"/>
            <a:t>		   e</a:t>
          </a:r>
          <a:r>
            <a:rPr lang="zh-CN" altLang="zh-CN" sz="1800" b="1" kern="1200" dirty="0"/>
            <a:t>〈</a:t>
          </a:r>
          <a:r>
            <a:rPr lang="zh-CN" altLang="en-US" sz="1800" b="1" kern="1200" dirty="0"/>
            <a:t>指数部分 </a:t>
          </a:r>
          <a:r>
            <a:rPr lang="zh-CN" altLang="zh-CN" sz="1800" b="1" kern="1200" dirty="0"/>
            <a:t>〉</a:t>
          </a:r>
          <a:endParaRPr lang="en-US" altLang="zh-CN" sz="1800" b="1" kern="1200" dirty="0"/>
        </a:p>
      </dgm:t>
    </dgm:pt>
    <dgm:pt modelId="{D59CD01D-C0EE-4F5C-97DF-5EAE6F0F33B1}" type="parTrans" cxnId="{AE6E231D-B196-4E55-BE2A-A9C3F6B42861}">
      <dgm:prSet/>
      <dgm:spPr/>
      <dgm:t>
        <a:bodyPr/>
        <a:lstStyle/>
        <a:p>
          <a:endParaRPr lang="zh-CN" altLang="en-US"/>
        </a:p>
      </dgm:t>
    </dgm:pt>
    <dgm:pt modelId="{5682E527-73BB-42F0-B044-F878714588E5}" type="sibTrans" cxnId="{AE6E231D-B196-4E55-BE2A-A9C3F6B42861}">
      <dgm:prSet/>
      <dgm:spPr/>
      <dgm:t>
        <a:bodyPr/>
        <a:lstStyle/>
        <a:p>
          <a:endParaRPr lang="zh-CN" altLang="en-US"/>
        </a:p>
      </dgm:t>
    </dgm:pt>
    <dgm:pt modelId="{E67682E5-EDE1-4086-949E-3A6C25089647}" type="pres">
      <dgm:prSet presAssocID="{14AAC45D-3929-4AFE-93C5-B0AC18C04CAA}" presName="linear" presStyleCnt="0">
        <dgm:presLayoutVars>
          <dgm:dir/>
          <dgm:animLvl val="lvl"/>
          <dgm:resizeHandles val="exact"/>
        </dgm:presLayoutVars>
      </dgm:prSet>
      <dgm:spPr/>
    </dgm:pt>
    <dgm:pt modelId="{5D6F2191-F885-453D-B0B1-5B64F3EEDEBC}" type="pres">
      <dgm:prSet presAssocID="{5DB466D2-6F31-4207-AD69-BC26F145FC49}" presName="parentLin" presStyleCnt="0"/>
      <dgm:spPr/>
    </dgm:pt>
    <dgm:pt modelId="{7E490163-3F5A-4B1F-A594-FC63F6123AEB}" type="pres">
      <dgm:prSet presAssocID="{5DB466D2-6F31-4207-AD69-BC26F145FC49}" presName="parentLeftMargin" presStyleLbl="node1" presStyleIdx="0" presStyleCnt="2"/>
      <dgm:spPr/>
    </dgm:pt>
    <dgm:pt modelId="{1E532544-8009-42B8-88CB-071B75F88EA8}" type="pres">
      <dgm:prSet presAssocID="{5DB466D2-6F31-4207-AD69-BC26F145FC49}" presName="parentText" presStyleLbl="node1" presStyleIdx="0" presStyleCnt="2">
        <dgm:presLayoutVars>
          <dgm:chMax val="0"/>
          <dgm:bulletEnabled val="1"/>
        </dgm:presLayoutVars>
      </dgm:prSet>
      <dgm:spPr>
        <a:xfrm>
          <a:off x="374015" y="85633"/>
          <a:ext cx="5236210" cy="708480"/>
        </a:xfrm>
        <a:prstGeom prst="roundRect">
          <a:avLst/>
        </a:prstGeom>
      </dgm:spPr>
    </dgm:pt>
    <dgm:pt modelId="{471904C8-0CBB-4D03-BD2A-BA3BB4A20250}" type="pres">
      <dgm:prSet presAssocID="{5DB466D2-6F31-4207-AD69-BC26F145FC49}" presName="negativeSpace" presStyleCnt="0"/>
      <dgm:spPr/>
    </dgm:pt>
    <dgm:pt modelId="{E817CAF1-BF34-4930-8955-775F2AC2AD33}" type="pres">
      <dgm:prSet presAssocID="{5DB466D2-6F31-4207-AD69-BC26F145FC49}" presName="childText" presStyleLbl="conFgAcc1" presStyleIdx="0" presStyleCnt="2">
        <dgm:presLayoutVars>
          <dgm:bulletEnabled val="1"/>
        </dgm:presLayoutVars>
      </dgm:prSet>
      <dgm:spPr/>
    </dgm:pt>
    <dgm:pt modelId="{86CFCD34-1E05-4558-83D1-56ED1B6D253F}" type="pres">
      <dgm:prSet presAssocID="{459FE29B-B58F-45D9-9BB3-BD0C67F96A3A}" presName="spaceBetweenRectangles" presStyleCnt="0"/>
      <dgm:spPr/>
    </dgm:pt>
    <dgm:pt modelId="{0F9AA857-4356-499C-A93E-E2F31D1A5401}" type="pres">
      <dgm:prSet presAssocID="{7D226197-8691-4571-95DF-CC3D8AF75D30}" presName="parentLin" presStyleCnt="0"/>
      <dgm:spPr/>
    </dgm:pt>
    <dgm:pt modelId="{D00F2D83-F04F-4834-BC06-59FAA2F30FB7}" type="pres">
      <dgm:prSet presAssocID="{7D226197-8691-4571-95DF-CC3D8AF75D30}" presName="parentLeftMargin" presStyleLbl="node1" presStyleIdx="0" presStyleCnt="2"/>
      <dgm:spPr/>
    </dgm:pt>
    <dgm:pt modelId="{BB1D7806-8A49-4325-8E2A-881108FC4326}" type="pres">
      <dgm:prSet presAssocID="{7D226197-8691-4571-95DF-CC3D8AF75D30}" presName="parentText" presStyleLbl="node1" presStyleIdx="1" presStyleCnt="2">
        <dgm:presLayoutVars>
          <dgm:chMax val="0"/>
          <dgm:bulletEnabled val="1"/>
        </dgm:presLayoutVars>
      </dgm:prSet>
      <dgm:spPr/>
    </dgm:pt>
    <dgm:pt modelId="{5B99BB09-9106-439A-BAA0-12D27BCA01EF}" type="pres">
      <dgm:prSet presAssocID="{7D226197-8691-4571-95DF-CC3D8AF75D30}" presName="negativeSpace" presStyleCnt="0"/>
      <dgm:spPr/>
    </dgm:pt>
    <dgm:pt modelId="{AF4FB7E4-969D-427C-965E-AC6CC818A76A}" type="pres">
      <dgm:prSet presAssocID="{7D226197-8691-4571-95DF-CC3D8AF75D30}" presName="childText" presStyleLbl="conFgAcc1" presStyleIdx="1" presStyleCnt="2">
        <dgm:presLayoutVars>
          <dgm:bulletEnabled val="1"/>
        </dgm:presLayoutVars>
      </dgm:prSet>
      <dgm:spPr/>
    </dgm:pt>
  </dgm:ptLst>
  <dgm:cxnLst>
    <dgm:cxn modelId="{BF535D0E-E467-4E94-9F2F-2AD293EEA494}" type="presOf" srcId="{F2FA2A91-45DB-430E-9C2B-A0B392617D30}" destId="{AF4FB7E4-969D-427C-965E-AC6CC818A76A}" srcOrd="0" destOrd="7" presId="urn:microsoft.com/office/officeart/2005/8/layout/list1"/>
    <dgm:cxn modelId="{AE6E231D-B196-4E55-BE2A-A9C3F6B42861}" srcId="{7D226197-8691-4571-95DF-CC3D8AF75D30}" destId="{267C2543-FC9C-4980-8AB2-AA5B21837513}" srcOrd="0" destOrd="0" parTransId="{D59CD01D-C0EE-4F5C-97DF-5EAE6F0F33B1}" sibTransId="{5682E527-73BB-42F0-B044-F878714588E5}"/>
    <dgm:cxn modelId="{F7C1B023-6DCD-40DB-8F8C-853A3E17F92A}" type="presOf" srcId="{1EB54048-3FAC-41DB-8BF1-9365F81DD3AD}" destId="{AF4FB7E4-969D-427C-965E-AC6CC818A76A}" srcOrd="0" destOrd="1" presId="urn:microsoft.com/office/officeart/2005/8/layout/list1"/>
    <dgm:cxn modelId="{5CF6B62A-BE4D-4647-8B89-CA9D048C9C60}" srcId="{7D226197-8691-4571-95DF-CC3D8AF75D30}" destId="{90665F91-17FA-4AF6-8E2D-AF1996E4144C}" srcOrd="2" destOrd="0" parTransId="{773FE1BE-94C5-48D2-AF70-DBA15309301B}" sibTransId="{B99E85F3-141F-4887-9948-E5CD616711BB}"/>
    <dgm:cxn modelId="{8EC67A2D-F833-45FF-823A-B36E41A89EEC}" srcId="{7D226197-8691-4571-95DF-CC3D8AF75D30}" destId="{F2FA2A91-45DB-430E-9C2B-A0B392617D30}" srcOrd="7" destOrd="0" parTransId="{9F76431C-6CC4-44CB-9893-F7CB836326DD}" sibTransId="{10836A93-E768-4984-A1D8-7BC62B10E1F3}"/>
    <dgm:cxn modelId="{5E315D2F-434D-4C6C-AA28-088E201171A2}" type="presOf" srcId="{5DB466D2-6F31-4207-AD69-BC26F145FC49}" destId="{1E532544-8009-42B8-88CB-071B75F88EA8}" srcOrd="1" destOrd="0" presId="urn:microsoft.com/office/officeart/2005/8/layout/list1"/>
    <dgm:cxn modelId="{ACA5A52F-72D7-43F5-B0A4-549F3CAE9667}" srcId="{7D226197-8691-4571-95DF-CC3D8AF75D30}" destId="{10B7082B-5BBF-477B-9178-34028B24BCA5}" srcOrd="5" destOrd="0" parTransId="{7EF8B48D-F5C0-4DCF-AD97-21D9A6AFB2F9}" sibTransId="{37D909D1-E4D2-4031-A7C7-AAC918B9F731}"/>
    <dgm:cxn modelId="{19910E31-8060-4BF7-A443-F139620B2680}" srcId="{7D226197-8691-4571-95DF-CC3D8AF75D30}" destId="{0C8DBA7B-77AD-4801-A564-A8B6FF116CD9}" srcOrd="3" destOrd="0" parTransId="{70CA7C9A-6DAE-4238-A6DD-E05659066239}" sibTransId="{3D1BF2F9-A4C5-44F1-8525-1280A8F7B642}"/>
    <dgm:cxn modelId="{77C7723D-0B07-4592-9CF7-9E06F786E80F}" srcId="{7D226197-8691-4571-95DF-CC3D8AF75D30}" destId="{3687E44C-A860-4B61-B4A6-9CF3B6B01CA6}" srcOrd="4" destOrd="0" parTransId="{76CDB869-8986-463A-A756-64BE91257C5D}" sibTransId="{23424BE5-D591-4C79-B09C-4D51B37EE23B}"/>
    <dgm:cxn modelId="{81DB9B41-6612-48B8-96A8-ED3092F2F880}" srcId="{14AAC45D-3929-4AFE-93C5-B0AC18C04CAA}" destId="{5DB466D2-6F31-4207-AD69-BC26F145FC49}" srcOrd="0" destOrd="0" parTransId="{94C0AB34-8945-43C1-AF88-FDCDB5E95455}" sibTransId="{459FE29B-B58F-45D9-9BB3-BD0C67F96A3A}"/>
    <dgm:cxn modelId="{11C74562-738B-412C-89FF-C7365ACB91B0}" type="presOf" srcId="{53695926-9FED-4C45-B67A-2CFC49796A09}" destId="{AF4FB7E4-969D-427C-965E-AC6CC818A76A}" srcOrd="0" destOrd="6" presId="urn:microsoft.com/office/officeart/2005/8/layout/list1"/>
    <dgm:cxn modelId="{0374A062-8279-4C1C-9E41-87F8BA671FFF}" type="presOf" srcId="{5DB466D2-6F31-4207-AD69-BC26F145FC49}" destId="{7E490163-3F5A-4B1F-A594-FC63F6123AEB}" srcOrd="0" destOrd="0" presId="urn:microsoft.com/office/officeart/2005/8/layout/list1"/>
    <dgm:cxn modelId="{04761D44-8636-4D29-8CC0-0DE7ECDF45A4}" type="presOf" srcId="{3687E44C-A860-4B61-B4A6-9CF3B6B01CA6}" destId="{AF4FB7E4-969D-427C-965E-AC6CC818A76A}" srcOrd="0" destOrd="4" presId="urn:microsoft.com/office/officeart/2005/8/layout/list1"/>
    <dgm:cxn modelId="{49A1146B-6E13-4BB1-8FC6-FAA5B0A8567B}" type="presOf" srcId="{7D226197-8691-4571-95DF-CC3D8AF75D30}" destId="{D00F2D83-F04F-4834-BC06-59FAA2F30FB7}" srcOrd="0" destOrd="0" presId="urn:microsoft.com/office/officeart/2005/8/layout/list1"/>
    <dgm:cxn modelId="{BC8D5A4D-D68D-4236-B5D5-7E23CA764273}" type="presOf" srcId="{10B7082B-5BBF-477B-9178-34028B24BCA5}" destId="{AF4FB7E4-969D-427C-965E-AC6CC818A76A}" srcOrd="0" destOrd="5" presId="urn:microsoft.com/office/officeart/2005/8/layout/list1"/>
    <dgm:cxn modelId="{CC0AE658-3EE6-4E14-8C74-E4EE368055AF}" type="presOf" srcId="{267C2543-FC9C-4980-8AB2-AA5B21837513}" destId="{AF4FB7E4-969D-427C-965E-AC6CC818A76A}" srcOrd="0" destOrd="0" presId="urn:microsoft.com/office/officeart/2005/8/layout/list1"/>
    <dgm:cxn modelId="{611A868F-6657-4182-9888-D85AE60D34B7}" srcId="{14AAC45D-3929-4AFE-93C5-B0AC18C04CAA}" destId="{7D226197-8691-4571-95DF-CC3D8AF75D30}" srcOrd="1" destOrd="0" parTransId="{FD08F416-9027-4AD4-B69D-00E742CCF1B7}" sibTransId="{C91D1AFD-6397-40F7-814F-1C067B2AE4E1}"/>
    <dgm:cxn modelId="{D7B1CE99-9EFE-4587-8C77-D19D95B8D044}" type="presOf" srcId="{14AAC45D-3929-4AFE-93C5-B0AC18C04CAA}" destId="{E67682E5-EDE1-4086-949E-3A6C25089647}" srcOrd="0" destOrd="0" presId="urn:microsoft.com/office/officeart/2005/8/layout/list1"/>
    <dgm:cxn modelId="{83FB0A9E-AAC1-44A2-B966-ABB5F95595A7}" srcId="{7D226197-8691-4571-95DF-CC3D8AF75D30}" destId="{53695926-9FED-4C45-B67A-2CFC49796A09}" srcOrd="6" destOrd="0" parTransId="{5403094A-AE84-4CC9-8DBB-B32553D1E7EB}" sibTransId="{E3EFD1D4-F8A0-4AAD-BFCF-54CB4076C1C9}"/>
    <dgm:cxn modelId="{CE0FDE9E-4466-4903-9A65-0F41B29F1308}" srcId="{7D226197-8691-4571-95DF-CC3D8AF75D30}" destId="{1EB54048-3FAC-41DB-8BF1-9365F81DD3AD}" srcOrd="1" destOrd="0" parTransId="{7A30262E-BEB7-44F1-B8E6-9863A0C16F5C}" sibTransId="{26F274AF-39E1-4751-8F65-DA8B3D5E2790}"/>
    <dgm:cxn modelId="{268492AB-8840-4169-803B-AEAE538C7785}" type="presOf" srcId="{7D226197-8691-4571-95DF-CC3D8AF75D30}" destId="{BB1D7806-8A49-4325-8E2A-881108FC4326}" srcOrd="1" destOrd="0" presId="urn:microsoft.com/office/officeart/2005/8/layout/list1"/>
    <dgm:cxn modelId="{71571CAC-91BB-47E4-9CC3-973551228294}" type="presOf" srcId="{90665F91-17FA-4AF6-8E2D-AF1996E4144C}" destId="{AF4FB7E4-969D-427C-965E-AC6CC818A76A}" srcOrd="0" destOrd="2" presId="urn:microsoft.com/office/officeart/2005/8/layout/list1"/>
    <dgm:cxn modelId="{8E78A7C1-FA41-4AE3-BFE6-47E1C3FEF93F}" type="presOf" srcId="{F7E3C088-1A9F-4552-98B6-470370E1240A}" destId="{E817CAF1-BF34-4930-8955-775F2AC2AD33}" srcOrd="0" destOrd="0" presId="urn:microsoft.com/office/officeart/2005/8/layout/list1"/>
    <dgm:cxn modelId="{2339E3E9-4752-42C5-928D-B631C027B9F5}" srcId="{5DB466D2-6F31-4207-AD69-BC26F145FC49}" destId="{F7E3C088-1A9F-4552-98B6-470370E1240A}" srcOrd="0" destOrd="0" parTransId="{42E38400-3743-48F7-8746-3267B3CA61A9}" sibTransId="{CA80FFF4-7A92-48CC-A726-707ECDE928D7}"/>
    <dgm:cxn modelId="{4CA5AEFF-5599-4BA3-97C7-D90FD16E731D}" type="presOf" srcId="{0C8DBA7B-77AD-4801-A564-A8B6FF116CD9}" destId="{AF4FB7E4-969D-427C-965E-AC6CC818A76A}" srcOrd="0" destOrd="3" presId="urn:microsoft.com/office/officeart/2005/8/layout/list1"/>
    <dgm:cxn modelId="{E58E9EE1-CA32-4FFF-9ACE-FCB09EC4669D}" type="presParOf" srcId="{E67682E5-EDE1-4086-949E-3A6C25089647}" destId="{5D6F2191-F885-453D-B0B1-5B64F3EEDEBC}" srcOrd="0" destOrd="0" presId="urn:microsoft.com/office/officeart/2005/8/layout/list1"/>
    <dgm:cxn modelId="{A213861C-973B-4BF2-9469-D862765D9781}" type="presParOf" srcId="{5D6F2191-F885-453D-B0B1-5B64F3EEDEBC}" destId="{7E490163-3F5A-4B1F-A594-FC63F6123AEB}" srcOrd="0" destOrd="0" presId="urn:microsoft.com/office/officeart/2005/8/layout/list1"/>
    <dgm:cxn modelId="{53247D8C-7D8D-4035-B1FE-10621A02D937}" type="presParOf" srcId="{5D6F2191-F885-453D-B0B1-5B64F3EEDEBC}" destId="{1E532544-8009-42B8-88CB-071B75F88EA8}" srcOrd="1" destOrd="0" presId="urn:microsoft.com/office/officeart/2005/8/layout/list1"/>
    <dgm:cxn modelId="{0A7FA9B8-21C4-4E7C-B997-942D1CEBFF3D}" type="presParOf" srcId="{E67682E5-EDE1-4086-949E-3A6C25089647}" destId="{471904C8-0CBB-4D03-BD2A-BA3BB4A20250}" srcOrd="1" destOrd="0" presId="urn:microsoft.com/office/officeart/2005/8/layout/list1"/>
    <dgm:cxn modelId="{BCC3F866-420D-4EFF-803E-1EAEB1DF7924}" type="presParOf" srcId="{E67682E5-EDE1-4086-949E-3A6C25089647}" destId="{E817CAF1-BF34-4930-8955-775F2AC2AD33}" srcOrd="2" destOrd="0" presId="urn:microsoft.com/office/officeart/2005/8/layout/list1"/>
    <dgm:cxn modelId="{C51E136A-415B-4C6A-95F0-7493BA4B73E6}" type="presParOf" srcId="{E67682E5-EDE1-4086-949E-3A6C25089647}" destId="{86CFCD34-1E05-4558-83D1-56ED1B6D253F}" srcOrd="3" destOrd="0" presId="urn:microsoft.com/office/officeart/2005/8/layout/list1"/>
    <dgm:cxn modelId="{D3B1071D-3DE2-4037-B2BE-C65B8236071C}" type="presParOf" srcId="{E67682E5-EDE1-4086-949E-3A6C25089647}" destId="{0F9AA857-4356-499C-A93E-E2F31D1A5401}" srcOrd="4" destOrd="0" presId="urn:microsoft.com/office/officeart/2005/8/layout/list1"/>
    <dgm:cxn modelId="{11CCCAFB-D72D-41F6-942B-B4B0AF4F3A8A}" type="presParOf" srcId="{0F9AA857-4356-499C-A93E-E2F31D1A5401}" destId="{D00F2D83-F04F-4834-BC06-59FAA2F30FB7}" srcOrd="0" destOrd="0" presId="urn:microsoft.com/office/officeart/2005/8/layout/list1"/>
    <dgm:cxn modelId="{D9B95C6D-CF7B-4392-96EB-8619EA0FBD0C}" type="presParOf" srcId="{0F9AA857-4356-499C-A93E-E2F31D1A5401}" destId="{BB1D7806-8A49-4325-8E2A-881108FC4326}" srcOrd="1" destOrd="0" presId="urn:microsoft.com/office/officeart/2005/8/layout/list1"/>
    <dgm:cxn modelId="{FB232420-6773-457D-84D6-E62C284C3775}" type="presParOf" srcId="{E67682E5-EDE1-4086-949E-3A6C25089647}" destId="{5B99BB09-9106-439A-BAA0-12D27BCA01EF}" srcOrd="5" destOrd="0" presId="urn:microsoft.com/office/officeart/2005/8/layout/list1"/>
    <dgm:cxn modelId="{34F21F36-05D2-459A-9EA4-F364FDD8EC16}" type="presParOf" srcId="{E67682E5-EDE1-4086-949E-3A6C25089647}" destId="{AF4FB7E4-969D-427C-965E-AC6CC818A76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39F25-5D45-4697-BEAA-0CCC77ABB08E}"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zh-CN" altLang="en-US"/>
        </a:p>
      </dgm:t>
    </dgm:pt>
    <dgm:pt modelId="{4F16BA9F-E937-4D36-B991-DE34DE008D41}">
      <dgm:prSet phldrT="[文本]" custT="1"/>
      <dgm:spPr/>
      <dgm:t>
        <a:bodyPr/>
        <a:lstStyle/>
        <a:p>
          <a:r>
            <a:rPr lang="zh-CN" altLang="en-US" sz="2800" b="1" dirty="0">
              <a:effectLst/>
              <a:latin typeface="微软雅黑" panose="020B0503020204020204" pitchFamily="34" charset="-122"/>
              <a:ea typeface="微软雅黑" panose="020B0503020204020204" pitchFamily="34" charset="-122"/>
            </a:rPr>
            <a:t>②  正规式（正则表达式）</a:t>
          </a:r>
          <a:endParaRPr lang="zh-CN" altLang="en-US" sz="2800" b="1" dirty="0">
            <a:effectLst/>
          </a:endParaRPr>
        </a:p>
      </dgm:t>
    </dgm:pt>
    <dgm:pt modelId="{48A1A737-4114-46A1-815F-3F4946A62AE4}" type="parTrans" cxnId="{CF17D9C9-103A-4BC9-AC5F-F975C155F12A}">
      <dgm:prSet/>
      <dgm:spPr/>
      <dgm:t>
        <a:bodyPr/>
        <a:lstStyle/>
        <a:p>
          <a:endParaRPr lang="zh-CN" altLang="en-US" sz="2400"/>
        </a:p>
      </dgm:t>
    </dgm:pt>
    <dgm:pt modelId="{166F32E7-F0FA-490A-8969-7019D949D925}" type="sibTrans" cxnId="{CF17D9C9-103A-4BC9-AC5F-F975C155F12A}">
      <dgm:prSet/>
      <dgm:spPr/>
      <dgm:t>
        <a:bodyPr/>
        <a:lstStyle/>
        <a:p>
          <a:endParaRPr lang="zh-CN" altLang="en-US" sz="2400"/>
        </a:p>
      </dgm:t>
    </dgm:pt>
    <dgm:pt modelId="{CFD9C266-0CE4-41FD-A7EE-363EAED761F6}">
      <dgm:prSet custT="1"/>
      <dgm:spPr/>
      <dgm:t>
        <a:bodyPr lIns="504000" rIns="252000"/>
        <a:lstStyle/>
        <a:p>
          <a:r>
            <a:rPr lang="zh-CN" altLang="en-US" sz="2400" b="0" dirty="0">
              <a:latin typeface="微软雅黑" panose="020B0503020204020204" pitchFamily="34" charset="-122"/>
              <a:ea typeface="微软雅黑" panose="020B0503020204020204" pitchFamily="34" charset="-122"/>
            </a:rPr>
            <a:t>是描述单词符号最方便的工具</a:t>
          </a:r>
          <a:endParaRPr lang="en-US" altLang="zh-CN" sz="2400" b="0" dirty="0">
            <a:latin typeface="微软雅黑" panose="020B0503020204020204" pitchFamily="34" charset="-122"/>
            <a:ea typeface="微软雅黑" panose="020B0503020204020204" pitchFamily="34" charset="-122"/>
          </a:endParaRPr>
        </a:p>
      </dgm:t>
    </dgm:pt>
    <dgm:pt modelId="{9D5E64CB-C9D3-485B-A392-0D93C8038E4F}" type="parTrans" cxnId="{B6D36FC3-5FE3-44DA-B59A-5BDC0FFA565E}">
      <dgm:prSet/>
      <dgm:spPr/>
      <dgm:t>
        <a:bodyPr/>
        <a:lstStyle/>
        <a:p>
          <a:endParaRPr lang="zh-CN" altLang="en-US" sz="2400"/>
        </a:p>
      </dgm:t>
    </dgm:pt>
    <dgm:pt modelId="{656BF01A-E4E1-4968-8B8D-75BAA938883E}" type="sibTrans" cxnId="{B6D36FC3-5FE3-44DA-B59A-5BDC0FFA565E}">
      <dgm:prSet/>
      <dgm:spPr/>
      <dgm:t>
        <a:bodyPr/>
        <a:lstStyle/>
        <a:p>
          <a:endParaRPr lang="zh-CN" altLang="en-US" sz="2400"/>
        </a:p>
      </dgm:t>
    </dgm:pt>
    <dgm:pt modelId="{A1A6A77C-E6DC-4E3F-9953-5C4A9AC28D00}">
      <dgm:prSet custT="1"/>
      <dgm:spPr/>
      <dgm:t>
        <a:bodyPr lIns="504000" rIns="252000"/>
        <a:lstStyle/>
        <a:p>
          <a:r>
            <a:rPr lang="zh-CN" altLang="en-US" sz="2400" b="0" dirty="0">
              <a:latin typeface="微软雅黑" panose="020B0503020204020204" pitchFamily="34" charset="-122"/>
              <a:ea typeface="微软雅黑" panose="020B0503020204020204" pitchFamily="34" charset="-122"/>
            </a:rPr>
            <a:t>程序设计语言中的单词都可以使用正规式描述</a:t>
          </a:r>
          <a:endParaRPr lang="en-US" altLang="zh-CN" sz="2400" b="0" dirty="0">
            <a:latin typeface="微软雅黑" panose="020B0503020204020204" pitchFamily="34" charset="-122"/>
            <a:ea typeface="微软雅黑" panose="020B0503020204020204" pitchFamily="34" charset="-122"/>
          </a:endParaRPr>
        </a:p>
      </dgm:t>
    </dgm:pt>
    <dgm:pt modelId="{039BEBB6-6317-4BE1-B982-94AAC7D854E1}" type="parTrans" cxnId="{FDE9618D-E4B3-4A4B-A514-16155C15B7C4}">
      <dgm:prSet/>
      <dgm:spPr/>
      <dgm:t>
        <a:bodyPr/>
        <a:lstStyle/>
        <a:p>
          <a:endParaRPr lang="zh-CN" altLang="en-US"/>
        </a:p>
      </dgm:t>
    </dgm:pt>
    <dgm:pt modelId="{0427429E-082C-4F52-8E27-EB9621539AD0}" type="sibTrans" cxnId="{FDE9618D-E4B3-4A4B-A514-16155C15B7C4}">
      <dgm:prSet/>
      <dgm:spPr/>
      <dgm:t>
        <a:bodyPr/>
        <a:lstStyle/>
        <a:p>
          <a:endParaRPr lang="zh-CN" altLang="en-US"/>
        </a:p>
      </dgm:t>
    </dgm:pt>
    <dgm:pt modelId="{4991BE69-E4ED-4C28-8F70-A9D7A29D6EE0}" type="pres">
      <dgm:prSet presAssocID="{32F39F25-5D45-4697-BEAA-0CCC77ABB08E}" presName="linear" presStyleCnt="0">
        <dgm:presLayoutVars>
          <dgm:dir/>
          <dgm:animLvl val="lvl"/>
          <dgm:resizeHandles val="exact"/>
        </dgm:presLayoutVars>
      </dgm:prSet>
      <dgm:spPr/>
    </dgm:pt>
    <dgm:pt modelId="{12C66EC8-6CCE-477D-93A3-3B9F161B2214}" type="pres">
      <dgm:prSet presAssocID="{4F16BA9F-E937-4D36-B991-DE34DE008D41}" presName="parentLin" presStyleCnt="0"/>
      <dgm:spPr/>
    </dgm:pt>
    <dgm:pt modelId="{31CBF73B-0FB7-4AAA-A690-4B43C121CD4F}" type="pres">
      <dgm:prSet presAssocID="{4F16BA9F-E937-4D36-B991-DE34DE008D41}" presName="parentLeftMargin" presStyleLbl="node1" presStyleIdx="0" presStyleCnt="1"/>
      <dgm:spPr/>
    </dgm:pt>
    <dgm:pt modelId="{23D14D5C-B5DB-4FC8-B700-ABEDFC89853B}" type="pres">
      <dgm:prSet presAssocID="{4F16BA9F-E937-4D36-B991-DE34DE008D41}" presName="parentText" presStyleLbl="node1" presStyleIdx="0" presStyleCnt="1">
        <dgm:presLayoutVars>
          <dgm:chMax val="0"/>
          <dgm:bulletEnabled val="1"/>
        </dgm:presLayoutVars>
      </dgm:prSet>
      <dgm:spPr/>
    </dgm:pt>
    <dgm:pt modelId="{E2D09699-4F66-45F9-A19A-C2C99ABAA005}" type="pres">
      <dgm:prSet presAssocID="{4F16BA9F-E937-4D36-B991-DE34DE008D41}" presName="negativeSpace" presStyleCnt="0"/>
      <dgm:spPr/>
    </dgm:pt>
    <dgm:pt modelId="{7BFA4B96-16E7-48FF-B926-EF97E22A51A7}" type="pres">
      <dgm:prSet presAssocID="{4F16BA9F-E937-4D36-B991-DE34DE008D41}" presName="childText" presStyleLbl="conFgAcc1" presStyleIdx="0" presStyleCnt="1">
        <dgm:presLayoutVars>
          <dgm:bulletEnabled val="1"/>
        </dgm:presLayoutVars>
      </dgm:prSet>
      <dgm:spPr/>
    </dgm:pt>
  </dgm:ptLst>
  <dgm:cxnLst>
    <dgm:cxn modelId="{22D6AF27-AFCC-415A-9D81-C0A1EDAD17DB}" type="presOf" srcId="{A1A6A77C-E6DC-4E3F-9953-5C4A9AC28D00}" destId="{7BFA4B96-16E7-48FF-B926-EF97E22A51A7}" srcOrd="0" destOrd="1" presId="urn:microsoft.com/office/officeart/2005/8/layout/list1"/>
    <dgm:cxn modelId="{3C209B38-434B-43FD-ADF0-AEF57471281E}" type="presOf" srcId="{4F16BA9F-E937-4D36-B991-DE34DE008D41}" destId="{23D14D5C-B5DB-4FC8-B700-ABEDFC89853B}" srcOrd="1" destOrd="0" presId="urn:microsoft.com/office/officeart/2005/8/layout/list1"/>
    <dgm:cxn modelId="{8A14C33A-BCFA-4DE6-ADEF-37B20C0E0465}" type="presOf" srcId="{4F16BA9F-E937-4D36-B991-DE34DE008D41}" destId="{31CBF73B-0FB7-4AAA-A690-4B43C121CD4F}" srcOrd="0" destOrd="0" presId="urn:microsoft.com/office/officeart/2005/8/layout/list1"/>
    <dgm:cxn modelId="{0F5CCB7C-D8D2-425A-8353-61AE348D3D48}" type="presOf" srcId="{32F39F25-5D45-4697-BEAA-0CCC77ABB08E}" destId="{4991BE69-E4ED-4C28-8F70-A9D7A29D6EE0}" srcOrd="0" destOrd="0" presId="urn:microsoft.com/office/officeart/2005/8/layout/list1"/>
    <dgm:cxn modelId="{FDE9618D-E4B3-4A4B-A514-16155C15B7C4}" srcId="{4F16BA9F-E937-4D36-B991-DE34DE008D41}" destId="{A1A6A77C-E6DC-4E3F-9953-5C4A9AC28D00}" srcOrd="1" destOrd="0" parTransId="{039BEBB6-6317-4BE1-B982-94AAC7D854E1}" sibTransId="{0427429E-082C-4F52-8E27-EB9621539AD0}"/>
    <dgm:cxn modelId="{383981AE-9E26-406B-A064-08739C9B90FB}" type="presOf" srcId="{CFD9C266-0CE4-41FD-A7EE-363EAED761F6}" destId="{7BFA4B96-16E7-48FF-B926-EF97E22A51A7}" srcOrd="0" destOrd="0" presId="urn:microsoft.com/office/officeart/2005/8/layout/list1"/>
    <dgm:cxn modelId="{B6D36FC3-5FE3-44DA-B59A-5BDC0FFA565E}" srcId="{4F16BA9F-E937-4D36-B991-DE34DE008D41}" destId="{CFD9C266-0CE4-41FD-A7EE-363EAED761F6}" srcOrd="0" destOrd="0" parTransId="{9D5E64CB-C9D3-485B-A392-0D93C8038E4F}" sibTransId="{656BF01A-E4E1-4968-8B8D-75BAA938883E}"/>
    <dgm:cxn modelId="{CF17D9C9-103A-4BC9-AC5F-F975C155F12A}" srcId="{32F39F25-5D45-4697-BEAA-0CCC77ABB08E}" destId="{4F16BA9F-E937-4D36-B991-DE34DE008D41}" srcOrd="0" destOrd="0" parTransId="{48A1A737-4114-46A1-815F-3F4946A62AE4}" sibTransId="{166F32E7-F0FA-490A-8969-7019D949D925}"/>
    <dgm:cxn modelId="{0A906F40-237C-4D5C-93D9-F76DAA71950A}" type="presParOf" srcId="{4991BE69-E4ED-4C28-8F70-A9D7A29D6EE0}" destId="{12C66EC8-6CCE-477D-93A3-3B9F161B2214}" srcOrd="0" destOrd="0" presId="urn:microsoft.com/office/officeart/2005/8/layout/list1"/>
    <dgm:cxn modelId="{7E5767E5-2C6C-4F77-B904-E4DDE7D0EEA4}" type="presParOf" srcId="{12C66EC8-6CCE-477D-93A3-3B9F161B2214}" destId="{31CBF73B-0FB7-4AAA-A690-4B43C121CD4F}" srcOrd="0" destOrd="0" presId="urn:microsoft.com/office/officeart/2005/8/layout/list1"/>
    <dgm:cxn modelId="{AAF51A8F-73E0-4AD6-B98F-6924C7E5FE3C}" type="presParOf" srcId="{12C66EC8-6CCE-477D-93A3-3B9F161B2214}" destId="{23D14D5C-B5DB-4FC8-B700-ABEDFC89853B}" srcOrd="1" destOrd="0" presId="urn:microsoft.com/office/officeart/2005/8/layout/list1"/>
    <dgm:cxn modelId="{C4070F1C-D7BE-46EE-B348-D5C4ABCD142A}" type="presParOf" srcId="{4991BE69-E4ED-4C28-8F70-A9D7A29D6EE0}" destId="{E2D09699-4F66-45F9-A19A-C2C99ABAA005}" srcOrd="1" destOrd="0" presId="urn:microsoft.com/office/officeart/2005/8/layout/list1"/>
    <dgm:cxn modelId="{7601152E-7C6F-4CAE-AE38-63061F6D02F6}" type="presParOf" srcId="{4991BE69-E4ED-4C28-8F70-A9D7A29D6EE0}" destId="{7BFA4B96-16E7-48FF-B926-EF97E22A51A7}"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16A67AC-4309-4B3D-87F0-681AB205BAC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AC39EC93-19B8-4649-886A-45D417B4B993}">
      <dgm:prSet phldrT="[文本]" custT="1"/>
      <dgm:spPr/>
      <dgm:t>
        <a:bodyPr lIns="288000" rIns="288000"/>
        <a:lstStyle/>
        <a:p>
          <a:pPr>
            <a:lnSpc>
              <a:spcPct val="100000"/>
            </a:lnSpc>
            <a:spcAft>
              <a:spcPts val="600"/>
            </a:spcAft>
            <a:buFont typeface="Arial" panose="020B0604020202020204" pitchFamily="34" charset="0"/>
            <a:buChar char="•"/>
          </a:pPr>
          <a:r>
            <a:rPr lang="en-US" altLang="zh-CN" sz="2000" b="0" dirty="0">
              <a:latin typeface="微软雅黑" panose="020B0503020204020204" pitchFamily="34" charset="-122"/>
              <a:ea typeface="微软雅黑" panose="020B0503020204020204" pitchFamily="34" charset="-122"/>
            </a:rPr>
            <a:t>ε</a:t>
          </a:r>
          <a:r>
            <a:rPr lang="zh-CN" altLang="en-US" sz="2000" b="0" dirty="0">
              <a:latin typeface="微软雅黑" panose="020B0503020204020204" pitchFamily="34" charset="-122"/>
              <a:ea typeface="微软雅黑" panose="020B0503020204020204" pitchFamily="34" charset="-122"/>
            </a:rPr>
            <a:t>和</a:t>
          </a:r>
          <a:r>
            <a:rPr lang="ru-RU" altLang="zh-CN" sz="2000" b="0" dirty="0">
              <a:latin typeface="微软雅黑" panose="020B0503020204020204" pitchFamily="34" charset="-122"/>
              <a:ea typeface="微软雅黑" panose="020B0503020204020204" pitchFamily="34" charset="-122"/>
            </a:rPr>
            <a:t>ф</a:t>
          </a:r>
          <a:r>
            <a:rPr lang="zh-CN" altLang="en-US" sz="2000" b="0" dirty="0">
              <a:latin typeface="微软雅黑" panose="020B0503020204020204" pitchFamily="34" charset="-122"/>
              <a:ea typeface="微软雅黑" panose="020B0503020204020204" pitchFamily="34" charset="-122"/>
            </a:rPr>
            <a:t>都是∑上的正规式，它们所表示的正规集分别为</a:t>
          </a:r>
          <a:r>
            <a:rPr lang="en-US" altLang="zh-CN" sz="2000" b="0" dirty="0">
              <a:latin typeface="微软雅黑" panose="020B0503020204020204" pitchFamily="34" charset="-122"/>
              <a:ea typeface="微软雅黑" panose="020B0503020204020204" pitchFamily="34" charset="-122"/>
            </a:rPr>
            <a:t>L(ε)={ε}</a:t>
          </a:r>
          <a:r>
            <a:rPr lang="zh-CN" altLang="en-US" sz="2000" b="0" dirty="0">
              <a:latin typeface="微软雅黑" panose="020B0503020204020204" pitchFamily="34" charset="-122"/>
              <a:ea typeface="微软雅黑" panose="020B0503020204020204" pitchFamily="34" charset="-122"/>
            </a:rPr>
            <a:t>，</a:t>
          </a:r>
          <a:r>
            <a:rPr lang="en-US" altLang="zh-CN" sz="2000" b="0" dirty="0">
              <a:latin typeface="微软雅黑" panose="020B0503020204020204" pitchFamily="34" charset="-122"/>
              <a:ea typeface="微软雅黑" panose="020B0503020204020204" pitchFamily="34" charset="-122"/>
            </a:rPr>
            <a:t>L(</a:t>
          </a:r>
          <a:r>
            <a:rPr lang="ru-RU" altLang="zh-CN" sz="2000" b="0" dirty="0">
              <a:latin typeface="微软雅黑" panose="020B0503020204020204" pitchFamily="34" charset="-122"/>
              <a:ea typeface="微软雅黑" panose="020B0503020204020204" pitchFamily="34" charset="-122"/>
            </a:rPr>
            <a:t>ф</a:t>
          </a:r>
          <a:r>
            <a:rPr lang="en-US" altLang="zh-CN" sz="2000" b="0" dirty="0">
              <a:latin typeface="微软雅黑" panose="020B0503020204020204" pitchFamily="34" charset="-122"/>
              <a:ea typeface="微软雅黑" panose="020B0503020204020204" pitchFamily="34" charset="-122"/>
            </a:rPr>
            <a:t>)={ }</a:t>
          </a:r>
          <a:r>
            <a:rPr lang="zh-CN" altLang="en-US" sz="2000" b="0" dirty="0">
              <a:latin typeface="微软雅黑" panose="020B0503020204020204" pitchFamily="34" charset="-122"/>
              <a:ea typeface="微软雅黑" panose="020B0503020204020204" pitchFamily="34" charset="-122"/>
            </a:rPr>
            <a:t>； </a:t>
          </a:r>
        </a:p>
      </dgm:t>
    </dgm:pt>
    <dgm:pt modelId="{BCE1FCA6-458E-4790-BFF2-79AE1DB80817}" type="parTrans" cxnId="{ED9EDAA4-80F0-4FCD-8751-EBAF76608BA6}">
      <dgm:prSet/>
      <dgm:spPr/>
      <dgm:t>
        <a:bodyPr/>
        <a:lstStyle/>
        <a:p>
          <a:endParaRPr lang="zh-CN" altLang="en-US"/>
        </a:p>
      </dgm:t>
    </dgm:pt>
    <dgm:pt modelId="{12114037-FB5D-439E-BCF3-D0EF48D729E5}" type="sibTrans" cxnId="{ED9EDAA4-80F0-4FCD-8751-EBAF76608BA6}">
      <dgm:prSet/>
      <dgm:spPr/>
      <dgm:t>
        <a:bodyPr/>
        <a:lstStyle/>
        <a:p>
          <a:endParaRPr lang="zh-CN" altLang="en-US"/>
        </a:p>
      </dgm:t>
    </dgm:pt>
    <dgm:pt modelId="{BC5839C5-C008-46B8-89A3-84EAFF59ABA4}">
      <dgm:prSet custT="1"/>
      <dgm:spPr/>
      <dgm:t>
        <a:bodyPr lIns="288000" rIns="288000"/>
        <a:lstStyle/>
        <a:p>
          <a:pPr>
            <a:lnSpc>
              <a:spcPct val="100000"/>
            </a:lnSpc>
            <a:spcAft>
              <a:spcPts val="600"/>
            </a:spcAft>
            <a:buFont typeface="Arial" panose="020B0604020202020204" pitchFamily="34" charset="0"/>
            <a:buChar char="•"/>
          </a:pPr>
          <a:r>
            <a:rPr lang="zh-CN" altLang="en-US" sz="2000" b="0" dirty="0">
              <a:solidFill>
                <a:schemeClr val="accent2">
                  <a:lumMod val="75000"/>
                </a:schemeClr>
              </a:solidFill>
              <a:latin typeface="微软雅黑" panose="020B0503020204020204" pitchFamily="34" charset="-122"/>
              <a:ea typeface="微软雅黑" panose="020B0503020204020204" pitchFamily="34" charset="-122"/>
            </a:rPr>
            <a:t>任何</a:t>
          </a:r>
          <a:r>
            <a:rPr lang="en-US" altLang="zh-CN" sz="2000" b="0" dirty="0">
              <a:solidFill>
                <a:schemeClr val="accent2">
                  <a:lumMod val="75000"/>
                </a:schemeClr>
              </a:solidFill>
              <a:latin typeface="微软雅黑" panose="020B0503020204020204" pitchFamily="34" charset="-122"/>
              <a:ea typeface="微软雅黑" panose="020B0503020204020204" pitchFamily="34" charset="-122"/>
            </a:rPr>
            <a:t>a∈∑</a:t>
          </a:r>
          <a:r>
            <a:rPr lang="zh-CN" altLang="en-US" sz="2000" b="0" dirty="0">
              <a:solidFill>
                <a:schemeClr val="accent2">
                  <a:lumMod val="75000"/>
                </a:schemeClr>
              </a:solidFill>
              <a:latin typeface="微软雅黑" panose="020B0503020204020204" pitchFamily="34" charset="-122"/>
              <a:ea typeface="微软雅黑" panose="020B0503020204020204" pitchFamily="34" charset="-122"/>
            </a:rPr>
            <a:t>，</a:t>
          </a:r>
          <a:r>
            <a:rPr lang="en-US" altLang="zh-CN" sz="2000" b="0" dirty="0">
              <a:solidFill>
                <a:schemeClr val="accent2">
                  <a:lumMod val="75000"/>
                </a:schemeClr>
              </a:solidFill>
              <a:latin typeface="微软雅黑" panose="020B0503020204020204" pitchFamily="34" charset="-122"/>
              <a:ea typeface="微软雅黑" panose="020B0503020204020204" pitchFamily="34" charset="-122"/>
            </a:rPr>
            <a:t>a</a:t>
          </a:r>
          <a:r>
            <a:rPr lang="zh-CN" altLang="en-US" sz="2000" b="0" dirty="0">
              <a:solidFill>
                <a:schemeClr val="accent2">
                  <a:lumMod val="75000"/>
                </a:schemeClr>
              </a:solidFill>
              <a:latin typeface="微软雅黑" panose="020B0503020204020204" pitchFamily="34" charset="-122"/>
              <a:ea typeface="微软雅黑" panose="020B0503020204020204" pitchFamily="34" charset="-122"/>
            </a:rPr>
            <a:t>是∑上的正规式，它所表示的正规集</a:t>
          </a:r>
          <a:r>
            <a:rPr lang="en-US" altLang="zh-CN" sz="2000" b="0" dirty="0">
              <a:solidFill>
                <a:schemeClr val="accent2">
                  <a:lumMod val="75000"/>
                </a:schemeClr>
              </a:solidFill>
              <a:latin typeface="微软雅黑" panose="020B0503020204020204" pitchFamily="34" charset="-122"/>
              <a:ea typeface="微软雅黑" panose="020B0503020204020204" pitchFamily="34" charset="-122"/>
            </a:rPr>
            <a:t>L(a)={ a }</a:t>
          </a:r>
          <a:r>
            <a:rPr lang="zh-CN" altLang="en-US" sz="2000" b="0" dirty="0">
              <a:solidFill>
                <a:schemeClr val="accent2">
                  <a:lumMod val="75000"/>
                </a:schemeClr>
              </a:solidFill>
              <a:latin typeface="微软雅黑" panose="020B0503020204020204" pitchFamily="34" charset="-122"/>
              <a:ea typeface="微软雅黑" panose="020B0503020204020204" pitchFamily="34" charset="-122"/>
            </a:rPr>
            <a:t>； </a:t>
          </a:r>
          <a:endParaRPr lang="en-US" altLang="zh-CN" sz="2000" b="0" dirty="0">
            <a:solidFill>
              <a:schemeClr val="accent2">
                <a:lumMod val="75000"/>
              </a:schemeClr>
            </a:solidFill>
            <a:latin typeface="微软雅黑" panose="020B0503020204020204" pitchFamily="34" charset="-122"/>
            <a:ea typeface="微软雅黑" panose="020B0503020204020204" pitchFamily="34" charset="-122"/>
          </a:endParaRPr>
        </a:p>
      </dgm:t>
    </dgm:pt>
    <dgm:pt modelId="{43DA6416-145B-4E6C-AD6F-E3740E6EC8CA}" type="parTrans" cxnId="{82E1CA9E-4F1C-4A14-B1A7-E6668CC1CBA5}">
      <dgm:prSet/>
      <dgm:spPr/>
      <dgm:t>
        <a:bodyPr/>
        <a:lstStyle/>
        <a:p>
          <a:endParaRPr lang="zh-CN" altLang="en-US"/>
        </a:p>
      </dgm:t>
    </dgm:pt>
    <dgm:pt modelId="{C70AAE7A-7F9B-44B4-943F-57FD06E77EC6}" type="sibTrans" cxnId="{82E1CA9E-4F1C-4A14-B1A7-E6668CC1CBA5}">
      <dgm:prSet/>
      <dgm:spPr/>
      <dgm:t>
        <a:bodyPr/>
        <a:lstStyle/>
        <a:p>
          <a:endParaRPr lang="zh-CN" altLang="en-US"/>
        </a:p>
      </dgm:t>
    </dgm:pt>
    <dgm:pt modelId="{4335177C-7DCA-4097-A188-7D2C58724E83}">
      <dgm:prSet custT="1"/>
      <dgm:spPr/>
      <dgm:t>
        <a:bodyPr lIns="288000" rIns="288000"/>
        <a:lstStyle/>
        <a:p>
          <a:pPr>
            <a:lnSpc>
              <a:spcPct val="100000"/>
            </a:lnSpc>
            <a:spcAft>
              <a:spcPts val="600"/>
            </a:spcAft>
            <a:buFont typeface="Arial" panose="020B0604020202020204" pitchFamily="34" charset="0"/>
            <a:buChar char="•"/>
          </a:pPr>
          <a:r>
            <a:rPr lang="zh-CN" altLang="en-US" sz="2000" b="0" dirty="0">
              <a:latin typeface="微软雅黑" panose="020B0503020204020204" pitchFamily="34" charset="-122"/>
              <a:ea typeface="微软雅黑" panose="020B0503020204020204" pitchFamily="34" charset="-122"/>
            </a:rPr>
            <a:t>假定</a:t>
          </a:r>
          <a:r>
            <a:rPr lang="en-US" altLang="zh-CN" sz="2000" b="0" dirty="0">
              <a:latin typeface="微软雅黑" panose="020B0503020204020204" pitchFamily="34" charset="-122"/>
              <a:ea typeface="微软雅黑" panose="020B0503020204020204" pitchFamily="34" charset="-122"/>
            </a:rPr>
            <a:t>e</a:t>
          </a:r>
          <a:r>
            <a:rPr lang="en-US" altLang="zh-CN" sz="2000" b="0" baseline="-25000" dirty="0">
              <a:latin typeface="微软雅黑" panose="020B0503020204020204" pitchFamily="34" charset="-122"/>
              <a:ea typeface="微软雅黑" panose="020B0503020204020204" pitchFamily="34" charset="-122"/>
            </a:rPr>
            <a:t>1</a:t>
          </a:r>
          <a:r>
            <a:rPr lang="zh-CN" altLang="en-US" sz="2000" b="0" dirty="0">
              <a:latin typeface="微软雅黑" panose="020B0503020204020204" pitchFamily="34" charset="-122"/>
              <a:ea typeface="微软雅黑" panose="020B0503020204020204" pitchFamily="34" charset="-122"/>
            </a:rPr>
            <a:t>和</a:t>
          </a:r>
          <a:r>
            <a:rPr lang="en-US" altLang="zh-CN" sz="2000" b="0" dirty="0">
              <a:latin typeface="微软雅黑" panose="020B0503020204020204" pitchFamily="34" charset="-122"/>
              <a:ea typeface="微软雅黑" panose="020B0503020204020204" pitchFamily="34" charset="-122"/>
            </a:rPr>
            <a:t>e</a:t>
          </a:r>
          <a:r>
            <a:rPr lang="en-US" altLang="zh-CN" sz="2000" b="0" baseline="-25000" dirty="0">
              <a:latin typeface="微软雅黑" panose="020B0503020204020204" pitchFamily="34" charset="-122"/>
              <a:ea typeface="微软雅黑" panose="020B0503020204020204" pitchFamily="34" charset="-122"/>
            </a:rPr>
            <a:t>2</a:t>
          </a:r>
          <a:r>
            <a:rPr lang="zh-CN" altLang="en-US" sz="2000" b="0" dirty="0">
              <a:latin typeface="微软雅黑" panose="020B0503020204020204" pitchFamily="34" charset="-122"/>
              <a:ea typeface="微软雅黑" panose="020B0503020204020204" pitchFamily="34" charset="-122"/>
            </a:rPr>
            <a:t>都是∑上的正规式，它们所表示的正规集分别为</a:t>
          </a:r>
          <a:r>
            <a:rPr lang="en-US" altLang="zh-CN" sz="2000" b="0" dirty="0">
              <a:latin typeface="微软雅黑" panose="020B0503020204020204" pitchFamily="34" charset="-122"/>
              <a:ea typeface="微软雅黑" panose="020B0503020204020204" pitchFamily="34" charset="-122"/>
            </a:rPr>
            <a:t>L(e</a:t>
          </a:r>
          <a:r>
            <a:rPr lang="en-US" altLang="zh-CN" sz="2000" b="0" baseline="-25000" dirty="0">
              <a:latin typeface="微软雅黑" panose="020B0503020204020204" pitchFamily="34" charset="-122"/>
              <a:ea typeface="微软雅黑" panose="020B0503020204020204" pitchFamily="34" charset="-122"/>
            </a:rPr>
            <a:t>1</a:t>
          </a: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a:t>
          </a:r>
          <a:r>
            <a:rPr lang="en-US" altLang="zh-CN" sz="2000" b="0" dirty="0">
              <a:latin typeface="微软雅黑" panose="020B0503020204020204" pitchFamily="34" charset="-122"/>
              <a:ea typeface="微软雅黑" panose="020B0503020204020204" pitchFamily="34" charset="-122"/>
            </a:rPr>
            <a:t>L(e</a:t>
          </a:r>
          <a:r>
            <a:rPr lang="en-US" altLang="zh-CN" sz="2000" b="0" baseline="-25000" dirty="0">
              <a:latin typeface="微软雅黑" panose="020B0503020204020204" pitchFamily="34" charset="-122"/>
              <a:ea typeface="微软雅黑" panose="020B0503020204020204" pitchFamily="34" charset="-122"/>
            </a:rPr>
            <a:t>2</a:t>
          </a: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，那么，</a:t>
          </a:r>
          <a:r>
            <a:rPr lang="en-US" altLang="zh-CN" sz="2000" b="0" dirty="0">
              <a:latin typeface="微软雅黑" panose="020B0503020204020204" pitchFamily="34" charset="-122"/>
              <a:ea typeface="微软雅黑" panose="020B0503020204020204" pitchFamily="34" charset="-122"/>
            </a:rPr>
            <a:t>(e</a:t>
          </a:r>
          <a:r>
            <a:rPr lang="en-US" altLang="zh-CN" sz="2000" b="0" baseline="-25000" dirty="0">
              <a:latin typeface="微软雅黑" panose="020B0503020204020204" pitchFamily="34" charset="-122"/>
              <a:ea typeface="微软雅黑" panose="020B0503020204020204" pitchFamily="34" charset="-122"/>
            </a:rPr>
            <a:t>1</a:t>
          </a: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a:t>
          </a:r>
          <a:r>
            <a:rPr lang="en-US" altLang="zh-CN" sz="2000" b="0" dirty="0">
              <a:latin typeface="微软雅黑" panose="020B0503020204020204" pitchFamily="34" charset="-122"/>
              <a:ea typeface="微软雅黑" panose="020B0503020204020204" pitchFamily="34" charset="-122"/>
            </a:rPr>
            <a:t>e</a:t>
          </a:r>
          <a:r>
            <a:rPr lang="en-US" altLang="zh-CN" sz="2000" b="0" baseline="-25000" dirty="0">
              <a:latin typeface="微软雅黑" panose="020B0503020204020204" pitchFamily="34" charset="-122"/>
              <a:ea typeface="微软雅黑" panose="020B0503020204020204" pitchFamily="34" charset="-122"/>
            </a:rPr>
            <a:t>1</a:t>
          </a:r>
          <a:r>
            <a:rPr lang="en-US" altLang="zh-CN" sz="2000" b="0" dirty="0">
              <a:latin typeface="微软雅黑" panose="020B0503020204020204" pitchFamily="34" charset="-122"/>
              <a:ea typeface="微软雅黑" panose="020B0503020204020204" pitchFamily="34" charset="-122"/>
            </a:rPr>
            <a:t>|e</a:t>
          </a:r>
          <a:r>
            <a:rPr lang="en-US" altLang="zh-CN" sz="2000" b="0" baseline="-25000" dirty="0">
              <a:latin typeface="微软雅黑" panose="020B0503020204020204" pitchFamily="34" charset="-122"/>
              <a:ea typeface="微软雅黑" panose="020B0503020204020204" pitchFamily="34" charset="-122"/>
            </a:rPr>
            <a:t>2</a:t>
          </a:r>
          <a:r>
            <a:rPr lang="zh-CN" altLang="en-US" sz="2000" b="0" dirty="0">
              <a:latin typeface="微软雅黑" panose="020B0503020204020204" pitchFamily="34" charset="-122"/>
              <a:ea typeface="微软雅黑" panose="020B0503020204020204" pitchFamily="34" charset="-122"/>
            </a:rPr>
            <a:t>，</a:t>
          </a:r>
          <a:r>
            <a:rPr lang="en-US" altLang="zh-CN" sz="2000" b="0" dirty="0">
              <a:latin typeface="微软雅黑" panose="020B0503020204020204" pitchFamily="34" charset="-122"/>
              <a:ea typeface="微软雅黑" panose="020B0503020204020204" pitchFamily="34" charset="-122"/>
            </a:rPr>
            <a:t>e</a:t>
          </a:r>
          <a:r>
            <a:rPr lang="en-US" altLang="zh-CN" sz="2000" b="0" baseline="-25000" dirty="0">
              <a:latin typeface="微软雅黑" panose="020B0503020204020204" pitchFamily="34" charset="-122"/>
              <a:ea typeface="微软雅黑" panose="020B0503020204020204" pitchFamily="34" charset="-122"/>
            </a:rPr>
            <a:t>1</a:t>
          </a:r>
          <a:r>
            <a:rPr lang="en-US" altLang="en-US" sz="2000" b="0" dirty="0">
              <a:latin typeface="微软雅黑" panose="020B0503020204020204" pitchFamily="34" charset="-122"/>
              <a:ea typeface="微软雅黑" panose="020B0503020204020204" pitchFamily="34" charset="-122"/>
              <a:sym typeface="Symbol" pitchFamily="18" charset="2"/>
            </a:rPr>
            <a:t></a:t>
          </a:r>
          <a:r>
            <a:rPr lang="en-US" altLang="zh-CN" sz="2000" b="0" dirty="0">
              <a:latin typeface="微软雅黑" panose="020B0503020204020204" pitchFamily="34" charset="-122"/>
              <a:ea typeface="微软雅黑" panose="020B0503020204020204" pitchFamily="34" charset="-122"/>
            </a:rPr>
            <a:t>e</a:t>
          </a:r>
          <a:r>
            <a:rPr lang="en-US" altLang="zh-CN" sz="2000" b="0" baseline="-25000" dirty="0">
              <a:latin typeface="微软雅黑" panose="020B0503020204020204" pitchFamily="34" charset="-122"/>
              <a:ea typeface="微软雅黑" panose="020B0503020204020204" pitchFamily="34" charset="-122"/>
            </a:rPr>
            <a:t>2</a:t>
          </a:r>
          <a:r>
            <a:rPr lang="zh-CN" altLang="en-US" sz="2000" b="0" dirty="0">
              <a:latin typeface="微软雅黑" panose="020B0503020204020204" pitchFamily="34" charset="-122"/>
              <a:ea typeface="微软雅黑" panose="020B0503020204020204" pitchFamily="34" charset="-122"/>
            </a:rPr>
            <a:t>和</a:t>
          </a:r>
          <a:r>
            <a:rPr lang="en-US" altLang="zh-CN" sz="2000" b="0" dirty="0">
              <a:latin typeface="微软雅黑" panose="020B0503020204020204" pitchFamily="34" charset="-122"/>
              <a:ea typeface="微软雅黑" panose="020B0503020204020204" pitchFamily="34" charset="-122"/>
            </a:rPr>
            <a:t>e</a:t>
          </a:r>
          <a:r>
            <a:rPr lang="en-US" altLang="zh-CN" sz="2000" b="0" baseline="-25000" dirty="0">
              <a:latin typeface="微软雅黑" panose="020B0503020204020204" pitchFamily="34" charset="-122"/>
              <a:ea typeface="微软雅黑" panose="020B0503020204020204" pitchFamily="34" charset="-122"/>
            </a:rPr>
            <a:t>1</a:t>
          </a:r>
          <a:r>
            <a:rPr lang="en-US" altLang="zh-CN" sz="2000" b="0" baseline="3000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也都是正规式，它们所表示的正规集分别是</a:t>
          </a:r>
          <a:r>
            <a:rPr lang="en-US" altLang="zh-CN" sz="2000" b="0" dirty="0">
              <a:latin typeface="微软雅黑" panose="020B0503020204020204" pitchFamily="34" charset="-122"/>
              <a:ea typeface="微软雅黑" panose="020B0503020204020204" pitchFamily="34" charset="-122"/>
            </a:rPr>
            <a:t>L(e</a:t>
          </a:r>
          <a:r>
            <a:rPr lang="en-US" altLang="zh-CN" sz="2000" b="0" baseline="-25000" dirty="0">
              <a:latin typeface="微软雅黑" panose="020B0503020204020204" pitchFamily="34" charset="-122"/>
              <a:ea typeface="微软雅黑" panose="020B0503020204020204" pitchFamily="34" charset="-122"/>
            </a:rPr>
            <a:t>1</a:t>
          </a: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a:t>
          </a:r>
          <a:r>
            <a:rPr lang="en-US" altLang="zh-CN" sz="2000" b="0" dirty="0">
              <a:latin typeface="微软雅黑" panose="020B0503020204020204" pitchFamily="34" charset="-122"/>
              <a:ea typeface="微软雅黑" panose="020B0503020204020204" pitchFamily="34" charset="-122"/>
            </a:rPr>
            <a:t>L(e</a:t>
          </a:r>
          <a:r>
            <a:rPr lang="en-US" altLang="zh-CN" sz="2000" b="0" baseline="-25000" dirty="0">
              <a:latin typeface="微软雅黑" panose="020B0503020204020204" pitchFamily="34" charset="-122"/>
              <a:ea typeface="微软雅黑" panose="020B0503020204020204" pitchFamily="34" charset="-122"/>
            </a:rPr>
            <a:t>1</a:t>
          </a:r>
          <a:r>
            <a:rPr lang="en-US" altLang="zh-CN" sz="2000" b="0" dirty="0">
              <a:latin typeface="微软雅黑" panose="020B0503020204020204" pitchFamily="34" charset="-122"/>
              <a:ea typeface="微软雅黑" panose="020B0503020204020204" pitchFamily="34" charset="-122"/>
            </a:rPr>
            <a:t>)∪L(e</a:t>
          </a:r>
          <a:r>
            <a:rPr lang="en-US" altLang="zh-CN" sz="2000" b="0" baseline="-25000" dirty="0">
              <a:latin typeface="微软雅黑" panose="020B0503020204020204" pitchFamily="34" charset="-122"/>
              <a:ea typeface="微软雅黑" panose="020B0503020204020204" pitchFamily="34" charset="-122"/>
            </a:rPr>
            <a:t>2</a:t>
          </a: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a:t>
          </a:r>
          <a:r>
            <a:rPr lang="en-US" altLang="zh-CN" sz="2000" b="0" dirty="0">
              <a:latin typeface="微软雅黑" panose="020B0503020204020204" pitchFamily="34" charset="-122"/>
              <a:ea typeface="微软雅黑" panose="020B0503020204020204" pitchFamily="34" charset="-122"/>
            </a:rPr>
            <a:t>L(e</a:t>
          </a:r>
          <a:r>
            <a:rPr lang="en-US" altLang="zh-CN" sz="2000" b="0" baseline="-25000" dirty="0">
              <a:latin typeface="微软雅黑" panose="020B0503020204020204" pitchFamily="34" charset="-122"/>
              <a:ea typeface="微软雅黑" panose="020B0503020204020204" pitchFamily="34" charset="-122"/>
            </a:rPr>
            <a:t>1</a:t>
          </a:r>
          <a:r>
            <a:rPr lang="en-US" altLang="zh-CN" sz="2000" b="0" dirty="0">
              <a:latin typeface="微软雅黑" panose="020B0503020204020204" pitchFamily="34" charset="-122"/>
              <a:ea typeface="微软雅黑" panose="020B0503020204020204" pitchFamily="34" charset="-122"/>
            </a:rPr>
            <a:t>)L(e</a:t>
          </a:r>
          <a:r>
            <a:rPr lang="en-US" altLang="zh-CN" sz="2000" b="0" baseline="-25000" dirty="0">
              <a:latin typeface="微软雅黑" panose="020B0503020204020204" pitchFamily="34" charset="-122"/>
              <a:ea typeface="微软雅黑" panose="020B0503020204020204" pitchFamily="34" charset="-122"/>
            </a:rPr>
            <a:t>2</a:t>
          </a: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和 </a:t>
          </a:r>
          <a:r>
            <a:rPr lang="en-US" altLang="zh-CN" sz="2000" b="0" dirty="0">
              <a:latin typeface="微软雅黑" panose="020B0503020204020204" pitchFamily="34" charset="-122"/>
              <a:ea typeface="微软雅黑" panose="020B0503020204020204" pitchFamily="34" charset="-122"/>
            </a:rPr>
            <a:t>(L(e</a:t>
          </a:r>
          <a:r>
            <a:rPr lang="en-US" altLang="zh-CN" sz="2000" b="0" baseline="-25000" dirty="0">
              <a:latin typeface="微软雅黑" panose="020B0503020204020204" pitchFamily="34" charset="-122"/>
              <a:ea typeface="微软雅黑" panose="020B0503020204020204" pitchFamily="34" charset="-122"/>
            </a:rPr>
            <a:t>1</a:t>
          </a:r>
          <a:r>
            <a:rPr lang="en-US" altLang="zh-CN" sz="2000" b="0" dirty="0">
              <a:latin typeface="微软雅黑" panose="020B0503020204020204" pitchFamily="34" charset="-122"/>
              <a:ea typeface="微软雅黑" panose="020B0503020204020204" pitchFamily="34" charset="-122"/>
            </a:rPr>
            <a:t>))</a:t>
          </a:r>
          <a:r>
            <a:rPr lang="en-US" altLang="zh-CN" sz="2000" b="0" baseline="3000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 </a:t>
          </a:r>
        </a:p>
      </dgm:t>
    </dgm:pt>
    <dgm:pt modelId="{4E42A0EC-F82E-4156-85DC-A90CEB6A43DA}" type="parTrans" cxnId="{1869CA0A-7F80-4B86-8643-B9B38BD390E6}">
      <dgm:prSet/>
      <dgm:spPr/>
      <dgm:t>
        <a:bodyPr/>
        <a:lstStyle/>
        <a:p>
          <a:endParaRPr lang="zh-CN" altLang="en-US"/>
        </a:p>
      </dgm:t>
    </dgm:pt>
    <dgm:pt modelId="{2D1C6243-05F7-4A79-97B6-84B0FAC7A16F}" type="sibTrans" cxnId="{1869CA0A-7F80-4B86-8643-B9B38BD390E6}">
      <dgm:prSet/>
      <dgm:spPr/>
      <dgm:t>
        <a:bodyPr/>
        <a:lstStyle/>
        <a:p>
          <a:endParaRPr lang="zh-CN" altLang="en-US"/>
        </a:p>
      </dgm:t>
    </dgm:pt>
    <dgm:pt modelId="{A69235E9-506A-40CC-A56A-FCF69C00EF1C}">
      <dgm:prSet custT="1"/>
      <dgm:spPr/>
      <dgm:t>
        <a:bodyPr lIns="288000" rIns="288000"/>
        <a:lstStyle/>
        <a:p>
          <a:pPr>
            <a:lnSpc>
              <a:spcPct val="100000"/>
            </a:lnSpc>
            <a:spcAft>
              <a:spcPts val="600"/>
            </a:spcAft>
            <a:buFont typeface="Arial" panose="020B0604020202020204" pitchFamily="34" charset="0"/>
            <a:buChar char="•"/>
          </a:pPr>
          <a:r>
            <a:rPr lang="zh-CN" altLang="en-US" sz="2000" b="0" dirty="0">
              <a:solidFill>
                <a:schemeClr val="accent2">
                  <a:lumMod val="75000"/>
                </a:schemeClr>
              </a:solidFill>
              <a:latin typeface="微软雅黑" panose="020B0503020204020204" pitchFamily="34" charset="-122"/>
              <a:ea typeface="微软雅黑" panose="020B0503020204020204" pitchFamily="34" charset="-122"/>
            </a:rPr>
            <a:t>仅由有限次使用上述三步骤而定义的表达式才是∑上的正规式，仅由这些正规式所表示的字集才是∑上的正规集</a:t>
          </a:r>
        </a:p>
      </dgm:t>
    </dgm:pt>
    <dgm:pt modelId="{617C0EC6-EBDF-4DA6-A502-3AE059E04440}" type="parTrans" cxnId="{926069C1-E1DA-420F-89BF-AC2E66D09F88}">
      <dgm:prSet/>
      <dgm:spPr/>
      <dgm:t>
        <a:bodyPr/>
        <a:lstStyle/>
        <a:p>
          <a:endParaRPr lang="zh-CN" altLang="en-US"/>
        </a:p>
      </dgm:t>
    </dgm:pt>
    <dgm:pt modelId="{EBB1D790-2EAE-412A-8E93-A377B602A2E6}" type="sibTrans" cxnId="{926069C1-E1DA-420F-89BF-AC2E66D09F88}">
      <dgm:prSet/>
      <dgm:spPr/>
      <dgm:t>
        <a:bodyPr/>
        <a:lstStyle/>
        <a:p>
          <a:endParaRPr lang="zh-CN" altLang="en-US"/>
        </a:p>
      </dgm:t>
    </dgm:pt>
    <dgm:pt modelId="{FA804C96-6BAE-42D4-B029-3D37F5C499D4}">
      <dgm:prSet phldrT="[文本]"/>
      <dgm:spPr/>
      <dgm:t>
        <a:bodyPr/>
        <a:lstStyle/>
        <a:p>
          <a:endParaRPr lang="zh-CN" altLang="en-US" dirty="0"/>
        </a:p>
      </dgm:t>
    </dgm:pt>
    <dgm:pt modelId="{FFC586C8-F805-4FD5-8F5F-D627978EFAB5}" type="parTrans" cxnId="{9D63C747-C21A-474E-9F67-A5674643868E}">
      <dgm:prSet/>
      <dgm:spPr/>
      <dgm:t>
        <a:bodyPr/>
        <a:lstStyle/>
        <a:p>
          <a:endParaRPr lang="zh-CN" altLang="en-US"/>
        </a:p>
      </dgm:t>
    </dgm:pt>
    <dgm:pt modelId="{F73D8475-05DA-40CA-91D8-FE15F8CB9FBD}" type="sibTrans" cxnId="{9D63C747-C21A-474E-9F67-A5674643868E}">
      <dgm:prSet/>
      <dgm:spPr/>
      <dgm:t>
        <a:bodyPr/>
        <a:lstStyle/>
        <a:p>
          <a:endParaRPr lang="zh-CN" altLang="en-US"/>
        </a:p>
      </dgm:t>
    </dgm:pt>
    <dgm:pt modelId="{E10083CA-DAF4-43A4-9362-81E2404EB07C}" type="pres">
      <dgm:prSet presAssocID="{616A67AC-4309-4B3D-87F0-681AB205BACC}" presName="linear" presStyleCnt="0">
        <dgm:presLayoutVars>
          <dgm:dir/>
          <dgm:animLvl val="lvl"/>
          <dgm:resizeHandles val="exact"/>
        </dgm:presLayoutVars>
      </dgm:prSet>
      <dgm:spPr/>
    </dgm:pt>
    <dgm:pt modelId="{F03706EE-BAEA-4806-AE33-8433C7CE8C54}" type="pres">
      <dgm:prSet presAssocID="{FA804C96-6BAE-42D4-B029-3D37F5C499D4}" presName="parentLin" presStyleCnt="0"/>
      <dgm:spPr/>
    </dgm:pt>
    <dgm:pt modelId="{C03A4792-1AA1-40C1-A4F2-13ED77C4CC2A}" type="pres">
      <dgm:prSet presAssocID="{FA804C96-6BAE-42D4-B029-3D37F5C499D4}" presName="parentLeftMargin" presStyleLbl="node1" presStyleIdx="0" presStyleCnt="1"/>
      <dgm:spPr/>
    </dgm:pt>
    <dgm:pt modelId="{A1DA51AC-D0DC-4712-AA07-5FBA2E08FE3B}" type="pres">
      <dgm:prSet presAssocID="{FA804C96-6BAE-42D4-B029-3D37F5C499D4}" presName="parentText" presStyleLbl="node1" presStyleIdx="0" presStyleCnt="1" custScaleX="128445" custScaleY="121951">
        <dgm:presLayoutVars>
          <dgm:chMax val="0"/>
          <dgm:bulletEnabled val="1"/>
        </dgm:presLayoutVars>
      </dgm:prSet>
      <dgm:spPr/>
    </dgm:pt>
    <dgm:pt modelId="{CDB86749-9318-4B52-9350-29AFEAB81C5C}" type="pres">
      <dgm:prSet presAssocID="{FA804C96-6BAE-42D4-B029-3D37F5C499D4}" presName="negativeSpace" presStyleCnt="0"/>
      <dgm:spPr/>
    </dgm:pt>
    <dgm:pt modelId="{6B106480-D4A3-4E6B-B8D3-491F482D545D}" type="pres">
      <dgm:prSet presAssocID="{FA804C96-6BAE-42D4-B029-3D37F5C499D4}" presName="childText" presStyleLbl="conFgAcc1" presStyleIdx="0" presStyleCnt="1">
        <dgm:presLayoutVars>
          <dgm:bulletEnabled val="1"/>
        </dgm:presLayoutVars>
      </dgm:prSet>
      <dgm:spPr/>
    </dgm:pt>
  </dgm:ptLst>
  <dgm:cxnLst>
    <dgm:cxn modelId="{1869CA0A-7F80-4B86-8643-B9B38BD390E6}" srcId="{FA804C96-6BAE-42D4-B029-3D37F5C499D4}" destId="{4335177C-7DCA-4097-A188-7D2C58724E83}" srcOrd="2" destOrd="0" parTransId="{4E42A0EC-F82E-4156-85DC-A90CEB6A43DA}" sibTransId="{2D1C6243-05F7-4A79-97B6-84B0FAC7A16F}"/>
    <dgm:cxn modelId="{9BB2792F-D7C6-4D30-BDBE-3A51FAC100F5}" type="presOf" srcId="{FA804C96-6BAE-42D4-B029-3D37F5C499D4}" destId="{A1DA51AC-D0DC-4712-AA07-5FBA2E08FE3B}" srcOrd="1" destOrd="0" presId="urn:microsoft.com/office/officeart/2005/8/layout/list1"/>
    <dgm:cxn modelId="{9D63C747-C21A-474E-9F67-A5674643868E}" srcId="{616A67AC-4309-4B3D-87F0-681AB205BACC}" destId="{FA804C96-6BAE-42D4-B029-3D37F5C499D4}" srcOrd="0" destOrd="0" parTransId="{FFC586C8-F805-4FD5-8F5F-D627978EFAB5}" sibTransId="{F73D8475-05DA-40CA-91D8-FE15F8CB9FBD}"/>
    <dgm:cxn modelId="{A2F22256-E4BA-4A92-88DC-16C864F5FFAD}" type="presOf" srcId="{A69235E9-506A-40CC-A56A-FCF69C00EF1C}" destId="{6B106480-D4A3-4E6B-B8D3-491F482D545D}" srcOrd="0" destOrd="3" presId="urn:microsoft.com/office/officeart/2005/8/layout/list1"/>
    <dgm:cxn modelId="{B2484156-C46B-4297-9770-64C802418505}" type="presOf" srcId="{AC39EC93-19B8-4649-886A-45D417B4B993}" destId="{6B106480-D4A3-4E6B-B8D3-491F482D545D}" srcOrd="0" destOrd="0" presId="urn:microsoft.com/office/officeart/2005/8/layout/list1"/>
    <dgm:cxn modelId="{4CD87E82-54D3-4109-9421-59CE106958F5}" type="presOf" srcId="{4335177C-7DCA-4097-A188-7D2C58724E83}" destId="{6B106480-D4A3-4E6B-B8D3-491F482D545D}" srcOrd="0" destOrd="2" presId="urn:microsoft.com/office/officeart/2005/8/layout/list1"/>
    <dgm:cxn modelId="{E04AE299-BC4F-4E62-99CE-96B7DBC631E0}" type="presOf" srcId="{BC5839C5-C008-46B8-89A3-84EAFF59ABA4}" destId="{6B106480-D4A3-4E6B-B8D3-491F482D545D}" srcOrd="0" destOrd="1" presId="urn:microsoft.com/office/officeart/2005/8/layout/list1"/>
    <dgm:cxn modelId="{82E1CA9E-4F1C-4A14-B1A7-E6668CC1CBA5}" srcId="{FA804C96-6BAE-42D4-B029-3D37F5C499D4}" destId="{BC5839C5-C008-46B8-89A3-84EAFF59ABA4}" srcOrd="1" destOrd="0" parTransId="{43DA6416-145B-4E6C-AD6F-E3740E6EC8CA}" sibTransId="{C70AAE7A-7F9B-44B4-943F-57FD06E77EC6}"/>
    <dgm:cxn modelId="{ED9EDAA4-80F0-4FCD-8751-EBAF76608BA6}" srcId="{FA804C96-6BAE-42D4-B029-3D37F5C499D4}" destId="{AC39EC93-19B8-4649-886A-45D417B4B993}" srcOrd="0" destOrd="0" parTransId="{BCE1FCA6-458E-4790-BFF2-79AE1DB80817}" sibTransId="{12114037-FB5D-439E-BCF3-D0EF48D729E5}"/>
    <dgm:cxn modelId="{926069C1-E1DA-420F-89BF-AC2E66D09F88}" srcId="{FA804C96-6BAE-42D4-B029-3D37F5C499D4}" destId="{A69235E9-506A-40CC-A56A-FCF69C00EF1C}" srcOrd="3" destOrd="0" parTransId="{617C0EC6-EBDF-4DA6-A502-3AE059E04440}" sibTransId="{EBB1D790-2EAE-412A-8E93-A377B602A2E6}"/>
    <dgm:cxn modelId="{5E9394C7-2220-4F46-A463-59443BF6057D}" type="presOf" srcId="{616A67AC-4309-4B3D-87F0-681AB205BACC}" destId="{E10083CA-DAF4-43A4-9362-81E2404EB07C}" srcOrd="0" destOrd="0" presId="urn:microsoft.com/office/officeart/2005/8/layout/list1"/>
    <dgm:cxn modelId="{F58BEFD5-2B02-49D8-B83A-DEDDF3D22861}" type="presOf" srcId="{FA804C96-6BAE-42D4-B029-3D37F5C499D4}" destId="{C03A4792-1AA1-40C1-A4F2-13ED77C4CC2A}" srcOrd="0" destOrd="0" presId="urn:microsoft.com/office/officeart/2005/8/layout/list1"/>
    <dgm:cxn modelId="{1EA81344-BF04-4B3E-9CB6-8043AA10CFDE}" type="presParOf" srcId="{E10083CA-DAF4-43A4-9362-81E2404EB07C}" destId="{F03706EE-BAEA-4806-AE33-8433C7CE8C54}" srcOrd="0" destOrd="0" presId="urn:microsoft.com/office/officeart/2005/8/layout/list1"/>
    <dgm:cxn modelId="{27E09C01-8D86-454B-957D-6F56A18B573B}" type="presParOf" srcId="{F03706EE-BAEA-4806-AE33-8433C7CE8C54}" destId="{C03A4792-1AA1-40C1-A4F2-13ED77C4CC2A}" srcOrd="0" destOrd="0" presId="urn:microsoft.com/office/officeart/2005/8/layout/list1"/>
    <dgm:cxn modelId="{06EE1443-6D32-4D72-BD4E-6C580B1CA436}" type="presParOf" srcId="{F03706EE-BAEA-4806-AE33-8433C7CE8C54}" destId="{A1DA51AC-D0DC-4712-AA07-5FBA2E08FE3B}" srcOrd="1" destOrd="0" presId="urn:microsoft.com/office/officeart/2005/8/layout/list1"/>
    <dgm:cxn modelId="{7E0FB42F-DB29-49AE-9F8E-DD4848B36962}" type="presParOf" srcId="{E10083CA-DAF4-43A4-9362-81E2404EB07C}" destId="{CDB86749-9318-4B52-9350-29AFEAB81C5C}" srcOrd="1" destOrd="0" presId="urn:microsoft.com/office/officeart/2005/8/layout/list1"/>
    <dgm:cxn modelId="{7F8364A2-EA79-4769-A250-DB9C6B07E3A2}" type="presParOf" srcId="{E10083CA-DAF4-43A4-9362-81E2404EB07C}" destId="{6B106480-D4A3-4E6B-B8D3-491F482D545D}"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83C642B-9412-4ECC-B166-961446D85BE2}" type="doc">
      <dgm:prSet loTypeId="urn:microsoft.com/office/officeart/2005/8/layout/bList2" loCatId="list" qsTypeId="urn:microsoft.com/office/officeart/2005/8/quickstyle/simple1" qsCatId="simple" csTypeId="urn:microsoft.com/office/officeart/2005/8/colors/accent1_2" csCatId="accent1" phldr="1"/>
      <dgm:spPr/>
    </dgm:pt>
    <dgm:pt modelId="{EBD5F7F8-F444-4579-96B7-746B78EB861D}">
      <dgm:prSet custT="1"/>
      <dgm:spPr/>
      <dgm:t>
        <a:bodyPr/>
        <a:lstStyle/>
        <a:p>
          <a:pPr algn="ct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400" b="1" baseline="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itchFamily="18" charset="2"/>
            </a:rPr>
            <a:t> </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itchFamily="18" charset="2"/>
            </a:rPr>
            <a:t> </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闭包</a:t>
          </a:r>
        </a:p>
      </dgm:t>
    </dgm:pt>
    <dgm:pt modelId="{C50DE5AC-6522-47D2-8E01-35D721ED9FAF}" type="parTrans" cxnId="{2FA93C50-0194-4ADE-BD02-A97D91FDDE38}">
      <dgm:prSet/>
      <dgm:spPr/>
      <dgm:t>
        <a:bodyPr/>
        <a:lstStyle/>
        <a:p>
          <a:endParaRPr lang="zh-CN" altLang="en-US">
            <a:latin typeface="微软雅黑" panose="020B0503020204020204" pitchFamily="34" charset="-122"/>
            <a:ea typeface="微软雅黑" panose="020B0503020204020204" pitchFamily="34" charset="-122"/>
          </a:endParaRPr>
        </a:p>
      </dgm:t>
    </dgm:pt>
    <dgm:pt modelId="{1785B12C-3EA5-4D46-B9C5-543F860ED233}" type="sibTrans" cxnId="{2FA93C50-0194-4ADE-BD02-A97D91FDDE38}">
      <dgm:prSet/>
      <dgm:spPr/>
      <dgm:t>
        <a:bodyPr/>
        <a:lstStyle/>
        <a:p>
          <a:endParaRPr lang="zh-CN" altLang="en-US">
            <a:latin typeface="微软雅黑" panose="020B0503020204020204" pitchFamily="34" charset="-122"/>
            <a:ea typeface="微软雅黑" panose="020B0503020204020204" pitchFamily="34" charset="-122"/>
          </a:endParaRPr>
        </a:p>
      </dgm:t>
    </dgm:pt>
    <dgm:pt modelId="{EB4E4179-F94E-4FD7-A0A2-5C47546F34C0}">
      <dgm:prSet/>
      <dgm:spPr/>
      <dgm:t>
        <a:bodyPr/>
        <a:lstStyle/>
        <a:p>
          <a:r>
            <a:rPr lang="zh-CN" altLang="en-US" dirty="0">
              <a:latin typeface="微软雅黑" panose="020B0503020204020204" pitchFamily="34" charset="-122"/>
              <a:ea typeface="微软雅黑" panose="020B0503020204020204" pitchFamily="34" charset="-122"/>
            </a:rPr>
            <a:t>任意有限次的自重复连接</a:t>
          </a:r>
        </a:p>
      </dgm:t>
    </dgm:pt>
    <dgm:pt modelId="{FF9BBA37-5046-4915-A6A0-0B62E72A9FFE}" type="parTrans" cxnId="{752449D7-46B2-4CB0-9444-40A54BD7ED37}">
      <dgm:prSet/>
      <dgm:spPr/>
      <dgm:t>
        <a:bodyPr/>
        <a:lstStyle/>
        <a:p>
          <a:endParaRPr lang="zh-CN" altLang="en-US">
            <a:latin typeface="微软雅黑" panose="020B0503020204020204" pitchFamily="34" charset="-122"/>
            <a:ea typeface="微软雅黑" panose="020B0503020204020204" pitchFamily="34" charset="-122"/>
          </a:endParaRPr>
        </a:p>
      </dgm:t>
    </dgm:pt>
    <dgm:pt modelId="{6CEFDFC6-393B-4518-9EC4-AE398B64156F}" type="sibTrans" cxnId="{752449D7-46B2-4CB0-9444-40A54BD7ED37}">
      <dgm:prSet/>
      <dgm:spPr/>
      <dgm:t>
        <a:bodyPr/>
        <a:lstStyle/>
        <a:p>
          <a:endParaRPr lang="zh-CN" altLang="en-US">
            <a:latin typeface="微软雅黑" panose="020B0503020204020204" pitchFamily="34" charset="-122"/>
            <a:ea typeface="微软雅黑" panose="020B0503020204020204" pitchFamily="34" charset="-122"/>
          </a:endParaRPr>
        </a:p>
      </dgm:t>
    </dgm:pt>
    <dgm:pt modelId="{D2609F4B-B328-4573-A54A-61B6B52DDD50}">
      <dgm:prSet phldrT="[文本]" custT="1"/>
      <dgm:spPr/>
      <dgm:t>
        <a:bodyPr/>
        <a:lstStyle/>
        <a:p>
          <a:r>
            <a:rPr lang="en-US" altLang="zh-CN"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baseline="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itchFamily="18" charset="2"/>
            </a:rPr>
            <a:t> </a:t>
          </a:r>
          <a:r>
            <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itchFamily="18" charset="2"/>
            </a:rPr>
            <a:t> </a:t>
          </a:r>
          <a:r>
            <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连接</a:t>
          </a:r>
          <a:endParaRPr lang="zh-CN" altLang="en-US" dirty="0">
            <a:latin typeface="微软雅黑" panose="020B0503020204020204" pitchFamily="34" charset="-122"/>
            <a:ea typeface="微软雅黑" panose="020B0503020204020204" pitchFamily="34" charset="-122"/>
          </a:endParaRPr>
        </a:p>
      </dgm:t>
    </dgm:pt>
    <dgm:pt modelId="{65C92F26-04D9-4ADA-8E44-5D9748FFEB1A}" type="parTrans" cxnId="{E9A07AE0-BBE2-4468-A12D-78508F5BBC99}">
      <dgm:prSet/>
      <dgm:spPr/>
      <dgm:t>
        <a:bodyPr/>
        <a:lstStyle/>
        <a:p>
          <a:endParaRPr lang="zh-CN" altLang="en-US">
            <a:latin typeface="微软雅黑" panose="020B0503020204020204" pitchFamily="34" charset="-122"/>
            <a:ea typeface="微软雅黑" panose="020B0503020204020204" pitchFamily="34" charset="-122"/>
          </a:endParaRPr>
        </a:p>
      </dgm:t>
    </dgm:pt>
    <dgm:pt modelId="{DCB66F5A-436B-4455-8FE8-5F2C1EC92B93}" type="sibTrans" cxnId="{E9A07AE0-BBE2-4468-A12D-78508F5BBC99}">
      <dgm:prSet/>
      <dgm:spPr/>
      <dgm:t>
        <a:bodyPr/>
        <a:lstStyle/>
        <a:p>
          <a:endParaRPr lang="zh-CN" altLang="en-US">
            <a:latin typeface="微软雅黑" panose="020B0503020204020204" pitchFamily="34" charset="-122"/>
            <a:ea typeface="微软雅黑" panose="020B0503020204020204" pitchFamily="34" charset="-122"/>
          </a:endParaRPr>
        </a:p>
      </dgm:t>
    </dgm:pt>
    <dgm:pt modelId="{E6D1E0BF-6182-4DED-B542-8F95048CFDB3}">
      <dgm:prSet/>
      <dgm:spPr/>
      <dgm:t>
        <a:bodyPr/>
        <a:lstStyle/>
        <a:p>
          <a:r>
            <a:rPr lang="zh-CN" altLang="en-US" dirty="0">
              <a:latin typeface="微软雅黑" panose="020B0503020204020204" pitchFamily="34" charset="-122"/>
              <a:ea typeface="微软雅黑" panose="020B0503020204020204" pitchFamily="34" charset="-122"/>
            </a:rPr>
            <a:t>符号连接，可省略</a:t>
          </a:r>
        </a:p>
      </dgm:t>
    </dgm:pt>
    <dgm:pt modelId="{A333E582-ACB5-484B-8E80-D9F35EECDB74}" type="parTrans" cxnId="{3FCA97E1-1CBB-4687-9A0A-4BE6AD8D6962}">
      <dgm:prSet/>
      <dgm:spPr/>
      <dgm:t>
        <a:bodyPr/>
        <a:lstStyle/>
        <a:p>
          <a:endParaRPr lang="zh-CN" altLang="en-US">
            <a:latin typeface="微软雅黑" panose="020B0503020204020204" pitchFamily="34" charset="-122"/>
            <a:ea typeface="微软雅黑" panose="020B0503020204020204" pitchFamily="34" charset="-122"/>
          </a:endParaRPr>
        </a:p>
      </dgm:t>
    </dgm:pt>
    <dgm:pt modelId="{F0033E2F-BDD6-421E-8028-66E89EEE6333}" type="sibTrans" cxnId="{3FCA97E1-1CBB-4687-9A0A-4BE6AD8D6962}">
      <dgm:prSet/>
      <dgm:spPr/>
      <dgm:t>
        <a:bodyPr/>
        <a:lstStyle/>
        <a:p>
          <a:endParaRPr lang="zh-CN" altLang="en-US">
            <a:latin typeface="微软雅黑" panose="020B0503020204020204" pitchFamily="34" charset="-122"/>
            <a:ea typeface="微软雅黑" panose="020B0503020204020204" pitchFamily="34" charset="-122"/>
          </a:endParaRPr>
        </a:p>
      </dgm:t>
    </dgm:pt>
    <dgm:pt modelId="{45962C6C-E85E-412B-876B-078818E9154E}">
      <dgm:prSet custT="1"/>
      <dgm:spPr>
        <a:solidFill>
          <a:srgbClr val="0F6FC6">
            <a:hueOff val="0"/>
            <a:satOff val="0"/>
            <a:lumOff val="0"/>
            <a:alphaOff val="0"/>
          </a:srgbClr>
        </a:solidFill>
        <a:ln w="15875" cap="flat" cmpd="sng" algn="ctr">
          <a:solidFill>
            <a:srgbClr val="0F6FC6">
              <a:hueOff val="0"/>
              <a:satOff val="0"/>
              <a:lumOff val="0"/>
              <a:alphaOff val="0"/>
            </a:srgbClr>
          </a:solidFill>
          <a:prstDash val="solid"/>
        </a:ln>
        <a:effectLst/>
      </dgm:spPr>
      <dgm:t>
        <a:bodyPr spcFirstLastPara="0" vert="horz" wrap="square" lIns="91440" tIns="0" rIns="30480" bIns="0" numCol="1" spcCol="1270" anchor="ctr" anchorCtr="0"/>
        <a:lstStyle/>
        <a:p>
          <a:pPr algn="ctr"/>
          <a:r>
            <a:rPr lang="zh-CN" altLang="en-US" sz="2400" b="1" kern="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括号</a:t>
          </a:r>
        </a:p>
      </dgm:t>
    </dgm:pt>
    <dgm:pt modelId="{7BD70B5C-49F0-4607-BD97-37519DE5FC42}" type="parTrans" cxnId="{ADF83D89-EA9B-41CF-979A-74F3E3799098}">
      <dgm:prSet/>
      <dgm:spPr/>
      <dgm:t>
        <a:bodyPr/>
        <a:lstStyle/>
        <a:p>
          <a:endParaRPr lang="zh-CN" altLang="en-US"/>
        </a:p>
      </dgm:t>
    </dgm:pt>
    <dgm:pt modelId="{4AAFCB57-327D-4096-8F50-94521063F03B}" type="sibTrans" cxnId="{ADF83D89-EA9B-41CF-979A-74F3E3799098}">
      <dgm:prSet/>
      <dgm:spPr/>
      <dgm:t>
        <a:bodyPr/>
        <a:lstStyle/>
        <a:p>
          <a:endParaRPr lang="zh-CN" altLang="en-US"/>
        </a:p>
      </dgm:t>
    </dgm:pt>
    <dgm:pt modelId="{753CD833-8138-4F9E-82E5-A30F8958365C}">
      <dgm:prSet custT="1"/>
      <dgm:spPr/>
      <dgm:t>
        <a:bodyPr/>
        <a:lstStyle/>
        <a:p>
          <a:pPr marL="228600" lvl="1" indent="-228600" algn="l" defTabSz="933450">
            <a:lnSpc>
              <a:spcPct val="90000"/>
            </a:lnSpc>
            <a:spcBef>
              <a:spcPct val="0"/>
            </a:spcBef>
            <a:spcAft>
              <a:spcPct val="15000"/>
            </a:spcAft>
            <a:buChar char="•"/>
          </a:pPr>
          <a:r>
            <a:rPr lang="zh-CN" altLang="en-US" sz="21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在不致混淆时，括号可省去</a:t>
          </a:r>
        </a:p>
      </dgm:t>
    </dgm:pt>
    <dgm:pt modelId="{A6AEA212-88D9-4091-853A-77EE1794C1F0}" type="parTrans" cxnId="{AC0D2C7C-91B3-4E67-A08E-B0409F493D50}">
      <dgm:prSet/>
      <dgm:spPr/>
      <dgm:t>
        <a:bodyPr/>
        <a:lstStyle/>
        <a:p>
          <a:endParaRPr lang="zh-CN" altLang="en-US"/>
        </a:p>
      </dgm:t>
    </dgm:pt>
    <dgm:pt modelId="{B7610D1E-0EB5-41B9-84B8-706083B645FF}" type="sibTrans" cxnId="{AC0D2C7C-91B3-4E67-A08E-B0409F493D50}">
      <dgm:prSet/>
      <dgm:spPr/>
      <dgm:t>
        <a:bodyPr/>
        <a:lstStyle/>
        <a:p>
          <a:endParaRPr lang="zh-CN" altLang="en-US"/>
        </a:p>
      </dgm:t>
    </dgm:pt>
    <dgm:pt modelId="{0227D03E-BFE2-45C9-9070-C1C2AD9047C2}">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itchFamily="18" charset="2"/>
            </a:rPr>
            <a:t> 或</a:t>
          </a:r>
          <a:endParaRPr lang="zh-CN" altLang="en-US" dirty="0">
            <a:latin typeface="微软雅黑" panose="020B0503020204020204" pitchFamily="34" charset="-122"/>
            <a:ea typeface="微软雅黑" panose="020B0503020204020204" pitchFamily="34" charset="-122"/>
          </a:endParaRPr>
        </a:p>
      </dgm:t>
    </dgm:pt>
    <dgm:pt modelId="{DC86469C-0C12-45DF-BF48-E0E029D91E42}" type="parTrans" cxnId="{6AA8F180-CFC9-4374-8110-12B3A4C4751B}">
      <dgm:prSet/>
      <dgm:spPr/>
      <dgm:t>
        <a:bodyPr/>
        <a:lstStyle/>
        <a:p>
          <a:endParaRPr lang="zh-CN" altLang="en-US"/>
        </a:p>
      </dgm:t>
    </dgm:pt>
    <dgm:pt modelId="{DC18EB7F-42D6-4665-B167-5C1FE4B73300}" type="sibTrans" cxnId="{6AA8F180-CFC9-4374-8110-12B3A4C4751B}">
      <dgm:prSet/>
      <dgm:spPr/>
      <dgm:t>
        <a:bodyPr/>
        <a:lstStyle/>
        <a:p>
          <a:endParaRPr lang="zh-CN" altLang="en-US"/>
        </a:p>
      </dgm:t>
    </dgm:pt>
    <dgm:pt modelId="{157D497A-94A2-4EE4-AA5D-D6BE0326B56B}">
      <dgm:prSet phldrT="[文本]"/>
      <dgm:spPr/>
      <dgm:t>
        <a:bodyPr/>
        <a:lstStyle/>
        <a:p>
          <a:r>
            <a:rPr lang="zh-CN" altLang="en-US" dirty="0">
              <a:latin typeface="微软雅黑" panose="020B0503020204020204" pitchFamily="34" charset="-122"/>
              <a:ea typeface="微软雅黑" panose="020B0503020204020204" pitchFamily="34" charset="-122"/>
              <a:sym typeface="Symbol" pitchFamily="18" charset="2"/>
            </a:rPr>
            <a:t>也有使用“</a:t>
          </a:r>
          <a:r>
            <a:rPr lang="en-US" altLang="zh-CN" dirty="0">
              <a:latin typeface="微软雅黑" panose="020B0503020204020204" pitchFamily="34" charset="-122"/>
              <a:ea typeface="微软雅黑" panose="020B0503020204020204" pitchFamily="34" charset="-122"/>
              <a:sym typeface="Symbol" pitchFamily="18" charset="2"/>
            </a:rPr>
            <a:t>+”</a:t>
          </a:r>
          <a:r>
            <a:rPr lang="zh-CN" altLang="en-US" dirty="0">
              <a:latin typeface="微软雅黑" panose="020B0503020204020204" pitchFamily="34" charset="-122"/>
              <a:ea typeface="微软雅黑" panose="020B0503020204020204" pitchFamily="34" charset="-122"/>
              <a:sym typeface="Symbol" pitchFamily="18" charset="2"/>
            </a:rPr>
            <a:t>代替</a:t>
          </a:r>
          <a:r>
            <a:rPr lang="zh-CN"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sym typeface="Symbol" pitchFamily="18" charset="2"/>
            </a:rPr>
            <a:t>”</a:t>
          </a:r>
          <a:r>
            <a:rPr lang="zh-CN" altLang="en-US" dirty="0">
              <a:latin typeface="微软雅黑" panose="020B0503020204020204" pitchFamily="34" charset="-122"/>
              <a:ea typeface="微软雅黑" panose="020B0503020204020204" pitchFamily="34" charset="-122"/>
            </a:rPr>
            <a:t> </a:t>
          </a:r>
          <a:endParaRPr lang="zh-CN" altLang="en-US" dirty="0"/>
        </a:p>
      </dgm:t>
    </dgm:pt>
    <dgm:pt modelId="{6C3830DB-1881-4351-A320-DFE114DA9E15}" type="parTrans" cxnId="{659A34ED-2A21-4518-9005-6132D2D97C72}">
      <dgm:prSet/>
      <dgm:spPr/>
      <dgm:t>
        <a:bodyPr/>
        <a:lstStyle/>
        <a:p>
          <a:endParaRPr lang="zh-CN" altLang="en-US"/>
        </a:p>
      </dgm:t>
    </dgm:pt>
    <dgm:pt modelId="{75F5BAE7-E535-4A75-89AF-11DEF5C94EE8}" type="sibTrans" cxnId="{659A34ED-2A21-4518-9005-6132D2D97C72}">
      <dgm:prSet/>
      <dgm:spPr/>
      <dgm:t>
        <a:bodyPr/>
        <a:lstStyle/>
        <a:p>
          <a:endParaRPr lang="zh-CN" altLang="en-US"/>
        </a:p>
      </dgm:t>
    </dgm:pt>
    <dgm:pt modelId="{2276EF63-569B-4F86-9D7D-5F0CEBF7A22B}" type="pres">
      <dgm:prSet presAssocID="{983C642B-9412-4ECC-B166-961446D85BE2}" presName="diagram" presStyleCnt="0">
        <dgm:presLayoutVars>
          <dgm:dir/>
          <dgm:animLvl val="lvl"/>
          <dgm:resizeHandles val="exact"/>
        </dgm:presLayoutVars>
      </dgm:prSet>
      <dgm:spPr/>
    </dgm:pt>
    <dgm:pt modelId="{F039ADE0-95F7-4222-A75E-886703E6964F}" type="pres">
      <dgm:prSet presAssocID="{EBD5F7F8-F444-4579-96B7-746B78EB861D}" presName="compNode" presStyleCnt="0"/>
      <dgm:spPr/>
    </dgm:pt>
    <dgm:pt modelId="{4DA04F8C-EBD0-4075-962C-91E90DABC37F}" type="pres">
      <dgm:prSet presAssocID="{EBD5F7F8-F444-4579-96B7-746B78EB861D}" presName="childRect" presStyleLbl="bgAcc1" presStyleIdx="0" presStyleCnt="4">
        <dgm:presLayoutVars>
          <dgm:bulletEnabled val="1"/>
        </dgm:presLayoutVars>
      </dgm:prSet>
      <dgm:spPr/>
    </dgm:pt>
    <dgm:pt modelId="{92A6B69D-2E35-457E-8515-A696D76D9411}" type="pres">
      <dgm:prSet presAssocID="{EBD5F7F8-F444-4579-96B7-746B78EB861D}" presName="parentText" presStyleLbl="node1" presStyleIdx="0" presStyleCnt="0">
        <dgm:presLayoutVars>
          <dgm:chMax val="0"/>
          <dgm:bulletEnabled val="1"/>
        </dgm:presLayoutVars>
      </dgm:prSet>
      <dgm:spPr/>
    </dgm:pt>
    <dgm:pt modelId="{AF42D5C8-2F8F-49D8-8552-E3EE247CBB79}" type="pres">
      <dgm:prSet presAssocID="{EBD5F7F8-F444-4579-96B7-746B78EB861D}" presName="parentRect" presStyleLbl="alignNode1" presStyleIdx="0" presStyleCnt="4"/>
      <dgm:spPr/>
    </dgm:pt>
    <dgm:pt modelId="{76E5F771-0314-4D87-BA73-83CE0EF00DC2}" type="pres">
      <dgm:prSet presAssocID="{EBD5F7F8-F444-4579-96B7-746B78EB861D}" presName="adorn" presStyleLbl="fgAccFollowNode1" presStyleIdx="0" presStyleCnt="4"/>
      <dgm:spPr/>
    </dgm:pt>
    <dgm:pt modelId="{313529E6-D928-41BB-987A-6C82ED98B2F0}" type="pres">
      <dgm:prSet presAssocID="{1785B12C-3EA5-4D46-B9C5-543F860ED233}" presName="sibTrans" presStyleLbl="sibTrans2D1" presStyleIdx="0" presStyleCnt="0"/>
      <dgm:spPr/>
    </dgm:pt>
    <dgm:pt modelId="{C0E5C097-A1BD-4B3B-83B6-188657E0FFB0}" type="pres">
      <dgm:prSet presAssocID="{D2609F4B-B328-4573-A54A-61B6B52DDD50}" presName="compNode" presStyleCnt="0"/>
      <dgm:spPr/>
    </dgm:pt>
    <dgm:pt modelId="{6D9C804F-8EB4-4B7C-B21A-5C57CEE46685}" type="pres">
      <dgm:prSet presAssocID="{D2609F4B-B328-4573-A54A-61B6B52DDD50}" presName="childRect" presStyleLbl="bgAcc1" presStyleIdx="1" presStyleCnt="4">
        <dgm:presLayoutVars>
          <dgm:bulletEnabled val="1"/>
        </dgm:presLayoutVars>
      </dgm:prSet>
      <dgm:spPr/>
    </dgm:pt>
    <dgm:pt modelId="{136B27F6-D179-4235-B1DA-7AF1DE714263}" type="pres">
      <dgm:prSet presAssocID="{D2609F4B-B328-4573-A54A-61B6B52DDD50}" presName="parentText" presStyleLbl="node1" presStyleIdx="0" presStyleCnt="0">
        <dgm:presLayoutVars>
          <dgm:chMax val="0"/>
          <dgm:bulletEnabled val="1"/>
        </dgm:presLayoutVars>
      </dgm:prSet>
      <dgm:spPr/>
    </dgm:pt>
    <dgm:pt modelId="{5B21FA66-BFC0-468B-A163-8C6FE5ADC247}" type="pres">
      <dgm:prSet presAssocID="{D2609F4B-B328-4573-A54A-61B6B52DDD50}" presName="parentRect" presStyleLbl="alignNode1" presStyleIdx="1" presStyleCnt="4"/>
      <dgm:spPr/>
    </dgm:pt>
    <dgm:pt modelId="{B3FEE070-4984-4AB5-A9D7-4171F6D47E4E}" type="pres">
      <dgm:prSet presAssocID="{D2609F4B-B328-4573-A54A-61B6B52DDD50}" presName="adorn" presStyleLbl="fgAccFollowNode1" presStyleIdx="1" presStyleCnt="4"/>
      <dgm:spPr/>
    </dgm:pt>
    <dgm:pt modelId="{0AE6FDBA-750E-48A0-9E7C-6B9C482AC9D4}" type="pres">
      <dgm:prSet presAssocID="{DCB66F5A-436B-4455-8FE8-5F2C1EC92B93}" presName="sibTrans" presStyleLbl="sibTrans2D1" presStyleIdx="0" presStyleCnt="0"/>
      <dgm:spPr/>
    </dgm:pt>
    <dgm:pt modelId="{25F830C6-719F-4C54-888D-C425036D03E3}" type="pres">
      <dgm:prSet presAssocID="{0227D03E-BFE2-45C9-9070-C1C2AD9047C2}" presName="compNode" presStyleCnt="0"/>
      <dgm:spPr/>
    </dgm:pt>
    <dgm:pt modelId="{0E33B57D-A845-494A-8C23-88262558872E}" type="pres">
      <dgm:prSet presAssocID="{0227D03E-BFE2-45C9-9070-C1C2AD9047C2}" presName="childRect" presStyleLbl="bgAcc1" presStyleIdx="2" presStyleCnt="4">
        <dgm:presLayoutVars>
          <dgm:bulletEnabled val="1"/>
        </dgm:presLayoutVars>
      </dgm:prSet>
      <dgm:spPr/>
    </dgm:pt>
    <dgm:pt modelId="{DE8C470C-5085-4219-8BC3-809613C1DC7B}" type="pres">
      <dgm:prSet presAssocID="{0227D03E-BFE2-45C9-9070-C1C2AD9047C2}" presName="parentText" presStyleLbl="node1" presStyleIdx="0" presStyleCnt="0">
        <dgm:presLayoutVars>
          <dgm:chMax val="0"/>
          <dgm:bulletEnabled val="1"/>
        </dgm:presLayoutVars>
      </dgm:prSet>
      <dgm:spPr/>
    </dgm:pt>
    <dgm:pt modelId="{B2497CAE-29C9-440A-9A1A-F88FA6D4F49A}" type="pres">
      <dgm:prSet presAssocID="{0227D03E-BFE2-45C9-9070-C1C2AD9047C2}" presName="parentRect" presStyleLbl="alignNode1" presStyleIdx="2" presStyleCnt="4"/>
      <dgm:spPr/>
    </dgm:pt>
    <dgm:pt modelId="{3DF247DD-5295-4B98-B24F-F46BFADABC61}" type="pres">
      <dgm:prSet presAssocID="{0227D03E-BFE2-45C9-9070-C1C2AD9047C2}" presName="adorn" presStyleLbl="fgAccFollowNode1" presStyleIdx="2" presStyleCnt="4"/>
      <dgm:spPr/>
    </dgm:pt>
    <dgm:pt modelId="{31B666F1-52AE-49E6-926C-CEADAE38454D}" type="pres">
      <dgm:prSet presAssocID="{DC18EB7F-42D6-4665-B167-5C1FE4B73300}" presName="sibTrans" presStyleLbl="sibTrans2D1" presStyleIdx="0" presStyleCnt="0"/>
      <dgm:spPr/>
    </dgm:pt>
    <dgm:pt modelId="{19F89025-18C4-40C0-AB34-689D9635C54F}" type="pres">
      <dgm:prSet presAssocID="{45962C6C-E85E-412B-876B-078818E9154E}" presName="compNode" presStyleCnt="0"/>
      <dgm:spPr/>
    </dgm:pt>
    <dgm:pt modelId="{0A6B8F2A-619F-4A66-BEA0-396EDA19622B}" type="pres">
      <dgm:prSet presAssocID="{45962C6C-E85E-412B-876B-078818E9154E}" presName="childRect" presStyleLbl="bgAcc1" presStyleIdx="3" presStyleCnt="4">
        <dgm:presLayoutVars>
          <dgm:bulletEnabled val="1"/>
        </dgm:presLayoutVars>
      </dgm:prSet>
      <dgm:spPr/>
    </dgm:pt>
    <dgm:pt modelId="{C4C4E231-728E-488C-9903-CCCFB7293C87}" type="pres">
      <dgm:prSet presAssocID="{45962C6C-E85E-412B-876B-078818E9154E}" presName="parentText" presStyleLbl="node1" presStyleIdx="0" presStyleCnt="0">
        <dgm:presLayoutVars>
          <dgm:chMax val="0"/>
          <dgm:bulletEnabled val="1"/>
        </dgm:presLayoutVars>
      </dgm:prSet>
      <dgm:spPr>
        <a:xfrm>
          <a:off x="2731508" y="3858438"/>
          <a:ext cx="1312336" cy="598162"/>
        </a:xfrm>
        <a:prstGeom prst="rect">
          <a:avLst/>
        </a:prstGeom>
      </dgm:spPr>
    </dgm:pt>
    <dgm:pt modelId="{0E9104FC-9657-4282-8659-53BE989B0676}" type="pres">
      <dgm:prSet presAssocID="{45962C6C-E85E-412B-876B-078818E9154E}" presName="parentRect" presStyleLbl="alignNode1" presStyleIdx="3" presStyleCnt="4"/>
      <dgm:spPr/>
    </dgm:pt>
    <dgm:pt modelId="{C43A0292-844A-43C4-A806-E1EC3EBFD1FB}" type="pres">
      <dgm:prSet presAssocID="{45962C6C-E85E-412B-876B-078818E9154E}" presName="adorn" presStyleLbl="fgAccFollowNode1" presStyleIdx="3" presStyleCnt="4"/>
      <dgm:spPr/>
    </dgm:pt>
  </dgm:ptLst>
  <dgm:cxnLst>
    <dgm:cxn modelId="{4A3A3100-A517-4FCD-BD5D-161C68ECD201}" type="presOf" srcId="{DCB66F5A-436B-4455-8FE8-5F2C1EC92B93}" destId="{0AE6FDBA-750E-48A0-9E7C-6B9C482AC9D4}" srcOrd="0" destOrd="0" presId="urn:microsoft.com/office/officeart/2005/8/layout/bList2"/>
    <dgm:cxn modelId="{85071D03-831B-4751-B952-8F3570E21498}" type="presOf" srcId="{0227D03E-BFE2-45C9-9070-C1C2AD9047C2}" destId="{B2497CAE-29C9-440A-9A1A-F88FA6D4F49A}" srcOrd="1" destOrd="0" presId="urn:microsoft.com/office/officeart/2005/8/layout/bList2"/>
    <dgm:cxn modelId="{851B8E0D-01A3-4A56-A17B-585299E6BCD3}" type="presOf" srcId="{45962C6C-E85E-412B-876B-078818E9154E}" destId="{C4C4E231-728E-488C-9903-CCCFB7293C87}" srcOrd="0" destOrd="0" presId="urn:microsoft.com/office/officeart/2005/8/layout/bList2"/>
    <dgm:cxn modelId="{CE2C3011-4327-4830-8B52-753DA790B5F1}" type="presOf" srcId="{983C642B-9412-4ECC-B166-961446D85BE2}" destId="{2276EF63-569B-4F86-9D7D-5F0CEBF7A22B}" srcOrd="0" destOrd="0" presId="urn:microsoft.com/office/officeart/2005/8/layout/bList2"/>
    <dgm:cxn modelId="{AED7AD16-6A2B-4DFC-9428-2307C2F1EBCE}" type="presOf" srcId="{D2609F4B-B328-4573-A54A-61B6B52DDD50}" destId="{5B21FA66-BFC0-468B-A163-8C6FE5ADC247}" srcOrd="1" destOrd="0" presId="urn:microsoft.com/office/officeart/2005/8/layout/bList2"/>
    <dgm:cxn modelId="{B7C60423-AFD7-42D3-997B-D67FCA547F3C}" type="presOf" srcId="{EBD5F7F8-F444-4579-96B7-746B78EB861D}" destId="{92A6B69D-2E35-457E-8515-A696D76D9411}" srcOrd="0" destOrd="0" presId="urn:microsoft.com/office/officeart/2005/8/layout/bList2"/>
    <dgm:cxn modelId="{32BBAF40-5935-4D21-8A33-7E81895898A3}" type="presOf" srcId="{0227D03E-BFE2-45C9-9070-C1C2AD9047C2}" destId="{DE8C470C-5085-4219-8BC3-809613C1DC7B}" srcOrd="0" destOrd="0" presId="urn:microsoft.com/office/officeart/2005/8/layout/bList2"/>
    <dgm:cxn modelId="{C28A5B5B-9663-4399-95A6-6A87EF689FBC}" type="presOf" srcId="{1785B12C-3EA5-4D46-B9C5-543F860ED233}" destId="{313529E6-D928-41BB-987A-6C82ED98B2F0}" srcOrd="0" destOrd="0" presId="urn:microsoft.com/office/officeart/2005/8/layout/bList2"/>
    <dgm:cxn modelId="{C88B1D5C-DBAA-4DC8-AF52-EEBFA42CDC95}" type="presOf" srcId="{EBD5F7F8-F444-4579-96B7-746B78EB861D}" destId="{AF42D5C8-2F8F-49D8-8552-E3EE247CBB79}" srcOrd="1" destOrd="0" presId="urn:microsoft.com/office/officeart/2005/8/layout/bList2"/>
    <dgm:cxn modelId="{FBE3C46A-3E86-4220-AAC9-9716E1831727}" type="presOf" srcId="{157D497A-94A2-4EE4-AA5D-D6BE0326B56B}" destId="{0E33B57D-A845-494A-8C23-88262558872E}" srcOrd="0" destOrd="0" presId="urn:microsoft.com/office/officeart/2005/8/layout/bList2"/>
    <dgm:cxn modelId="{A9B28A6E-38A4-4C58-A210-CC54B2265009}" type="presOf" srcId="{E6D1E0BF-6182-4DED-B542-8F95048CFDB3}" destId="{6D9C804F-8EB4-4B7C-B21A-5C57CEE46685}" srcOrd="0" destOrd="0" presId="urn:microsoft.com/office/officeart/2005/8/layout/bList2"/>
    <dgm:cxn modelId="{EB171E6F-DADF-4272-ABDC-774BEC36E5B0}" type="presOf" srcId="{EB4E4179-F94E-4FD7-A0A2-5C47546F34C0}" destId="{4DA04F8C-EBD0-4075-962C-91E90DABC37F}" srcOrd="0" destOrd="0" presId="urn:microsoft.com/office/officeart/2005/8/layout/bList2"/>
    <dgm:cxn modelId="{2FA93C50-0194-4ADE-BD02-A97D91FDDE38}" srcId="{983C642B-9412-4ECC-B166-961446D85BE2}" destId="{EBD5F7F8-F444-4579-96B7-746B78EB861D}" srcOrd="0" destOrd="0" parTransId="{C50DE5AC-6522-47D2-8E01-35D721ED9FAF}" sibTransId="{1785B12C-3EA5-4D46-B9C5-543F860ED233}"/>
    <dgm:cxn modelId="{BEB1AB72-7C1E-443B-AE4A-22C713606D6E}" type="presOf" srcId="{D2609F4B-B328-4573-A54A-61B6B52DDD50}" destId="{136B27F6-D179-4235-B1DA-7AF1DE714263}" srcOrd="0" destOrd="0" presId="urn:microsoft.com/office/officeart/2005/8/layout/bList2"/>
    <dgm:cxn modelId="{AC0D2C7C-91B3-4E67-A08E-B0409F493D50}" srcId="{45962C6C-E85E-412B-876B-078818E9154E}" destId="{753CD833-8138-4F9E-82E5-A30F8958365C}" srcOrd="0" destOrd="0" parTransId="{A6AEA212-88D9-4091-853A-77EE1794C1F0}" sibTransId="{B7610D1E-0EB5-41B9-84B8-706083B645FF}"/>
    <dgm:cxn modelId="{6AA8F180-CFC9-4374-8110-12B3A4C4751B}" srcId="{983C642B-9412-4ECC-B166-961446D85BE2}" destId="{0227D03E-BFE2-45C9-9070-C1C2AD9047C2}" srcOrd="2" destOrd="0" parTransId="{DC86469C-0C12-45DF-BF48-E0E029D91E42}" sibTransId="{DC18EB7F-42D6-4665-B167-5C1FE4B73300}"/>
    <dgm:cxn modelId="{ADF83D89-EA9B-41CF-979A-74F3E3799098}" srcId="{983C642B-9412-4ECC-B166-961446D85BE2}" destId="{45962C6C-E85E-412B-876B-078818E9154E}" srcOrd="3" destOrd="0" parTransId="{7BD70B5C-49F0-4607-BD97-37519DE5FC42}" sibTransId="{4AAFCB57-327D-4096-8F50-94521063F03B}"/>
    <dgm:cxn modelId="{614280B9-AD6F-40DD-B2E0-DCDAAE02E9BD}" type="presOf" srcId="{DC18EB7F-42D6-4665-B167-5C1FE4B73300}" destId="{31B666F1-52AE-49E6-926C-CEADAE38454D}" srcOrd="0" destOrd="0" presId="urn:microsoft.com/office/officeart/2005/8/layout/bList2"/>
    <dgm:cxn modelId="{B0B494C3-28E8-4ABE-B0AE-AAA51A99C726}" type="presOf" srcId="{753CD833-8138-4F9E-82E5-A30F8958365C}" destId="{0A6B8F2A-619F-4A66-BEA0-396EDA19622B}" srcOrd="0" destOrd="0" presId="urn:microsoft.com/office/officeart/2005/8/layout/bList2"/>
    <dgm:cxn modelId="{752449D7-46B2-4CB0-9444-40A54BD7ED37}" srcId="{EBD5F7F8-F444-4579-96B7-746B78EB861D}" destId="{EB4E4179-F94E-4FD7-A0A2-5C47546F34C0}" srcOrd="0" destOrd="0" parTransId="{FF9BBA37-5046-4915-A6A0-0B62E72A9FFE}" sibTransId="{6CEFDFC6-393B-4518-9EC4-AE398B64156F}"/>
    <dgm:cxn modelId="{E9A07AE0-BBE2-4468-A12D-78508F5BBC99}" srcId="{983C642B-9412-4ECC-B166-961446D85BE2}" destId="{D2609F4B-B328-4573-A54A-61B6B52DDD50}" srcOrd="1" destOrd="0" parTransId="{65C92F26-04D9-4ADA-8E44-5D9748FFEB1A}" sibTransId="{DCB66F5A-436B-4455-8FE8-5F2C1EC92B93}"/>
    <dgm:cxn modelId="{5A2774E1-6B9C-4077-B4DB-888841EFBFC8}" type="presOf" srcId="{45962C6C-E85E-412B-876B-078818E9154E}" destId="{0E9104FC-9657-4282-8659-53BE989B0676}" srcOrd="1" destOrd="0" presId="urn:microsoft.com/office/officeart/2005/8/layout/bList2"/>
    <dgm:cxn modelId="{3FCA97E1-1CBB-4687-9A0A-4BE6AD8D6962}" srcId="{D2609F4B-B328-4573-A54A-61B6B52DDD50}" destId="{E6D1E0BF-6182-4DED-B542-8F95048CFDB3}" srcOrd="0" destOrd="0" parTransId="{A333E582-ACB5-484B-8E80-D9F35EECDB74}" sibTransId="{F0033E2F-BDD6-421E-8028-66E89EEE6333}"/>
    <dgm:cxn modelId="{659A34ED-2A21-4518-9005-6132D2D97C72}" srcId="{0227D03E-BFE2-45C9-9070-C1C2AD9047C2}" destId="{157D497A-94A2-4EE4-AA5D-D6BE0326B56B}" srcOrd="0" destOrd="0" parTransId="{6C3830DB-1881-4351-A320-DFE114DA9E15}" sibTransId="{75F5BAE7-E535-4A75-89AF-11DEF5C94EE8}"/>
    <dgm:cxn modelId="{09747F47-304B-4BDD-B068-EA8AC240C0B4}" type="presParOf" srcId="{2276EF63-569B-4F86-9D7D-5F0CEBF7A22B}" destId="{F039ADE0-95F7-4222-A75E-886703E6964F}" srcOrd="0" destOrd="0" presId="urn:microsoft.com/office/officeart/2005/8/layout/bList2"/>
    <dgm:cxn modelId="{7F88CE5F-E8D3-4423-AADB-D675635B44C4}" type="presParOf" srcId="{F039ADE0-95F7-4222-A75E-886703E6964F}" destId="{4DA04F8C-EBD0-4075-962C-91E90DABC37F}" srcOrd="0" destOrd="0" presId="urn:microsoft.com/office/officeart/2005/8/layout/bList2"/>
    <dgm:cxn modelId="{77B616E4-12E6-49FD-8CF2-17ED353B1AC7}" type="presParOf" srcId="{F039ADE0-95F7-4222-A75E-886703E6964F}" destId="{92A6B69D-2E35-457E-8515-A696D76D9411}" srcOrd="1" destOrd="0" presId="urn:microsoft.com/office/officeart/2005/8/layout/bList2"/>
    <dgm:cxn modelId="{DBCAC275-18C8-4F87-8685-1AD3907E6346}" type="presParOf" srcId="{F039ADE0-95F7-4222-A75E-886703E6964F}" destId="{AF42D5C8-2F8F-49D8-8552-E3EE247CBB79}" srcOrd="2" destOrd="0" presId="urn:microsoft.com/office/officeart/2005/8/layout/bList2"/>
    <dgm:cxn modelId="{2C0CEDB7-7548-4220-B3BD-4F50D0BE71DD}" type="presParOf" srcId="{F039ADE0-95F7-4222-A75E-886703E6964F}" destId="{76E5F771-0314-4D87-BA73-83CE0EF00DC2}" srcOrd="3" destOrd="0" presId="urn:microsoft.com/office/officeart/2005/8/layout/bList2"/>
    <dgm:cxn modelId="{1181DAD3-2C07-4307-AAD9-3465BB8AEA85}" type="presParOf" srcId="{2276EF63-569B-4F86-9D7D-5F0CEBF7A22B}" destId="{313529E6-D928-41BB-987A-6C82ED98B2F0}" srcOrd="1" destOrd="0" presId="urn:microsoft.com/office/officeart/2005/8/layout/bList2"/>
    <dgm:cxn modelId="{4953637E-5B56-4D30-8B7D-49AEF897EBA7}" type="presParOf" srcId="{2276EF63-569B-4F86-9D7D-5F0CEBF7A22B}" destId="{C0E5C097-A1BD-4B3B-83B6-188657E0FFB0}" srcOrd="2" destOrd="0" presId="urn:microsoft.com/office/officeart/2005/8/layout/bList2"/>
    <dgm:cxn modelId="{D5F2304D-6A30-4813-935B-41FBFB945782}" type="presParOf" srcId="{C0E5C097-A1BD-4B3B-83B6-188657E0FFB0}" destId="{6D9C804F-8EB4-4B7C-B21A-5C57CEE46685}" srcOrd="0" destOrd="0" presId="urn:microsoft.com/office/officeart/2005/8/layout/bList2"/>
    <dgm:cxn modelId="{231EF2F3-3FE2-4F40-9C19-6EBF0C39F3DB}" type="presParOf" srcId="{C0E5C097-A1BD-4B3B-83B6-188657E0FFB0}" destId="{136B27F6-D179-4235-B1DA-7AF1DE714263}" srcOrd="1" destOrd="0" presId="urn:microsoft.com/office/officeart/2005/8/layout/bList2"/>
    <dgm:cxn modelId="{618AF188-9BE7-4751-B6C0-33B12C196E4E}" type="presParOf" srcId="{C0E5C097-A1BD-4B3B-83B6-188657E0FFB0}" destId="{5B21FA66-BFC0-468B-A163-8C6FE5ADC247}" srcOrd="2" destOrd="0" presId="urn:microsoft.com/office/officeart/2005/8/layout/bList2"/>
    <dgm:cxn modelId="{F6DACF34-51DD-43FC-9729-4F4DFC773754}" type="presParOf" srcId="{C0E5C097-A1BD-4B3B-83B6-188657E0FFB0}" destId="{B3FEE070-4984-4AB5-A9D7-4171F6D47E4E}" srcOrd="3" destOrd="0" presId="urn:microsoft.com/office/officeart/2005/8/layout/bList2"/>
    <dgm:cxn modelId="{00CA477D-05D0-4442-8C62-BDAD1A6E815F}" type="presParOf" srcId="{2276EF63-569B-4F86-9D7D-5F0CEBF7A22B}" destId="{0AE6FDBA-750E-48A0-9E7C-6B9C482AC9D4}" srcOrd="3" destOrd="0" presId="urn:microsoft.com/office/officeart/2005/8/layout/bList2"/>
    <dgm:cxn modelId="{E817A44B-F35E-4612-8B8C-8B082D6A32CC}" type="presParOf" srcId="{2276EF63-569B-4F86-9D7D-5F0CEBF7A22B}" destId="{25F830C6-719F-4C54-888D-C425036D03E3}" srcOrd="4" destOrd="0" presId="urn:microsoft.com/office/officeart/2005/8/layout/bList2"/>
    <dgm:cxn modelId="{44B6762B-4D85-4536-B45D-50BAB59D5739}" type="presParOf" srcId="{25F830C6-719F-4C54-888D-C425036D03E3}" destId="{0E33B57D-A845-494A-8C23-88262558872E}" srcOrd="0" destOrd="0" presId="urn:microsoft.com/office/officeart/2005/8/layout/bList2"/>
    <dgm:cxn modelId="{BE467B08-4633-438B-B787-2427F71BC4CD}" type="presParOf" srcId="{25F830C6-719F-4C54-888D-C425036D03E3}" destId="{DE8C470C-5085-4219-8BC3-809613C1DC7B}" srcOrd="1" destOrd="0" presId="urn:microsoft.com/office/officeart/2005/8/layout/bList2"/>
    <dgm:cxn modelId="{A2D0EA2F-A0E3-4459-94AD-FB93558B0DC3}" type="presParOf" srcId="{25F830C6-719F-4C54-888D-C425036D03E3}" destId="{B2497CAE-29C9-440A-9A1A-F88FA6D4F49A}" srcOrd="2" destOrd="0" presId="urn:microsoft.com/office/officeart/2005/8/layout/bList2"/>
    <dgm:cxn modelId="{4B451E8D-AB0D-4126-AC26-551745415396}" type="presParOf" srcId="{25F830C6-719F-4C54-888D-C425036D03E3}" destId="{3DF247DD-5295-4B98-B24F-F46BFADABC61}" srcOrd="3" destOrd="0" presId="urn:microsoft.com/office/officeart/2005/8/layout/bList2"/>
    <dgm:cxn modelId="{950AF5A1-ADBD-481A-B9E2-795EB7BE2023}" type="presParOf" srcId="{2276EF63-569B-4F86-9D7D-5F0CEBF7A22B}" destId="{31B666F1-52AE-49E6-926C-CEADAE38454D}" srcOrd="5" destOrd="0" presId="urn:microsoft.com/office/officeart/2005/8/layout/bList2"/>
    <dgm:cxn modelId="{8882FA04-C809-4647-B43A-6E1BCD80F24C}" type="presParOf" srcId="{2276EF63-569B-4F86-9D7D-5F0CEBF7A22B}" destId="{19F89025-18C4-40C0-AB34-689D9635C54F}" srcOrd="6" destOrd="0" presId="urn:microsoft.com/office/officeart/2005/8/layout/bList2"/>
    <dgm:cxn modelId="{BFC4D2BC-65B8-4AA9-8284-C843DFE96501}" type="presParOf" srcId="{19F89025-18C4-40C0-AB34-689D9635C54F}" destId="{0A6B8F2A-619F-4A66-BEA0-396EDA19622B}" srcOrd="0" destOrd="0" presId="urn:microsoft.com/office/officeart/2005/8/layout/bList2"/>
    <dgm:cxn modelId="{8392D9A7-3C48-4652-8DD8-45B330B30F66}" type="presParOf" srcId="{19F89025-18C4-40C0-AB34-689D9635C54F}" destId="{C4C4E231-728E-488C-9903-CCCFB7293C87}" srcOrd="1" destOrd="0" presId="urn:microsoft.com/office/officeart/2005/8/layout/bList2"/>
    <dgm:cxn modelId="{EBCD225B-2C3A-4C2F-A2D0-788B915FF821}" type="presParOf" srcId="{19F89025-18C4-40C0-AB34-689D9635C54F}" destId="{0E9104FC-9657-4282-8659-53BE989B0676}" srcOrd="2" destOrd="0" presId="urn:microsoft.com/office/officeart/2005/8/layout/bList2"/>
    <dgm:cxn modelId="{2E076388-A29D-4814-9950-ED20E6130CAA}" type="presParOf" srcId="{19F89025-18C4-40C0-AB34-689D9635C54F}" destId="{C43A0292-844A-43C4-A806-E1EC3EBFD1FB}"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4AAC45D-3929-4AFE-93C5-B0AC18C04CAA}"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5DB466D2-6F31-4207-AD69-BC26F145FC49}">
      <dgm:prSet phldrT="[文本]" custT="1"/>
      <dgm:spPr>
        <a:solidFill>
          <a:srgbClr val="009DD9">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197916" tIns="0" rIns="197916" bIns="0" numCol="1" spcCol="1270" anchor="ctr" anchorCtr="0"/>
        <a:lstStyle/>
        <a:p>
          <a:pPr marL="0" lvl="0" indent="0" algn="l" defTabSz="977900">
            <a:lnSpc>
              <a:spcPct val="90000"/>
            </a:lnSpc>
            <a:spcBef>
              <a:spcPct val="0"/>
            </a:spcBef>
            <a:spcAft>
              <a:spcPct val="35000"/>
            </a:spcAft>
            <a:buNone/>
          </a:pPr>
          <a:r>
            <a:rPr lang="zh-CN" altLang="en-US" sz="2200" b="1" kern="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标识符</a:t>
          </a:r>
        </a:p>
      </dgm:t>
    </dgm:pt>
    <dgm:pt modelId="{94C0AB34-8945-43C1-AF88-FDCDB5E95455}" type="parTrans" cxnId="{81DB9B41-6612-48B8-96A8-ED3092F2F880}">
      <dgm:prSet/>
      <dgm:spPr/>
      <dgm:t>
        <a:bodyPr/>
        <a:lstStyle/>
        <a:p>
          <a:endParaRPr lang="zh-CN" altLang="en-US"/>
        </a:p>
      </dgm:t>
    </dgm:pt>
    <dgm:pt modelId="{459FE29B-B58F-45D9-9BB3-BD0C67F96A3A}" type="sibTrans" cxnId="{81DB9B41-6612-48B8-96A8-ED3092F2F880}">
      <dgm:prSet/>
      <dgm:spPr/>
      <dgm:t>
        <a:bodyPr/>
        <a:lstStyle/>
        <a:p>
          <a:endParaRPr lang="zh-CN" altLang="en-US"/>
        </a:p>
      </dgm:t>
    </dgm:pt>
    <dgm:pt modelId="{7D226197-8691-4571-95DF-CC3D8AF75D30}">
      <dgm:prSet phldrT="[文本]" custT="1"/>
      <dgm:spPr/>
      <dgm:t>
        <a:bodyPr/>
        <a:lstStyle/>
        <a:p>
          <a:r>
            <a:rPr lang="zh-CN" altLang="en-US" sz="2200" b="1" kern="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无符号整数</a:t>
          </a:r>
        </a:p>
      </dgm:t>
    </dgm:pt>
    <dgm:pt modelId="{FD08F416-9027-4AD4-B69D-00E742CCF1B7}" type="parTrans" cxnId="{611A868F-6657-4182-9888-D85AE60D34B7}">
      <dgm:prSet/>
      <dgm:spPr/>
      <dgm:t>
        <a:bodyPr/>
        <a:lstStyle/>
        <a:p>
          <a:endParaRPr lang="zh-CN" altLang="en-US"/>
        </a:p>
      </dgm:t>
    </dgm:pt>
    <dgm:pt modelId="{C91D1AFD-6397-40F7-814F-1C067B2AE4E1}" type="sibTrans" cxnId="{611A868F-6657-4182-9888-D85AE60D34B7}">
      <dgm:prSet/>
      <dgm:spPr/>
      <dgm:t>
        <a:bodyPr/>
        <a:lstStyle/>
        <a:p>
          <a:endParaRPr lang="zh-CN" altLang="en-US"/>
        </a:p>
      </dgm:t>
    </dgm:pt>
    <dgm:pt modelId="{422D04D3-1BB5-4EA6-8AB1-DCC885F59894}">
      <dgm:prSet phldrT="[文本]" custT="1"/>
      <dgm:spPr/>
      <dgm:t>
        <a:bodyPr/>
        <a:lstStyle/>
        <a:p>
          <a:r>
            <a:rPr lang="zh-CN" altLang="en-US" sz="2200" b="1" kern="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无符号实数</a:t>
          </a:r>
          <a:endParaRPr lang="zh-CN" altLang="en-US" sz="2200" b="1" kern="1200" dirty="0">
            <a:effectLst>
              <a:outerShdw blurRad="38100" dist="38100" dir="2700000" algn="tl">
                <a:srgbClr val="000000">
                  <a:alpha val="43137"/>
                </a:srgbClr>
              </a:outerShdw>
            </a:effectLst>
          </a:endParaRPr>
        </a:p>
      </dgm:t>
    </dgm:pt>
    <dgm:pt modelId="{DAFE1C79-271E-4D09-A115-4C364CB8AFD6}" type="parTrans" cxnId="{49794899-BE71-4703-B54F-92A3B9E26A1A}">
      <dgm:prSet/>
      <dgm:spPr/>
      <dgm:t>
        <a:bodyPr/>
        <a:lstStyle/>
        <a:p>
          <a:endParaRPr lang="zh-CN" altLang="en-US"/>
        </a:p>
      </dgm:t>
    </dgm:pt>
    <dgm:pt modelId="{D5FCB501-AF5C-4F08-9FA8-0898F6A1FB24}" type="sibTrans" cxnId="{49794899-BE71-4703-B54F-92A3B9E26A1A}">
      <dgm:prSet/>
      <dgm:spPr/>
      <dgm:t>
        <a:bodyPr/>
        <a:lstStyle/>
        <a:p>
          <a:endParaRPr lang="zh-CN" altLang="en-US"/>
        </a:p>
      </dgm:t>
    </dgm:pt>
    <dgm:pt modelId="{F7E3C088-1A9F-4552-98B6-470370E1240A}">
      <dgm:prSet phldrT="[文本]"/>
      <dgm:spPr/>
      <dgm:t>
        <a:bodyPr/>
        <a:lstStyle/>
        <a:p>
          <a:r>
            <a:rPr lang="en-US" altLang="zh-CN" b="1" dirty="0"/>
            <a:t>l(</a:t>
          </a:r>
          <a:r>
            <a:rPr lang="en-US" altLang="zh-CN" b="1" dirty="0" err="1"/>
            <a:t>l|d</a:t>
          </a:r>
          <a:r>
            <a:rPr lang="en-US" altLang="zh-CN" b="1" dirty="0"/>
            <a:t>)</a:t>
          </a:r>
          <a:r>
            <a:rPr lang="en-US" altLang="zh-CN" b="1" baseline="30000" dirty="0"/>
            <a:t>*</a:t>
          </a:r>
          <a:endParaRPr lang="zh-CN" altLang="en-US" b="1" baseline="30000" dirty="0"/>
        </a:p>
      </dgm:t>
    </dgm:pt>
    <dgm:pt modelId="{42E38400-3743-48F7-8746-3267B3CA61A9}" type="parTrans" cxnId="{2339E3E9-4752-42C5-928D-B631C027B9F5}">
      <dgm:prSet/>
      <dgm:spPr/>
      <dgm:t>
        <a:bodyPr/>
        <a:lstStyle/>
        <a:p>
          <a:endParaRPr lang="zh-CN" altLang="en-US"/>
        </a:p>
      </dgm:t>
    </dgm:pt>
    <dgm:pt modelId="{CA80FFF4-7A92-48CC-A726-707ECDE928D7}" type="sibTrans" cxnId="{2339E3E9-4752-42C5-928D-B631C027B9F5}">
      <dgm:prSet/>
      <dgm:spPr/>
      <dgm:t>
        <a:bodyPr/>
        <a:lstStyle/>
        <a:p>
          <a:endParaRPr lang="zh-CN" altLang="en-US"/>
        </a:p>
      </dgm:t>
    </dgm:pt>
    <dgm:pt modelId="{79280D35-78F1-4B12-B71A-010DC073128B}">
      <dgm:prSet phldrT="[文本]"/>
      <dgm:spPr/>
      <dgm:t>
        <a:bodyPr/>
        <a:lstStyle/>
        <a:p>
          <a:r>
            <a:rPr lang="en-US" altLang="zh-CN" b="1" dirty="0"/>
            <a:t>dd</a:t>
          </a:r>
          <a:r>
            <a:rPr lang="en-US" altLang="zh-CN" b="1" baseline="30000" dirty="0"/>
            <a:t>*</a:t>
          </a:r>
          <a:endParaRPr lang="zh-CN" altLang="en-US" b="1" baseline="30000" dirty="0"/>
        </a:p>
      </dgm:t>
    </dgm:pt>
    <dgm:pt modelId="{9E6ADB59-6092-47E3-8B93-AC76870D522D}" type="parTrans" cxnId="{68250050-84F1-4676-88E4-87E8A9846BEB}">
      <dgm:prSet/>
      <dgm:spPr/>
      <dgm:t>
        <a:bodyPr/>
        <a:lstStyle/>
        <a:p>
          <a:endParaRPr lang="zh-CN" altLang="en-US"/>
        </a:p>
      </dgm:t>
    </dgm:pt>
    <dgm:pt modelId="{9D0274C6-BC96-458F-BA37-AEC674AC60F7}" type="sibTrans" cxnId="{68250050-84F1-4676-88E4-87E8A9846BEB}">
      <dgm:prSet/>
      <dgm:spPr/>
      <dgm:t>
        <a:bodyPr/>
        <a:lstStyle/>
        <a:p>
          <a:endParaRPr lang="zh-CN" altLang="en-US"/>
        </a:p>
      </dgm:t>
    </dgm:pt>
    <dgm:pt modelId="{D0D9A796-DC74-4EC9-B9DC-7F8EA3DCB4B9}">
      <dgm:prSet/>
      <dgm:spPr/>
      <dgm:t>
        <a:bodyPr/>
        <a:lstStyle/>
        <a:p>
          <a:r>
            <a:rPr lang="en-US" altLang="zh-CN" b="1" dirty="0">
              <a:sym typeface="Symbol" pitchFamily="18" charset="2"/>
            </a:rPr>
            <a:t>d</a:t>
          </a:r>
          <a:r>
            <a:rPr lang="en-US" altLang="zh-CN" b="1" baseline="30000" dirty="0">
              <a:sym typeface="Symbol" pitchFamily="18" charset="2"/>
            </a:rPr>
            <a:t></a:t>
          </a:r>
          <a:r>
            <a:rPr lang="en-US" altLang="zh-CN" b="1" dirty="0">
              <a:sym typeface="Symbol" pitchFamily="18" charset="2"/>
            </a:rPr>
            <a:t>(.dd</a:t>
          </a:r>
          <a:r>
            <a:rPr lang="en-US" altLang="zh-CN" b="1" baseline="30000" dirty="0">
              <a:sym typeface="Symbol" pitchFamily="18" charset="2"/>
            </a:rPr>
            <a:t></a:t>
          </a:r>
          <a:r>
            <a:rPr lang="en-US" altLang="zh-CN" b="1" dirty="0">
              <a:sym typeface="Symbol" pitchFamily="18" charset="2"/>
            </a:rPr>
            <a:t>|)(e(+|-|)dd</a:t>
          </a:r>
          <a:r>
            <a:rPr lang="en-US" altLang="zh-CN" b="1" baseline="30000" dirty="0">
              <a:sym typeface="Symbol" pitchFamily="18" charset="2"/>
            </a:rPr>
            <a:t> </a:t>
          </a:r>
          <a:r>
            <a:rPr lang="en-US" altLang="zh-CN" b="1" dirty="0">
              <a:sym typeface="Symbol" pitchFamily="18" charset="2"/>
            </a:rPr>
            <a:t>|  )</a:t>
          </a:r>
          <a:endParaRPr lang="zh-CN" altLang="en-US" b="1" dirty="0"/>
        </a:p>
      </dgm:t>
    </dgm:pt>
    <dgm:pt modelId="{22D6E02F-6603-4B98-B437-2FABF8559E4B}" type="parTrans" cxnId="{62378D23-D7F9-461A-ACF3-0FF8ED3A3DDB}">
      <dgm:prSet/>
      <dgm:spPr/>
      <dgm:t>
        <a:bodyPr/>
        <a:lstStyle/>
        <a:p>
          <a:endParaRPr lang="zh-CN" altLang="en-US"/>
        </a:p>
      </dgm:t>
    </dgm:pt>
    <dgm:pt modelId="{74CC7DCB-DA51-4AE9-8EEA-21191E296ADA}" type="sibTrans" cxnId="{62378D23-D7F9-461A-ACF3-0FF8ED3A3DDB}">
      <dgm:prSet/>
      <dgm:spPr/>
      <dgm:t>
        <a:bodyPr/>
        <a:lstStyle/>
        <a:p>
          <a:endParaRPr lang="zh-CN" altLang="en-US"/>
        </a:p>
      </dgm:t>
    </dgm:pt>
    <dgm:pt modelId="{E67682E5-EDE1-4086-949E-3A6C25089647}" type="pres">
      <dgm:prSet presAssocID="{14AAC45D-3929-4AFE-93C5-B0AC18C04CAA}" presName="linear" presStyleCnt="0">
        <dgm:presLayoutVars>
          <dgm:dir/>
          <dgm:animLvl val="lvl"/>
          <dgm:resizeHandles val="exact"/>
        </dgm:presLayoutVars>
      </dgm:prSet>
      <dgm:spPr/>
    </dgm:pt>
    <dgm:pt modelId="{5D6F2191-F885-453D-B0B1-5B64F3EEDEBC}" type="pres">
      <dgm:prSet presAssocID="{5DB466D2-6F31-4207-AD69-BC26F145FC49}" presName="parentLin" presStyleCnt="0"/>
      <dgm:spPr/>
    </dgm:pt>
    <dgm:pt modelId="{7E490163-3F5A-4B1F-A594-FC63F6123AEB}" type="pres">
      <dgm:prSet presAssocID="{5DB466D2-6F31-4207-AD69-BC26F145FC49}" presName="parentLeftMargin" presStyleLbl="node1" presStyleIdx="0" presStyleCnt="3"/>
      <dgm:spPr/>
    </dgm:pt>
    <dgm:pt modelId="{1E532544-8009-42B8-88CB-071B75F88EA8}" type="pres">
      <dgm:prSet presAssocID="{5DB466D2-6F31-4207-AD69-BC26F145FC49}" presName="parentText" presStyleLbl="node1" presStyleIdx="0" presStyleCnt="3">
        <dgm:presLayoutVars>
          <dgm:chMax val="0"/>
          <dgm:bulletEnabled val="1"/>
        </dgm:presLayoutVars>
      </dgm:prSet>
      <dgm:spPr>
        <a:xfrm>
          <a:off x="374015" y="9233"/>
          <a:ext cx="5236210" cy="649440"/>
        </a:xfrm>
        <a:prstGeom prst="roundRect">
          <a:avLst/>
        </a:prstGeom>
      </dgm:spPr>
    </dgm:pt>
    <dgm:pt modelId="{471904C8-0CBB-4D03-BD2A-BA3BB4A20250}" type="pres">
      <dgm:prSet presAssocID="{5DB466D2-6F31-4207-AD69-BC26F145FC49}" presName="negativeSpace" presStyleCnt="0"/>
      <dgm:spPr/>
    </dgm:pt>
    <dgm:pt modelId="{E817CAF1-BF34-4930-8955-775F2AC2AD33}" type="pres">
      <dgm:prSet presAssocID="{5DB466D2-6F31-4207-AD69-BC26F145FC49}" presName="childText" presStyleLbl="conFgAcc1" presStyleIdx="0" presStyleCnt="3">
        <dgm:presLayoutVars>
          <dgm:bulletEnabled val="1"/>
        </dgm:presLayoutVars>
      </dgm:prSet>
      <dgm:spPr/>
    </dgm:pt>
    <dgm:pt modelId="{86CFCD34-1E05-4558-83D1-56ED1B6D253F}" type="pres">
      <dgm:prSet presAssocID="{459FE29B-B58F-45D9-9BB3-BD0C67F96A3A}" presName="spaceBetweenRectangles" presStyleCnt="0"/>
      <dgm:spPr/>
    </dgm:pt>
    <dgm:pt modelId="{0F9AA857-4356-499C-A93E-E2F31D1A5401}" type="pres">
      <dgm:prSet presAssocID="{7D226197-8691-4571-95DF-CC3D8AF75D30}" presName="parentLin" presStyleCnt="0"/>
      <dgm:spPr/>
    </dgm:pt>
    <dgm:pt modelId="{D00F2D83-F04F-4834-BC06-59FAA2F30FB7}" type="pres">
      <dgm:prSet presAssocID="{7D226197-8691-4571-95DF-CC3D8AF75D30}" presName="parentLeftMargin" presStyleLbl="node1" presStyleIdx="0" presStyleCnt="3"/>
      <dgm:spPr/>
    </dgm:pt>
    <dgm:pt modelId="{BB1D7806-8A49-4325-8E2A-881108FC4326}" type="pres">
      <dgm:prSet presAssocID="{7D226197-8691-4571-95DF-CC3D8AF75D30}" presName="parentText" presStyleLbl="node1" presStyleIdx="1" presStyleCnt="3">
        <dgm:presLayoutVars>
          <dgm:chMax val="0"/>
          <dgm:bulletEnabled val="1"/>
        </dgm:presLayoutVars>
      </dgm:prSet>
      <dgm:spPr/>
    </dgm:pt>
    <dgm:pt modelId="{5B99BB09-9106-439A-BAA0-12D27BCA01EF}" type="pres">
      <dgm:prSet presAssocID="{7D226197-8691-4571-95DF-CC3D8AF75D30}" presName="negativeSpace" presStyleCnt="0"/>
      <dgm:spPr/>
    </dgm:pt>
    <dgm:pt modelId="{AF4FB7E4-969D-427C-965E-AC6CC818A76A}" type="pres">
      <dgm:prSet presAssocID="{7D226197-8691-4571-95DF-CC3D8AF75D30}" presName="childText" presStyleLbl="conFgAcc1" presStyleIdx="1" presStyleCnt="3">
        <dgm:presLayoutVars>
          <dgm:bulletEnabled val="1"/>
        </dgm:presLayoutVars>
      </dgm:prSet>
      <dgm:spPr/>
    </dgm:pt>
    <dgm:pt modelId="{AD6DC943-76E0-48A8-A94C-8C9B1D2BD113}" type="pres">
      <dgm:prSet presAssocID="{C91D1AFD-6397-40F7-814F-1C067B2AE4E1}" presName="spaceBetweenRectangles" presStyleCnt="0"/>
      <dgm:spPr/>
    </dgm:pt>
    <dgm:pt modelId="{561B3599-FA36-4919-8FD4-34BB1B121323}" type="pres">
      <dgm:prSet presAssocID="{422D04D3-1BB5-4EA6-8AB1-DCC885F59894}" presName="parentLin" presStyleCnt="0"/>
      <dgm:spPr/>
    </dgm:pt>
    <dgm:pt modelId="{9E919AF5-28C4-4990-A89D-DC242CAC799E}" type="pres">
      <dgm:prSet presAssocID="{422D04D3-1BB5-4EA6-8AB1-DCC885F59894}" presName="parentLeftMargin" presStyleLbl="node1" presStyleIdx="1" presStyleCnt="3"/>
      <dgm:spPr/>
    </dgm:pt>
    <dgm:pt modelId="{6B92D378-7DE9-478F-A256-BFC2607E37E8}" type="pres">
      <dgm:prSet presAssocID="{422D04D3-1BB5-4EA6-8AB1-DCC885F59894}" presName="parentText" presStyleLbl="node1" presStyleIdx="2" presStyleCnt="3">
        <dgm:presLayoutVars>
          <dgm:chMax val="0"/>
          <dgm:bulletEnabled val="1"/>
        </dgm:presLayoutVars>
      </dgm:prSet>
      <dgm:spPr/>
    </dgm:pt>
    <dgm:pt modelId="{937970F8-99B7-4B0A-9C62-B3DF35902402}" type="pres">
      <dgm:prSet presAssocID="{422D04D3-1BB5-4EA6-8AB1-DCC885F59894}" presName="negativeSpace" presStyleCnt="0"/>
      <dgm:spPr/>
    </dgm:pt>
    <dgm:pt modelId="{96815E34-FB79-4FE7-ADC9-8379C72375AB}" type="pres">
      <dgm:prSet presAssocID="{422D04D3-1BB5-4EA6-8AB1-DCC885F59894}" presName="childText" presStyleLbl="conFgAcc1" presStyleIdx="2" presStyleCnt="3">
        <dgm:presLayoutVars>
          <dgm:bulletEnabled val="1"/>
        </dgm:presLayoutVars>
      </dgm:prSet>
      <dgm:spPr/>
    </dgm:pt>
  </dgm:ptLst>
  <dgm:cxnLst>
    <dgm:cxn modelId="{F66ACC06-00B9-4AC6-A96F-58EA09D33556}" type="presOf" srcId="{79280D35-78F1-4B12-B71A-010DC073128B}" destId="{AF4FB7E4-969D-427C-965E-AC6CC818A76A}" srcOrd="0" destOrd="0" presId="urn:microsoft.com/office/officeart/2005/8/layout/list1"/>
    <dgm:cxn modelId="{62378D23-D7F9-461A-ACF3-0FF8ED3A3DDB}" srcId="{422D04D3-1BB5-4EA6-8AB1-DCC885F59894}" destId="{D0D9A796-DC74-4EC9-B9DC-7F8EA3DCB4B9}" srcOrd="0" destOrd="0" parTransId="{22D6E02F-6603-4B98-B437-2FABF8559E4B}" sibTransId="{74CC7DCB-DA51-4AE9-8EEA-21191E296ADA}"/>
    <dgm:cxn modelId="{5E315D2F-434D-4C6C-AA28-088E201171A2}" type="presOf" srcId="{5DB466D2-6F31-4207-AD69-BC26F145FC49}" destId="{1E532544-8009-42B8-88CB-071B75F88EA8}" srcOrd="1" destOrd="0" presId="urn:microsoft.com/office/officeart/2005/8/layout/list1"/>
    <dgm:cxn modelId="{81DB9B41-6612-48B8-96A8-ED3092F2F880}" srcId="{14AAC45D-3929-4AFE-93C5-B0AC18C04CAA}" destId="{5DB466D2-6F31-4207-AD69-BC26F145FC49}" srcOrd="0" destOrd="0" parTransId="{94C0AB34-8945-43C1-AF88-FDCDB5E95455}" sibTransId="{459FE29B-B58F-45D9-9BB3-BD0C67F96A3A}"/>
    <dgm:cxn modelId="{0374A062-8279-4C1C-9E41-87F8BA671FFF}" type="presOf" srcId="{5DB466D2-6F31-4207-AD69-BC26F145FC49}" destId="{7E490163-3F5A-4B1F-A594-FC63F6123AEB}" srcOrd="0" destOrd="0" presId="urn:microsoft.com/office/officeart/2005/8/layout/list1"/>
    <dgm:cxn modelId="{06A22B45-A8FD-4699-8869-2B3100B37A8E}" type="presOf" srcId="{422D04D3-1BB5-4EA6-8AB1-DCC885F59894}" destId="{9E919AF5-28C4-4990-A89D-DC242CAC799E}" srcOrd="0" destOrd="0" presId="urn:microsoft.com/office/officeart/2005/8/layout/list1"/>
    <dgm:cxn modelId="{49A1146B-6E13-4BB1-8FC6-FAA5B0A8567B}" type="presOf" srcId="{7D226197-8691-4571-95DF-CC3D8AF75D30}" destId="{D00F2D83-F04F-4834-BC06-59FAA2F30FB7}" srcOrd="0" destOrd="0" presId="urn:microsoft.com/office/officeart/2005/8/layout/list1"/>
    <dgm:cxn modelId="{68250050-84F1-4676-88E4-87E8A9846BEB}" srcId="{7D226197-8691-4571-95DF-CC3D8AF75D30}" destId="{79280D35-78F1-4B12-B71A-010DC073128B}" srcOrd="0" destOrd="0" parTransId="{9E6ADB59-6092-47E3-8B93-AC76870D522D}" sibTransId="{9D0274C6-BC96-458F-BA37-AEC674AC60F7}"/>
    <dgm:cxn modelId="{611A868F-6657-4182-9888-D85AE60D34B7}" srcId="{14AAC45D-3929-4AFE-93C5-B0AC18C04CAA}" destId="{7D226197-8691-4571-95DF-CC3D8AF75D30}" srcOrd="1" destOrd="0" parTransId="{FD08F416-9027-4AD4-B69D-00E742CCF1B7}" sibTransId="{C91D1AFD-6397-40F7-814F-1C067B2AE4E1}"/>
    <dgm:cxn modelId="{49794899-BE71-4703-B54F-92A3B9E26A1A}" srcId="{14AAC45D-3929-4AFE-93C5-B0AC18C04CAA}" destId="{422D04D3-1BB5-4EA6-8AB1-DCC885F59894}" srcOrd="2" destOrd="0" parTransId="{DAFE1C79-271E-4D09-A115-4C364CB8AFD6}" sibTransId="{D5FCB501-AF5C-4F08-9FA8-0898F6A1FB24}"/>
    <dgm:cxn modelId="{D7B1CE99-9EFE-4587-8C77-D19D95B8D044}" type="presOf" srcId="{14AAC45D-3929-4AFE-93C5-B0AC18C04CAA}" destId="{E67682E5-EDE1-4086-949E-3A6C25089647}" srcOrd="0" destOrd="0" presId="urn:microsoft.com/office/officeart/2005/8/layout/list1"/>
    <dgm:cxn modelId="{20C697A8-24B0-47A7-9BCE-A5F838759945}" type="presOf" srcId="{422D04D3-1BB5-4EA6-8AB1-DCC885F59894}" destId="{6B92D378-7DE9-478F-A256-BFC2607E37E8}" srcOrd="1" destOrd="0" presId="urn:microsoft.com/office/officeart/2005/8/layout/list1"/>
    <dgm:cxn modelId="{268492AB-8840-4169-803B-AEAE538C7785}" type="presOf" srcId="{7D226197-8691-4571-95DF-CC3D8AF75D30}" destId="{BB1D7806-8A49-4325-8E2A-881108FC4326}" srcOrd="1" destOrd="0" presId="urn:microsoft.com/office/officeart/2005/8/layout/list1"/>
    <dgm:cxn modelId="{8E78A7C1-FA41-4AE3-BFE6-47E1C3FEF93F}" type="presOf" srcId="{F7E3C088-1A9F-4552-98B6-470370E1240A}" destId="{E817CAF1-BF34-4930-8955-775F2AC2AD33}" srcOrd="0" destOrd="0" presId="urn:microsoft.com/office/officeart/2005/8/layout/list1"/>
    <dgm:cxn modelId="{E34DD8E5-49D4-4251-9BEA-6404FE37D3A1}" type="presOf" srcId="{D0D9A796-DC74-4EC9-B9DC-7F8EA3DCB4B9}" destId="{96815E34-FB79-4FE7-ADC9-8379C72375AB}" srcOrd="0" destOrd="0" presId="urn:microsoft.com/office/officeart/2005/8/layout/list1"/>
    <dgm:cxn modelId="{2339E3E9-4752-42C5-928D-B631C027B9F5}" srcId="{5DB466D2-6F31-4207-AD69-BC26F145FC49}" destId="{F7E3C088-1A9F-4552-98B6-470370E1240A}" srcOrd="0" destOrd="0" parTransId="{42E38400-3743-48F7-8746-3267B3CA61A9}" sibTransId="{CA80FFF4-7A92-48CC-A726-707ECDE928D7}"/>
    <dgm:cxn modelId="{E58E9EE1-CA32-4FFF-9ACE-FCB09EC4669D}" type="presParOf" srcId="{E67682E5-EDE1-4086-949E-3A6C25089647}" destId="{5D6F2191-F885-453D-B0B1-5B64F3EEDEBC}" srcOrd="0" destOrd="0" presId="urn:microsoft.com/office/officeart/2005/8/layout/list1"/>
    <dgm:cxn modelId="{A213861C-973B-4BF2-9469-D862765D9781}" type="presParOf" srcId="{5D6F2191-F885-453D-B0B1-5B64F3EEDEBC}" destId="{7E490163-3F5A-4B1F-A594-FC63F6123AEB}" srcOrd="0" destOrd="0" presId="urn:microsoft.com/office/officeart/2005/8/layout/list1"/>
    <dgm:cxn modelId="{53247D8C-7D8D-4035-B1FE-10621A02D937}" type="presParOf" srcId="{5D6F2191-F885-453D-B0B1-5B64F3EEDEBC}" destId="{1E532544-8009-42B8-88CB-071B75F88EA8}" srcOrd="1" destOrd="0" presId="urn:microsoft.com/office/officeart/2005/8/layout/list1"/>
    <dgm:cxn modelId="{0A7FA9B8-21C4-4E7C-B997-942D1CEBFF3D}" type="presParOf" srcId="{E67682E5-EDE1-4086-949E-3A6C25089647}" destId="{471904C8-0CBB-4D03-BD2A-BA3BB4A20250}" srcOrd="1" destOrd="0" presId="urn:microsoft.com/office/officeart/2005/8/layout/list1"/>
    <dgm:cxn modelId="{BCC3F866-420D-4EFF-803E-1EAEB1DF7924}" type="presParOf" srcId="{E67682E5-EDE1-4086-949E-3A6C25089647}" destId="{E817CAF1-BF34-4930-8955-775F2AC2AD33}" srcOrd="2" destOrd="0" presId="urn:microsoft.com/office/officeart/2005/8/layout/list1"/>
    <dgm:cxn modelId="{C51E136A-415B-4C6A-95F0-7493BA4B73E6}" type="presParOf" srcId="{E67682E5-EDE1-4086-949E-3A6C25089647}" destId="{86CFCD34-1E05-4558-83D1-56ED1B6D253F}" srcOrd="3" destOrd="0" presId="urn:microsoft.com/office/officeart/2005/8/layout/list1"/>
    <dgm:cxn modelId="{D3B1071D-3DE2-4037-B2BE-C65B8236071C}" type="presParOf" srcId="{E67682E5-EDE1-4086-949E-3A6C25089647}" destId="{0F9AA857-4356-499C-A93E-E2F31D1A5401}" srcOrd="4" destOrd="0" presId="urn:microsoft.com/office/officeart/2005/8/layout/list1"/>
    <dgm:cxn modelId="{11CCCAFB-D72D-41F6-942B-B4B0AF4F3A8A}" type="presParOf" srcId="{0F9AA857-4356-499C-A93E-E2F31D1A5401}" destId="{D00F2D83-F04F-4834-BC06-59FAA2F30FB7}" srcOrd="0" destOrd="0" presId="urn:microsoft.com/office/officeart/2005/8/layout/list1"/>
    <dgm:cxn modelId="{D9B95C6D-CF7B-4392-96EB-8619EA0FBD0C}" type="presParOf" srcId="{0F9AA857-4356-499C-A93E-E2F31D1A5401}" destId="{BB1D7806-8A49-4325-8E2A-881108FC4326}" srcOrd="1" destOrd="0" presId="urn:microsoft.com/office/officeart/2005/8/layout/list1"/>
    <dgm:cxn modelId="{FB232420-6773-457D-84D6-E62C284C3775}" type="presParOf" srcId="{E67682E5-EDE1-4086-949E-3A6C25089647}" destId="{5B99BB09-9106-439A-BAA0-12D27BCA01EF}" srcOrd="5" destOrd="0" presId="urn:microsoft.com/office/officeart/2005/8/layout/list1"/>
    <dgm:cxn modelId="{34F21F36-05D2-459A-9EA4-F364FDD8EC16}" type="presParOf" srcId="{E67682E5-EDE1-4086-949E-3A6C25089647}" destId="{AF4FB7E4-969D-427C-965E-AC6CC818A76A}" srcOrd="6" destOrd="0" presId="urn:microsoft.com/office/officeart/2005/8/layout/list1"/>
    <dgm:cxn modelId="{F2BF70CB-96A2-4808-BE31-AD9995110B13}" type="presParOf" srcId="{E67682E5-EDE1-4086-949E-3A6C25089647}" destId="{AD6DC943-76E0-48A8-A94C-8C9B1D2BD113}" srcOrd="7" destOrd="0" presId="urn:microsoft.com/office/officeart/2005/8/layout/list1"/>
    <dgm:cxn modelId="{F5FA51C3-2299-43F5-93AB-5D5E7BB05D5E}" type="presParOf" srcId="{E67682E5-EDE1-4086-949E-3A6C25089647}" destId="{561B3599-FA36-4919-8FD4-34BB1B121323}" srcOrd="8" destOrd="0" presId="urn:microsoft.com/office/officeart/2005/8/layout/list1"/>
    <dgm:cxn modelId="{8E52A052-2129-4E1B-AE32-EB8176D01658}" type="presParOf" srcId="{561B3599-FA36-4919-8FD4-34BB1B121323}" destId="{9E919AF5-28C4-4990-A89D-DC242CAC799E}" srcOrd="0" destOrd="0" presId="urn:microsoft.com/office/officeart/2005/8/layout/list1"/>
    <dgm:cxn modelId="{3E5858DC-D17E-4E3F-B435-2CD5BEE75306}" type="presParOf" srcId="{561B3599-FA36-4919-8FD4-34BB1B121323}" destId="{6B92D378-7DE9-478F-A256-BFC2607E37E8}" srcOrd="1" destOrd="0" presId="urn:microsoft.com/office/officeart/2005/8/layout/list1"/>
    <dgm:cxn modelId="{0546B365-8C12-4308-AE9F-06F7C5555A45}" type="presParOf" srcId="{E67682E5-EDE1-4086-949E-3A6C25089647}" destId="{937970F8-99B7-4B0A-9C62-B3DF35902402}" srcOrd="9" destOrd="0" presId="urn:microsoft.com/office/officeart/2005/8/layout/list1"/>
    <dgm:cxn modelId="{A94BC83D-E3F0-4A96-AA40-33918A073B8C}" type="presParOf" srcId="{E67682E5-EDE1-4086-949E-3A6C25089647}" destId="{96815E34-FB79-4FE7-ADC9-8379C72375A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37CAF-7D73-42C9-89B2-49E106826C08}">
      <dsp:nvSpPr>
        <dsp:cNvPr id="0" name=""/>
        <dsp:cNvSpPr/>
      </dsp:nvSpPr>
      <dsp:spPr>
        <a:xfrm>
          <a:off x="0" y="384533"/>
          <a:ext cx="6912768" cy="1392300"/>
        </a:xfrm>
        <a:prstGeom prst="rect">
          <a:avLst/>
        </a:prstGeom>
        <a:solidFill>
          <a:schemeClr val="lt1">
            <a:alpha val="90000"/>
            <a:hueOff val="0"/>
            <a:satOff val="0"/>
            <a:lumOff val="0"/>
            <a:alphaOff val="0"/>
          </a:schemeClr>
        </a:solidFill>
        <a:ln w="15875"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541528" rIns="180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把字符流的源程序变为单词流，输出在一个中间文件上，作为语法分析的输入</a:t>
          </a:r>
        </a:p>
      </dsp:txBody>
      <dsp:txXfrm>
        <a:off x="0" y="384533"/>
        <a:ext cx="6912768" cy="1392300"/>
      </dsp:txXfrm>
    </dsp:sp>
    <dsp:sp modelId="{F6777EDC-B212-4E64-9ED4-498825DD816C}">
      <dsp:nvSpPr>
        <dsp:cNvPr id="0" name=""/>
        <dsp:cNvSpPr/>
      </dsp:nvSpPr>
      <dsp:spPr>
        <a:xfrm>
          <a:off x="345638" y="773"/>
          <a:ext cx="5075997" cy="767520"/>
        </a:xfrm>
        <a:prstGeom prst="roundRect">
          <a:avLst/>
        </a:prstGeom>
        <a:solidFill>
          <a:schemeClr val="accent1">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900" tIns="0" rIns="182900"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词法分析工作可以是</a:t>
          </a:r>
          <a:r>
            <a:rPr lang="zh-CN" altLang="en-US" sz="2400" b="1" kern="1200" dirty="0">
              <a:solidFill>
                <a:schemeClr val="accent5">
                  <a:lumMod val="20000"/>
                  <a:lumOff val="8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独立的一遍</a:t>
          </a:r>
        </a:p>
      </dsp:txBody>
      <dsp:txXfrm>
        <a:off x="383105" y="38240"/>
        <a:ext cx="5001063" cy="692586"/>
      </dsp:txXfrm>
    </dsp:sp>
    <dsp:sp modelId="{72B91DF2-6D92-469F-8646-26FC4D92A010}">
      <dsp:nvSpPr>
        <dsp:cNvPr id="0" name=""/>
        <dsp:cNvSpPr/>
      </dsp:nvSpPr>
      <dsp:spPr>
        <a:xfrm>
          <a:off x="0" y="2300994"/>
          <a:ext cx="6912768" cy="1474200"/>
        </a:xfrm>
        <a:prstGeom prst="rect">
          <a:avLst/>
        </a:prstGeom>
        <a:solidFill>
          <a:schemeClr val="lt1">
            <a:alpha val="90000"/>
            <a:hueOff val="0"/>
            <a:satOff val="0"/>
            <a:lumOff val="0"/>
            <a:alphaOff val="0"/>
          </a:schemeClr>
        </a:solidFill>
        <a:ln w="15875" cap="flat" cmpd="sng" algn="ctr">
          <a:solidFill>
            <a:schemeClr val="accent1">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541528" rIns="180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没有中间文件</a:t>
          </a: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词法分析作为一个子程序，被语法分析程序不断调用</a:t>
          </a:r>
        </a:p>
      </dsp:txBody>
      <dsp:txXfrm>
        <a:off x="0" y="2300994"/>
        <a:ext cx="6912768" cy="1474200"/>
      </dsp:txXfrm>
    </dsp:sp>
    <dsp:sp modelId="{4B3B4183-AC45-48C9-9843-01610A6651C8}">
      <dsp:nvSpPr>
        <dsp:cNvPr id="0" name=""/>
        <dsp:cNvSpPr/>
      </dsp:nvSpPr>
      <dsp:spPr>
        <a:xfrm>
          <a:off x="345638" y="1917234"/>
          <a:ext cx="5075997" cy="767520"/>
        </a:xfrm>
        <a:prstGeom prst="roundRect">
          <a:avLst/>
        </a:prstGeom>
        <a:solidFill>
          <a:schemeClr val="accent1">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900" tIns="0" rIns="182900"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词法分析与语法分析放在</a:t>
          </a:r>
          <a:r>
            <a:rPr lang="zh-CN" altLang="en-US" sz="2400" b="1" kern="1200" dirty="0">
              <a:solidFill>
                <a:srgbClr val="7CCA62">
                  <a:lumMod val="20000"/>
                  <a:lumOff val="80000"/>
                </a:srgb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同一遍里</a:t>
          </a:r>
        </a:p>
      </dsp:txBody>
      <dsp:txXfrm>
        <a:off x="383105" y="1954701"/>
        <a:ext cx="5001063" cy="6925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BF0D04-FDB3-41C5-AEDC-BA437839D84E}">
      <dsp:nvSpPr>
        <dsp:cNvPr id="0" name=""/>
        <dsp:cNvSpPr/>
      </dsp:nvSpPr>
      <dsp:spPr>
        <a:xfrm>
          <a:off x="1905" y="417058"/>
          <a:ext cx="1857374" cy="742949"/>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尾数部分</a:t>
          </a:r>
        </a:p>
      </dsp:txBody>
      <dsp:txXfrm>
        <a:off x="1905" y="417058"/>
        <a:ext cx="1857374" cy="742949"/>
      </dsp:txXfrm>
    </dsp:sp>
    <dsp:sp modelId="{06399ABD-9CE4-40F6-AF2B-E7081C7EA151}">
      <dsp:nvSpPr>
        <dsp:cNvPr id="0" name=""/>
        <dsp:cNvSpPr/>
      </dsp:nvSpPr>
      <dsp:spPr>
        <a:xfrm>
          <a:off x="1905" y="1160008"/>
          <a:ext cx="1857374" cy="1472006"/>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endParaRPr lang="zh-CN" altLang="en-US" sz="1800" kern="1200" dirty="0">
            <a:latin typeface="微软雅黑" panose="020B0503020204020204" pitchFamily="34" charset="-122"/>
            <a:ea typeface="微软雅黑" panose="020B0503020204020204" pitchFamily="34" charset="-122"/>
          </a:endParaRPr>
        </a:p>
      </dsp:txBody>
      <dsp:txXfrm>
        <a:off x="1905" y="1160008"/>
        <a:ext cx="1857374" cy="1472006"/>
      </dsp:txXfrm>
    </dsp:sp>
    <dsp:sp modelId="{241E54C7-BD96-4284-87D5-FCA36D33984A}">
      <dsp:nvSpPr>
        <dsp:cNvPr id="0" name=""/>
        <dsp:cNvSpPr/>
      </dsp:nvSpPr>
      <dsp:spPr>
        <a:xfrm>
          <a:off x="2119312" y="417058"/>
          <a:ext cx="1857374" cy="742949"/>
        </a:xfrm>
        <a:prstGeom prst="rect">
          <a:avLst/>
        </a:prstGeom>
        <a:solidFill>
          <a:schemeClr val="accent2">
            <a:hueOff val="-419062"/>
            <a:satOff val="-4829"/>
            <a:lumOff val="1079"/>
            <a:alphaOff val="0"/>
          </a:schemeClr>
        </a:solidFill>
        <a:ln w="15875" cap="flat" cmpd="sng" algn="ctr">
          <a:solidFill>
            <a:schemeClr val="accent2">
              <a:hueOff val="-419062"/>
              <a:satOff val="-4829"/>
              <a:lumOff val="107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altLang="zh-CN" sz="2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a:t>
          </a:r>
          <a:endParaRPr lang="zh-CN" altLang="en-US" sz="2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119312" y="417058"/>
        <a:ext cx="1857374" cy="742949"/>
      </dsp:txXfrm>
    </dsp:sp>
    <dsp:sp modelId="{3587ACC0-D1F7-4A47-9D55-6277D3477C96}">
      <dsp:nvSpPr>
        <dsp:cNvPr id="0" name=""/>
        <dsp:cNvSpPr/>
      </dsp:nvSpPr>
      <dsp:spPr>
        <a:xfrm>
          <a:off x="2119312" y="1160008"/>
          <a:ext cx="1857374" cy="1472006"/>
        </a:xfrm>
        <a:prstGeom prst="rect">
          <a:avLst/>
        </a:prstGeom>
        <a:solidFill>
          <a:schemeClr val="accent2">
            <a:tint val="40000"/>
            <a:alpha val="90000"/>
            <a:hueOff val="-726289"/>
            <a:satOff val="-67"/>
            <a:lumOff val="19"/>
            <a:alphaOff val="0"/>
          </a:schemeClr>
        </a:solidFill>
        <a:ln w="15875" cap="flat" cmpd="sng" algn="ctr">
          <a:solidFill>
            <a:schemeClr val="accent2">
              <a:tint val="40000"/>
              <a:alpha val="90000"/>
              <a:hueOff val="-726289"/>
              <a:satOff val="-67"/>
              <a:lumOff val="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endParaRPr lang="zh-CN" altLang="en-US" sz="2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228600" lvl="1" indent="-228600" algn="l" defTabSz="1155700">
            <a:lnSpc>
              <a:spcPct val="90000"/>
            </a:lnSpc>
            <a:spcBef>
              <a:spcPct val="0"/>
            </a:spcBef>
            <a:spcAft>
              <a:spcPct val="15000"/>
            </a:spcAft>
            <a:buChar char="•"/>
          </a:pPr>
          <a:endParaRPr lang="zh-CN" altLang="en-US" sz="2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119312" y="1160008"/>
        <a:ext cx="1857374" cy="1472006"/>
      </dsp:txXfrm>
    </dsp:sp>
    <dsp:sp modelId="{2E261CED-1C51-489D-B09B-2B20B3153BC8}">
      <dsp:nvSpPr>
        <dsp:cNvPr id="0" name=""/>
        <dsp:cNvSpPr/>
      </dsp:nvSpPr>
      <dsp:spPr>
        <a:xfrm>
          <a:off x="4236719" y="417058"/>
          <a:ext cx="1857374" cy="742949"/>
        </a:xfrm>
        <a:prstGeom prst="rect">
          <a:avLst/>
        </a:prstGeom>
        <a:solidFill>
          <a:schemeClr val="accent2">
            <a:hueOff val="-838123"/>
            <a:satOff val="-9658"/>
            <a:lumOff val="2159"/>
            <a:alphaOff val="0"/>
          </a:schemeClr>
        </a:solidFill>
        <a:ln w="15875" cap="flat" cmpd="sng" algn="ctr">
          <a:solidFill>
            <a:schemeClr val="accent2">
              <a:hueOff val="-838123"/>
              <a:satOff val="-9658"/>
              <a:lumOff val="215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指数部分</a:t>
          </a:r>
        </a:p>
      </dsp:txBody>
      <dsp:txXfrm>
        <a:off x="4236719" y="417058"/>
        <a:ext cx="1857374" cy="742949"/>
      </dsp:txXfrm>
    </dsp:sp>
    <dsp:sp modelId="{FA40DB6F-9801-4F1D-A391-8C5A1FB8BCDD}">
      <dsp:nvSpPr>
        <dsp:cNvPr id="0" name=""/>
        <dsp:cNvSpPr/>
      </dsp:nvSpPr>
      <dsp:spPr>
        <a:xfrm>
          <a:off x="4236719" y="1160008"/>
          <a:ext cx="1857374" cy="1472006"/>
        </a:xfrm>
        <a:prstGeom prst="rect">
          <a:avLst/>
        </a:prstGeom>
        <a:solidFill>
          <a:schemeClr val="accent2">
            <a:tint val="40000"/>
            <a:alpha val="90000"/>
            <a:hueOff val="-1452578"/>
            <a:satOff val="-133"/>
            <a:lumOff val="39"/>
            <a:alphaOff val="0"/>
          </a:schemeClr>
        </a:solidFill>
        <a:ln w="15875" cap="flat" cmpd="sng" algn="ctr">
          <a:solidFill>
            <a:schemeClr val="accent2">
              <a:tint val="40000"/>
              <a:alpha val="90000"/>
              <a:hueOff val="-1452578"/>
              <a:satOff val="-133"/>
              <a:lumOff val="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endParaRPr lang="zh-CN" altLang="en-US" sz="2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228600" lvl="1" indent="-228600" algn="l" defTabSz="1155700">
            <a:lnSpc>
              <a:spcPct val="90000"/>
            </a:lnSpc>
            <a:spcBef>
              <a:spcPct val="0"/>
            </a:spcBef>
            <a:spcAft>
              <a:spcPct val="15000"/>
            </a:spcAft>
            <a:buChar char="•"/>
          </a:pPr>
          <a:endParaRPr lang="zh-CN" altLang="en-US" sz="2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236719" y="1160008"/>
        <a:ext cx="1857374" cy="14720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A4B96-16E7-48FF-B926-EF97E22A51A7}">
      <dsp:nvSpPr>
        <dsp:cNvPr id="0" name=""/>
        <dsp:cNvSpPr/>
      </dsp:nvSpPr>
      <dsp:spPr>
        <a:xfrm>
          <a:off x="0" y="478875"/>
          <a:ext cx="7195401" cy="1660050"/>
        </a:xfrm>
        <a:prstGeom prst="rect">
          <a:avLst/>
        </a:prstGeom>
        <a:solidFill>
          <a:schemeClr val="accent2">
            <a:alpha val="90000"/>
            <a:tint val="4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000" tIns="645668" rIns="252000"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b="1" kern="1200" dirty="0"/>
            <a:t>若两个正规式</a:t>
          </a:r>
          <a:r>
            <a:rPr lang="en-US" altLang="zh-CN" sz="2400" b="1" kern="1200" dirty="0">
              <a:sym typeface="Symbol" pitchFamily="18" charset="2"/>
            </a:rPr>
            <a:t>e</a:t>
          </a:r>
          <a:r>
            <a:rPr lang="en-US" altLang="zh-CN" sz="2400" b="1" kern="1200" baseline="-25000" dirty="0">
              <a:sym typeface="Symbol" pitchFamily="18" charset="2"/>
            </a:rPr>
            <a:t>1</a:t>
          </a:r>
          <a:r>
            <a:rPr lang="zh-CN" altLang="en-US" sz="2400" b="1" kern="1200" dirty="0">
              <a:sym typeface="Symbol" pitchFamily="18" charset="2"/>
            </a:rPr>
            <a:t>和</a:t>
          </a:r>
          <a:r>
            <a:rPr lang="en-US" altLang="zh-CN" sz="2400" b="1" kern="1200" dirty="0">
              <a:sym typeface="Symbol" pitchFamily="18" charset="2"/>
            </a:rPr>
            <a:t>e</a:t>
          </a:r>
          <a:r>
            <a:rPr lang="en-US" altLang="zh-CN" sz="2400" b="1" kern="1200" baseline="-25000" dirty="0">
              <a:sym typeface="Symbol" pitchFamily="18" charset="2"/>
            </a:rPr>
            <a:t>2</a:t>
          </a:r>
          <a:r>
            <a:rPr lang="zh-CN" altLang="en-US" sz="2400" b="1" kern="1200" dirty="0"/>
            <a:t>所表示的正规集相同</a:t>
          </a:r>
          <a:r>
            <a:rPr lang="en-US" altLang="zh-CN" sz="2400" b="1" kern="1200" dirty="0"/>
            <a:t>,</a:t>
          </a:r>
          <a:r>
            <a:rPr lang="zh-CN" altLang="en-US" sz="2400" b="1" kern="1200" dirty="0"/>
            <a:t>则说</a:t>
          </a:r>
          <a:r>
            <a:rPr lang="en-US" altLang="zh-CN" sz="2400" b="1" kern="1200" dirty="0">
              <a:sym typeface="Symbol" pitchFamily="18" charset="2"/>
            </a:rPr>
            <a:t>e</a:t>
          </a:r>
          <a:r>
            <a:rPr lang="en-US" altLang="zh-CN" sz="2400" b="1" kern="1200" baseline="-25000" dirty="0">
              <a:sym typeface="Symbol" pitchFamily="18" charset="2"/>
            </a:rPr>
            <a:t>1</a:t>
          </a:r>
          <a:r>
            <a:rPr lang="zh-CN" altLang="en-US" sz="2400" b="1" kern="1200" dirty="0">
              <a:sym typeface="Symbol" pitchFamily="18" charset="2"/>
            </a:rPr>
            <a:t>和</a:t>
          </a:r>
          <a:r>
            <a:rPr lang="en-US" altLang="zh-CN" sz="2400" b="1" kern="1200" dirty="0">
              <a:sym typeface="Symbol" pitchFamily="18" charset="2"/>
            </a:rPr>
            <a:t>e</a:t>
          </a:r>
          <a:r>
            <a:rPr lang="en-US" altLang="zh-CN" sz="2400" b="1" kern="1200" baseline="-25000" dirty="0">
              <a:sym typeface="Symbol" pitchFamily="18" charset="2"/>
            </a:rPr>
            <a:t>2</a:t>
          </a:r>
          <a:r>
            <a:rPr lang="zh-CN" altLang="en-US" sz="2400" b="1" kern="1200" dirty="0">
              <a:sym typeface="Symbol" pitchFamily="18" charset="2"/>
            </a:rPr>
            <a:t>等价</a:t>
          </a:r>
          <a:r>
            <a:rPr lang="en-US" altLang="zh-CN" sz="2400" b="1" kern="1200" dirty="0">
              <a:sym typeface="Symbol" pitchFamily="18" charset="2"/>
            </a:rPr>
            <a:t>,</a:t>
          </a:r>
          <a:r>
            <a:rPr lang="zh-CN" altLang="en-US" sz="2400" b="1" kern="1200" dirty="0">
              <a:sym typeface="Symbol" pitchFamily="18" charset="2"/>
            </a:rPr>
            <a:t>写作</a:t>
          </a:r>
          <a:r>
            <a:rPr lang="en-US" altLang="zh-CN" sz="2400" b="1" kern="1200" dirty="0">
              <a:sym typeface="Symbol" pitchFamily="18" charset="2"/>
            </a:rPr>
            <a:t>e</a:t>
          </a:r>
          <a:r>
            <a:rPr lang="en-US" altLang="zh-CN" sz="2400" b="1" kern="1200" baseline="-25000" dirty="0">
              <a:sym typeface="Symbol" pitchFamily="18" charset="2"/>
            </a:rPr>
            <a:t>1</a:t>
          </a:r>
          <a:r>
            <a:rPr lang="en-US" altLang="zh-CN" sz="2400" b="1" kern="1200" dirty="0">
              <a:sym typeface="Symbol" pitchFamily="18" charset="2"/>
            </a:rPr>
            <a:t>=e</a:t>
          </a:r>
          <a:r>
            <a:rPr lang="en-US" altLang="zh-CN" sz="2400" b="1" kern="1200" baseline="-25000" dirty="0">
              <a:sym typeface="Symbol" pitchFamily="18" charset="2"/>
            </a:rPr>
            <a:t>2</a:t>
          </a:r>
          <a:endParaRPr lang="en-US" altLang="zh-CN" sz="2400" b="1" kern="1200" dirty="0">
            <a:latin typeface="微软雅黑" panose="020B0503020204020204" pitchFamily="34" charset="-122"/>
            <a:ea typeface="微软雅黑" panose="020B0503020204020204" pitchFamily="34" charset="-122"/>
          </a:endParaRPr>
        </a:p>
      </dsp:txBody>
      <dsp:txXfrm>
        <a:off x="0" y="478875"/>
        <a:ext cx="7195401" cy="1660050"/>
      </dsp:txXfrm>
    </dsp:sp>
    <dsp:sp modelId="{23D14D5C-B5DB-4FC8-B700-ABEDFC89853B}">
      <dsp:nvSpPr>
        <dsp:cNvPr id="0" name=""/>
        <dsp:cNvSpPr/>
      </dsp:nvSpPr>
      <dsp:spPr>
        <a:xfrm>
          <a:off x="359770" y="21314"/>
          <a:ext cx="5036780" cy="915120"/>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378" tIns="0" rIns="190378" bIns="0" numCol="1" spcCol="1270" anchor="ctr" anchorCtr="0">
          <a:noAutofit/>
        </a:bodyPr>
        <a:lstStyle/>
        <a:p>
          <a:pPr marL="0" lvl="0" indent="0" algn="l" defTabSz="1422400">
            <a:lnSpc>
              <a:spcPct val="90000"/>
            </a:lnSpc>
            <a:spcBef>
              <a:spcPct val="0"/>
            </a:spcBef>
            <a:spcAft>
              <a:spcPct val="35000"/>
            </a:spcAft>
            <a:buNone/>
          </a:pPr>
          <a:r>
            <a:rPr lang="zh-CN" altLang="en-US" sz="3200" b="1" kern="1200" dirty="0">
              <a:solidFill>
                <a:srgbClr val="FF0000"/>
              </a:solidFill>
              <a:effectLst>
                <a:outerShdw blurRad="38100" dist="38100" dir="2700000" algn="tl">
                  <a:srgbClr val="000000"/>
                </a:outerShdw>
              </a:effectLst>
              <a:ea typeface="黑体" pitchFamily="2" charset="-122"/>
            </a:rPr>
            <a:t>正规式等价</a:t>
          </a:r>
          <a:endParaRPr lang="zh-CN" altLang="en-US" sz="3200" b="1" kern="1200" dirty="0">
            <a:effectLst/>
            <a:latin typeface="微软雅黑" panose="020B0503020204020204" pitchFamily="34" charset="-122"/>
            <a:ea typeface="微软雅黑" panose="020B0503020204020204" pitchFamily="34" charset="-122"/>
          </a:endParaRPr>
        </a:p>
      </dsp:txBody>
      <dsp:txXfrm>
        <a:off x="404442" y="65986"/>
        <a:ext cx="4947436" cy="82577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E06CB-4A6C-4B90-9578-B71C87C5F20C}">
      <dsp:nvSpPr>
        <dsp:cNvPr id="0" name=""/>
        <dsp:cNvSpPr/>
      </dsp:nvSpPr>
      <dsp:spPr>
        <a:xfrm rot="5400000">
          <a:off x="4620054" y="-1802119"/>
          <a:ext cx="624681" cy="4388662"/>
        </a:xfrm>
        <a:prstGeom prst="round2SameRect">
          <a:avLst/>
        </a:prstGeom>
        <a:solidFill>
          <a:schemeClr val="bg1">
            <a:lumMod val="95000"/>
            <a:alpha val="90000"/>
          </a:schemeClr>
        </a:solidFill>
        <a:ln w="15875"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zh-CN" sz="2000" b="1" kern="1200">
              <a:latin typeface="Courier New" pitchFamily="49" charset="0"/>
              <a:cs typeface="Courier New" pitchFamily="49" charset="0"/>
            </a:rPr>
            <a:t>r|</a:t>
          </a:r>
          <a:r>
            <a:rPr lang="en-US" altLang="zh-CN" sz="2000" b="1" kern="1200">
              <a:latin typeface="Courier New" pitchFamily="49" charset="0"/>
              <a:cs typeface="Courier New" pitchFamily="49" charset="0"/>
              <a:sym typeface="Symbol" pitchFamily="18" charset="2"/>
            </a:rPr>
            <a:t>s = s|r		</a:t>
          </a:r>
          <a:endParaRPr lang="zh-CN" altLang="en-US" sz="2000" b="1" kern="1200">
            <a:latin typeface="Courier New" pitchFamily="49" charset="0"/>
            <a:cs typeface="Courier New" pitchFamily="49" charset="0"/>
          </a:endParaRPr>
        </a:p>
      </dsp:txBody>
      <dsp:txXfrm rot="-5400000">
        <a:off x="2738064" y="110365"/>
        <a:ext cx="4358168" cy="563693"/>
      </dsp:txXfrm>
    </dsp:sp>
    <dsp:sp modelId="{13B50D89-C7E7-4080-B8F2-1CE3AE63D560}">
      <dsp:nvSpPr>
        <dsp:cNvPr id="0" name=""/>
        <dsp:cNvSpPr/>
      </dsp:nvSpPr>
      <dsp:spPr>
        <a:xfrm>
          <a:off x="2065" y="1785"/>
          <a:ext cx="2735999" cy="780851"/>
        </a:xfrm>
        <a:prstGeom prst="roundRect">
          <a:avLst/>
        </a:prstGeom>
        <a:solidFill>
          <a:schemeClr val="accent5">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chemeClr val="tx1"/>
              </a:solidFill>
              <a:effectLst>
                <a:outerShdw blurRad="38100" dist="38100" dir="2700000" algn="tl">
                  <a:srgbClr val="000000">
                    <a:alpha val="43137"/>
                  </a:srgbClr>
                </a:outerShdw>
              </a:effectLst>
              <a:sym typeface="Symbol" pitchFamily="18" charset="2"/>
            </a:rPr>
            <a:t>“或”服从交换律</a:t>
          </a:r>
          <a:endParaRPr lang="zh-CN" altLang="en-US" sz="1800" b="1" kern="1200" dirty="0">
            <a:solidFill>
              <a:schemeClr val="tx1"/>
            </a:solidFill>
            <a:effectLst>
              <a:outerShdw blurRad="38100" dist="38100" dir="2700000" algn="tl">
                <a:srgbClr val="000000">
                  <a:alpha val="43137"/>
                </a:srgbClr>
              </a:outerShdw>
            </a:effectLst>
          </a:endParaRPr>
        </a:p>
      </dsp:txBody>
      <dsp:txXfrm>
        <a:off x="40183" y="39903"/>
        <a:ext cx="2659763" cy="704615"/>
      </dsp:txXfrm>
    </dsp:sp>
    <dsp:sp modelId="{CEBBC400-AD67-4DF9-BB09-37817DE54683}">
      <dsp:nvSpPr>
        <dsp:cNvPr id="0" name=""/>
        <dsp:cNvSpPr/>
      </dsp:nvSpPr>
      <dsp:spPr>
        <a:xfrm rot="5400000">
          <a:off x="4620054" y="-982225"/>
          <a:ext cx="624681" cy="4388662"/>
        </a:xfrm>
        <a:prstGeom prst="round2SameRect">
          <a:avLst/>
        </a:prstGeom>
        <a:solidFill>
          <a:schemeClr val="bg1">
            <a:lumMod val="95000"/>
            <a:alpha val="90000"/>
          </a:schemeClr>
        </a:solidFill>
        <a:ln w="15875"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zh-CN" sz="2000" b="1" kern="1200">
              <a:latin typeface="Courier New" pitchFamily="49" charset="0"/>
              <a:cs typeface="Courier New" pitchFamily="49" charset="0"/>
            </a:rPr>
            <a:t>r</a:t>
          </a:r>
          <a:r>
            <a:rPr lang="en-US" altLang="zh-CN" sz="2000" b="1" kern="1200">
              <a:latin typeface="Courier New" pitchFamily="49" charset="0"/>
              <a:cs typeface="Courier New" pitchFamily="49" charset="0"/>
              <a:sym typeface="Symbol" pitchFamily="18" charset="2"/>
            </a:rPr>
            <a:t>|(s|t) = (</a:t>
          </a:r>
          <a:r>
            <a:rPr lang="en-US" altLang="zh-CN" sz="2000" b="1" kern="1200">
              <a:latin typeface="Courier New" pitchFamily="49" charset="0"/>
              <a:cs typeface="Courier New" pitchFamily="49" charset="0"/>
            </a:rPr>
            <a:t>r</a:t>
          </a:r>
          <a:r>
            <a:rPr lang="en-US" altLang="zh-CN" sz="2000" b="1" kern="1200">
              <a:latin typeface="Courier New" pitchFamily="49" charset="0"/>
              <a:cs typeface="Courier New" pitchFamily="49" charset="0"/>
              <a:sym typeface="Symbol" pitchFamily="18" charset="2"/>
            </a:rPr>
            <a:t>|s</a:t>
          </a:r>
          <a:r>
            <a:rPr lang="en-US" altLang="zh-CN" sz="2000" b="1" kern="1200">
              <a:latin typeface="Courier New" pitchFamily="49" charset="0"/>
              <a:cs typeface="Courier New" pitchFamily="49" charset="0"/>
            </a:rPr>
            <a:t>)</a:t>
          </a:r>
          <a:r>
            <a:rPr lang="en-US" altLang="zh-CN" sz="2000" b="1" kern="1200">
              <a:latin typeface="Courier New" pitchFamily="49" charset="0"/>
              <a:cs typeface="Courier New" pitchFamily="49" charset="0"/>
              <a:sym typeface="Symbol" pitchFamily="18" charset="2"/>
            </a:rPr>
            <a:t>|t	</a:t>
          </a:r>
          <a:endParaRPr lang="zh-CN" altLang="en-US" sz="2000" b="1" kern="1200">
            <a:latin typeface="Courier New" pitchFamily="49" charset="0"/>
            <a:cs typeface="Courier New" pitchFamily="49" charset="0"/>
            <a:sym typeface="Symbol" pitchFamily="18" charset="2"/>
          </a:endParaRPr>
        </a:p>
      </dsp:txBody>
      <dsp:txXfrm rot="-5400000">
        <a:off x="2738064" y="930259"/>
        <a:ext cx="4358168" cy="563693"/>
      </dsp:txXfrm>
    </dsp:sp>
    <dsp:sp modelId="{E50C44DB-4201-4C9A-9273-ED0E4F33B1D5}">
      <dsp:nvSpPr>
        <dsp:cNvPr id="0" name=""/>
        <dsp:cNvSpPr/>
      </dsp:nvSpPr>
      <dsp:spPr>
        <a:xfrm>
          <a:off x="2065" y="821680"/>
          <a:ext cx="2735999" cy="780851"/>
        </a:xfrm>
        <a:prstGeom prst="roundRect">
          <a:avLst/>
        </a:prstGeom>
        <a:solidFill>
          <a:schemeClr val="accent2">
            <a:shade val="50000"/>
            <a:hueOff val="286334"/>
            <a:satOff val="-17088"/>
            <a:lumOff val="2161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sym typeface="Symbol" pitchFamily="18" charset="2"/>
            </a:rPr>
            <a:t>“或”服从结合律</a:t>
          </a:r>
          <a:endParaRPr lang="zh-CN" altLang="en-US" sz="1800" b="1" kern="1200" dirty="0">
            <a:effectLst>
              <a:outerShdw blurRad="38100" dist="38100" dir="2700000" algn="tl">
                <a:srgbClr val="000000">
                  <a:alpha val="43137"/>
                </a:srgbClr>
              </a:outerShdw>
            </a:effectLst>
          </a:endParaRPr>
        </a:p>
      </dsp:txBody>
      <dsp:txXfrm>
        <a:off x="40183" y="859798"/>
        <a:ext cx="2659763" cy="704615"/>
      </dsp:txXfrm>
    </dsp:sp>
    <dsp:sp modelId="{1EA8DEF0-5FFA-4F64-BDD2-1E5306AF75EF}">
      <dsp:nvSpPr>
        <dsp:cNvPr id="0" name=""/>
        <dsp:cNvSpPr/>
      </dsp:nvSpPr>
      <dsp:spPr>
        <a:xfrm rot="5400000">
          <a:off x="4620054" y="-162331"/>
          <a:ext cx="624681" cy="4388662"/>
        </a:xfrm>
        <a:prstGeom prst="round2SameRect">
          <a:avLst/>
        </a:prstGeom>
        <a:solidFill>
          <a:schemeClr val="bg1">
            <a:lumMod val="95000"/>
            <a:alpha val="90000"/>
          </a:schemeClr>
        </a:solidFill>
        <a:ln w="15875"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zh-CN" sz="2000" b="1" kern="1200" dirty="0">
              <a:latin typeface="Courier New" pitchFamily="49" charset="0"/>
              <a:cs typeface="Courier New" pitchFamily="49" charset="0"/>
              <a:sym typeface="Symbol" pitchFamily="18" charset="2"/>
            </a:rPr>
            <a:t>(</a:t>
          </a:r>
          <a:r>
            <a:rPr lang="en-US" altLang="zh-CN" sz="2000" b="1" kern="1200" dirty="0" err="1">
              <a:latin typeface="Courier New" pitchFamily="49" charset="0"/>
              <a:cs typeface="Courier New" pitchFamily="49" charset="0"/>
              <a:sym typeface="Symbol" pitchFamily="18" charset="2"/>
            </a:rPr>
            <a:t>rs</a:t>
          </a:r>
          <a:r>
            <a:rPr lang="en-US" altLang="zh-CN" sz="2000" b="1" kern="1200" dirty="0">
              <a:latin typeface="Courier New" pitchFamily="49" charset="0"/>
              <a:cs typeface="Courier New" pitchFamily="49" charset="0"/>
              <a:sym typeface="Symbol" pitchFamily="18" charset="2"/>
            </a:rPr>
            <a:t>)t = r(</a:t>
          </a:r>
          <a:r>
            <a:rPr lang="en-US" altLang="zh-CN" sz="2000" b="1" kern="1200" dirty="0" err="1">
              <a:latin typeface="Courier New" pitchFamily="49" charset="0"/>
              <a:cs typeface="Courier New" pitchFamily="49" charset="0"/>
              <a:sym typeface="Symbol" pitchFamily="18" charset="2"/>
            </a:rPr>
            <a:t>st</a:t>
          </a:r>
          <a:r>
            <a:rPr lang="en-US" altLang="zh-CN" sz="2000" b="1" kern="1200" dirty="0">
              <a:latin typeface="Courier New" pitchFamily="49" charset="0"/>
              <a:cs typeface="Courier New" pitchFamily="49" charset="0"/>
              <a:sym typeface="Symbol" pitchFamily="18" charset="2"/>
            </a:rPr>
            <a:t>)	</a:t>
          </a:r>
          <a:endParaRPr lang="zh-CN" altLang="en-US" sz="2000" b="1" kern="1200" dirty="0">
            <a:latin typeface="Courier New" pitchFamily="49" charset="0"/>
            <a:cs typeface="Courier New" pitchFamily="49" charset="0"/>
            <a:sym typeface="Symbol" pitchFamily="18" charset="2"/>
          </a:endParaRPr>
        </a:p>
      </dsp:txBody>
      <dsp:txXfrm rot="-5400000">
        <a:off x="2738064" y="1750153"/>
        <a:ext cx="4358168" cy="563693"/>
      </dsp:txXfrm>
    </dsp:sp>
    <dsp:sp modelId="{698526D5-AB65-4A4E-A867-FC2B798B9024}">
      <dsp:nvSpPr>
        <dsp:cNvPr id="0" name=""/>
        <dsp:cNvSpPr/>
      </dsp:nvSpPr>
      <dsp:spPr>
        <a:xfrm>
          <a:off x="2065" y="1641574"/>
          <a:ext cx="2735999" cy="780851"/>
        </a:xfrm>
        <a:prstGeom prst="roundRect">
          <a:avLst/>
        </a:prstGeom>
        <a:solidFill>
          <a:schemeClr val="accent2">
            <a:shade val="50000"/>
            <a:hueOff val="572668"/>
            <a:satOff val="-34176"/>
            <a:lumOff val="4321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chemeClr val="tx1"/>
              </a:solidFill>
              <a:effectLst>
                <a:outerShdw blurRad="38100" dist="38100" dir="2700000" algn="tl">
                  <a:srgbClr val="000000">
                    <a:alpha val="43137"/>
                  </a:srgbClr>
                </a:outerShdw>
              </a:effectLst>
              <a:sym typeface="Symbol" pitchFamily="18" charset="2"/>
            </a:rPr>
            <a:t>“连接”服从结合律</a:t>
          </a:r>
        </a:p>
      </dsp:txBody>
      <dsp:txXfrm>
        <a:off x="40183" y="1679692"/>
        <a:ext cx="2659763" cy="704615"/>
      </dsp:txXfrm>
    </dsp:sp>
    <dsp:sp modelId="{5578FB84-C5CD-49AC-9944-CDFC0A40E87D}">
      <dsp:nvSpPr>
        <dsp:cNvPr id="0" name=""/>
        <dsp:cNvSpPr/>
      </dsp:nvSpPr>
      <dsp:spPr>
        <a:xfrm rot="5400000">
          <a:off x="4620054" y="657562"/>
          <a:ext cx="624681" cy="4388662"/>
        </a:xfrm>
        <a:prstGeom prst="round2SameRect">
          <a:avLst/>
        </a:prstGeom>
        <a:solidFill>
          <a:schemeClr val="bg1">
            <a:lumMod val="95000"/>
            <a:alpha val="90000"/>
          </a:schemeClr>
        </a:solidFill>
        <a:ln w="15875"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zh-CN" sz="2000" b="1" kern="1200" dirty="0">
              <a:latin typeface="Courier New" pitchFamily="49" charset="0"/>
              <a:cs typeface="Courier New" pitchFamily="49" charset="0"/>
              <a:sym typeface="Symbol" pitchFamily="18" charset="2"/>
            </a:rPr>
            <a:t>r(</a:t>
          </a:r>
          <a:r>
            <a:rPr lang="en-US" altLang="zh-CN" sz="2000" b="1" kern="1200" dirty="0" err="1">
              <a:latin typeface="Courier New" pitchFamily="49" charset="0"/>
              <a:cs typeface="Courier New" pitchFamily="49" charset="0"/>
              <a:sym typeface="Symbol" pitchFamily="18" charset="2"/>
            </a:rPr>
            <a:t>s|t</a:t>
          </a:r>
          <a:r>
            <a:rPr lang="en-US" altLang="zh-CN" sz="2000" b="1" kern="1200" dirty="0">
              <a:latin typeface="Courier New" pitchFamily="49" charset="0"/>
              <a:cs typeface="Courier New" pitchFamily="49" charset="0"/>
              <a:sym typeface="Symbol" pitchFamily="18" charset="2"/>
            </a:rPr>
            <a:t>) = </a:t>
          </a:r>
          <a:r>
            <a:rPr lang="en-US" altLang="zh-CN" sz="2000" b="1" kern="1200" dirty="0" err="1">
              <a:latin typeface="Courier New" pitchFamily="49" charset="0"/>
              <a:cs typeface="Courier New" pitchFamily="49" charset="0"/>
              <a:sym typeface="Symbol" pitchFamily="18" charset="2"/>
            </a:rPr>
            <a:t>rs|rt</a:t>
          </a:r>
          <a:r>
            <a:rPr lang="en-US" altLang="zh-CN" sz="2000" b="1" kern="1200" dirty="0">
              <a:latin typeface="Courier New" pitchFamily="49" charset="0"/>
              <a:cs typeface="Courier New" pitchFamily="49" charset="0"/>
              <a:sym typeface="Symbol" pitchFamily="18" charset="2"/>
            </a:rPr>
            <a:t>    	</a:t>
          </a:r>
          <a:endParaRPr lang="zh-CN" altLang="en-US" sz="2000" b="1" kern="1200" dirty="0">
            <a:latin typeface="Courier New" pitchFamily="49" charset="0"/>
            <a:cs typeface="Courier New" pitchFamily="49" charset="0"/>
            <a:sym typeface="Symbol" pitchFamily="18" charset="2"/>
          </a:endParaRPr>
        </a:p>
        <a:p>
          <a:pPr marL="228600" lvl="1" indent="-228600" algn="l" defTabSz="889000">
            <a:lnSpc>
              <a:spcPct val="90000"/>
            </a:lnSpc>
            <a:spcBef>
              <a:spcPct val="0"/>
            </a:spcBef>
            <a:spcAft>
              <a:spcPct val="15000"/>
            </a:spcAft>
            <a:buChar char="•"/>
          </a:pPr>
          <a:r>
            <a:rPr lang="en-US" altLang="zh-CN" sz="2000" b="1" kern="1200">
              <a:latin typeface="Courier New" pitchFamily="49" charset="0"/>
              <a:cs typeface="Courier New" pitchFamily="49" charset="0"/>
              <a:sym typeface="Symbol" pitchFamily="18" charset="2"/>
            </a:rPr>
            <a:t>(s|t)r = sr|tr</a:t>
          </a:r>
        </a:p>
      </dsp:txBody>
      <dsp:txXfrm rot="-5400000">
        <a:off x="2738064" y="2570046"/>
        <a:ext cx="4358168" cy="563693"/>
      </dsp:txXfrm>
    </dsp:sp>
    <dsp:sp modelId="{60610E0B-AEF6-40BD-A13A-1F24760A0055}">
      <dsp:nvSpPr>
        <dsp:cNvPr id="0" name=""/>
        <dsp:cNvSpPr/>
      </dsp:nvSpPr>
      <dsp:spPr>
        <a:xfrm>
          <a:off x="2065" y="2461468"/>
          <a:ext cx="2735999" cy="780851"/>
        </a:xfrm>
        <a:prstGeom prst="roundRect">
          <a:avLst/>
        </a:prstGeom>
        <a:solidFill>
          <a:srgbClr val="DDDBD9"/>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chemeClr val="tx1"/>
              </a:solidFill>
              <a:effectLst>
                <a:outerShdw blurRad="38100" dist="38100" dir="2700000" algn="tl">
                  <a:srgbClr val="000000">
                    <a:alpha val="43137"/>
                  </a:srgbClr>
                </a:outerShdw>
              </a:effectLst>
              <a:sym typeface="Symbol" pitchFamily="18" charset="2"/>
            </a:rPr>
            <a:t>分配律</a:t>
          </a:r>
        </a:p>
      </dsp:txBody>
      <dsp:txXfrm>
        <a:off x="40183" y="2499586"/>
        <a:ext cx="2659763" cy="704615"/>
      </dsp:txXfrm>
    </dsp:sp>
    <dsp:sp modelId="{9DC28B2B-A1E6-487E-ADB5-958E679BC48D}">
      <dsp:nvSpPr>
        <dsp:cNvPr id="0" name=""/>
        <dsp:cNvSpPr/>
      </dsp:nvSpPr>
      <dsp:spPr>
        <a:xfrm rot="5400000">
          <a:off x="4620054" y="1477456"/>
          <a:ext cx="624681" cy="4388662"/>
        </a:xfrm>
        <a:prstGeom prst="round2SameRect">
          <a:avLst/>
        </a:prstGeom>
        <a:solidFill>
          <a:schemeClr val="bg1">
            <a:lumMod val="95000"/>
            <a:alpha val="90000"/>
          </a:schemeClr>
        </a:solidFill>
        <a:ln w="15875"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zh-CN" sz="2000" b="1" kern="1200">
              <a:latin typeface="Courier New" pitchFamily="49" charset="0"/>
              <a:cs typeface="Courier New" pitchFamily="49" charset="0"/>
              <a:sym typeface="Symbol" pitchFamily="18" charset="2"/>
            </a:rPr>
            <a:t>εr = r 			</a:t>
          </a:r>
          <a:endParaRPr lang="zh-CN" altLang="en-US" sz="2000" b="1" kern="1200">
            <a:latin typeface="Courier New" pitchFamily="49" charset="0"/>
            <a:cs typeface="Courier New" pitchFamily="49" charset="0"/>
            <a:sym typeface="Symbol" pitchFamily="18" charset="2"/>
          </a:endParaRPr>
        </a:p>
        <a:p>
          <a:pPr marL="228600" lvl="1" indent="-228600" algn="l" defTabSz="889000">
            <a:lnSpc>
              <a:spcPct val="90000"/>
            </a:lnSpc>
            <a:spcBef>
              <a:spcPct val="0"/>
            </a:spcBef>
            <a:spcAft>
              <a:spcPct val="15000"/>
            </a:spcAft>
            <a:buChar char="•"/>
          </a:pPr>
          <a:r>
            <a:rPr lang="en-US" altLang="zh-CN" sz="2000" b="1" kern="1200" dirty="0" err="1">
              <a:latin typeface="Courier New" pitchFamily="49" charset="0"/>
              <a:cs typeface="Courier New" pitchFamily="49" charset="0"/>
              <a:sym typeface="Symbol" pitchFamily="18" charset="2"/>
            </a:rPr>
            <a:t>rε</a:t>
          </a:r>
          <a:r>
            <a:rPr lang="en-US" altLang="zh-CN" sz="2000" b="1" kern="1200" dirty="0">
              <a:latin typeface="Courier New" pitchFamily="49" charset="0"/>
              <a:cs typeface="Courier New" pitchFamily="49" charset="0"/>
              <a:sym typeface="Symbol" pitchFamily="18" charset="2"/>
            </a:rPr>
            <a:t> = r </a:t>
          </a:r>
        </a:p>
      </dsp:txBody>
      <dsp:txXfrm rot="-5400000">
        <a:off x="2738064" y="3389940"/>
        <a:ext cx="4358168" cy="563693"/>
      </dsp:txXfrm>
    </dsp:sp>
    <dsp:sp modelId="{D9497FE2-9A7D-4675-9980-1F1F42A8DB9D}">
      <dsp:nvSpPr>
        <dsp:cNvPr id="0" name=""/>
        <dsp:cNvSpPr/>
      </dsp:nvSpPr>
      <dsp:spPr>
        <a:xfrm>
          <a:off x="2065" y="3281362"/>
          <a:ext cx="2735999" cy="780851"/>
        </a:xfrm>
        <a:prstGeom prst="roundRect">
          <a:avLst/>
        </a:prstGeom>
        <a:solidFill>
          <a:schemeClr val="accent2">
            <a:shade val="50000"/>
            <a:hueOff val="286334"/>
            <a:satOff val="-17088"/>
            <a:lumOff val="2161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effectLst>
                <a:outerShdw blurRad="38100" dist="38100" dir="2700000" algn="tl">
                  <a:srgbClr val="000000">
                    <a:alpha val="43137"/>
                  </a:srgbClr>
                </a:outerShdw>
              </a:effectLst>
              <a:sym typeface="Symbol" pitchFamily="18" charset="2"/>
            </a:rPr>
            <a:t>ε</a:t>
          </a:r>
          <a:r>
            <a:rPr lang="zh-CN" altLang="en-US" sz="1800" b="1" kern="1200" dirty="0">
              <a:effectLst>
                <a:outerShdw blurRad="38100" dist="38100" dir="2700000" algn="tl">
                  <a:srgbClr val="000000">
                    <a:alpha val="43137"/>
                  </a:srgbClr>
                </a:outerShdw>
              </a:effectLst>
              <a:sym typeface="Symbol" pitchFamily="18" charset="2"/>
            </a:rPr>
            <a:t>是“连接”的恒等元素</a:t>
          </a:r>
          <a:endParaRPr lang="en-US" altLang="zh-CN" sz="1800" b="1" kern="1200" dirty="0">
            <a:effectLst>
              <a:outerShdw blurRad="38100" dist="38100" dir="2700000" algn="tl">
                <a:srgbClr val="000000">
                  <a:alpha val="43137"/>
                </a:srgbClr>
              </a:outerShdw>
            </a:effectLst>
            <a:sym typeface="Symbol" pitchFamily="18" charset="2"/>
          </a:endParaRPr>
        </a:p>
      </dsp:txBody>
      <dsp:txXfrm>
        <a:off x="40183" y="3319480"/>
        <a:ext cx="2659763" cy="70461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28380F-FA24-4499-90FF-3E60E3DBC74E}">
      <dsp:nvSpPr>
        <dsp:cNvPr id="0" name=""/>
        <dsp:cNvSpPr/>
      </dsp:nvSpPr>
      <dsp:spPr>
        <a:xfrm rot="16200000">
          <a:off x="1598861" y="800100"/>
          <a:ext cx="1399381" cy="3011948"/>
        </a:xfrm>
        <a:prstGeom prst="round2SameRect">
          <a:avLst>
            <a:gd name="adj1" fmla="val 16670"/>
            <a:gd name="adj2" fmla="val 0"/>
          </a:avLst>
        </a:prstGeom>
        <a:solidFill>
          <a:schemeClr val="accent2">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90500" rIns="171450" bIns="190500" numCol="1" spcCol="1270" anchor="ctr" anchorCtr="0">
          <a:noAutofit/>
        </a:bodyPr>
        <a:lstStyle/>
        <a:p>
          <a:pPr marL="0" lvl="0" indent="0" algn="ctr" defTabSz="1333500">
            <a:lnSpc>
              <a:spcPct val="90000"/>
            </a:lnSpc>
            <a:spcBef>
              <a:spcPct val="0"/>
            </a:spcBef>
            <a:spcAft>
              <a:spcPct val="35000"/>
            </a:spcAft>
            <a:buNone/>
          </a:pPr>
          <a:r>
            <a:rPr lang="zh-CN" altLang="en-US" sz="3000" b="1" kern="1200" dirty="0">
              <a:effectLst/>
              <a:latin typeface="微软雅黑" panose="020B0503020204020204" pitchFamily="34" charset="-122"/>
              <a:ea typeface="微软雅黑" panose="020B0503020204020204" pitchFamily="34" charset="-122"/>
            </a:rPr>
            <a:t>正规文法</a:t>
          </a:r>
        </a:p>
      </dsp:txBody>
      <dsp:txXfrm rot="5400000">
        <a:off x="860902" y="1674707"/>
        <a:ext cx="2943624" cy="1262733"/>
      </dsp:txXfrm>
    </dsp:sp>
    <dsp:sp modelId="{C70B5FB0-BD03-4200-BA99-CC3BEC696E39}">
      <dsp:nvSpPr>
        <dsp:cNvPr id="0" name=""/>
        <dsp:cNvSpPr/>
      </dsp:nvSpPr>
      <dsp:spPr>
        <a:xfrm rot="5400000">
          <a:off x="4851617" y="800100"/>
          <a:ext cx="1399381" cy="3011948"/>
        </a:xfrm>
        <a:prstGeom prst="round2SameRect">
          <a:avLst>
            <a:gd name="adj1" fmla="val 16670"/>
            <a:gd name="adj2" fmla="val 0"/>
          </a:avLst>
        </a:prstGeom>
        <a:solidFill>
          <a:schemeClr val="accent2">
            <a:tint val="50000"/>
            <a:hueOff val="-1397784"/>
            <a:satOff val="-3308"/>
            <a:lumOff val="107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0" tIns="190500" rIns="114300" bIns="190500" numCol="1" spcCol="1270" anchor="ctr" anchorCtr="0">
          <a:noAutofit/>
        </a:bodyPr>
        <a:lstStyle/>
        <a:p>
          <a:pPr marL="0" lvl="0" indent="0" algn="ctr" defTabSz="1333500">
            <a:lnSpc>
              <a:spcPct val="90000"/>
            </a:lnSpc>
            <a:spcBef>
              <a:spcPct val="0"/>
            </a:spcBef>
            <a:spcAft>
              <a:spcPct val="35000"/>
            </a:spcAft>
            <a:buNone/>
          </a:pPr>
          <a:r>
            <a:rPr lang="zh-CN" altLang="en-US" sz="3000" b="1" kern="1200" dirty="0">
              <a:effectLst/>
              <a:latin typeface="微软雅黑" panose="020B0503020204020204" pitchFamily="34" charset="-122"/>
              <a:ea typeface="微软雅黑" panose="020B0503020204020204" pitchFamily="34" charset="-122"/>
            </a:rPr>
            <a:t>正规式</a:t>
          </a:r>
        </a:p>
      </dsp:txBody>
      <dsp:txXfrm rot="-5400000">
        <a:off x="4045334" y="1674707"/>
        <a:ext cx="2943624" cy="1262733"/>
      </dsp:txXfrm>
    </dsp:sp>
    <dsp:sp modelId="{614F00FB-6046-4871-8CB8-FE45D120B6B7}">
      <dsp:nvSpPr>
        <dsp:cNvPr id="0" name=""/>
        <dsp:cNvSpPr/>
      </dsp:nvSpPr>
      <dsp:spPr>
        <a:xfrm>
          <a:off x="2792908" y="679687"/>
          <a:ext cx="1894111" cy="1894019"/>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6C8B35-4173-44D8-AF47-13C1AC1DBF40}">
      <dsp:nvSpPr>
        <dsp:cNvPr id="0" name=""/>
        <dsp:cNvSpPr/>
      </dsp:nvSpPr>
      <dsp:spPr>
        <a:xfrm rot="10800000">
          <a:off x="2792908" y="1997636"/>
          <a:ext cx="1894111" cy="1894019"/>
        </a:xfrm>
        <a:prstGeom prst="circularArrow">
          <a:avLst>
            <a:gd name="adj1" fmla="val 12500"/>
            <a:gd name="adj2" fmla="val 1142322"/>
            <a:gd name="adj3" fmla="val 20457678"/>
            <a:gd name="adj4" fmla="val 10800000"/>
            <a:gd name="adj5" fmla="val 12500"/>
          </a:avLst>
        </a:prstGeom>
        <a:solidFill>
          <a:schemeClr val="accent2">
            <a:hueOff val="-838123"/>
            <a:satOff val="-9658"/>
            <a:lumOff val="21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DE84D-EC71-4D8A-870B-46B14D42BC31}">
      <dsp:nvSpPr>
        <dsp:cNvPr id="0" name=""/>
        <dsp:cNvSpPr/>
      </dsp:nvSpPr>
      <dsp:spPr>
        <a:xfrm>
          <a:off x="0" y="1273"/>
          <a:ext cx="3419475" cy="7675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电梯控制装置</a:t>
          </a:r>
        </a:p>
      </dsp:txBody>
      <dsp:txXfrm>
        <a:off x="37467" y="38740"/>
        <a:ext cx="3344541" cy="692586"/>
      </dsp:txXfrm>
    </dsp:sp>
    <dsp:sp modelId="{48AE22E1-E80E-433B-A63A-844159CDF44D}">
      <dsp:nvSpPr>
        <dsp:cNvPr id="0" name=""/>
        <dsp:cNvSpPr/>
      </dsp:nvSpPr>
      <dsp:spPr>
        <a:xfrm>
          <a:off x="0" y="768793"/>
          <a:ext cx="3419475" cy="34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68"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b="1" kern="1200" dirty="0">
              <a:latin typeface="微软雅黑" panose="020B0503020204020204" pitchFamily="34" charset="-122"/>
              <a:ea typeface="微软雅黑" panose="020B0503020204020204" pitchFamily="34" charset="-122"/>
            </a:rPr>
            <a:t>状态</a:t>
          </a:r>
          <a:r>
            <a:rPr lang="zh-CN" altLang="en-US" sz="1800" kern="1200" dirty="0">
              <a:latin typeface="微软雅黑" panose="020B0503020204020204" pitchFamily="34" charset="-122"/>
              <a:ea typeface="微软雅黑" panose="020B0503020204020204" pitchFamily="34" charset="-122"/>
            </a:rPr>
            <a:t>：电梯所处的层数</a:t>
          </a:r>
          <a:r>
            <a:rPr lang="en-US" altLang="zh-CN" sz="1800" kern="1200" dirty="0">
              <a:latin typeface="微软雅黑" panose="020B0503020204020204" pitchFamily="34" charset="-122"/>
              <a:ea typeface="微软雅黑" panose="020B0503020204020204" pitchFamily="34" charset="-122"/>
            </a:rPr>
            <a:t>+</a:t>
          </a:r>
          <a:r>
            <a:rPr lang="zh-CN" altLang="en-US" sz="1800" kern="1200" dirty="0">
              <a:latin typeface="微软雅黑" panose="020B0503020204020204" pitchFamily="34" charset="-122"/>
              <a:ea typeface="微软雅黑" panose="020B0503020204020204" pitchFamily="34" charset="-122"/>
            </a:rPr>
            <a:t>当前运动方向</a:t>
          </a:r>
        </a:p>
        <a:p>
          <a:pPr marL="171450" lvl="1" indent="-171450" algn="l" defTabSz="800100">
            <a:lnSpc>
              <a:spcPct val="90000"/>
            </a:lnSpc>
            <a:spcBef>
              <a:spcPct val="0"/>
            </a:spcBef>
            <a:spcAft>
              <a:spcPct val="20000"/>
            </a:spcAft>
            <a:buChar char="•"/>
          </a:pPr>
          <a:r>
            <a:rPr lang="zh-CN" altLang="en-US" sz="1800" b="1" kern="1200" dirty="0">
              <a:latin typeface="微软雅黑" panose="020B0503020204020204" pitchFamily="34" charset="-122"/>
              <a:ea typeface="微软雅黑" panose="020B0503020204020204" pitchFamily="34" charset="-122"/>
            </a:rPr>
            <a:t>输入</a:t>
          </a:r>
          <a:r>
            <a:rPr lang="zh-CN" altLang="en-US" sz="1800" kern="1200" dirty="0">
              <a:latin typeface="微软雅黑" panose="020B0503020204020204" pitchFamily="34" charset="-122"/>
              <a:ea typeface="微软雅黑" panose="020B0503020204020204" pitchFamily="34" charset="-122"/>
            </a:rPr>
            <a:t>：顾客的乘坐需求（要到达的层）</a:t>
          </a:r>
        </a:p>
        <a:p>
          <a:pPr marL="171450" lvl="1" indent="-171450" algn="l" defTabSz="800100">
            <a:lnSpc>
              <a:spcPct val="90000"/>
            </a:lnSpc>
            <a:spcBef>
              <a:spcPct val="0"/>
            </a:spcBef>
            <a:spcAft>
              <a:spcPct val="20000"/>
            </a:spcAft>
            <a:buChar char="•"/>
          </a:pP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20000"/>
            </a:spcAft>
            <a:buChar char="•"/>
          </a:pPr>
          <a:r>
            <a:rPr lang="zh-CN" altLang="en-US" sz="1800" kern="1200" dirty="0">
              <a:latin typeface="微软雅黑" panose="020B0503020204020204" pitchFamily="34" charset="-122"/>
              <a:ea typeface="微软雅黑" panose="020B0503020204020204" pitchFamily="34" charset="-122"/>
            </a:rPr>
            <a:t>这种装置不需要记住先前全部的服务要求，只需要知道当前所处的状态以及还没有满足服务的所有需求</a:t>
          </a:r>
        </a:p>
      </dsp:txBody>
      <dsp:txXfrm>
        <a:off x="0" y="768793"/>
        <a:ext cx="3419475" cy="347966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BFA37-1499-45B8-BED8-7C8AA25C58ED}">
      <dsp:nvSpPr>
        <dsp:cNvPr id="0" name=""/>
        <dsp:cNvSpPr/>
      </dsp:nvSpPr>
      <dsp:spPr>
        <a:xfrm>
          <a:off x="0" y="453011"/>
          <a:ext cx="7480300" cy="4347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624840" rIns="580554" bIns="128016" numCol="1" spcCol="1270" anchor="t" anchorCtr="0">
          <a:noAutofit/>
        </a:bodyPr>
        <a:lstStyle/>
        <a:p>
          <a:pPr marL="360000" lvl="1" indent="-360000" algn="l" defTabSz="800100">
            <a:lnSpc>
              <a:spcPct val="100000"/>
            </a:lnSpc>
            <a:spcBef>
              <a:spcPct val="0"/>
            </a:spcBef>
            <a:spcAft>
              <a:spcPts val="0"/>
            </a:spcAft>
            <a:buFont typeface="+mj-ea"/>
            <a:buAutoNum type="circleNumDbPlain"/>
          </a:pPr>
          <a:r>
            <a:rPr lang="en-US" altLang="zh-CN" sz="1800" b="1" kern="1200" dirty="0">
              <a:latin typeface="微软雅黑" panose="020B0503020204020204" pitchFamily="34" charset="-122"/>
              <a:ea typeface="微软雅黑" panose="020B0503020204020204" pitchFamily="34" charset="-122"/>
            </a:rPr>
            <a:t>K </a:t>
          </a:r>
          <a:r>
            <a:rPr lang="zh-CN" altLang="en-US" sz="1800" kern="1200" dirty="0">
              <a:latin typeface="微软雅黑" panose="020B0503020204020204" pitchFamily="34" charset="-122"/>
              <a:ea typeface="微软雅黑" panose="020B0503020204020204" pitchFamily="34" charset="-122"/>
            </a:rPr>
            <a:t>是一个有穷集，它的每个元素称为一个</a:t>
          </a:r>
          <a:r>
            <a:rPr lang="zh-CN" altLang="en-US" sz="1800" b="1" kern="1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状态</a:t>
          </a:r>
          <a:r>
            <a:rPr lang="zh-CN" altLang="en-US" sz="1800" kern="1200" dirty="0">
              <a:latin typeface="微软雅黑" panose="020B0503020204020204" pitchFamily="34" charset="-122"/>
              <a:ea typeface="微软雅黑" panose="020B0503020204020204" pitchFamily="34" charset="-122"/>
            </a:rPr>
            <a:t>；</a:t>
          </a:r>
        </a:p>
        <a:p>
          <a:pPr marL="360000" lvl="1" indent="-360000" algn="l" defTabSz="800100">
            <a:lnSpc>
              <a:spcPct val="100000"/>
            </a:lnSpc>
            <a:spcBef>
              <a:spcPct val="0"/>
            </a:spcBef>
            <a:spcAft>
              <a:spcPts val="0"/>
            </a:spcAft>
            <a:buFont typeface="+mj-ea"/>
            <a:buAutoNum type="circleNumDbPlain"/>
          </a:pPr>
          <a:r>
            <a:rPr lang="en-US" altLang="zh-CN" sz="1800" b="1"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Σ</a:t>
          </a:r>
          <a:r>
            <a:rPr lang="zh-CN" altLang="en-US" sz="1800" kern="1200" dirty="0">
              <a:latin typeface="微软雅黑" panose="020B0503020204020204" pitchFamily="34" charset="-122"/>
              <a:ea typeface="微软雅黑" panose="020B0503020204020204" pitchFamily="34" charset="-122"/>
            </a:rPr>
            <a:t>是一个有穷字母表，它的每个元素称为一个输入符号，所以也称 </a:t>
          </a:r>
          <a:r>
            <a:rPr lang="en-US" altLang="zh-CN" sz="1800" b="1" kern="1200" dirty="0">
              <a:solidFill>
                <a:srgbClr val="00B05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Σ </a:t>
          </a:r>
          <a:r>
            <a:rPr lang="zh-CN" altLang="en-US" sz="18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为</a:t>
          </a:r>
          <a:r>
            <a:rPr lang="zh-CN" altLang="en-US" sz="1800" b="1" kern="1200" dirty="0">
              <a:solidFill>
                <a:srgbClr val="00B05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输入符号表</a:t>
          </a:r>
          <a:r>
            <a:rPr lang="zh-CN" altLang="en-US" sz="1800" kern="1200" dirty="0">
              <a:latin typeface="微软雅黑" panose="020B0503020204020204" pitchFamily="34" charset="-122"/>
              <a:ea typeface="微软雅黑" panose="020B0503020204020204" pitchFamily="34" charset="-122"/>
            </a:rPr>
            <a:t>；</a:t>
          </a:r>
          <a:endParaRPr lang="en-US" altLang="zh-CN" sz="1800" kern="1200" dirty="0">
            <a:latin typeface="微软雅黑" panose="020B0503020204020204" pitchFamily="34" charset="-122"/>
            <a:ea typeface="微软雅黑" panose="020B0503020204020204" pitchFamily="34" charset="-122"/>
          </a:endParaRPr>
        </a:p>
        <a:p>
          <a:pPr marL="360000" lvl="1" indent="-360000" algn="l" defTabSz="800100">
            <a:lnSpc>
              <a:spcPct val="100000"/>
            </a:lnSpc>
            <a:spcBef>
              <a:spcPct val="0"/>
            </a:spcBef>
            <a:spcAft>
              <a:spcPts val="0"/>
            </a:spcAft>
            <a:buFont typeface="+mj-ea"/>
            <a:buAutoNum type="circleNumDbPlain"/>
          </a:pPr>
          <a:r>
            <a:rPr lang="en-US" altLang="zh-CN" sz="1800" kern="1200" dirty="0">
              <a:latin typeface="微软雅黑" panose="020B0503020204020204" pitchFamily="34" charset="-122"/>
              <a:ea typeface="微软雅黑" panose="020B0503020204020204" pitchFamily="34" charset="-122"/>
            </a:rPr>
            <a:t> </a:t>
          </a:r>
          <a:r>
            <a:rPr lang="en-US" altLang="zh-CN" sz="1800" b="1" kern="1200" dirty="0">
              <a:solidFill>
                <a:srgbClr val="00B05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rPr>
            <a:t>f </a:t>
          </a:r>
          <a:r>
            <a:rPr lang="zh-CN" altLang="en-US" sz="18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是</a:t>
          </a:r>
          <a:r>
            <a:rPr lang="zh-CN" altLang="en-US" sz="1800" b="1" kern="1200" dirty="0">
              <a:solidFill>
                <a:srgbClr val="00B05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rPr>
            <a:t>转换函数</a:t>
          </a:r>
          <a:r>
            <a:rPr lang="zh-CN" altLang="en-US" sz="1800" kern="1200" dirty="0">
              <a:latin typeface="微软雅黑" panose="020B0503020204020204" pitchFamily="34" charset="-122"/>
              <a:ea typeface="微软雅黑" panose="020B0503020204020204" pitchFamily="34" charset="-122"/>
            </a:rPr>
            <a:t>，是在</a:t>
          </a:r>
          <a:r>
            <a:rPr lang="en-US" altLang="zh-CN" sz="1800" kern="1200" dirty="0">
              <a:latin typeface="微软雅黑" panose="020B0503020204020204" pitchFamily="34" charset="-122"/>
              <a:ea typeface="微软雅黑" panose="020B0503020204020204" pitchFamily="34" charset="-122"/>
            </a:rPr>
            <a:t>K×Σ→K</a:t>
          </a:r>
          <a:r>
            <a:rPr lang="zh-CN" altLang="en-US" sz="1800" kern="1200" dirty="0">
              <a:latin typeface="微软雅黑" panose="020B0503020204020204" pitchFamily="34" charset="-122"/>
              <a:ea typeface="微软雅黑" panose="020B0503020204020204" pitchFamily="34" charset="-122"/>
            </a:rPr>
            <a:t>上的映射，即，如</a:t>
          </a:r>
          <a:br>
            <a:rPr lang="en-US" altLang="zh-CN" sz="1800" kern="1200" dirty="0">
              <a:latin typeface="微软雅黑" panose="020B0503020204020204" pitchFamily="34" charset="-122"/>
              <a:ea typeface="微软雅黑" panose="020B0503020204020204" pitchFamily="34" charset="-122"/>
            </a:rPr>
          </a:br>
          <a:r>
            <a:rPr lang="en-US" altLang="zh-CN" sz="1800" kern="1200" dirty="0">
              <a:latin typeface="微软雅黑" panose="020B0503020204020204" pitchFamily="34" charset="-122"/>
              <a:ea typeface="微软雅黑" panose="020B0503020204020204" pitchFamily="34" charset="-122"/>
            </a:rPr>
            <a:t>f</a:t>
          </a:r>
          <a:r>
            <a:rPr lang="zh-CN" altLang="en-US" sz="1800" kern="1200" dirty="0">
              <a:latin typeface="微软雅黑" panose="020B0503020204020204" pitchFamily="34" charset="-122"/>
              <a:ea typeface="微软雅黑" panose="020B0503020204020204" pitchFamily="34" charset="-122"/>
            </a:rPr>
            <a:t>（</a:t>
          </a:r>
          <a:r>
            <a:rPr lang="en-US" altLang="zh-CN" sz="1800" kern="1200" dirty="0">
              <a:latin typeface="微软雅黑" panose="020B0503020204020204" pitchFamily="34" charset="-122"/>
              <a:ea typeface="微软雅黑" panose="020B0503020204020204" pitchFamily="34" charset="-122"/>
            </a:rPr>
            <a:t>k</a:t>
          </a:r>
          <a:r>
            <a:rPr lang="en-US" altLang="zh-CN" sz="1800" kern="1200" baseline="-25000" dirty="0">
              <a:latin typeface="微软雅黑" panose="020B0503020204020204" pitchFamily="34" charset="-122"/>
              <a:ea typeface="微软雅黑" panose="020B0503020204020204" pitchFamily="34" charset="-122"/>
            </a:rPr>
            <a:t>i</a:t>
          </a:r>
          <a:r>
            <a:rPr lang="zh-CN" altLang="en-US" sz="1800" kern="1200" dirty="0">
              <a:latin typeface="微软雅黑" panose="020B0503020204020204" pitchFamily="34" charset="-122"/>
              <a:ea typeface="微软雅黑" panose="020B0503020204020204" pitchFamily="34" charset="-122"/>
            </a:rPr>
            <a:t>，</a:t>
          </a:r>
          <a:r>
            <a:rPr lang="en-US" altLang="zh-CN" sz="1800" kern="1200" dirty="0">
              <a:latin typeface="微软雅黑" panose="020B0503020204020204" pitchFamily="34" charset="-122"/>
              <a:ea typeface="微软雅黑" panose="020B0503020204020204" pitchFamily="34" charset="-122"/>
            </a:rPr>
            <a:t>a</a:t>
          </a:r>
          <a:r>
            <a:rPr lang="zh-CN" altLang="en-US" sz="1800" kern="1200" dirty="0">
              <a:latin typeface="微软雅黑" panose="020B0503020204020204" pitchFamily="34" charset="-122"/>
              <a:ea typeface="微软雅黑" panose="020B0503020204020204" pitchFamily="34" charset="-122"/>
            </a:rPr>
            <a:t>）</a:t>
          </a:r>
          <a:r>
            <a:rPr lang="en-US" altLang="zh-CN" sz="1800" kern="1200" dirty="0">
              <a:latin typeface="微软雅黑" panose="020B0503020204020204" pitchFamily="34" charset="-122"/>
              <a:ea typeface="微软雅黑" panose="020B0503020204020204" pitchFamily="34" charset="-122"/>
            </a:rPr>
            <a:t>=</a:t>
          </a:r>
          <a:r>
            <a:rPr lang="en-US" altLang="zh-CN" sz="1800" kern="1200" dirty="0" err="1">
              <a:latin typeface="微软雅黑" panose="020B0503020204020204" pitchFamily="34" charset="-122"/>
              <a:ea typeface="微软雅黑" panose="020B0503020204020204" pitchFamily="34" charset="-122"/>
            </a:rPr>
            <a:t>k</a:t>
          </a:r>
          <a:r>
            <a:rPr lang="en-US" altLang="zh-CN" sz="1800" kern="1200" baseline="-25000" dirty="0" err="1">
              <a:latin typeface="微软雅黑" panose="020B0503020204020204" pitchFamily="34" charset="-122"/>
              <a:ea typeface="微软雅黑" panose="020B0503020204020204" pitchFamily="34" charset="-122"/>
            </a:rPr>
            <a:t>j</a:t>
          </a:r>
          <a:r>
            <a:rPr lang="zh-CN" altLang="en-US" sz="1800" kern="1200" dirty="0">
              <a:latin typeface="微软雅黑" panose="020B0503020204020204" pitchFamily="34" charset="-122"/>
              <a:ea typeface="微软雅黑" panose="020B0503020204020204" pitchFamily="34" charset="-122"/>
            </a:rPr>
            <a:t>，（</a:t>
          </a:r>
          <a:r>
            <a:rPr lang="en-US" altLang="zh-CN" sz="1800" kern="1200" dirty="0" err="1">
              <a:latin typeface="微软雅黑" panose="020B0503020204020204" pitchFamily="34" charset="-122"/>
              <a:ea typeface="微软雅黑" panose="020B0503020204020204" pitchFamily="34" charset="-122"/>
            </a:rPr>
            <a:t>k</a:t>
          </a:r>
          <a:r>
            <a:rPr lang="en-US" altLang="zh-CN" sz="1800" kern="1200" baseline="-25000" dirty="0" err="1">
              <a:latin typeface="微软雅黑" panose="020B0503020204020204" pitchFamily="34" charset="-122"/>
              <a:ea typeface="微软雅黑" panose="020B0503020204020204" pitchFamily="34" charset="-122"/>
            </a:rPr>
            <a:t>i</a:t>
          </a:r>
          <a:r>
            <a:rPr lang="en-US" altLang="zh-CN" sz="1800" kern="1200" dirty="0" err="1">
              <a:latin typeface="微软雅黑" panose="020B0503020204020204" pitchFamily="34" charset="-122"/>
              <a:ea typeface="微软雅黑" panose="020B0503020204020204" pitchFamily="34" charset="-122"/>
            </a:rPr>
            <a:t>∈K</a:t>
          </a:r>
          <a:r>
            <a:rPr lang="zh-CN" altLang="en-US" sz="1800" kern="1200" dirty="0">
              <a:latin typeface="微软雅黑" panose="020B0503020204020204" pitchFamily="34" charset="-122"/>
              <a:ea typeface="微软雅黑" panose="020B0503020204020204" pitchFamily="34" charset="-122"/>
            </a:rPr>
            <a:t>，</a:t>
          </a:r>
          <a:r>
            <a:rPr lang="en-US" altLang="zh-CN" sz="1800" kern="1200" dirty="0" err="1">
              <a:latin typeface="微软雅黑" panose="020B0503020204020204" pitchFamily="34" charset="-122"/>
              <a:ea typeface="微软雅黑" panose="020B0503020204020204" pitchFamily="34" charset="-122"/>
            </a:rPr>
            <a:t>k</a:t>
          </a:r>
          <a:r>
            <a:rPr lang="en-US" altLang="zh-CN" sz="1800" kern="1200" baseline="-25000" dirty="0" err="1">
              <a:latin typeface="微软雅黑" panose="020B0503020204020204" pitchFamily="34" charset="-122"/>
              <a:ea typeface="微软雅黑" panose="020B0503020204020204" pitchFamily="34" charset="-122"/>
            </a:rPr>
            <a:t>j</a:t>
          </a:r>
          <a:r>
            <a:rPr lang="en-US" altLang="zh-CN" sz="1800" kern="1200" dirty="0" err="1">
              <a:latin typeface="微软雅黑" panose="020B0503020204020204" pitchFamily="34" charset="-122"/>
              <a:ea typeface="微软雅黑" panose="020B0503020204020204" pitchFamily="34" charset="-122"/>
            </a:rPr>
            <a:t>∈K</a:t>
          </a:r>
          <a:r>
            <a:rPr lang="zh-CN" altLang="en-US" sz="1800" kern="1200" dirty="0">
              <a:latin typeface="微软雅黑" panose="020B0503020204020204" pitchFamily="34" charset="-122"/>
              <a:ea typeface="微软雅黑" panose="020B0503020204020204" pitchFamily="34" charset="-122"/>
            </a:rPr>
            <a:t>）就意味着，当前状态为</a:t>
          </a:r>
          <a:r>
            <a:rPr lang="en-US" altLang="zh-CN" sz="1800" kern="1200" dirty="0">
              <a:latin typeface="微软雅黑" panose="020B0503020204020204" pitchFamily="34" charset="-122"/>
              <a:ea typeface="微软雅黑" panose="020B0503020204020204" pitchFamily="34" charset="-122"/>
            </a:rPr>
            <a:t>k</a:t>
          </a:r>
          <a:r>
            <a:rPr lang="en-US" altLang="zh-CN" sz="1800" kern="1200" baseline="-25000" dirty="0">
              <a:latin typeface="微软雅黑" panose="020B0503020204020204" pitchFamily="34" charset="-122"/>
              <a:ea typeface="微软雅黑" panose="020B0503020204020204" pitchFamily="34" charset="-122"/>
            </a:rPr>
            <a:t>i</a:t>
          </a:r>
          <a:r>
            <a:rPr lang="zh-CN" altLang="en-US" sz="1800" kern="1200" dirty="0">
              <a:latin typeface="微软雅黑" panose="020B0503020204020204" pitchFamily="34" charset="-122"/>
              <a:ea typeface="微软雅黑" panose="020B0503020204020204" pitchFamily="34" charset="-122"/>
            </a:rPr>
            <a:t>，输入符为</a:t>
          </a:r>
          <a:r>
            <a:rPr lang="en-US" altLang="zh-CN" sz="1800" kern="1200" dirty="0">
              <a:latin typeface="微软雅黑" panose="020B0503020204020204" pitchFamily="34" charset="-122"/>
              <a:ea typeface="微软雅黑" panose="020B0503020204020204" pitchFamily="34" charset="-122"/>
            </a:rPr>
            <a:t>a</a:t>
          </a:r>
          <a:r>
            <a:rPr lang="zh-CN" altLang="en-US" sz="1800" kern="1200" dirty="0">
              <a:latin typeface="微软雅黑" panose="020B0503020204020204" pitchFamily="34" charset="-122"/>
              <a:ea typeface="微软雅黑" panose="020B0503020204020204" pitchFamily="34" charset="-122"/>
            </a:rPr>
            <a:t>时，将转换为下一个状态</a:t>
          </a:r>
          <a:r>
            <a:rPr lang="en-US" altLang="zh-CN" sz="1800" kern="1200" dirty="0" err="1">
              <a:latin typeface="微软雅黑" panose="020B0503020204020204" pitchFamily="34" charset="-122"/>
              <a:ea typeface="微软雅黑" panose="020B0503020204020204" pitchFamily="34" charset="-122"/>
            </a:rPr>
            <a:t>k</a:t>
          </a:r>
          <a:r>
            <a:rPr lang="en-US" altLang="zh-CN" sz="1800" kern="1200" baseline="-25000" dirty="0" err="1">
              <a:latin typeface="微软雅黑" panose="020B0503020204020204" pitchFamily="34" charset="-122"/>
              <a:ea typeface="微软雅黑" panose="020B0503020204020204" pitchFamily="34" charset="-122"/>
            </a:rPr>
            <a:t>j</a:t>
          </a:r>
          <a:r>
            <a:rPr lang="zh-CN" altLang="en-US" sz="1800" kern="1200" dirty="0">
              <a:latin typeface="微软雅黑" panose="020B0503020204020204" pitchFamily="34" charset="-122"/>
              <a:ea typeface="微软雅黑" panose="020B0503020204020204" pitchFamily="34" charset="-122"/>
            </a:rPr>
            <a:t>，我们把</a:t>
          </a:r>
          <a:r>
            <a:rPr lang="en-US" altLang="zh-CN" sz="1800" kern="1200" dirty="0" err="1">
              <a:latin typeface="微软雅黑" panose="020B0503020204020204" pitchFamily="34" charset="-122"/>
              <a:ea typeface="微软雅黑" panose="020B0503020204020204" pitchFamily="34" charset="-122"/>
            </a:rPr>
            <a:t>k</a:t>
          </a:r>
          <a:r>
            <a:rPr lang="en-US" altLang="zh-CN" sz="1800" kern="1200" baseline="-25000" dirty="0" err="1">
              <a:latin typeface="微软雅黑" panose="020B0503020204020204" pitchFamily="34" charset="-122"/>
              <a:ea typeface="微软雅黑" panose="020B0503020204020204" pitchFamily="34" charset="-122"/>
            </a:rPr>
            <a:t>j</a:t>
          </a:r>
          <a:r>
            <a:rPr lang="zh-CN" altLang="en-US" sz="1800" kern="1200" dirty="0">
              <a:latin typeface="微软雅黑" panose="020B0503020204020204" pitchFamily="34" charset="-122"/>
              <a:ea typeface="微软雅黑" panose="020B0503020204020204" pitchFamily="34" charset="-122"/>
            </a:rPr>
            <a:t>称作</a:t>
          </a:r>
          <a:r>
            <a:rPr lang="en-US" altLang="zh-CN" sz="1800" kern="1200" dirty="0">
              <a:latin typeface="微软雅黑" panose="020B0503020204020204" pitchFamily="34" charset="-122"/>
              <a:ea typeface="微软雅黑" panose="020B0503020204020204" pitchFamily="34" charset="-122"/>
            </a:rPr>
            <a:t>k</a:t>
          </a:r>
          <a:r>
            <a:rPr lang="en-US" altLang="zh-CN" sz="1800" kern="1200" baseline="-25000" dirty="0">
              <a:latin typeface="微软雅黑" panose="020B0503020204020204" pitchFamily="34" charset="-122"/>
              <a:ea typeface="微软雅黑" panose="020B0503020204020204" pitchFamily="34" charset="-122"/>
            </a:rPr>
            <a:t>i</a:t>
          </a:r>
          <a:r>
            <a:rPr lang="zh-CN" altLang="en-US" sz="1800" kern="1200" dirty="0">
              <a:latin typeface="微软雅黑" panose="020B0503020204020204" pitchFamily="34" charset="-122"/>
              <a:ea typeface="微软雅黑" panose="020B0503020204020204" pitchFamily="34" charset="-122"/>
            </a:rPr>
            <a:t>的一个后继状态；</a:t>
          </a:r>
          <a:endParaRPr lang="en-US" altLang="zh-CN" sz="1800" kern="1200" dirty="0">
            <a:latin typeface="微软雅黑" panose="020B0503020204020204" pitchFamily="34" charset="-122"/>
            <a:ea typeface="微软雅黑" panose="020B0503020204020204" pitchFamily="34" charset="-122"/>
          </a:endParaRPr>
        </a:p>
        <a:p>
          <a:pPr marL="360000" lvl="1" indent="-360000" algn="l" defTabSz="800100">
            <a:lnSpc>
              <a:spcPct val="100000"/>
            </a:lnSpc>
            <a:spcBef>
              <a:spcPct val="0"/>
            </a:spcBef>
            <a:spcAft>
              <a:spcPts val="0"/>
            </a:spcAft>
            <a:buFont typeface="+mj-ea"/>
            <a:buAutoNum type="circleNumDbPlain"/>
          </a:pPr>
          <a:r>
            <a:rPr lang="en-US" altLang="zh-CN" sz="1800" kern="1200" dirty="0">
              <a:latin typeface="微软雅黑" panose="020B0503020204020204" pitchFamily="34" charset="-122"/>
              <a:ea typeface="微软雅黑" panose="020B0503020204020204" pitchFamily="34" charset="-122"/>
            </a:rPr>
            <a:t>S∈K</a:t>
          </a:r>
          <a:r>
            <a:rPr lang="zh-CN" altLang="en-US" sz="1800" kern="1200" dirty="0">
              <a:latin typeface="微软雅黑" panose="020B0503020204020204" pitchFamily="34" charset="-122"/>
              <a:ea typeface="微软雅黑" panose="020B0503020204020204" pitchFamily="34" charset="-122"/>
            </a:rPr>
            <a:t>，</a:t>
          </a:r>
          <a:r>
            <a:rPr lang="en-US" altLang="zh-CN" sz="1800" b="1" kern="1200" dirty="0">
              <a:latin typeface="微软雅黑" panose="020B0503020204020204" pitchFamily="34" charset="-122"/>
              <a:ea typeface="微软雅黑" panose="020B0503020204020204" pitchFamily="34" charset="-122"/>
            </a:rPr>
            <a:t>S </a:t>
          </a:r>
          <a:r>
            <a:rPr lang="zh-CN" altLang="en-US" sz="1800" kern="1200" dirty="0">
              <a:latin typeface="微软雅黑" panose="020B0503020204020204" pitchFamily="34" charset="-122"/>
              <a:ea typeface="微软雅黑" panose="020B0503020204020204" pitchFamily="34" charset="-122"/>
            </a:rPr>
            <a:t>是</a:t>
          </a:r>
          <a:r>
            <a:rPr lang="zh-CN" altLang="en-US" sz="1800" b="1" kern="1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rPr>
            <a:t>唯一的一个初态</a:t>
          </a:r>
          <a:r>
            <a:rPr lang="zh-CN" altLang="en-US" sz="1800" kern="1200" dirty="0">
              <a:latin typeface="微软雅黑" panose="020B0503020204020204" pitchFamily="34" charset="-122"/>
              <a:ea typeface="微软雅黑" panose="020B0503020204020204" pitchFamily="34" charset="-122"/>
            </a:rPr>
            <a:t>；</a:t>
          </a:r>
        </a:p>
        <a:p>
          <a:pPr marL="360000" lvl="1" indent="-360000" algn="l" defTabSz="800100">
            <a:lnSpc>
              <a:spcPct val="100000"/>
            </a:lnSpc>
            <a:spcBef>
              <a:spcPct val="0"/>
            </a:spcBef>
            <a:spcAft>
              <a:spcPts val="0"/>
            </a:spcAft>
            <a:buFont typeface="+mj-ea"/>
            <a:buAutoNum type="circleNumDbPlain"/>
          </a:pPr>
          <a:r>
            <a:rPr lang="en-US" altLang="zh-CN" sz="1800" kern="1200" dirty="0">
              <a:latin typeface="微软雅黑" panose="020B0503020204020204" pitchFamily="34" charset="-122"/>
              <a:ea typeface="微软雅黑" panose="020B0503020204020204" pitchFamily="34" charset="-122"/>
            </a:rPr>
            <a:t>Z</a:t>
          </a:r>
          <a:r>
            <a:rPr lang="en-US" altLang="zh-CN" sz="1800" kern="1200" dirty="0">
              <a:latin typeface="微软雅黑" panose="020B0503020204020204" pitchFamily="34" charset="-122"/>
              <a:ea typeface="微软雅黑" panose="020B0503020204020204" pitchFamily="34" charset="-122"/>
              <a:sym typeface="Symbol" pitchFamily="18" charset="2"/>
            </a:rPr>
            <a:t></a:t>
          </a:r>
          <a:r>
            <a:rPr lang="en-US" altLang="zh-CN" sz="1800" kern="1200" dirty="0">
              <a:latin typeface="微软雅黑" panose="020B0503020204020204" pitchFamily="34" charset="-122"/>
              <a:ea typeface="微软雅黑" panose="020B0503020204020204" pitchFamily="34" charset="-122"/>
            </a:rPr>
            <a:t>K</a:t>
          </a:r>
          <a:r>
            <a:rPr lang="zh-CN" altLang="en-US" sz="1800" kern="1200" dirty="0">
              <a:latin typeface="微软雅黑" panose="020B0503020204020204" pitchFamily="34" charset="-122"/>
              <a:ea typeface="微软雅黑" panose="020B0503020204020204" pitchFamily="34" charset="-122"/>
            </a:rPr>
            <a:t>，</a:t>
          </a:r>
          <a:r>
            <a:rPr lang="en-US" altLang="zh-CN" sz="1800" b="1" kern="1200" dirty="0">
              <a:solidFill>
                <a:srgbClr val="00B05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rPr>
            <a:t>Z </a:t>
          </a:r>
          <a:r>
            <a:rPr lang="zh-CN" altLang="en-US" sz="1800" b="1" kern="1200" dirty="0">
              <a:solidFill>
                <a:srgbClr val="00B05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rPr>
            <a:t>是一个终态集</a:t>
          </a:r>
          <a:r>
            <a:rPr lang="zh-CN" altLang="en-US" sz="1800" kern="1200" dirty="0">
              <a:latin typeface="微软雅黑" panose="020B0503020204020204" pitchFamily="34" charset="-122"/>
              <a:ea typeface="微软雅黑" panose="020B0503020204020204" pitchFamily="34" charset="-122"/>
            </a:rPr>
            <a:t>，终态也称可接受状态或结束状态</a:t>
          </a:r>
        </a:p>
      </dsp:txBody>
      <dsp:txXfrm>
        <a:off x="0" y="453011"/>
        <a:ext cx="7480300" cy="4347000"/>
      </dsp:txXfrm>
    </dsp:sp>
    <dsp:sp modelId="{6D510FDC-62CA-4A07-A74C-1007B9ACB1F3}">
      <dsp:nvSpPr>
        <dsp:cNvPr id="0" name=""/>
        <dsp:cNvSpPr/>
      </dsp:nvSpPr>
      <dsp:spPr>
        <a:xfrm>
          <a:off x="374015" y="10211"/>
          <a:ext cx="5543994"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一个确定的有穷自动机（</a:t>
          </a: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DFA</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是一个</a:t>
          </a:r>
          <a:r>
            <a:rPr lang="zh-CN" altLang="en-US" sz="1800" b="1"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五</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元组：</a:t>
          </a: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K</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Σ</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Z</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），其中：</a:t>
          </a:r>
        </a:p>
      </dsp:txBody>
      <dsp:txXfrm>
        <a:off x="417246" y="53442"/>
        <a:ext cx="5457532" cy="79913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1ECAC-FB20-4874-A730-A4854A54EB23}">
      <dsp:nvSpPr>
        <dsp:cNvPr id="0" name=""/>
        <dsp:cNvSpPr/>
      </dsp:nvSpPr>
      <dsp:spPr>
        <a:xfrm>
          <a:off x="0" y="298843"/>
          <a:ext cx="7480300" cy="21420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416560" rIns="25200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mn-lt"/>
              <a:ea typeface="微软雅黑" panose="020B0503020204020204" pitchFamily="34" charset="-122"/>
            </a:rPr>
            <a:t>状态集合 </a:t>
          </a:r>
          <a:r>
            <a:rPr lang="en-US" altLang="zh-CN" sz="2000" b="1" kern="1200" dirty="0">
              <a:latin typeface="+mn-lt"/>
              <a:ea typeface="微软雅黑" panose="020B0503020204020204" pitchFamily="34" charset="-122"/>
            </a:rPr>
            <a:t>I </a:t>
          </a:r>
          <a:r>
            <a:rPr lang="zh-CN" altLang="en-US" sz="2000" kern="1200" dirty="0">
              <a:latin typeface="+mn-lt"/>
              <a:ea typeface="微软雅黑" panose="020B0503020204020204" pitchFamily="34" charset="-122"/>
            </a:rPr>
            <a:t>的 </a:t>
          </a:r>
          <a:r>
            <a:rPr lang="en-US" altLang="zh-CN" sz="2000" b="1" kern="1200" dirty="0">
              <a:latin typeface="+mn-lt"/>
              <a:ea typeface="微软雅黑" panose="020B0503020204020204" pitchFamily="34" charset="-122"/>
            </a:rPr>
            <a:t>ε-</a:t>
          </a:r>
          <a:r>
            <a:rPr lang="zh-CN" altLang="en-US" sz="2000" kern="1200" dirty="0">
              <a:latin typeface="+mn-lt"/>
              <a:ea typeface="微软雅黑" panose="020B0503020204020204" pitchFamily="34" charset="-122"/>
            </a:rPr>
            <a:t>闭包，表示为 </a:t>
          </a:r>
          <a:r>
            <a:rPr lang="en-US" altLang="zh-CN" sz="2000" b="1" kern="1200" dirty="0">
              <a:latin typeface="+mn-lt"/>
              <a:ea typeface="微软雅黑" panose="020B0503020204020204" pitchFamily="34" charset="-122"/>
            </a:rPr>
            <a:t>ε-closure(I)</a:t>
          </a:r>
          <a:r>
            <a:rPr lang="zh-CN" altLang="en-US" sz="2000" kern="1200" dirty="0">
              <a:latin typeface="+mn-lt"/>
              <a:ea typeface="微软雅黑" panose="020B0503020204020204" pitchFamily="34" charset="-122"/>
            </a:rPr>
            <a:t>，定义为一状态集，是</a:t>
          </a:r>
          <a:r>
            <a:rPr lang="zh-CN" altLang="en-US" sz="2000" b="1" kern="1200" dirty="0">
              <a:latin typeface="+mn-lt"/>
              <a:ea typeface="微软雅黑" panose="020B0503020204020204" pitchFamily="34" charset="-122"/>
            </a:rPr>
            <a:t>状态集</a:t>
          </a:r>
          <a:r>
            <a:rPr lang="en-US" altLang="zh-CN" sz="2000" b="1" kern="1200" dirty="0">
              <a:latin typeface="+mn-lt"/>
              <a:ea typeface="微软雅黑" panose="020B0503020204020204" pitchFamily="34" charset="-122"/>
            </a:rPr>
            <a:t>I</a:t>
          </a:r>
          <a:r>
            <a:rPr lang="zh-CN" altLang="en-US" sz="2000" b="1" kern="1200" dirty="0">
              <a:latin typeface="+mn-lt"/>
              <a:ea typeface="微软雅黑" panose="020B0503020204020204" pitchFamily="34" charset="-122"/>
            </a:rPr>
            <a:t>中的任何状态</a:t>
          </a:r>
          <a:r>
            <a:rPr lang="en-US" altLang="zh-CN" sz="2000" b="1" kern="1200" dirty="0">
              <a:latin typeface="+mn-lt"/>
              <a:ea typeface="微软雅黑" panose="020B0503020204020204" pitchFamily="34" charset="-122"/>
            </a:rPr>
            <a:t>S</a:t>
          </a:r>
          <a:r>
            <a:rPr lang="zh-CN" altLang="en-US" sz="2000" b="1" kern="1200" dirty="0">
              <a:latin typeface="+mn-lt"/>
              <a:ea typeface="微软雅黑" panose="020B0503020204020204" pitchFamily="34" charset="-122"/>
            </a:rPr>
            <a:t>经任意条</a:t>
          </a:r>
          <a:r>
            <a:rPr lang="en-US" altLang="zh-CN" sz="2000" b="1" kern="1200" dirty="0">
              <a:latin typeface="+mn-lt"/>
              <a:ea typeface="微软雅黑" panose="020B0503020204020204" pitchFamily="34" charset="-122"/>
            </a:rPr>
            <a:t>ε</a:t>
          </a:r>
          <a:r>
            <a:rPr lang="zh-CN" altLang="en-US" sz="2000" b="1" kern="1200" dirty="0">
              <a:latin typeface="+mn-lt"/>
              <a:ea typeface="微软雅黑" panose="020B0503020204020204" pitchFamily="34" charset="-122"/>
            </a:rPr>
            <a:t>弧而能到达的状态的集合</a:t>
          </a:r>
          <a:r>
            <a:rPr lang="zh-CN" altLang="en-US" sz="2000" kern="1200" dirty="0">
              <a:latin typeface="+mn-lt"/>
              <a:ea typeface="微软雅黑" panose="020B0503020204020204" pitchFamily="34" charset="-122"/>
            </a:rPr>
            <a:t>。</a:t>
          </a:r>
          <a:br>
            <a:rPr lang="zh-CN" altLang="en-US" sz="2000" kern="1200" dirty="0">
              <a:latin typeface="+mn-lt"/>
              <a:ea typeface="微软雅黑" panose="020B0503020204020204" pitchFamily="34" charset="-122"/>
            </a:rPr>
          </a:br>
          <a:r>
            <a:rPr lang="zh-CN" altLang="en-US" sz="2000" kern="1200" dirty="0">
              <a:latin typeface="+mn-lt"/>
              <a:ea typeface="微软雅黑" panose="020B0503020204020204" pitchFamily="34" charset="-122"/>
            </a:rPr>
            <a:t>状态集合 </a:t>
          </a:r>
          <a:r>
            <a:rPr lang="en-US" altLang="zh-CN" sz="2000" b="1" kern="1200" dirty="0">
              <a:latin typeface="+mn-lt"/>
              <a:ea typeface="微软雅黑" panose="020B0503020204020204" pitchFamily="34" charset="-122"/>
            </a:rPr>
            <a:t>I </a:t>
          </a:r>
          <a:r>
            <a:rPr lang="zh-CN" altLang="en-US" sz="2000" kern="1200" dirty="0">
              <a:latin typeface="+mn-lt"/>
              <a:ea typeface="微软雅黑" panose="020B0503020204020204" pitchFamily="34" charset="-122"/>
            </a:rPr>
            <a:t>的任何状态 </a:t>
          </a:r>
          <a:r>
            <a:rPr lang="en-US" altLang="zh-CN" sz="2000" b="1" kern="1200" dirty="0">
              <a:latin typeface="+mn-lt"/>
              <a:ea typeface="微软雅黑" panose="020B0503020204020204" pitchFamily="34" charset="-122"/>
            </a:rPr>
            <a:t>S </a:t>
          </a:r>
          <a:r>
            <a:rPr lang="zh-CN" altLang="en-US" sz="2000" kern="1200" dirty="0">
              <a:latin typeface="+mn-lt"/>
              <a:ea typeface="微软雅黑" panose="020B0503020204020204" pitchFamily="34" charset="-122"/>
            </a:rPr>
            <a:t>都属于 </a:t>
          </a:r>
          <a:r>
            <a:rPr lang="en-US" altLang="zh-CN" sz="2000" b="1" kern="1200" dirty="0">
              <a:latin typeface="+mn-lt"/>
              <a:ea typeface="微软雅黑" panose="020B0503020204020204" pitchFamily="34" charset="-122"/>
            </a:rPr>
            <a:t>ε-closure(I)</a:t>
          </a:r>
        </a:p>
      </dsp:txBody>
      <dsp:txXfrm>
        <a:off x="0" y="298843"/>
        <a:ext cx="7480300" cy="2142000"/>
      </dsp:txXfrm>
    </dsp:sp>
    <dsp:sp modelId="{AC98B44F-BE5D-4F39-89CF-05E10545A388}">
      <dsp:nvSpPr>
        <dsp:cNvPr id="0" name=""/>
        <dsp:cNvSpPr/>
      </dsp:nvSpPr>
      <dsp:spPr>
        <a:xfrm>
          <a:off x="374015" y="3643"/>
          <a:ext cx="5236210" cy="5904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effectLst>
                <a:outerShdw blurRad="38100" dist="38100" dir="2700000" algn="tl">
                  <a:srgbClr val="000000">
                    <a:alpha val="43137"/>
                  </a:srgbClr>
                </a:outerShdw>
              </a:effectLst>
              <a:latin typeface="+mn-lt"/>
              <a:ea typeface="微软雅黑" panose="020B0503020204020204" pitchFamily="34" charset="-122"/>
            </a:rPr>
            <a:t>ε-closure(I)</a:t>
          </a:r>
          <a:endParaRPr lang="zh-CN" altLang="en-US" sz="2000" b="1" kern="1200" dirty="0">
            <a:effectLst>
              <a:outerShdw blurRad="38100" dist="38100" dir="2700000" algn="tl">
                <a:srgbClr val="000000">
                  <a:alpha val="43137"/>
                </a:srgbClr>
              </a:outerShdw>
            </a:effectLst>
            <a:latin typeface="+mn-lt"/>
            <a:ea typeface="微软雅黑" panose="020B0503020204020204" pitchFamily="34" charset="-122"/>
          </a:endParaRPr>
        </a:p>
      </dsp:txBody>
      <dsp:txXfrm>
        <a:off x="402836" y="32464"/>
        <a:ext cx="5178568" cy="532758"/>
      </dsp:txXfrm>
    </dsp:sp>
    <dsp:sp modelId="{E9879587-77B7-4755-B9C5-0ADF63E64BC2}">
      <dsp:nvSpPr>
        <dsp:cNvPr id="0" name=""/>
        <dsp:cNvSpPr/>
      </dsp:nvSpPr>
      <dsp:spPr>
        <a:xfrm>
          <a:off x="0" y="2844043"/>
          <a:ext cx="7480300" cy="1764000"/>
        </a:xfrm>
        <a:prstGeom prst="rect">
          <a:avLst/>
        </a:prstGeom>
        <a:solidFill>
          <a:schemeClr val="lt1">
            <a:alpha val="90000"/>
            <a:hueOff val="0"/>
            <a:satOff val="0"/>
            <a:lumOff val="0"/>
            <a:alphaOff val="0"/>
          </a:schemeClr>
        </a:solidFill>
        <a:ln w="15875" cap="flat" cmpd="sng" algn="ctr">
          <a:solidFill>
            <a:schemeClr val="accent2">
              <a:hueOff val="-838123"/>
              <a:satOff val="-9658"/>
              <a:lumOff val="21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416560" rIns="25200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mn-lt"/>
              <a:ea typeface="微软雅黑" panose="020B0503020204020204" pitchFamily="34" charset="-122"/>
            </a:rPr>
            <a:t>状态集合 </a:t>
          </a:r>
          <a:r>
            <a:rPr lang="en-US" altLang="zh-CN" sz="2000" b="1" i="0" kern="1200" dirty="0">
              <a:latin typeface="+mn-lt"/>
              <a:ea typeface="微软雅黑" panose="020B0503020204020204" pitchFamily="34" charset="-122"/>
            </a:rPr>
            <a:t>I </a:t>
          </a:r>
          <a:r>
            <a:rPr lang="zh-CN" altLang="en-US" sz="2000" kern="1200" dirty="0">
              <a:latin typeface="+mn-lt"/>
              <a:ea typeface="微软雅黑" panose="020B0503020204020204" pitchFamily="34" charset="-122"/>
            </a:rPr>
            <a:t>的 </a:t>
          </a:r>
          <a:r>
            <a:rPr lang="en-US" altLang="zh-CN" sz="2000" b="1" i="0" kern="1200" dirty="0">
              <a:latin typeface="+mn-lt"/>
              <a:ea typeface="微软雅黑" panose="020B0503020204020204" pitchFamily="34" charset="-122"/>
            </a:rPr>
            <a:t>a </a:t>
          </a:r>
          <a:r>
            <a:rPr lang="zh-CN" altLang="en-US" sz="2000" kern="1200" dirty="0">
              <a:latin typeface="+mn-lt"/>
              <a:ea typeface="微软雅黑" panose="020B0503020204020204" pitchFamily="34" charset="-122"/>
            </a:rPr>
            <a:t>弧转换，表示为 </a:t>
          </a:r>
          <a:r>
            <a:rPr lang="en-US" altLang="zh-CN" sz="2000" b="1" i="0" kern="1200" dirty="0">
              <a:latin typeface="+mn-lt"/>
              <a:ea typeface="微软雅黑" panose="020B0503020204020204" pitchFamily="34" charset="-122"/>
            </a:rPr>
            <a:t>move(</a:t>
          </a:r>
          <a:r>
            <a:rPr lang="en-US" altLang="zh-CN" sz="2000" b="1" i="0" kern="1200" dirty="0" err="1">
              <a:latin typeface="+mn-lt"/>
              <a:ea typeface="微软雅黑" panose="020B0503020204020204" pitchFamily="34" charset="-122"/>
            </a:rPr>
            <a:t>I,a</a:t>
          </a:r>
          <a:r>
            <a:rPr lang="en-US" altLang="zh-CN" sz="2000" b="1" i="0" kern="1200" dirty="0">
              <a:latin typeface="+mn-lt"/>
              <a:ea typeface="微软雅黑" panose="020B0503020204020204" pitchFamily="34" charset="-122"/>
            </a:rPr>
            <a:t>) </a:t>
          </a:r>
          <a:r>
            <a:rPr lang="zh-CN" altLang="en-US" sz="2000" kern="1200" dirty="0">
              <a:latin typeface="+mn-lt"/>
              <a:ea typeface="微软雅黑" panose="020B0503020204020204" pitchFamily="34" charset="-122"/>
            </a:rPr>
            <a:t>定义为状态集合 </a:t>
          </a:r>
          <a:r>
            <a:rPr lang="en-US" altLang="zh-CN" sz="2000" b="1" kern="1200" dirty="0">
              <a:latin typeface="+mn-lt"/>
              <a:ea typeface="微软雅黑" panose="020B0503020204020204" pitchFamily="34" charset="-122"/>
            </a:rPr>
            <a:t>J</a:t>
          </a:r>
          <a:r>
            <a:rPr lang="zh-CN" altLang="en-US" sz="2000" kern="1200" dirty="0">
              <a:latin typeface="+mn-lt"/>
              <a:ea typeface="微软雅黑" panose="020B0503020204020204" pitchFamily="34" charset="-122"/>
            </a:rPr>
            <a:t>，其中 </a:t>
          </a:r>
          <a:r>
            <a:rPr lang="en-US" altLang="zh-CN" sz="2000" b="1" kern="1200" dirty="0">
              <a:latin typeface="+mn-lt"/>
              <a:ea typeface="微软雅黑" panose="020B0503020204020204" pitchFamily="34" charset="-122"/>
            </a:rPr>
            <a:t>J </a:t>
          </a:r>
          <a:r>
            <a:rPr lang="zh-CN" altLang="en-US" sz="2000" b="1" kern="1200" dirty="0">
              <a:latin typeface="+mn-lt"/>
              <a:ea typeface="微软雅黑" panose="020B0503020204020204" pitchFamily="34" charset="-122"/>
            </a:rPr>
            <a:t>是所有那些可从 </a:t>
          </a:r>
          <a:r>
            <a:rPr lang="en-US" altLang="zh-CN" sz="2000" b="1" kern="1200" dirty="0">
              <a:latin typeface="+mn-lt"/>
              <a:ea typeface="微软雅黑" panose="020B0503020204020204" pitchFamily="34" charset="-122"/>
            </a:rPr>
            <a:t>I </a:t>
          </a:r>
          <a:r>
            <a:rPr lang="zh-CN" altLang="en-US" sz="2000" b="1" kern="1200" dirty="0">
              <a:latin typeface="+mn-lt"/>
              <a:ea typeface="微软雅黑" panose="020B0503020204020204" pitchFamily="34" charset="-122"/>
            </a:rPr>
            <a:t>中的某一状态经过</a:t>
          </a:r>
          <a:r>
            <a:rPr lang="zh-CN" altLang="en-US" sz="2000" b="1" kern="1200" dirty="0">
              <a:solidFill>
                <a:srgbClr val="FF0000"/>
              </a:solidFill>
              <a:effectLst>
                <a:outerShdw blurRad="38100" dist="38100" dir="2700000" algn="tl">
                  <a:srgbClr val="000000"/>
                </a:outerShdw>
              </a:effectLst>
              <a:latin typeface="+mn-lt"/>
              <a:ea typeface="微软雅黑" panose="020B0503020204020204" pitchFamily="34" charset="-122"/>
            </a:rPr>
            <a:t>一条</a:t>
          </a:r>
          <a:r>
            <a:rPr lang="en-US" altLang="zh-CN" sz="2000" b="1" kern="1200" dirty="0">
              <a:solidFill>
                <a:srgbClr val="FF0000"/>
              </a:solidFill>
              <a:effectLst>
                <a:outerShdw blurRad="38100" dist="38100" dir="2700000" algn="tl">
                  <a:srgbClr val="000000"/>
                </a:outerShdw>
              </a:effectLst>
              <a:latin typeface="+mn-lt"/>
              <a:ea typeface="微软雅黑" panose="020B0503020204020204" pitchFamily="34" charset="-122"/>
            </a:rPr>
            <a:t>a</a:t>
          </a:r>
          <a:r>
            <a:rPr lang="zh-CN" altLang="en-US" sz="2000" b="1" kern="1200" dirty="0">
              <a:solidFill>
                <a:srgbClr val="FF0000"/>
              </a:solidFill>
              <a:effectLst>
                <a:outerShdw blurRad="38100" dist="38100" dir="2700000" algn="tl">
                  <a:srgbClr val="000000"/>
                </a:outerShdw>
              </a:effectLst>
              <a:latin typeface="+mn-lt"/>
              <a:ea typeface="微软雅黑" panose="020B0503020204020204" pitchFamily="34" charset="-122"/>
            </a:rPr>
            <a:t>弧</a:t>
          </a:r>
          <a:r>
            <a:rPr lang="zh-CN" altLang="en-US" sz="2000" b="1" kern="1200" dirty="0">
              <a:latin typeface="+mn-lt"/>
              <a:ea typeface="微软雅黑" panose="020B0503020204020204" pitchFamily="34" charset="-122"/>
            </a:rPr>
            <a:t>而到达的状态的全体</a:t>
          </a:r>
        </a:p>
      </dsp:txBody>
      <dsp:txXfrm>
        <a:off x="0" y="2844043"/>
        <a:ext cx="7480300" cy="1764000"/>
      </dsp:txXfrm>
    </dsp:sp>
    <dsp:sp modelId="{A89FE881-4168-4602-8202-067741C28599}">
      <dsp:nvSpPr>
        <dsp:cNvPr id="0" name=""/>
        <dsp:cNvSpPr/>
      </dsp:nvSpPr>
      <dsp:spPr>
        <a:xfrm>
          <a:off x="374015" y="2548843"/>
          <a:ext cx="5236210" cy="590400"/>
        </a:xfrm>
        <a:prstGeom prst="roundRect">
          <a:avLst/>
        </a:prstGeom>
        <a:solidFill>
          <a:schemeClr val="accent2">
            <a:hueOff val="-838123"/>
            <a:satOff val="-9658"/>
            <a:lumOff val="21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effectLst>
                <a:outerShdw blurRad="38100" dist="38100" dir="2700000" algn="tl">
                  <a:srgbClr val="000000">
                    <a:alpha val="43137"/>
                  </a:srgbClr>
                </a:outerShdw>
              </a:effectLst>
              <a:latin typeface="+mn-lt"/>
              <a:ea typeface="微软雅黑" panose="020B0503020204020204" pitchFamily="34" charset="-122"/>
            </a:rPr>
            <a:t>move(</a:t>
          </a:r>
          <a:r>
            <a:rPr lang="en-US" altLang="zh-CN" sz="2000" b="1" kern="1200" dirty="0" err="1">
              <a:effectLst>
                <a:outerShdw blurRad="38100" dist="38100" dir="2700000" algn="tl">
                  <a:srgbClr val="000000">
                    <a:alpha val="43137"/>
                  </a:srgbClr>
                </a:outerShdw>
              </a:effectLst>
              <a:latin typeface="+mn-lt"/>
              <a:ea typeface="微软雅黑" panose="020B0503020204020204" pitchFamily="34" charset="-122"/>
            </a:rPr>
            <a:t>I,a</a:t>
          </a:r>
          <a:r>
            <a:rPr lang="en-US" altLang="zh-CN" sz="2000" b="1" kern="1200" dirty="0">
              <a:effectLst>
                <a:outerShdw blurRad="38100" dist="38100" dir="2700000" algn="tl">
                  <a:srgbClr val="000000">
                    <a:alpha val="43137"/>
                  </a:srgbClr>
                </a:outerShdw>
              </a:effectLst>
              <a:latin typeface="+mn-lt"/>
              <a:ea typeface="微软雅黑" panose="020B0503020204020204" pitchFamily="34" charset="-122"/>
            </a:rPr>
            <a:t>)</a:t>
          </a:r>
        </a:p>
      </dsp:txBody>
      <dsp:txXfrm>
        <a:off x="402836" y="2577664"/>
        <a:ext cx="5178568" cy="53275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BB3FE-7183-428C-B264-543A6E2F9A0E}">
      <dsp:nvSpPr>
        <dsp:cNvPr id="0" name=""/>
        <dsp:cNvSpPr/>
      </dsp:nvSpPr>
      <dsp:spPr>
        <a:xfrm>
          <a:off x="35" y="14284"/>
          <a:ext cx="3398475" cy="835200"/>
        </a:xfrm>
        <a:prstGeom prst="rect">
          <a:avLst/>
        </a:prstGeom>
        <a:solidFill>
          <a:schemeClr val="accent2">
            <a:alpha val="90000"/>
            <a:hueOff val="0"/>
            <a:satOff val="0"/>
            <a:lumOff val="0"/>
            <a:alphaOff val="0"/>
          </a:schemeClr>
        </a:solidFill>
        <a:ln w="15875"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rPr>
            <a:t>一致性条件</a:t>
          </a:r>
          <a:endParaRPr lang="zh-CN" altLang="en-US" sz="2700" b="1" kern="1200" dirty="0">
            <a:latin typeface="微软雅黑" panose="020B0503020204020204" pitchFamily="34" charset="-122"/>
            <a:ea typeface="微软雅黑" panose="020B0503020204020204" pitchFamily="34" charset="-122"/>
          </a:endParaRPr>
        </a:p>
      </dsp:txBody>
      <dsp:txXfrm>
        <a:off x="35" y="14284"/>
        <a:ext cx="3398475" cy="835200"/>
      </dsp:txXfrm>
    </dsp:sp>
    <dsp:sp modelId="{0CC6B93E-45A9-440D-9D63-0D87504A246D}">
      <dsp:nvSpPr>
        <dsp:cNvPr id="0" name=""/>
        <dsp:cNvSpPr/>
      </dsp:nvSpPr>
      <dsp:spPr>
        <a:xfrm>
          <a:off x="35" y="849484"/>
          <a:ext cx="3398475" cy="1512495"/>
        </a:xfrm>
        <a:prstGeom prst="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marR="0" lvl="1" indent="0" algn="l" defTabSz="889000" eaLnBrk="1" fontAlgn="auto" latinLnBrk="0" hangingPunct="1">
            <a:lnSpc>
              <a:spcPct val="90000"/>
            </a:lnSpc>
            <a:spcBef>
              <a:spcPct val="0"/>
            </a:spcBef>
            <a:spcAft>
              <a:spcPct val="15000"/>
            </a:spcAft>
            <a:buClrTx/>
            <a:buSzTx/>
            <a:buFontTx/>
            <a:buNone/>
            <a:tabLst/>
            <a:defRPr/>
          </a:pPr>
          <a:r>
            <a:rPr lang="zh-CN" altLang="en-US" sz="2000" b="0" kern="1200" dirty="0">
              <a:latin typeface="微软雅黑" panose="020B0503020204020204" pitchFamily="34" charset="-122"/>
              <a:ea typeface="微软雅黑" panose="020B0503020204020204" pitchFamily="34" charset="-122"/>
            </a:rPr>
            <a:t>状态 </a:t>
          </a:r>
          <a:r>
            <a:rPr lang="en-US" altLang="zh-CN" sz="2000" b="0" kern="1200" dirty="0">
              <a:latin typeface="微软雅黑" panose="020B0503020204020204" pitchFamily="34" charset="-122"/>
              <a:ea typeface="微软雅黑" panose="020B0503020204020204" pitchFamily="34" charset="-122"/>
            </a:rPr>
            <a:t>s </a:t>
          </a:r>
          <a:r>
            <a:rPr lang="zh-CN" altLang="en-US" sz="2000" b="0" kern="1200" dirty="0">
              <a:latin typeface="微软雅黑" panose="020B0503020204020204" pitchFamily="34" charset="-122"/>
              <a:ea typeface="微软雅黑" panose="020B0503020204020204" pitchFamily="34" charset="-122"/>
            </a:rPr>
            <a:t>和状态 </a:t>
          </a:r>
          <a:r>
            <a:rPr lang="en-US" altLang="zh-CN" sz="2000" b="0" kern="1200" dirty="0">
              <a:latin typeface="微软雅黑" panose="020B0503020204020204" pitchFamily="34" charset="-122"/>
              <a:ea typeface="微软雅黑" panose="020B0503020204020204" pitchFamily="34" charset="-122"/>
            </a:rPr>
            <a:t>t </a:t>
          </a:r>
          <a:r>
            <a:rPr lang="zh-CN" altLang="en-US" sz="2000" b="0" kern="1200" dirty="0">
              <a:latin typeface="微软雅黑" panose="020B0503020204020204" pitchFamily="34" charset="-122"/>
              <a:ea typeface="微软雅黑" panose="020B0503020204020204" pitchFamily="34" charset="-122"/>
            </a:rPr>
            <a:t>必须</a:t>
          </a:r>
          <a:r>
            <a:rPr lang="zh-CN" altLang="en-US" sz="2000" b="1" kern="1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rPr>
            <a:t>同时</a:t>
          </a:r>
          <a:r>
            <a:rPr lang="zh-CN" altLang="en-US" sz="2000" b="1" kern="1200" dirty="0">
              <a:latin typeface="微软雅黑" panose="020B0503020204020204" pitchFamily="34" charset="-122"/>
              <a:ea typeface="微软雅黑" panose="020B0503020204020204" pitchFamily="34" charset="-122"/>
            </a:rPr>
            <a:t>为终止状态或非终止状态</a:t>
          </a:r>
        </a:p>
        <a:p>
          <a:pPr marL="0" marR="0" lvl="0" indent="0" algn="l" defTabSz="914400" eaLnBrk="1" fontAlgn="auto" latinLnBrk="0" hangingPunct="1">
            <a:lnSpc>
              <a:spcPct val="100000"/>
            </a:lnSpc>
            <a:spcBef>
              <a:spcPct val="0"/>
            </a:spcBef>
            <a:spcAft>
              <a:spcPts val="0"/>
            </a:spcAft>
            <a:buClrTx/>
            <a:buSzTx/>
            <a:buFontTx/>
            <a:buNone/>
            <a:tabLst/>
            <a:defRPr/>
          </a:pPr>
          <a:r>
            <a:rPr lang="zh-CN" altLang="en-US" sz="1800" b="0" kern="1200" dirty="0">
              <a:latin typeface="微软雅黑" panose="020B0503020204020204" pitchFamily="34" charset="-122"/>
              <a:ea typeface="微软雅黑" panose="020B0503020204020204" pitchFamily="34" charset="-122"/>
            </a:rPr>
            <a:t>注：可接受态</a:t>
          </a:r>
          <a:r>
            <a:rPr lang="en-US" altLang="zh-CN" sz="1800" b="0" kern="1200" dirty="0">
              <a:latin typeface="微软雅黑" panose="020B0503020204020204" pitchFamily="34" charset="-122"/>
              <a:ea typeface="微软雅黑" panose="020B0503020204020204" pitchFamily="34" charset="-122"/>
            </a:rPr>
            <a:t>/</a:t>
          </a:r>
          <a:r>
            <a:rPr lang="zh-CN" altLang="en-US" sz="1800" b="0" kern="1200" dirty="0">
              <a:latin typeface="微软雅黑" panose="020B0503020204020204" pitchFamily="34" charset="-122"/>
              <a:ea typeface="微软雅黑" panose="020B0503020204020204" pitchFamily="34" charset="-122"/>
            </a:rPr>
            <a:t>不可接受态</a:t>
          </a:r>
        </a:p>
      </dsp:txBody>
      <dsp:txXfrm>
        <a:off x="35" y="849484"/>
        <a:ext cx="3398475" cy="1512495"/>
      </dsp:txXfrm>
    </dsp:sp>
    <dsp:sp modelId="{88A8A946-001A-49EB-9747-B660E7CC92DC}">
      <dsp:nvSpPr>
        <dsp:cNvPr id="0" name=""/>
        <dsp:cNvSpPr/>
      </dsp:nvSpPr>
      <dsp:spPr>
        <a:xfrm>
          <a:off x="3874297" y="14284"/>
          <a:ext cx="3398475" cy="835200"/>
        </a:xfrm>
        <a:prstGeom prst="rect">
          <a:avLst/>
        </a:prstGeom>
        <a:solidFill>
          <a:schemeClr val="accent2">
            <a:alpha val="90000"/>
            <a:hueOff val="0"/>
            <a:satOff val="0"/>
            <a:lumOff val="0"/>
            <a:alphaOff val="-40000"/>
          </a:schemeClr>
        </a:solidFill>
        <a:ln w="15875"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b="1" kern="1200">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rPr>
            <a:t>蔓延性条件</a:t>
          </a:r>
          <a:endParaRPr lang="zh-CN" altLang="en-US" sz="2700" b="1" kern="1200" dirty="0">
            <a:latin typeface="微软雅黑" panose="020B0503020204020204" pitchFamily="34" charset="-122"/>
            <a:ea typeface="微软雅黑" panose="020B0503020204020204" pitchFamily="34" charset="-122"/>
          </a:endParaRPr>
        </a:p>
      </dsp:txBody>
      <dsp:txXfrm>
        <a:off x="3874297" y="14284"/>
        <a:ext cx="3398475" cy="835200"/>
      </dsp:txXfrm>
    </dsp:sp>
    <dsp:sp modelId="{7CD5AF81-C2A5-4987-88BD-385D6567C557}">
      <dsp:nvSpPr>
        <dsp:cNvPr id="0" name=""/>
        <dsp:cNvSpPr/>
      </dsp:nvSpPr>
      <dsp:spPr>
        <a:xfrm>
          <a:off x="3874297" y="849484"/>
          <a:ext cx="3398475" cy="1512495"/>
        </a:xfrm>
        <a:prstGeom prst="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0" kern="1200" dirty="0">
              <a:latin typeface="微软雅黑" panose="020B0503020204020204" pitchFamily="34" charset="-122"/>
              <a:ea typeface="微软雅黑" panose="020B0503020204020204" pitchFamily="34" charset="-122"/>
            </a:rPr>
            <a:t>对于</a:t>
          </a:r>
          <a:r>
            <a:rPr lang="zh-CN" altLang="en-US" sz="2000" b="1" kern="1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rPr>
            <a:t>所有</a:t>
          </a:r>
          <a:r>
            <a:rPr lang="zh-CN" altLang="en-US" sz="2000" b="0" kern="1200" dirty="0">
              <a:latin typeface="微软雅黑" panose="020B0503020204020204" pitchFamily="34" charset="-122"/>
              <a:ea typeface="微软雅黑" panose="020B0503020204020204" pitchFamily="34" charset="-122"/>
            </a:rPr>
            <a:t>输入符号，状态 </a:t>
          </a:r>
          <a:r>
            <a:rPr lang="en-US" altLang="zh-CN" sz="2000" b="0" kern="1200" dirty="0">
              <a:latin typeface="微软雅黑" panose="020B0503020204020204" pitchFamily="34" charset="-122"/>
              <a:ea typeface="微软雅黑" panose="020B0503020204020204" pitchFamily="34" charset="-122"/>
            </a:rPr>
            <a:t>s </a:t>
          </a:r>
          <a:r>
            <a:rPr lang="zh-CN" altLang="en-US" sz="2000" b="0" kern="1200" dirty="0">
              <a:latin typeface="微软雅黑" panose="020B0503020204020204" pitchFamily="34" charset="-122"/>
              <a:ea typeface="微软雅黑" panose="020B0503020204020204" pitchFamily="34" charset="-122"/>
            </a:rPr>
            <a:t>和状态 </a:t>
          </a:r>
          <a:r>
            <a:rPr lang="en-US" altLang="zh-CN" sz="2000" b="0" kern="1200" dirty="0">
              <a:latin typeface="微软雅黑" panose="020B0503020204020204" pitchFamily="34" charset="-122"/>
              <a:ea typeface="微软雅黑" panose="020B0503020204020204" pitchFamily="34" charset="-122"/>
            </a:rPr>
            <a:t>t </a:t>
          </a:r>
          <a:r>
            <a:rPr lang="zh-CN" altLang="en-US" sz="2000" b="0" kern="1200" dirty="0">
              <a:latin typeface="微软雅黑" panose="020B0503020204020204" pitchFamily="34" charset="-122"/>
              <a:ea typeface="微软雅黑" panose="020B0503020204020204" pitchFamily="34" charset="-122"/>
            </a:rPr>
            <a:t>必须</a:t>
          </a:r>
          <a:r>
            <a:rPr lang="zh-CN" altLang="en-US" sz="2000" b="1" kern="1200" dirty="0">
              <a:latin typeface="微软雅黑" panose="020B0503020204020204" pitchFamily="34" charset="-122"/>
              <a:ea typeface="微软雅黑" panose="020B0503020204020204" pitchFamily="34" charset="-122"/>
            </a:rPr>
            <a:t>转到等价的状态</a:t>
          </a:r>
          <a:r>
            <a:rPr lang="zh-CN" altLang="en-US" sz="2000" b="0" kern="1200" dirty="0">
              <a:latin typeface="微软雅黑" panose="020B0503020204020204" pitchFamily="34" charset="-122"/>
              <a:ea typeface="微软雅黑" panose="020B0503020204020204" pitchFamily="34" charset="-122"/>
            </a:rPr>
            <a:t>里</a:t>
          </a:r>
        </a:p>
      </dsp:txBody>
      <dsp:txXfrm>
        <a:off x="3874297" y="849484"/>
        <a:ext cx="3398475" cy="151249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B8DA7-F1A8-4544-8E08-C8AF15525FB6}">
      <dsp:nvSpPr>
        <dsp:cNvPr id="0" name=""/>
        <dsp:cNvSpPr/>
      </dsp:nvSpPr>
      <dsp:spPr>
        <a:xfrm>
          <a:off x="0" y="225346"/>
          <a:ext cx="2920130" cy="1526174"/>
        </a:xfrm>
        <a:prstGeom prst="rect">
          <a:avLst/>
        </a:prstGeom>
        <a:solidFill>
          <a:schemeClr val="lt1">
            <a:alpha val="90000"/>
            <a:hueOff val="0"/>
            <a:satOff val="0"/>
            <a:lumOff val="0"/>
            <a:alphaOff val="0"/>
          </a:schemeClr>
        </a:solidFill>
        <a:ln w="15875" cap="flat"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26635" tIns="395732" rIns="226635"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一个状态一个状态的删除</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删除时删除这个状态和它的输出弧</a:t>
          </a:r>
        </a:p>
      </dsp:txBody>
      <dsp:txXfrm>
        <a:off x="0" y="225346"/>
        <a:ext cx="2920130" cy="1526174"/>
      </dsp:txXfrm>
    </dsp:sp>
    <dsp:sp modelId="{D9F7DA29-6967-40CD-BB40-5C113B884805}">
      <dsp:nvSpPr>
        <dsp:cNvPr id="0" name=""/>
        <dsp:cNvSpPr/>
      </dsp:nvSpPr>
      <dsp:spPr>
        <a:xfrm>
          <a:off x="146006" y="5940"/>
          <a:ext cx="2044091" cy="499845"/>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262" tIns="0" rIns="77262"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注意</a:t>
          </a:r>
        </a:p>
      </dsp:txBody>
      <dsp:txXfrm>
        <a:off x="170406" y="30340"/>
        <a:ext cx="1995291" cy="4510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37CAF-7D73-42C9-89B2-49E106826C08}">
      <dsp:nvSpPr>
        <dsp:cNvPr id="0" name=""/>
        <dsp:cNvSpPr/>
      </dsp:nvSpPr>
      <dsp:spPr>
        <a:xfrm>
          <a:off x="0" y="359446"/>
          <a:ext cx="6912768" cy="1025325"/>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6508" tIns="437388" rIns="536508"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a:latin typeface="微软雅黑" panose="020B0503020204020204" pitchFamily="34" charset="-122"/>
              <a:ea typeface="微软雅黑" panose="020B0503020204020204" pitchFamily="34" charset="-122"/>
            </a:rPr>
            <a:t>读入源程序，输出单词符号</a:t>
          </a:r>
        </a:p>
      </dsp:txBody>
      <dsp:txXfrm>
        <a:off x="0" y="359446"/>
        <a:ext cx="6912768" cy="1025325"/>
      </dsp:txXfrm>
    </dsp:sp>
    <dsp:sp modelId="{F6777EDC-B212-4E64-9ED4-498825DD816C}">
      <dsp:nvSpPr>
        <dsp:cNvPr id="0" name=""/>
        <dsp:cNvSpPr/>
      </dsp:nvSpPr>
      <dsp:spPr>
        <a:xfrm>
          <a:off x="345638" y="49486"/>
          <a:ext cx="5075997" cy="61992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900" tIns="0" rIns="182900" bIns="0" numCol="1" spcCol="1270" anchor="ctr" anchorCtr="0">
          <a:noAutofit/>
        </a:bodyPr>
        <a:lstStyle/>
        <a:p>
          <a:pPr marL="0" lvl="0" indent="0" algn="l" defTabSz="1066800">
            <a:lnSpc>
              <a:spcPct val="90000"/>
            </a:lnSpc>
            <a:spcBef>
              <a:spcPct val="0"/>
            </a:spcBef>
            <a:spcAft>
              <a:spcPct val="35000"/>
            </a:spcAft>
            <a:buNone/>
          </a:pPr>
          <a:r>
            <a:rPr lang="zh-CN" altLang="en-US" sz="2400" b="1" i="0"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a:t>
          </a:r>
          <a:endParaRPr lang="zh-CN" altLang="en-US" sz="2400" b="1" i="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375900" y="79748"/>
        <a:ext cx="5015473" cy="559396"/>
      </dsp:txXfrm>
    </dsp:sp>
    <dsp:sp modelId="{A78E0DCF-86EA-4FF0-8F9D-6981C2D36DE3}">
      <dsp:nvSpPr>
        <dsp:cNvPr id="0" name=""/>
        <dsp:cNvSpPr/>
      </dsp:nvSpPr>
      <dsp:spPr>
        <a:xfrm>
          <a:off x="0" y="1808131"/>
          <a:ext cx="6912768" cy="1918350"/>
        </a:xfrm>
        <a:prstGeom prst="rect">
          <a:avLst/>
        </a:prstGeom>
        <a:solidFill>
          <a:schemeClr val="lt1">
            <a:alpha val="90000"/>
            <a:hueOff val="0"/>
            <a:satOff val="0"/>
            <a:lumOff val="0"/>
            <a:alphaOff val="0"/>
          </a:schemeClr>
        </a:solidFill>
        <a:ln w="15875" cap="flat" cmpd="sng" algn="ctr">
          <a:solidFill>
            <a:schemeClr val="accent5">
              <a:hueOff val="-1837137"/>
              <a:satOff val="270"/>
              <a:lumOff val="-64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6508" tIns="437388" rIns="536508"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b="1" kern="1200" dirty="0">
              <a:latin typeface="微软雅黑" panose="020B0503020204020204" pitchFamily="34" charset="-122"/>
              <a:ea typeface="微软雅黑" panose="020B0503020204020204" pitchFamily="34" charset="-122"/>
            </a:rPr>
            <a:t>一般分类：</a:t>
          </a:r>
          <a:r>
            <a:rPr lang="zh-CN" altLang="en-US" sz="2100" kern="1200" dirty="0">
              <a:latin typeface="微软雅黑" panose="020B0503020204020204" pitchFamily="34" charset="-122"/>
              <a:ea typeface="微软雅黑" panose="020B0503020204020204" pitchFamily="34" charset="-122"/>
            </a:rPr>
            <a:t>基本字（关键字）、标识符、常数、运算符、界符</a:t>
          </a:r>
          <a:endParaRPr lang="zh-CN" altLang="en-US" sz="2100" b="1" kern="1200" dirty="0">
            <a:latin typeface="微软雅黑" panose="020B0503020204020204" pitchFamily="34" charset="-122"/>
            <a:ea typeface="微软雅黑" panose="020B0503020204020204" pitchFamily="34" charset="-122"/>
          </a:endParaRPr>
        </a:p>
        <a:p>
          <a:pPr marL="228600" lvl="1" indent="-228600" algn="l" defTabSz="933450">
            <a:lnSpc>
              <a:spcPct val="90000"/>
            </a:lnSpc>
            <a:spcBef>
              <a:spcPct val="0"/>
            </a:spcBef>
            <a:spcAft>
              <a:spcPct val="15000"/>
            </a:spcAft>
            <a:buChar char="•"/>
          </a:pPr>
          <a:r>
            <a:rPr lang="zh-CN" altLang="en-US" sz="2100" b="1" kern="1200" dirty="0">
              <a:latin typeface="微软雅黑" panose="020B0503020204020204" pitchFamily="34" charset="-122"/>
              <a:ea typeface="微软雅黑" panose="020B0503020204020204" pitchFamily="34" charset="-122"/>
            </a:rPr>
            <a:t>一般表示方式：</a:t>
          </a:r>
          <a:r>
            <a:rPr lang="en-US" altLang="zh-CN" sz="2100" kern="1200" dirty="0">
              <a:latin typeface="微软雅黑" panose="020B0503020204020204" pitchFamily="34" charset="-122"/>
              <a:ea typeface="微软雅黑" panose="020B0503020204020204" pitchFamily="34" charset="-122"/>
              <a:sym typeface="Wingdings" pitchFamily="2" charset="2"/>
            </a:rPr>
            <a:t>【</a:t>
          </a:r>
          <a:r>
            <a:rPr lang="zh-CN" altLang="en-US" sz="2100" kern="1200" dirty="0">
              <a:latin typeface="微软雅黑" panose="020B0503020204020204" pitchFamily="34" charset="-122"/>
              <a:ea typeface="微软雅黑" panose="020B0503020204020204" pitchFamily="34" charset="-122"/>
              <a:sym typeface="Wingdings" pitchFamily="2" charset="2"/>
            </a:rPr>
            <a:t>单词种别，单词自身的值</a:t>
          </a:r>
          <a:r>
            <a:rPr lang="en-US" altLang="zh-CN" sz="2100" kern="1200" dirty="0">
              <a:latin typeface="微软雅黑" panose="020B0503020204020204" pitchFamily="34" charset="-122"/>
              <a:ea typeface="微软雅黑" panose="020B0503020204020204" pitchFamily="34" charset="-122"/>
              <a:sym typeface="Wingdings" pitchFamily="2" charset="2"/>
            </a:rPr>
            <a:t>】</a:t>
          </a:r>
          <a:endParaRPr lang="zh-CN" altLang="en-US" sz="2100" b="1" kern="1200" dirty="0">
            <a:latin typeface="微软雅黑" panose="020B0503020204020204" pitchFamily="34" charset="-122"/>
            <a:ea typeface="微软雅黑" panose="020B0503020204020204" pitchFamily="34" charset="-122"/>
          </a:endParaRPr>
        </a:p>
      </dsp:txBody>
      <dsp:txXfrm>
        <a:off x="0" y="1808131"/>
        <a:ext cx="6912768" cy="1918350"/>
      </dsp:txXfrm>
    </dsp:sp>
    <dsp:sp modelId="{54DB469C-4ADC-47BF-8F65-736AE0773776}">
      <dsp:nvSpPr>
        <dsp:cNvPr id="0" name=""/>
        <dsp:cNvSpPr/>
      </dsp:nvSpPr>
      <dsp:spPr>
        <a:xfrm>
          <a:off x="345638" y="1498171"/>
          <a:ext cx="4838937" cy="619920"/>
        </a:xfrm>
        <a:prstGeom prst="roundRect">
          <a:avLst/>
        </a:prstGeom>
        <a:solidFill>
          <a:schemeClr val="accent5">
            <a:hueOff val="-1837137"/>
            <a:satOff val="270"/>
            <a:lumOff val="-647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900" tIns="0" rIns="182900" bIns="0" numCol="1" spcCol="1270" anchor="ctr" anchorCtr="0">
          <a:noAutofit/>
        </a:bodyPr>
        <a:lstStyle/>
        <a:p>
          <a:pPr marL="0" lvl="0" indent="0" algn="l" defTabSz="1066800">
            <a:lnSpc>
              <a:spcPct val="90000"/>
            </a:lnSpc>
            <a:spcBef>
              <a:spcPct val="0"/>
            </a:spcBef>
            <a:spcAft>
              <a:spcPct val="35000"/>
            </a:spcAft>
            <a:buNone/>
          </a:pPr>
          <a:r>
            <a:rPr lang="zh-CN" altLang="en-US" sz="2400" b="1" i="0"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单词符号</a:t>
          </a:r>
          <a:endParaRPr lang="zh-CN" altLang="en-US" sz="2400" b="1" i="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375900" y="1528433"/>
        <a:ext cx="4778413"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A4B96-16E7-48FF-B926-EF97E22A51A7}">
      <dsp:nvSpPr>
        <dsp:cNvPr id="0" name=""/>
        <dsp:cNvSpPr/>
      </dsp:nvSpPr>
      <dsp:spPr>
        <a:xfrm>
          <a:off x="0" y="545310"/>
          <a:ext cx="7195401" cy="1874250"/>
        </a:xfrm>
        <a:prstGeom prst="rect">
          <a:avLst/>
        </a:prstGeom>
        <a:solidFill>
          <a:schemeClr val="accent2">
            <a:alpha val="90000"/>
            <a:tint val="4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000" tIns="728980" rIns="252000"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b="0" kern="1200" dirty="0">
              <a:latin typeface="微软雅黑" panose="020B0503020204020204" pitchFamily="34" charset="-122"/>
              <a:ea typeface="微软雅黑" panose="020B0503020204020204" pitchFamily="34" charset="-122"/>
            </a:rPr>
            <a:t>产生式形式为：</a:t>
          </a:r>
          <a:r>
            <a:rPr lang="en-US" altLang="zh-CN" sz="2400" b="0" kern="1200" dirty="0" err="1">
              <a:latin typeface="微软雅黑" panose="020B0503020204020204" pitchFamily="34" charset="-122"/>
              <a:ea typeface="微软雅黑" panose="020B0503020204020204" pitchFamily="34" charset="-122"/>
            </a:rPr>
            <a:t>A→aB</a:t>
          </a:r>
          <a:r>
            <a:rPr lang="zh-CN" altLang="zh-CN" sz="2400" b="0" kern="1200" dirty="0">
              <a:latin typeface="微软雅黑" panose="020B0503020204020204" pitchFamily="34" charset="-122"/>
              <a:ea typeface="微软雅黑" panose="020B0503020204020204" pitchFamily="34" charset="-122"/>
            </a:rPr>
            <a:t>或</a:t>
          </a:r>
          <a:r>
            <a:rPr lang="en-US" altLang="zh-CN" sz="2400" b="0" kern="1200" dirty="0" err="1">
              <a:latin typeface="微软雅黑" panose="020B0503020204020204" pitchFamily="34" charset="-122"/>
              <a:ea typeface="微软雅黑" panose="020B0503020204020204" pitchFamily="34" charset="-122"/>
            </a:rPr>
            <a:t>A→a</a:t>
          </a:r>
          <a:r>
            <a:rPr lang="zh-CN" altLang="en-US" sz="2400" b="0" kern="1200" dirty="0">
              <a:latin typeface="微软雅黑" panose="020B0503020204020204" pitchFamily="34" charset="-122"/>
              <a:ea typeface="微软雅黑" panose="020B0503020204020204" pitchFamily="34" charset="-122"/>
            </a:rPr>
            <a:t>，其中</a:t>
          </a:r>
          <a:r>
            <a:rPr lang="en-US" altLang="zh-CN" sz="2400" b="0" kern="1200" dirty="0">
              <a:latin typeface="微软雅黑" panose="020B0503020204020204" pitchFamily="34" charset="-122"/>
              <a:ea typeface="微软雅黑" panose="020B0503020204020204" pitchFamily="34" charset="-122"/>
            </a:rPr>
            <a:t>A,B∈V</a:t>
          </a:r>
          <a:r>
            <a:rPr lang="en-US" altLang="zh-CN" sz="2400" b="0" kern="1200" baseline="-25000" dirty="0">
              <a:latin typeface="微软雅黑" panose="020B0503020204020204" pitchFamily="34" charset="-122"/>
              <a:ea typeface="微软雅黑" panose="020B0503020204020204" pitchFamily="34" charset="-122"/>
            </a:rPr>
            <a:t>N</a:t>
          </a:r>
          <a:r>
            <a:rPr lang="en-US" altLang="zh-CN" sz="2400" b="0" kern="1200" dirty="0">
              <a:latin typeface="微软雅黑" panose="020B0503020204020204" pitchFamily="34" charset="-122"/>
              <a:ea typeface="微软雅黑" panose="020B0503020204020204" pitchFamily="34" charset="-122"/>
            </a:rPr>
            <a:t> , </a:t>
          </a:r>
          <a:r>
            <a:rPr lang="en-US" altLang="zh-CN" sz="2400" b="0" kern="1200" dirty="0" err="1">
              <a:latin typeface="微软雅黑" panose="020B0503020204020204" pitchFamily="34" charset="-122"/>
              <a:ea typeface="微软雅黑" panose="020B0503020204020204" pitchFamily="34" charset="-122"/>
            </a:rPr>
            <a:t>a∈V</a:t>
          </a:r>
          <a:r>
            <a:rPr lang="en-US" altLang="zh-CN" sz="2400" b="0" kern="1200" baseline="-25000" dirty="0" err="1">
              <a:latin typeface="微软雅黑" panose="020B0503020204020204" pitchFamily="34" charset="-122"/>
              <a:ea typeface="微软雅黑" panose="020B0503020204020204" pitchFamily="34" charset="-122"/>
            </a:rPr>
            <a:t>T</a:t>
          </a:r>
          <a:endParaRPr lang="en-US" altLang="zh-CN" sz="2400" b="0" kern="1200" dirty="0">
            <a:latin typeface="微软雅黑" panose="020B0503020204020204" pitchFamily="34" charset="-122"/>
            <a:ea typeface="微软雅黑" panose="020B0503020204020204" pitchFamily="34" charset="-122"/>
          </a:endParaRPr>
        </a:p>
      </dsp:txBody>
      <dsp:txXfrm>
        <a:off x="0" y="545310"/>
        <a:ext cx="7195401" cy="1874250"/>
      </dsp:txXfrm>
    </dsp:sp>
    <dsp:sp modelId="{23D14D5C-B5DB-4FC8-B700-ABEDFC89853B}">
      <dsp:nvSpPr>
        <dsp:cNvPr id="0" name=""/>
        <dsp:cNvSpPr/>
      </dsp:nvSpPr>
      <dsp:spPr>
        <a:xfrm>
          <a:off x="359770" y="28710"/>
          <a:ext cx="5036780" cy="1033200"/>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378" tIns="0" rIns="190378"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effectLst/>
              <a:latin typeface="微软雅黑" panose="020B0503020204020204" pitchFamily="34" charset="-122"/>
              <a:ea typeface="微软雅黑" panose="020B0503020204020204" pitchFamily="34" charset="-122"/>
            </a:rPr>
            <a:t>①  正规文法（</a:t>
          </a:r>
          <a:r>
            <a:rPr lang="en-US" altLang="zh-CN" sz="2800" b="1" kern="1200" dirty="0">
              <a:effectLst/>
              <a:latin typeface="微软雅黑" panose="020B0503020204020204" pitchFamily="34" charset="-122"/>
              <a:ea typeface="微软雅黑" panose="020B0503020204020204" pitchFamily="34" charset="-122"/>
            </a:rPr>
            <a:t>3</a:t>
          </a:r>
          <a:r>
            <a:rPr lang="zh-CN" altLang="en-US" sz="2800" b="1" kern="1200" dirty="0">
              <a:effectLst/>
              <a:latin typeface="微软雅黑" panose="020B0503020204020204" pitchFamily="34" charset="-122"/>
              <a:ea typeface="微软雅黑" panose="020B0503020204020204" pitchFamily="34" charset="-122"/>
            </a:rPr>
            <a:t>型文法）</a:t>
          </a:r>
          <a:endParaRPr lang="zh-CN" altLang="en-US" sz="2800" b="1" kern="1200" dirty="0">
            <a:effectLst/>
          </a:endParaRPr>
        </a:p>
      </dsp:txBody>
      <dsp:txXfrm>
        <a:off x="410207" y="79147"/>
        <a:ext cx="4935906" cy="9323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7CAF1-BF34-4930-8955-775F2AC2AD33}">
      <dsp:nvSpPr>
        <dsp:cNvPr id="0" name=""/>
        <dsp:cNvSpPr/>
      </dsp:nvSpPr>
      <dsp:spPr>
        <a:xfrm>
          <a:off x="0" y="372261"/>
          <a:ext cx="7480300" cy="173565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395732" rIns="580554" bIns="135128" numCol="1" spcCol="1270" anchor="t" anchorCtr="0">
          <a:noAutofit/>
        </a:bodyPr>
        <a:lstStyle/>
        <a:p>
          <a:pPr marL="171450" lvl="1" indent="-171450" algn="l" defTabSz="844550">
            <a:lnSpc>
              <a:spcPct val="90000"/>
            </a:lnSpc>
            <a:spcBef>
              <a:spcPct val="0"/>
            </a:spcBef>
            <a:spcAft>
              <a:spcPct val="15000"/>
            </a:spcAft>
            <a:buChar char="•"/>
          </a:pPr>
          <a:r>
            <a:rPr lang="zh-CN" altLang="zh-CN" sz="1900" b="1" kern="1200" dirty="0"/>
            <a:t>〈标识符〉</a:t>
          </a:r>
          <a:r>
            <a:rPr lang="en-US" altLang="zh-CN" sz="1900" b="1" kern="1200" dirty="0"/>
            <a:t>→</a:t>
          </a:r>
          <a:r>
            <a:rPr lang="zh-CN" altLang="en-US" sz="1900" b="1" kern="1200" dirty="0"/>
            <a:t> </a:t>
          </a:r>
          <a:r>
            <a:rPr lang="en-US" altLang="zh-CN" sz="1900" b="1" kern="1200" dirty="0">
              <a:solidFill>
                <a:srgbClr val="0000FF"/>
              </a:solidFill>
            </a:rPr>
            <a:t>l</a:t>
          </a:r>
          <a:r>
            <a:rPr lang="en-US" altLang="zh-CN" sz="1900" b="1" kern="1200" dirty="0"/>
            <a:t> |  </a:t>
          </a:r>
          <a:r>
            <a:rPr lang="en-US" altLang="zh-CN" sz="1900" b="1" kern="1200" dirty="0">
              <a:solidFill>
                <a:srgbClr val="0000FF"/>
              </a:solidFill>
            </a:rPr>
            <a:t>l</a:t>
          </a:r>
          <a:r>
            <a:rPr lang="zh-CN" altLang="zh-CN" sz="1900" b="1" kern="1200" dirty="0"/>
            <a:t>〈</a:t>
          </a:r>
          <a:r>
            <a:rPr lang="zh-CN" altLang="en-US" sz="1900" b="1" kern="1200" dirty="0"/>
            <a:t>字母数字</a:t>
          </a:r>
          <a:r>
            <a:rPr lang="zh-CN" altLang="zh-CN" sz="1900" b="1" kern="1200" dirty="0"/>
            <a:t>〉</a:t>
          </a:r>
          <a:endParaRPr lang="zh-CN" altLang="en-US" sz="1900" b="1" kern="1200" dirty="0"/>
        </a:p>
        <a:p>
          <a:pPr marL="171450" lvl="1" indent="-171450" algn="l" defTabSz="844550">
            <a:lnSpc>
              <a:spcPct val="90000"/>
            </a:lnSpc>
            <a:spcBef>
              <a:spcPct val="0"/>
            </a:spcBef>
            <a:spcAft>
              <a:spcPct val="15000"/>
            </a:spcAft>
            <a:buChar char="•"/>
          </a:pPr>
          <a:r>
            <a:rPr lang="zh-CN" altLang="zh-CN" sz="1900" b="1" kern="1200" dirty="0"/>
            <a:t>〈</a:t>
          </a:r>
          <a:r>
            <a:rPr lang="zh-CN" altLang="en-US" sz="1900" b="1" kern="1200" dirty="0"/>
            <a:t>字母数字</a:t>
          </a:r>
          <a:r>
            <a:rPr lang="zh-CN" altLang="zh-CN" sz="1900" b="1" kern="1200" dirty="0"/>
            <a:t>〉</a:t>
          </a:r>
          <a:r>
            <a:rPr lang="en-US" altLang="zh-CN" sz="1900" b="1" kern="1200" dirty="0"/>
            <a:t>→ </a:t>
          </a:r>
          <a:r>
            <a:rPr lang="en-US" altLang="zh-CN" sz="1900" b="1" kern="1200" dirty="0">
              <a:solidFill>
                <a:srgbClr val="0000FF"/>
              </a:solidFill>
            </a:rPr>
            <a:t>l</a:t>
          </a:r>
          <a:r>
            <a:rPr lang="en-US" altLang="zh-CN" sz="1900" b="1" kern="1200" dirty="0"/>
            <a:t> | </a:t>
          </a:r>
          <a:r>
            <a:rPr lang="en-US" altLang="zh-CN" sz="1900" b="1" kern="1200" dirty="0">
              <a:solidFill>
                <a:srgbClr val="0000FF"/>
              </a:solidFill>
            </a:rPr>
            <a:t>d</a:t>
          </a:r>
          <a:r>
            <a:rPr lang="en-US" altLang="zh-CN" sz="1900" b="1" kern="1200" dirty="0"/>
            <a:t> | </a:t>
          </a:r>
          <a:r>
            <a:rPr lang="en-US" altLang="zh-CN" sz="1900" b="1" kern="1200" dirty="0">
              <a:solidFill>
                <a:srgbClr val="0000FF"/>
              </a:solidFill>
            </a:rPr>
            <a:t>l</a:t>
          </a:r>
          <a:r>
            <a:rPr lang="zh-CN" altLang="zh-CN" sz="1900" b="1" kern="1200" dirty="0"/>
            <a:t>〈</a:t>
          </a:r>
          <a:r>
            <a:rPr lang="zh-CN" altLang="en-US" sz="1900" b="1" kern="1200" dirty="0"/>
            <a:t>字母数字</a:t>
          </a:r>
          <a:r>
            <a:rPr lang="zh-CN" altLang="zh-CN" sz="1900" b="1" kern="1200" dirty="0"/>
            <a:t>〉</a:t>
          </a:r>
          <a:r>
            <a:rPr lang="en-US" altLang="zh-CN" sz="1900" b="1" kern="1200" dirty="0"/>
            <a:t>| </a:t>
          </a:r>
          <a:r>
            <a:rPr lang="en-US" altLang="zh-CN" sz="1900" b="1" kern="1200" dirty="0">
              <a:solidFill>
                <a:srgbClr val="0000FF"/>
              </a:solidFill>
            </a:rPr>
            <a:t>d</a:t>
          </a:r>
          <a:r>
            <a:rPr lang="zh-CN" altLang="zh-CN" sz="1900" b="1" kern="1200" dirty="0"/>
            <a:t>〈</a:t>
          </a:r>
          <a:r>
            <a:rPr lang="zh-CN" altLang="en-US" sz="1900" b="1" kern="1200" dirty="0"/>
            <a:t>字母数字</a:t>
          </a:r>
          <a:r>
            <a:rPr lang="zh-CN" altLang="zh-CN" sz="1900" b="1" kern="1200" dirty="0"/>
            <a:t>〉</a:t>
          </a:r>
          <a:endParaRPr lang="en-US" altLang="zh-CN" sz="1900" b="1" kern="1200" dirty="0"/>
        </a:p>
        <a:p>
          <a:pPr marL="171450" lvl="1" indent="-171450" algn="l" defTabSz="844550">
            <a:lnSpc>
              <a:spcPct val="90000"/>
            </a:lnSpc>
            <a:spcBef>
              <a:spcPct val="0"/>
            </a:spcBef>
            <a:spcAft>
              <a:spcPct val="15000"/>
            </a:spcAft>
            <a:buChar char="•"/>
          </a:pPr>
          <a:r>
            <a:rPr lang="en-US" altLang="zh-CN" sz="1900" b="1" kern="1200" dirty="0">
              <a:solidFill>
                <a:srgbClr val="1A7FC6"/>
              </a:solidFill>
            </a:rPr>
            <a:t>l</a:t>
          </a:r>
          <a:r>
            <a:rPr lang="zh-CN" altLang="en-US" sz="1900" b="1" kern="1200" dirty="0">
              <a:solidFill>
                <a:srgbClr val="00B050"/>
              </a:solidFill>
            </a:rPr>
            <a:t> </a:t>
          </a:r>
          <a:r>
            <a:rPr lang="en-US" altLang="zh-CN" sz="1900" b="1" kern="1200" dirty="0"/>
            <a:t>→ </a:t>
          </a:r>
          <a:r>
            <a:rPr lang="en-US" altLang="zh-CN" sz="1900" b="1" kern="1200" dirty="0">
              <a:solidFill>
                <a:srgbClr val="0070C0"/>
              </a:solidFill>
            </a:rPr>
            <a:t>a</a:t>
          </a:r>
          <a:r>
            <a:rPr lang="en-US" altLang="zh-CN" sz="1900" b="1" kern="1200" dirty="0"/>
            <a:t> | </a:t>
          </a:r>
          <a:r>
            <a:rPr lang="en-US" altLang="zh-CN" sz="1900" b="1" kern="1200" dirty="0">
              <a:solidFill>
                <a:srgbClr val="0070C0"/>
              </a:solidFill>
            </a:rPr>
            <a:t>b</a:t>
          </a:r>
          <a:r>
            <a:rPr lang="en-US" altLang="zh-CN" sz="1900" b="1" kern="1200" dirty="0"/>
            <a:t> | …   … | </a:t>
          </a:r>
          <a:r>
            <a:rPr lang="en-US" altLang="zh-CN" sz="1900" b="1" kern="1200" dirty="0">
              <a:solidFill>
                <a:srgbClr val="0070C0"/>
              </a:solidFill>
            </a:rPr>
            <a:t>x</a:t>
          </a:r>
          <a:r>
            <a:rPr lang="en-US" altLang="zh-CN" sz="1900" b="1" kern="1200" dirty="0"/>
            <a:t> | </a:t>
          </a:r>
          <a:r>
            <a:rPr lang="en-US" altLang="zh-CN" sz="1900" b="1" kern="1200" dirty="0">
              <a:solidFill>
                <a:srgbClr val="0070C0"/>
              </a:solidFill>
            </a:rPr>
            <a:t>y</a:t>
          </a:r>
          <a:r>
            <a:rPr lang="en-US" altLang="zh-CN" sz="1900" b="1" kern="1200" dirty="0"/>
            <a:t> | </a:t>
          </a:r>
          <a:r>
            <a:rPr lang="en-US" altLang="zh-CN" sz="1900" b="1" kern="1200" dirty="0">
              <a:solidFill>
                <a:srgbClr val="0070C0"/>
              </a:solidFill>
            </a:rPr>
            <a:t>z</a:t>
          </a:r>
        </a:p>
        <a:p>
          <a:pPr marL="171450" lvl="1" indent="-171450" algn="l" defTabSz="844550">
            <a:lnSpc>
              <a:spcPct val="90000"/>
            </a:lnSpc>
            <a:spcBef>
              <a:spcPct val="0"/>
            </a:spcBef>
            <a:spcAft>
              <a:spcPct val="15000"/>
            </a:spcAft>
            <a:buChar char="•"/>
          </a:pPr>
          <a:r>
            <a:rPr lang="en-US" altLang="zh-CN" sz="1900" b="1" kern="1200" dirty="0">
              <a:solidFill>
                <a:schemeClr val="accent4">
                  <a:lumMod val="75000"/>
                </a:schemeClr>
              </a:solidFill>
            </a:rPr>
            <a:t>d</a:t>
          </a:r>
          <a:r>
            <a:rPr lang="zh-CN" altLang="en-US" sz="1900" b="1" kern="1200" dirty="0">
              <a:solidFill>
                <a:srgbClr val="00B050"/>
              </a:solidFill>
            </a:rPr>
            <a:t> </a:t>
          </a:r>
          <a:r>
            <a:rPr lang="en-US" altLang="zh-CN" sz="1900" b="1" kern="1200" dirty="0"/>
            <a:t>→ </a:t>
          </a:r>
          <a:r>
            <a:rPr lang="en-US" altLang="zh-CN" sz="1900" b="1" kern="1200" dirty="0">
              <a:solidFill>
                <a:schemeClr val="accent4">
                  <a:lumMod val="75000"/>
                </a:schemeClr>
              </a:solidFill>
            </a:rPr>
            <a:t>0</a:t>
          </a:r>
          <a:r>
            <a:rPr lang="en-US" altLang="zh-CN" sz="1900" b="1" kern="1200" dirty="0"/>
            <a:t> | </a:t>
          </a:r>
          <a:r>
            <a:rPr lang="en-US" altLang="zh-CN" sz="1900" b="1" kern="1200" dirty="0">
              <a:solidFill>
                <a:schemeClr val="accent4">
                  <a:lumMod val="75000"/>
                </a:schemeClr>
              </a:solidFill>
            </a:rPr>
            <a:t>1</a:t>
          </a:r>
          <a:r>
            <a:rPr lang="en-US" altLang="zh-CN" sz="1900" b="1" kern="1200" dirty="0"/>
            <a:t> | </a:t>
          </a:r>
          <a:r>
            <a:rPr lang="en-US" altLang="zh-CN" sz="1900" b="1" kern="1200" dirty="0">
              <a:solidFill>
                <a:schemeClr val="accent4">
                  <a:lumMod val="75000"/>
                </a:schemeClr>
              </a:solidFill>
            </a:rPr>
            <a:t>2</a:t>
          </a:r>
          <a:r>
            <a:rPr lang="en-US" altLang="zh-CN" sz="1900" b="1" kern="1200" dirty="0"/>
            <a:t> |… … | </a:t>
          </a:r>
          <a:r>
            <a:rPr lang="en-US" altLang="zh-CN" sz="1900" b="1" kern="1200" dirty="0">
              <a:solidFill>
                <a:schemeClr val="accent4">
                  <a:lumMod val="75000"/>
                </a:schemeClr>
              </a:solidFill>
            </a:rPr>
            <a:t>8 </a:t>
          </a:r>
          <a:r>
            <a:rPr lang="en-US" altLang="zh-CN" sz="1900" b="1" kern="1200" dirty="0"/>
            <a:t>| </a:t>
          </a:r>
          <a:r>
            <a:rPr lang="en-US" altLang="zh-CN" sz="1900" b="1" kern="1200" dirty="0">
              <a:solidFill>
                <a:schemeClr val="accent4">
                  <a:lumMod val="75000"/>
                </a:schemeClr>
              </a:solidFill>
            </a:rPr>
            <a:t>9</a:t>
          </a:r>
          <a:r>
            <a:rPr lang="en-US" altLang="zh-CN" sz="1900" b="1" kern="1200" dirty="0"/>
            <a:t> </a:t>
          </a:r>
        </a:p>
      </dsp:txBody>
      <dsp:txXfrm>
        <a:off x="0" y="372261"/>
        <a:ext cx="7480300" cy="1735650"/>
      </dsp:txXfrm>
    </dsp:sp>
    <dsp:sp modelId="{1E532544-8009-42B8-88CB-071B75F88EA8}">
      <dsp:nvSpPr>
        <dsp:cNvPr id="0" name=""/>
        <dsp:cNvSpPr/>
      </dsp:nvSpPr>
      <dsp:spPr>
        <a:xfrm>
          <a:off x="374015" y="91821"/>
          <a:ext cx="5236210" cy="5608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44550">
            <a:lnSpc>
              <a:spcPct val="90000"/>
            </a:lnSpc>
            <a:spcBef>
              <a:spcPct val="0"/>
            </a:spcBef>
            <a:spcAft>
              <a:spcPct val="35000"/>
            </a:spcAft>
            <a:buNone/>
          </a:pPr>
          <a:r>
            <a:rPr lang="zh-CN" altLang="en-US" sz="19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标识符</a:t>
          </a:r>
          <a:endParaRPr lang="zh-CN" altLang="en-US" sz="1900" b="1" kern="1200" dirty="0">
            <a:effectLst>
              <a:outerShdw blurRad="38100" dist="38100" dir="2700000" algn="tl">
                <a:srgbClr val="000000">
                  <a:alpha val="43137"/>
                </a:srgbClr>
              </a:outerShdw>
            </a:effectLst>
          </a:endParaRPr>
        </a:p>
      </dsp:txBody>
      <dsp:txXfrm>
        <a:off x="401395" y="119201"/>
        <a:ext cx="5181450" cy="506120"/>
      </dsp:txXfrm>
    </dsp:sp>
    <dsp:sp modelId="{AF4FB7E4-969D-427C-965E-AC6CC818A76A}">
      <dsp:nvSpPr>
        <dsp:cNvPr id="0" name=""/>
        <dsp:cNvSpPr/>
      </dsp:nvSpPr>
      <dsp:spPr>
        <a:xfrm>
          <a:off x="0" y="2490951"/>
          <a:ext cx="7480300" cy="822937"/>
        </a:xfrm>
        <a:prstGeom prst="rect">
          <a:avLst/>
        </a:prstGeom>
        <a:solidFill>
          <a:schemeClr val="lt1">
            <a:alpha val="90000"/>
            <a:hueOff val="0"/>
            <a:satOff val="0"/>
            <a:lumOff val="0"/>
            <a:alphaOff val="0"/>
          </a:schemeClr>
        </a:solidFill>
        <a:ln w="15875" cap="flat" cmpd="sng" algn="ctr">
          <a:solidFill>
            <a:schemeClr val="accent2">
              <a:hueOff val="-419062"/>
              <a:satOff val="-4829"/>
              <a:lumOff val="10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395732" rIns="580554" bIns="135128" numCol="1" spcCol="1270" anchor="t" anchorCtr="0">
          <a:noAutofit/>
        </a:bodyPr>
        <a:lstStyle/>
        <a:p>
          <a:pPr marL="171450" lvl="1" indent="-171450" algn="l" defTabSz="844550">
            <a:lnSpc>
              <a:spcPct val="90000"/>
            </a:lnSpc>
            <a:spcBef>
              <a:spcPct val="0"/>
            </a:spcBef>
            <a:spcAft>
              <a:spcPct val="15000"/>
            </a:spcAft>
            <a:buChar char="•"/>
          </a:pPr>
          <a:r>
            <a:rPr lang="zh-CN" altLang="zh-CN" sz="1900" b="1" kern="1200" dirty="0"/>
            <a:t>〈</a:t>
          </a:r>
          <a:r>
            <a:rPr lang="zh-CN" altLang="en-US" sz="1900" b="1" kern="1200" dirty="0"/>
            <a:t>运算符</a:t>
          </a:r>
          <a:r>
            <a:rPr lang="zh-CN" altLang="zh-CN" sz="1900" b="1" kern="1200" dirty="0"/>
            <a:t>〉</a:t>
          </a:r>
          <a:r>
            <a:rPr lang="en-US" altLang="zh-CN" sz="1900" b="1" kern="1200" dirty="0"/>
            <a:t>→ </a:t>
          </a:r>
          <a:r>
            <a:rPr lang="en-US" altLang="zh-CN" sz="1900" b="1" kern="1200" dirty="0">
              <a:solidFill>
                <a:srgbClr val="7030A0"/>
              </a:solidFill>
            </a:rPr>
            <a:t>+</a:t>
          </a:r>
          <a:r>
            <a:rPr lang="en-US" altLang="zh-CN" sz="1900" b="1" kern="1200" dirty="0"/>
            <a:t> | </a:t>
          </a:r>
          <a:r>
            <a:rPr lang="en-US" altLang="zh-CN" sz="1900" b="1" kern="1200" dirty="0">
              <a:solidFill>
                <a:srgbClr val="7030A0"/>
              </a:solidFill>
            </a:rPr>
            <a:t>-</a:t>
          </a:r>
          <a:r>
            <a:rPr lang="en-US" altLang="zh-CN" sz="1900" b="1" kern="1200" dirty="0"/>
            <a:t> | </a:t>
          </a:r>
          <a:r>
            <a:rPr lang="en-US" altLang="zh-CN" sz="1900" b="1" kern="1200" dirty="0">
              <a:solidFill>
                <a:srgbClr val="7030A0"/>
              </a:solidFill>
            </a:rPr>
            <a:t>*</a:t>
          </a:r>
          <a:r>
            <a:rPr lang="en-US" altLang="zh-CN" sz="1900" b="1" kern="1200" dirty="0"/>
            <a:t> | </a:t>
          </a:r>
          <a:r>
            <a:rPr lang="en-US" altLang="zh-CN" sz="1900" b="1" kern="1200" dirty="0">
              <a:solidFill>
                <a:srgbClr val="7030A0"/>
              </a:solidFill>
            </a:rPr>
            <a:t>/</a:t>
          </a:r>
          <a:r>
            <a:rPr lang="en-US" altLang="zh-CN" sz="1900" b="1" kern="1200" dirty="0"/>
            <a:t> | </a:t>
          </a:r>
          <a:r>
            <a:rPr lang="en-US" altLang="zh-CN" sz="1900" b="1" kern="1200" dirty="0">
              <a:solidFill>
                <a:srgbClr val="7030A0"/>
              </a:solidFill>
            </a:rPr>
            <a:t>=</a:t>
          </a:r>
          <a:r>
            <a:rPr lang="en-US" altLang="zh-CN" sz="1900" b="1" kern="1200" dirty="0"/>
            <a:t>……</a:t>
          </a:r>
          <a:endParaRPr lang="zh-CN" altLang="en-US" sz="1900" b="1" kern="1200" dirty="0"/>
        </a:p>
      </dsp:txBody>
      <dsp:txXfrm>
        <a:off x="0" y="2490951"/>
        <a:ext cx="7480300" cy="822937"/>
      </dsp:txXfrm>
    </dsp:sp>
    <dsp:sp modelId="{BB1D7806-8A49-4325-8E2A-881108FC4326}">
      <dsp:nvSpPr>
        <dsp:cNvPr id="0" name=""/>
        <dsp:cNvSpPr/>
      </dsp:nvSpPr>
      <dsp:spPr>
        <a:xfrm>
          <a:off x="374015" y="2210511"/>
          <a:ext cx="5236210" cy="560880"/>
        </a:xfrm>
        <a:prstGeom prst="roundRect">
          <a:avLst/>
        </a:prstGeom>
        <a:solidFill>
          <a:schemeClr val="accent2">
            <a:hueOff val="-419062"/>
            <a:satOff val="-4829"/>
            <a:lumOff val="107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44550">
            <a:lnSpc>
              <a:spcPct val="90000"/>
            </a:lnSpc>
            <a:spcBef>
              <a:spcPct val="0"/>
            </a:spcBef>
            <a:spcAft>
              <a:spcPct val="35000"/>
            </a:spcAft>
            <a:buNone/>
          </a:pPr>
          <a:r>
            <a:rPr lang="zh-CN" altLang="en-US" sz="19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运算符</a:t>
          </a:r>
          <a:endParaRPr lang="zh-CN" altLang="en-US" sz="1900" b="1" kern="1200" dirty="0">
            <a:effectLst>
              <a:outerShdw blurRad="38100" dist="38100" dir="2700000" algn="tl">
                <a:srgbClr val="000000">
                  <a:alpha val="43137"/>
                </a:srgbClr>
              </a:outerShdw>
            </a:effectLst>
          </a:endParaRPr>
        </a:p>
      </dsp:txBody>
      <dsp:txXfrm>
        <a:off x="401395" y="2237891"/>
        <a:ext cx="5181450" cy="506120"/>
      </dsp:txXfrm>
    </dsp:sp>
    <dsp:sp modelId="{96815E34-FB79-4FE7-ADC9-8379C72375AB}">
      <dsp:nvSpPr>
        <dsp:cNvPr id="0" name=""/>
        <dsp:cNvSpPr/>
      </dsp:nvSpPr>
      <dsp:spPr>
        <a:xfrm>
          <a:off x="0" y="3696928"/>
          <a:ext cx="7480300" cy="822937"/>
        </a:xfrm>
        <a:prstGeom prst="rect">
          <a:avLst/>
        </a:prstGeom>
        <a:solidFill>
          <a:schemeClr val="lt1">
            <a:alpha val="90000"/>
            <a:hueOff val="0"/>
            <a:satOff val="0"/>
            <a:lumOff val="0"/>
            <a:alphaOff val="0"/>
          </a:schemeClr>
        </a:solidFill>
        <a:ln w="15875" cap="flat" cmpd="sng" algn="ctr">
          <a:solidFill>
            <a:schemeClr val="accent2">
              <a:hueOff val="-838123"/>
              <a:satOff val="-9658"/>
              <a:lumOff val="21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395732" rIns="580554" bIns="135128" numCol="1" spcCol="1270" anchor="t" anchorCtr="0">
          <a:noAutofit/>
        </a:bodyPr>
        <a:lstStyle/>
        <a:p>
          <a:pPr marL="171450" lvl="1" indent="-171450" algn="l" defTabSz="844550">
            <a:lnSpc>
              <a:spcPct val="90000"/>
            </a:lnSpc>
            <a:spcBef>
              <a:spcPct val="0"/>
            </a:spcBef>
            <a:spcAft>
              <a:spcPct val="15000"/>
            </a:spcAft>
            <a:buChar char="•"/>
          </a:pPr>
          <a:r>
            <a:rPr lang="zh-CN" altLang="zh-CN" sz="1900" b="1" kern="1200" dirty="0"/>
            <a:t>〈</a:t>
          </a:r>
          <a:r>
            <a:rPr lang="zh-CN" altLang="en-US" sz="1900" b="1" kern="1200" dirty="0"/>
            <a:t>界符</a:t>
          </a:r>
          <a:r>
            <a:rPr lang="zh-CN" altLang="zh-CN" sz="1900" b="1" kern="1200" dirty="0"/>
            <a:t>〉</a:t>
          </a:r>
          <a:r>
            <a:rPr lang="en-US" altLang="zh-CN" sz="1900" b="1" kern="1200" dirty="0"/>
            <a:t>→</a:t>
          </a:r>
          <a:r>
            <a:rPr lang="zh-CN" altLang="en-US" sz="1900" b="1" kern="1200" dirty="0"/>
            <a:t> </a:t>
          </a:r>
          <a:r>
            <a:rPr lang="en-US" altLang="zh-CN" sz="1900" b="1" kern="1200" dirty="0">
              <a:solidFill>
                <a:srgbClr val="00B050"/>
              </a:solidFill>
            </a:rPr>
            <a:t>, </a:t>
          </a:r>
          <a:r>
            <a:rPr lang="en-US" altLang="zh-CN" sz="1900" b="1" kern="1200" dirty="0"/>
            <a:t>| </a:t>
          </a:r>
          <a:r>
            <a:rPr lang="en-US" altLang="zh-CN" sz="1900" b="1" kern="1200" dirty="0">
              <a:solidFill>
                <a:srgbClr val="00B050"/>
              </a:solidFill>
            </a:rPr>
            <a:t>;</a:t>
          </a:r>
          <a:r>
            <a:rPr lang="en-US" altLang="zh-CN" sz="1900" b="1" kern="1200" dirty="0"/>
            <a:t> | </a:t>
          </a:r>
          <a:r>
            <a:rPr lang="en-US" altLang="zh-CN" sz="1900" b="1" kern="1200" dirty="0">
              <a:solidFill>
                <a:srgbClr val="00B050"/>
              </a:solidFill>
            </a:rPr>
            <a:t>(</a:t>
          </a:r>
          <a:r>
            <a:rPr lang="en-US" altLang="zh-CN" sz="1900" b="1" kern="1200" dirty="0"/>
            <a:t> | </a:t>
          </a:r>
          <a:r>
            <a:rPr lang="en-US" altLang="zh-CN" sz="1900" b="1" kern="1200" dirty="0">
              <a:solidFill>
                <a:srgbClr val="00B050"/>
              </a:solidFill>
            </a:rPr>
            <a:t>)</a:t>
          </a:r>
          <a:r>
            <a:rPr lang="en-US" altLang="zh-CN" sz="1900" b="1" kern="1200" dirty="0"/>
            <a:t> |  ……</a:t>
          </a:r>
          <a:endParaRPr lang="zh-CN" altLang="en-US" sz="1900" b="1" kern="1200" dirty="0"/>
        </a:p>
      </dsp:txBody>
      <dsp:txXfrm>
        <a:off x="0" y="3696928"/>
        <a:ext cx="7480300" cy="822937"/>
      </dsp:txXfrm>
    </dsp:sp>
    <dsp:sp modelId="{6B92D378-7DE9-478F-A256-BFC2607E37E8}">
      <dsp:nvSpPr>
        <dsp:cNvPr id="0" name=""/>
        <dsp:cNvSpPr/>
      </dsp:nvSpPr>
      <dsp:spPr>
        <a:xfrm>
          <a:off x="374015" y="3416488"/>
          <a:ext cx="5236210" cy="560880"/>
        </a:xfrm>
        <a:prstGeom prst="roundRect">
          <a:avLst/>
        </a:prstGeom>
        <a:solidFill>
          <a:schemeClr val="accent2">
            <a:hueOff val="-838123"/>
            <a:satOff val="-9658"/>
            <a:lumOff val="21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44550">
            <a:lnSpc>
              <a:spcPct val="90000"/>
            </a:lnSpc>
            <a:spcBef>
              <a:spcPct val="0"/>
            </a:spcBef>
            <a:spcAft>
              <a:spcPct val="35000"/>
            </a:spcAft>
            <a:buNone/>
          </a:pPr>
          <a:r>
            <a:rPr lang="zh-CN" altLang="en-US" sz="19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界符</a:t>
          </a:r>
          <a:endParaRPr lang="zh-CN" altLang="en-US" sz="1900" b="1" kern="1200" dirty="0">
            <a:effectLst>
              <a:outerShdw blurRad="38100" dist="38100" dir="2700000" algn="tl">
                <a:srgbClr val="000000">
                  <a:alpha val="43137"/>
                </a:srgbClr>
              </a:outerShdw>
            </a:effectLst>
          </a:endParaRPr>
        </a:p>
      </dsp:txBody>
      <dsp:txXfrm>
        <a:off x="401395" y="3443868"/>
        <a:ext cx="5181450" cy="5061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7CAF1-BF34-4930-8955-775F2AC2AD33}">
      <dsp:nvSpPr>
        <dsp:cNvPr id="0" name=""/>
        <dsp:cNvSpPr/>
      </dsp:nvSpPr>
      <dsp:spPr>
        <a:xfrm>
          <a:off x="0" y="314420"/>
          <a:ext cx="7480300" cy="843412"/>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437388" rIns="580554" bIns="128016" numCol="1" spcCol="1270" anchor="t" anchorCtr="0">
          <a:noAutofit/>
        </a:bodyPr>
        <a:lstStyle/>
        <a:p>
          <a:pPr marL="171450" lvl="1" indent="-171450" algn="l" defTabSz="800100">
            <a:lnSpc>
              <a:spcPct val="90000"/>
            </a:lnSpc>
            <a:spcBef>
              <a:spcPct val="0"/>
            </a:spcBef>
            <a:spcAft>
              <a:spcPct val="15000"/>
            </a:spcAft>
            <a:buChar char="•"/>
          </a:pPr>
          <a:r>
            <a:rPr lang="zh-CN" altLang="zh-CN" sz="1800" b="1" kern="1200" dirty="0">
              <a:solidFill>
                <a:srgbClr val="C00000"/>
              </a:solidFill>
              <a:effectLst/>
            </a:rPr>
            <a:t>〈</a:t>
          </a:r>
          <a:r>
            <a:rPr lang="zh-CN" altLang="en-US" sz="1800" b="1" kern="1200" dirty="0">
              <a:solidFill>
                <a:srgbClr val="C00000"/>
              </a:solidFill>
              <a:effectLst/>
            </a:rPr>
            <a:t>无符号整数</a:t>
          </a:r>
          <a:r>
            <a:rPr lang="zh-CN" altLang="zh-CN" sz="1800" b="1" kern="1200" dirty="0">
              <a:solidFill>
                <a:srgbClr val="C00000"/>
              </a:solidFill>
              <a:effectLst/>
            </a:rPr>
            <a:t>〉</a:t>
          </a:r>
          <a:r>
            <a:rPr lang="en-US" altLang="zh-CN" sz="1800" b="1" kern="1200" dirty="0"/>
            <a:t>→</a:t>
          </a:r>
          <a:r>
            <a:rPr lang="zh-CN" altLang="en-US" sz="1800" b="1" kern="1200" dirty="0"/>
            <a:t> </a:t>
          </a:r>
          <a:r>
            <a:rPr lang="en-US" altLang="zh-CN" sz="1800" b="1" kern="1200" dirty="0">
              <a:solidFill>
                <a:srgbClr val="10CF9B">
                  <a:lumMod val="75000"/>
                </a:srgbClr>
              </a:solidFill>
              <a:latin typeface="Courier New"/>
              <a:ea typeface="楷体"/>
              <a:cs typeface="+mn-cs"/>
            </a:rPr>
            <a:t>d</a:t>
          </a:r>
          <a:r>
            <a:rPr lang="en-US" altLang="zh-CN" sz="1800" b="1" kern="1200" dirty="0"/>
            <a:t> | </a:t>
          </a:r>
          <a:r>
            <a:rPr lang="en-US" altLang="zh-CN" sz="1800" b="1" kern="1200" dirty="0">
              <a:solidFill>
                <a:srgbClr val="10CF9B">
                  <a:lumMod val="75000"/>
                </a:srgbClr>
              </a:solidFill>
              <a:latin typeface="Courier New"/>
              <a:ea typeface="楷体"/>
              <a:cs typeface="+mn-cs"/>
            </a:rPr>
            <a:t>d</a:t>
          </a:r>
          <a:r>
            <a:rPr lang="en-US" altLang="zh-CN" sz="1800" b="1" kern="1200" dirty="0"/>
            <a:t> </a:t>
          </a:r>
          <a:r>
            <a:rPr lang="zh-CN" altLang="zh-CN" sz="1800" b="1" kern="1200" dirty="0"/>
            <a:t>〈</a:t>
          </a:r>
          <a:r>
            <a:rPr lang="zh-CN" altLang="en-US" sz="1800" b="1" kern="1200" dirty="0"/>
            <a:t>无符号整数</a:t>
          </a:r>
          <a:r>
            <a:rPr lang="zh-CN" altLang="zh-CN" sz="1800" b="1" kern="1200" dirty="0"/>
            <a:t>〉</a:t>
          </a:r>
          <a:endParaRPr lang="zh-CN" altLang="en-US" sz="1800" b="1" kern="1200" dirty="0"/>
        </a:p>
      </dsp:txBody>
      <dsp:txXfrm>
        <a:off x="0" y="314420"/>
        <a:ext cx="7480300" cy="843412"/>
      </dsp:txXfrm>
    </dsp:sp>
    <dsp:sp modelId="{1E532544-8009-42B8-88CB-071B75F88EA8}">
      <dsp:nvSpPr>
        <dsp:cNvPr id="0" name=""/>
        <dsp:cNvSpPr/>
      </dsp:nvSpPr>
      <dsp:spPr>
        <a:xfrm>
          <a:off x="374015" y="4460"/>
          <a:ext cx="5236210" cy="61992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00100">
            <a:lnSpc>
              <a:spcPct val="90000"/>
            </a:lnSpc>
            <a:spcBef>
              <a:spcPct val="0"/>
            </a:spcBef>
            <a:spcAft>
              <a:spcPct val="35000"/>
            </a:spcAft>
            <a:buNone/>
          </a:pPr>
          <a:r>
            <a:rPr lang="zh-CN" altLang="en-US" sz="18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无符号整数</a:t>
          </a:r>
          <a:endPar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dsp:txBody>
      <dsp:txXfrm>
        <a:off x="404277" y="34722"/>
        <a:ext cx="5175686" cy="559396"/>
      </dsp:txXfrm>
    </dsp:sp>
    <dsp:sp modelId="{AF4FB7E4-969D-427C-965E-AC6CC818A76A}">
      <dsp:nvSpPr>
        <dsp:cNvPr id="0" name=""/>
        <dsp:cNvSpPr/>
      </dsp:nvSpPr>
      <dsp:spPr>
        <a:xfrm>
          <a:off x="0" y="1581193"/>
          <a:ext cx="7480300" cy="3836700"/>
        </a:xfrm>
        <a:prstGeom prst="rect">
          <a:avLst/>
        </a:prstGeom>
        <a:noFill/>
        <a:ln w="15875" cap="flat" cmpd="sng" algn="ctr">
          <a:solidFill>
            <a:schemeClr val="accent4">
              <a:hueOff val="-3519944"/>
              <a:satOff val="-36129"/>
              <a:lumOff val="150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437388" rIns="580554" bIns="128016" numCol="1" spcCol="1270" anchor="t"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zh-CN" altLang="zh-CN" sz="1800" b="1" kern="1200" dirty="0">
              <a:solidFill>
                <a:srgbClr val="C00000"/>
              </a:solidFill>
              <a:latin typeface="Courier New"/>
              <a:ea typeface="楷体"/>
              <a:cs typeface="+mn-cs"/>
            </a:rPr>
            <a:t>〈</a:t>
          </a:r>
          <a:r>
            <a:rPr lang="zh-CN" altLang="en-US" sz="1800" b="1" kern="1200" dirty="0">
              <a:solidFill>
                <a:srgbClr val="C00000"/>
              </a:solidFill>
              <a:latin typeface="Courier New"/>
              <a:ea typeface="楷体"/>
              <a:cs typeface="+mn-cs"/>
            </a:rPr>
            <a:t>无符号实数</a:t>
          </a:r>
          <a:r>
            <a:rPr lang="zh-CN" altLang="zh-CN" sz="1800" b="1" kern="1200" dirty="0">
              <a:solidFill>
                <a:srgbClr val="C00000"/>
              </a:solidFill>
              <a:latin typeface="Courier New"/>
              <a:ea typeface="楷体"/>
              <a:cs typeface="+mn-cs"/>
            </a:rPr>
            <a:t>〉</a:t>
          </a:r>
          <a:r>
            <a:rPr lang="en-US" altLang="zh-CN" sz="1800" b="1" kern="1200" dirty="0"/>
            <a:t>→ </a:t>
          </a:r>
          <a:r>
            <a:rPr lang="en-US" altLang="zh-CN" sz="1800" b="1" kern="1200" dirty="0">
              <a:solidFill>
                <a:srgbClr val="10CF9B">
                  <a:lumMod val="75000"/>
                </a:srgbClr>
              </a:solidFill>
              <a:latin typeface="Courier New"/>
              <a:ea typeface="楷体"/>
              <a:cs typeface="+mn-cs"/>
            </a:rPr>
            <a:t>d</a:t>
          </a:r>
          <a:r>
            <a:rPr lang="zh-CN" altLang="zh-CN" sz="1800" b="1" kern="1200" dirty="0"/>
            <a:t>〈</a:t>
          </a:r>
          <a:r>
            <a:rPr lang="zh-CN" altLang="en-US" sz="1800" b="1" kern="1200" dirty="0"/>
            <a:t>余留无符号数</a:t>
          </a:r>
          <a:r>
            <a:rPr lang="zh-CN" altLang="zh-CN" sz="1800" b="1" kern="1200" dirty="0"/>
            <a:t>〉</a:t>
          </a:r>
          <a:r>
            <a:rPr lang="en-US" altLang="zh-CN" sz="1800" b="1" kern="1200" dirty="0"/>
            <a:t>| .</a:t>
          </a:r>
          <a:r>
            <a:rPr lang="zh-CN" altLang="zh-CN" sz="1800" b="1" kern="1200" dirty="0"/>
            <a:t>〈</a:t>
          </a:r>
          <a:r>
            <a:rPr lang="zh-CN" altLang="en-US" sz="1800" b="1" kern="1200" dirty="0"/>
            <a:t>十进制小数</a:t>
          </a:r>
          <a:r>
            <a:rPr lang="zh-CN" altLang="zh-CN" sz="1800" b="1" kern="1200" dirty="0"/>
            <a:t>〉</a:t>
          </a:r>
          <a:r>
            <a:rPr lang="en-US" altLang="zh-CN" sz="1800" b="1" kern="1200" dirty="0"/>
            <a:t> | </a:t>
          </a:r>
          <a:br>
            <a:rPr lang="en-US" altLang="zh-CN" sz="1800" b="1" kern="1200" dirty="0"/>
          </a:br>
          <a:r>
            <a:rPr lang="en-US" altLang="zh-CN" sz="1800" b="1" kern="1200" dirty="0"/>
            <a:t>		   e</a:t>
          </a:r>
          <a:r>
            <a:rPr lang="zh-CN" altLang="zh-CN" sz="1800" b="1" kern="1200" dirty="0"/>
            <a:t>〈</a:t>
          </a:r>
          <a:r>
            <a:rPr lang="zh-CN" altLang="en-US" sz="1800" b="1" kern="1200" dirty="0"/>
            <a:t>指数部分 </a:t>
          </a:r>
          <a:r>
            <a:rPr lang="zh-CN" altLang="zh-CN" sz="1800" b="1" kern="1200" dirty="0"/>
            <a:t>〉</a:t>
          </a:r>
          <a:endParaRPr lang="en-US" altLang="zh-CN" sz="1800" b="1" kern="1200" dirty="0"/>
        </a:p>
        <a:p>
          <a:pPr marL="171450" lvl="1" indent="-171450" algn="l" defTabSz="800100">
            <a:lnSpc>
              <a:spcPct val="90000"/>
            </a:lnSpc>
            <a:spcBef>
              <a:spcPct val="0"/>
            </a:spcBef>
            <a:spcAft>
              <a:spcPct val="15000"/>
            </a:spcAft>
            <a:buChar char="•"/>
          </a:pPr>
          <a:r>
            <a:rPr lang="zh-CN" altLang="zh-CN" sz="1800" b="1" kern="1200" dirty="0"/>
            <a:t>〈</a:t>
          </a:r>
          <a:r>
            <a:rPr lang="zh-CN" altLang="en-US" sz="1800" b="1" kern="1200" dirty="0"/>
            <a:t>余留无符号数</a:t>
          </a:r>
          <a:r>
            <a:rPr lang="zh-CN" altLang="zh-CN" sz="1800" b="1" kern="1200" dirty="0"/>
            <a:t>〉</a:t>
          </a:r>
          <a:r>
            <a:rPr lang="en-US" altLang="zh-CN" sz="1800" b="1" kern="1200" dirty="0"/>
            <a:t>→	</a:t>
          </a:r>
          <a:r>
            <a:rPr lang="en-US" altLang="zh-CN" sz="1800" b="1" kern="1200" dirty="0">
              <a:solidFill>
                <a:srgbClr val="10CF9B">
                  <a:lumMod val="75000"/>
                </a:srgbClr>
              </a:solidFill>
              <a:latin typeface="Courier New"/>
              <a:ea typeface="楷体"/>
              <a:cs typeface="+mn-cs"/>
            </a:rPr>
            <a:t>d</a:t>
          </a:r>
          <a:r>
            <a:rPr lang="zh-CN" altLang="zh-CN" sz="1800" b="1" kern="1200" dirty="0"/>
            <a:t>〈</a:t>
          </a:r>
          <a:r>
            <a:rPr lang="zh-CN" altLang="en-US" sz="1800" b="1" kern="1200" dirty="0"/>
            <a:t>余留无符号数</a:t>
          </a:r>
          <a:r>
            <a:rPr lang="zh-CN" altLang="zh-CN" sz="1800" b="1" kern="1200" dirty="0"/>
            <a:t>〉</a:t>
          </a:r>
          <a:r>
            <a:rPr lang="en-US" altLang="zh-CN" sz="1800" b="1" kern="1200" dirty="0"/>
            <a:t>| .</a:t>
          </a:r>
          <a:r>
            <a:rPr lang="zh-CN" altLang="zh-CN" sz="1800" b="1" kern="1200" dirty="0"/>
            <a:t>〈</a:t>
          </a:r>
          <a:r>
            <a:rPr lang="zh-CN" altLang="en-US" sz="1800" b="1" kern="1200" dirty="0"/>
            <a:t>十进制小数</a:t>
          </a:r>
          <a:r>
            <a:rPr lang="zh-CN" altLang="zh-CN" sz="1800" b="1" kern="1200" dirty="0"/>
            <a:t>〉</a:t>
          </a:r>
          <a:r>
            <a:rPr lang="en-US" altLang="zh-CN" sz="1800" b="1" kern="1200" dirty="0"/>
            <a:t> 		| e</a:t>
          </a:r>
          <a:r>
            <a:rPr lang="zh-CN" altLang="zh-CN" sz="1800" b="1" kern="1200" dirty="0"/>
            <a:t>〈</a:t>
          </a:r>
          <a:r>
            <a:rPr lang="zh-CN" altLang="en-US" sz="1800" b="1" kern="1200" dirty="0"/>
            <a:t>指数部分 </a:t>
          </a:r>
          <a:r>
            <a:rPr lang="zh-CN" altLang="zh-CN" sz="1800" b="1" kern="1200" dirty="0"/>
            <a:t>〉</a:t>
          </a:r>
          <a:r>
            <a:rPr lang="en-US" altLang="zh-CN" sz="1800" b="1" kern="1200" dirty="0"/>
            <a:t>|  </a:t>
          </a:r>
          <a:r>
            <a:rPr lang="en-US" altLang="zh-CN" sz="1800" b="1" kern="1200" dirty="0">
              <a:sym typeface="Symbol" pitchFamily="18" charset="2"/>
            </a:rPr>
            <a:t></a:t>
          </a:r>
          <a:endParaRPr lang="en-US" altLang="zh-CN" sz="1800" b="1" kern="1200" dirty="0"/>
        </a:p>
        <a:p>
          <a:pPr marL="171450" lvl="1" indent="-171450" algn="l" defTabSz="800100">
            <a:lnSpc>
              <a:spcPct val="90000"/>
            </a:lnSpc>
            <a:spcBef>
              <a:spcPct val="0"/>
            </a:spcBef>
            <a:spcAft>
              <a:spcPct val="15000"/>
            </a:spcAft>
            <a:buChar char="•"/>
          </a:pPr>
          <a:r>
            <a:rPr lang="zh-CN" altLang="zh-CN" sz="1800" b="1" kern="1200" dirty="0"/>
            <a:t>〈</a:t>
          </a:r>
          <a:r>
            <a:rPr lang="zh-CN" altLang="en-US" sz="1800" b="1" kern="1200" dirty="0"/>
            <a:t>十进制小数</a:t>
          </a:r>
          <a:r>
            <a:rPr lang="zh-CN" altLang="zh-CN" sz="1800" b="1" kern="1200" dirty="0"/>
            <a:t>〉</a:t>
          </a:r>
          <a:r>
            <a:rPr lang="en-US" altLang="zh-CN" sz="1800" b="1" kern="1200" dirty="0"/>
            <a:t>→ </a:t>
          </a:r>
          <a:r>
            <a:rPr lang="en-US" altLang="zh-CN" sz="1800" b="1" kern="1200" dirty="0">
              <a:solidFill>
                <a:srgbClr val="10CF9B">
                  <a:lumMod val="75000"/>
                </a:srgbClr>
              </a:solidFill>
              <a:latin typeface="Courier New"/>
              <a:ea typeface="楷体"/>
              <a:cs typeface="+mn-cs"/>
            </a:rPr>
            <a:t>d</a:t>
          </a:r>
          <a:r>
            <a:rPr lang="zh-CN" altLang="zh-CN" sz="1800" b="1" kern="1200" dirty="0"/>
            <a:t>〈</a:t>
          </a:r>
          <a:r>
            <a:rPr lang="zh-CN" altLang="en-US" sz="1800" b="1" kern="1200" dirty="0"/>
            <a:t>余留十进制小数</a:t>
          </a:r>
          <a:r>
            <a:rPr lang="zh-CN" altLang="zh-CN" sz="1800" b="1" kern="1200" dirty="0"/>
            <a:t>〉</a:t>
          </a:r>
          <a:endParaRPr lang="en-US" altLang="zh-CN" sz="1800" b="1" kern="1200" dirty="0"/>
        </a:p>
        <a:p>
          <a:pPr marL="171450" lvl="1" indent="-171450" algn="l" defTabSz="800100">
            <a:lnSpc>
              <a:spcPct val="90000"/>
            </a:lnSpc>
            <a:spcBef>
              <a:spcPct val="0"/>
            </a:spcBef>
            <a:spcAft>
              <a:spcPct val="15000"/>
            </a:spcAft>
            <a:buChar char="•"/>
          </a:pPr>
          <a:r>
            <a:rPr lang="zh-CN" altLang="zh-CN" sz="1800" b="1" kern="1200" dirty="0"/>
            <a:t>〈</a:t>
          </a:r>
          <a:r>
            <a:rPr lang="zh-CN" altLang="en-US" sz="1800" b="1" kern="1200" dirty="0"/>
            <a:t>余留十进制小数</a:t>
          </a:r>
          <a:r>
            <a:rPr lang="zh-CN" altLang="zh-CN" sz="1800" b="1" kern="1200" dirty="0"/>
            <a:t>〉</a:t>
          </a:r>
          <a:r>
            <a:rPr lang="en-US" altLang="zh-CN" sz="1800" b="1" kern="1200" dirty="0"/>
            <a:t>→	 e</a:t>
          </a:r>
          <a:r>
            <a:rPr lang="zh-CN" altLang="zh-CN" sz="1800" b="1" kern="1200" dirty="0"/>
            <a:t>〈</a:t>
          </a:r>
          <a:r>
            <a:rPr lang="zh-CN" altLang="en-US" sz="1800" b="1" kern="1200" dirty="0"/>
            <a:t>指数部分</a:t>
          </a:r>
          <a:r>
            <a:rPr lang="zh-CN" altLang="zh-CN" sz="1800" b="1" kern="1200" dirty="0"/>
            <a:t>〉</a:t>
          </a:r>
          <a:r>
            <a:rPr lang="en-US" altLang="zh-CN" sz="1800" b="1" kern="1200" dirty="0"/>
            <a:t>| </a:t>
          </a:r>
          <a:r>
            <a:rPr lang="en-US" altLang="zh-CN" sz="1800" b="1" kern="1200" dirty="0">
              <a:solidFill>
                <a:srgbClr val="10CF9B">
                  <a:lumMod val="75000"/>
                </a:srgbClr>
              </a:solidFill>
              <a:latin typeface="Courier New"/>
              <a:ea typeface="楷体"/>
              <a:cs typeface="+mn-cs"/>
            </a:rPr>
            <a:t>d</a:t>
          </a:r>
          <a:r>
            <a:rPr lang="zh-CN" altLang="zh-CN" sz="1800" b="1" kern="1200" dirty="0"/>
            <a:t>〈</a:t>
          </a:r>
          <a:r>
            <a:rPr lang="zh-CN" altLang="en-US" sz="1800" b="1" kern="1200" dirty="0"/>
            <a:t>余留十进制小数</a:t>
          </a:r>
          <a:r>
            <a:rPr lang="zh-CN" altLang="zh-CN" sz="1800" b="1" kern="1200" dirty="0"/>
            <a:t>〉</a:t>
          </a:r>
          <a:r>
            <a:rPr lang="en-US" altLang="zh-CN" sz="1800" b="1" kern="1200" dirty="0"/>
            <a:t> |  </a:t>
          </a:r>
          <a:r>
            <a:rPr lang="en-US" altLang="zh-CN" sz="1800" b="1" kern="1200" dirty="0">
              <a:sym typeface="Symbol" pitchFamily="18" charset="2"/>
            </a:rPr>
            <a:t></a:t>
          </a:r>
        </a:p>
        <a:p>
          <a:pPr marL="171450" lvl="1" indent="-171450" algn="l" defTabSz="800100">
            <a:lnSpc>
              <a:spcPct val="90000"/>
            </a:lnSpc>
            <a:spcBef>
              <a:spcPct val="0"/>
            </a:spcBef>
            <a:spcAft>
              <a:spcPct val="15000"/>
            </a:spcAft>
            <a:buChar char="•"/>
          </a:pPr>
          <a:r>
            <a:rPr lang="zh-CN" altLang="zh-CN" sz="1800" b="1" kern="1200" dirty="0"/>
            <a:t>〈</a:t>
          </a:r>
          <a:r>
            <a:rPr lang="zh-CN" altLang="en-US" sz="1800" b="1" kern="1200" dirty="0"/>
            <a:t>指数部分</a:t>
          </a:r>
          <a:r>
            <a:rPr lang="zh-CN" altLang="zh-CN" sz="1800" b="1" kern="1200" dirty="0"/>
            <a:t>〉</a:t>
          </a:r>
          <a:r>
            <a:rPr lang="en-US" altLang="zh-CN" sz="1800" b="1" kern="1200" dirty="0"/>
            <a:t>→ </a:t>
          </a:r>
          <a:r>
            <a:rPr lang="en-US" altLang="zh-CN" sz="1800" b="1" kern="1200" dirty="0">
              <a:solidFill>
                <a:srgbClr val="10CF9B">
                  <a:lumMod val="75000"/>
                </a:srgbClr>
              </a:solidFill>
              <a:latin typeface="Courier New"/>
              <a:ea typeface="楷体"/>
              <a:cs typeface="+mn-cs"/>
            </a:rPr>
            <a:t>d</a:t>
          </a:r>
          <a:r>
            <a:rPr lang="en-US" altLang="zh-CN" sz="1800" b="1" kern="1200" dirty="0"/>
            <a:t> </a:t>
          </a:r>
          <a:r>
            <a:rPr lang="zh-CN" altLang="zh-CN" sz="1800" b="1" kern="1200" dirty="0"/>
            <a:t>〈</a:t>
          </a:r>
          <a:r>
            <a:rPr lang="zh-CN" altLang="en-US" sz="1800" b="1" kern="1200" dirty="0"/>
            <a:t>余留整指数</a:t>
          </a:r>
          <a:r>
            <a:rPr lang="zh-CN" altLang="zh-CN" sz="1800" b="1" kern="1200" dirty="0"/>
            <a:t>〉</a:t>
          </a:r>
          <a:r>
            <a:rPr lang="en-US" altLang="zh-CN" sz="1800" b="1" kern="1200" dirty="0"/>
            <a:t>|  s </a:t>
          </a:r>
          <a:r>
            <a:rPr lang="zh-CN" altLang="zh-CN" sz="1800" b="1" kern="1200" dirty="0"/>
            <a:t>〈</a:t>
          </a:r>
          <a:r>
            <a:rPr lang="zh-CN" altLang="en-US" sz="1800" b="1" kern="1200" dirty="0"/>
            <a:t>整指数</a:t>
          </a:r>
          <a:r>
            <a:rPr lang="zh-CN" altLang="zh-CN" sz="1800" b="1" kern="1200" dirty="0"/>
            <a:t>〉</a:t>
          </a:r>
          <a:endParaRPr lang="en-US" altLang="zh-CN" sz="1800" b="1" kern="1200" dirty="0"/>
        </a:p>
        <a:p>
          <a:pPr marL="171450" lvl="1" indent="-171450" algn="l" defTabSz="800100">
            <a:lnSpc>
              <a:spcPct val="90000"/>
            </a:lnSpc>
            <a:spcBef>
              <a:spcPct val="0"/>
            </a:spcBef>
            <a:spcAft>
              <a:spcPct val="15000"/>
            </a:spcAft>
            <a:buChar char="•"/>
          </a:pPr>
          <a:r>
            <a:rPr lang="zh-CN" altLang="zh-CN" sz="1800" b="1" kern="1200" dirty="0"/>
            <a:t>〈</a:t>
          </a:r>
          <a:r>
            <a:rPr lang="zh-CN" altLang="en-US" sz="1800" b="1" kern="1200" dirty="0"/>
            <a:t>整指数</a:t>
          </a:r>
          <a:r>
            <a:rPr lang="zh-CN" altLang="zh-CN" sz="1800" b="1" kern="1200" dirty="0"/>
            <a:t>〉</a:t>
          </a:r>
          <a:r>
            <a:rPr lang="en-US" altLang="zh-CN" sz="1800" b="1" kern="1200" dirty="0"/>
            <a:t>→	 </a:t>
          </a:r>
          <a:r>
            <a:rPr lang="en-US" altLang="zh-CN" sz="1800" b="1" kern="1200" dirty="0">
              <a:solidFill>
                <a:srgbClr val="10CF9B">
                  <a:lumMod val="75000"/>
                </a:srgbClr>
              </a:solidFill>
              <a:latin typeface="Courier New"/>
              <a:ea typeface="楷体"/>
              <a:cs typeface="+mn-cs"/>
            </a:rPr>
            <a:t>d</a:t>
          </a:r>
          <a:r>
            <a:rPr lang="en-US" altLang="zh-CN" sz="1800" b="1" kern="1200" dirty="0"/>
            <a:t> </a:t>
          </a:r>
          <a:r>
            <a:rPr lang="zh-CN" altLang="zh-CN" sz="1800" b="1" kern="1200" dirty="0"/>
            <a:t>〈</a:t>
          </a:r>
          <a:r>
            <a:rPr lang="zh-CN" altLang="en-US" sz="1800" b="1" kern="1200" dirty="0"/>
            <a:t>余留整指数</a:t>
          </a:r>
          <a:r>
            <a:rPr lang="zh-CN" altLang="zh-CN" sz="1800" b="1" kern="1200" dirty="0"/>
            <a:t>〉</a:t>
          </a:r>
          <a:endParaRPr lang="en-US" altLang="zh-CN" sz="1800" b="1" kern="1200" dirty="0"/>
        </a:p>
        <a:p>
          <a:pPr marL="171450" lvl="1" indent="-171450" algn="l" defTabSz="800100">
            <a:lnSpc>
              <a:spcPct val="90000"/>
            </a:lnSpc>
            <a:spcBef>
              <a:spcPct val="0"/>
            </a:spcBef>
            <a:spcAft>
              <a:spcPct val="15000"/>
            </a:spcAft>
            <a:buChar char="•"/>
          </a:pPr>
          <a:r>
            <a:rPr lang="zh-CN" altLang="zh-CN" sz="1800" b="1" kern="1200" dirty="0"/>
            <a:t>〈</a:t>
          </a:r>
          <a:r>
            <a:rPr lang="zh-CN" altLang="en-US" sz="1800" b="1" kern="1200" dirty="0"/>
            <a:t>余留整指数</a:t>
          </a:r>
          <a:r>
            <a:rPr lang="zh-CN" altLang="zh-CN" sz="1800" b="1" kern="1200" dirty="0"/>
            <a:t>〉</a:t>
          </a:r>
          <a:r>
            <a:rPr lang="en-US" altLang="zh-CN" sz="1800" b="1" kern="1200" dirty="0"/>
            <a:t>→ </a:t>
          </a:r>
          <a:r>
            <a:rPr lang="en-US" altLang="zh-CN" sz="1800" b="1" kern="1200" dirty="0">
              <a:solidFill>
                <a:srgbClr val="10CF9B">
                  <a:lumMod val="75000"/>
                </a:srgbClr>
              </a:solidFill>
              <a:latin typeface="Courier New"/>
              <a:ea typeface="楷体"/>
              <a:cs typeface="+mn-cs"/>
            </a:rPr>
            <a:t>d</a:t>
          </a:r>
          <a:r>
            <a:rPr lang="en-US" altLang="zh-CN" sz="1800" b="1" kern="1200" dirty="0"/>
            <a:t> </a:t>
          </a:r>
          <a:r>
            <a:rPr lang="zh-CN" altLang="zh-CN" sz="1800" b="1" kern="1200" dirty="0"/>
            <a:t>〈</a:t>
          </a:r>
          <a:r>
            <a:rPr lang="zh-CN" altLang="en-US" sz="1800" b="1" kern="1200" dirty="0"/>
            <a:t>余留整指数</a:t>
          </a:r>
          <a:r>
            <a:rPr lang="zh-CN" altLang="zh-CN" sz="1800" b="1" kern="1200" dirty="0"/>
            <a:t>〉</a:t>
          </a:r>
          <a:r>
            <a:rPr lang="en-US" altLang="zh-CN" sz="1800" b="1" kern="1200" dirty="0"/>
            <a:t>|  </a:t>
          </a:r>
          <a:r>
            <a:rPr lang="en-US" altLang="zh-CN" sz="1800" b="1" kern="1200" dirty="0">
              <a:sym typeface="Symbol" pitchFamily="18" charset="2"/>
            </a:rPr>
            <a:t></a:t>
          </a:r>
        </a:p>
        <a:p>
          <a:pPr marL="171450" lvl="1" indent="-171450" algn="l" defTabSz="800100">
            <a:lnSpc>
              <a:spcPct val="90000"/>
            </a:lnSpc>
            <a:spcBef>
              <a:spcPct val="0"/>
            </a:spcBef>
            <a:spcAft>
              <a:spcPct val="15000"/>
            </a:spcAft>
            <a:buChar char="•"/>
          </a:pPr>
          <a:r>
            <a:rPr lang="en-US" altLang="zh-CN" sz="1800" b="1" kern="1200" dirty="0"/>
            <a:t>s→ + | - </a:t>
          </a:r>
        </a:p>
      </dsp:txBody>
      <dsp:txXfrm>
        <a:off x="0" y="1581193"/>
        <a:ext cx="7480300" cy="3836700"/>
      </dsp:txXfrm>
    </dsp:sp>
    <dsp:sp modelId="{BB1D7806-8A49-4325-8E2A-881108FC4326}">
      <dsp:nvSpPr>
        <dsp:cNvPr id="0" name=""/>
        <dsp:cNvSpPr/>
      </dsp:nvSpPr>
      <dsp:spPr>
        <a:xfrm>
          <a:off x="374015" y="1271233"/>
          <a:ext cx="5236210" cy="619920"/>
        </a:xfrm>
        <a:prstGeom prst="roundRect">
          <a:avLst/>
        </a:prstGeom>
        <a:solidFill>
          <a:schemeClr val="accent4">
            <a:hueOff val="-3519944"/>
            <a:satOff val="-36129"/>
            <a:lumOff val="150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无符号实数</a:t>
          </a:r>
          <a:endParaRPr lang="zh-CN" altLang="en-US" sz="1800" b="1" kern="1200" dirty="0">
            <a:effectLst>
              <a:outerShdw blurRad="38100" dist="38100" dir="2700000" algn="tl">
                <a:srgbClr val="000000">
                  <a:alpha val="43137"/>
                </a:srgbClr>
              </a:outerShdw>
            </a:effectLst>
          </a:endParaRPr>
        </a:p>
      </dsp:txBody>
      <dsp:txXfrm>
        <a:off x="404277" y="1301495"/>
        <a:ext cx="5175686" cy="5593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A4B96-16E7-48FF-B926-EF97E22A51A7}">
      <dsp:nvSpPr>
        <dsp:cNvPr id="0" name=""/>
        <dsp:cNvSpPr/>
      </dsp:nvSpPr>
      <dsp:spPr>
        <a:xfrm>
          <a:off x="0" y="511155"/>
          <a:ext cx="7195401" cy="1927800"/>
        </a:xfrm>
        <a:prstGeom prst="rect">
          <a:avLst/>
        </a:prstGeom>
        <a:solidFill>
          <a:schemeClr val="accent2">
            <a:alpha val="90000"/>
            <a:tint val="4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000" tIns="708152" rIns="252000"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b="0" kern="1200" dirty="0">
              <a:latin typeface="微软雅黑" panose="020B0503020204020204" pitchFamily="34" charset="-122"/>
              <a:ea typeface="微软雅黑" panose="020B0503020204020204" pitchFamily="34" charset="-122"/>
            </a:rPr>
            <a:t>是描述单词符号最方便的工具</a:t>
          </a:r>
          <a:endParaRPr lang="en-US" altLang="zh-CN" sz="2400" b="0" kern="1200" dirty="0">
            <a:latin typeface="微软雅黑" panose="020B0503020204020204" pitchFamily="34" charset="-122"/>
            <a:ea typeface="微软雅黑" panose="020B0503020204020204" pitchFamily="34" charset="-122"/>
          </a:endParaRPr>
        </a:p>
        <a:p>
          <a:pPr marL="228600" lvl="1" indent="-228600" algn="l" defTabSz="1066800">
            <a:lnSpc>
              <a:spcPct val="90000"/>
            </a:lnSpc>
            <a:spcBef>
              <a:spcPct val="0"/>
            </a:spcBef>
            <a:spcAft>
              <a:spcPct val="15000"/>
            </a:spcAft>
            <a:buChar char="•"/>
          </a:pPr>
          <a:r>
            <a:rPr lang="zh-CN" altLang="en-US" sz="2400" b="0" kern="1200" dirty="0">
              <a:latin typeface="微软雅黑" panose="020B0503020204020204" pitchFamily="34" charset="-122"/>
              <a:ea typeface="微软雅黑" panose="020B0503020204020204" pitchFamily="34" charset="-122"/>
            </a:rPr>
            <a:t>程序设计语言中的单词都可以使用正规式描述</a:t>
          </a:r>
          <a:endParaRPr lang="en-US" altLang="zh-CN" sz="2400" b="0" kern="1200" dirty="0">
            <a:latin typeface="微软雅黑" panose="020B0503020204020204" pitchFamily="34" charset="-122"/>
            <a:ea typeface="微软雅黑" panose="020B0503020204020204" pitchFamily="34" charset="-122"/>
          </a:endParaRPr>
        </a:p>
      </dsp:txBody>
      <dsp:txXfrm>
        <a:off x="0" y="511155"/>
        <a:ext cx="7195401" cy="1927800"/>
      </dsp:txXfrm>
    </dsp:sp>
    <dsp:sp modelId="{23D14D5C-B5DB-4FC8-B700-ABEDFC89853B}">
      <dsp:nvSpPr>
        <dsp:cNvPr id="0" name=""/>
        <dsp:cNvSpPr/>
      </dsp:nvSpPr>
      <dsp:spPr>
        <a:xfrm>
          <a:off x="359770" y="9315"/>
          <a:ext cx="5036780" cy="1003680"/>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378" tIns="0" rIns="190378"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effectLst/>
              <a:latin typeface="微软雅黑" panose="020B0503020204020204" pitchFamily="34" charset="-122"/>
              <a:ea typeface="微软雅黑" panose="020B0503020204020204" pitchFamily="34" charset="-122"/>
            </a:rPr>
            <a:t>②  正规式（正则表达式）</a:t>
          </a:r>
          <a:endParaRPr lang="zh-CN" altLang="en-US" sz="2800" b="1" kern="1200" dirty="0">
            <a:effectLst/>
          </a:endParaRPr>
        </a:p>
      </dsp:txBody>
      <dsp:txXfrm>
        <a:off x="408766" y="58311"/>
        <a:ext cx="4938788" cy="9056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06480-D4A3-4E6B-B8D3-491F482D545D}">
      <dsp:nvSpPr>
        <dsp:cNvPr id="0" name=""/>
        <dsp:cNvSpPr/>
      </dsp:nvSpPr>
      <dsp:spPr>
        <a:xfrm>
          <a:off x="0" y="328325"/>
          <a:ext cx="7776864" cy="4630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12420" rIns="288000" bIns="142240" numCol="1" spcCol="1270" anchor="t" anchorCtr="0">
          <a:noAutofit/>
        </a:bodyPr>
        <a:lstStyle/>
        <a:p>
          <a:pPr marL="228600" lvl="1" indent="-228600" algn="l" defTabSz="889000">
            <a:lnSpc>
              <a:spcPct val="100000"/>
            </a:lnSpc>
            <a:spcBef>
              <a:spcPct val="0"/>
            </a:spcBef>
            <a:spcAft>
              <a:spcPts val="600"/>
            </a:spcAft>
            <a:buFont typeface="Arial" panose="020B0604020202020204" pitchFamily="34" charset="0"/>
            <a:buChar char="•"/>
          </a:pPr>
          <a:r>
            <a:rPr lang="en-US" altLang="zh-CN" sz="2000" b="0" kern="1200" dirty="0">
              <a:latin typeface="微软雅黑" panose="020B0503020204020204" pitchFamily="34" charset="-122"/>
              <a:ea typeface="微软雅黑" panose="020B0503020204020204" pitchFamily="34" charset="-122"/>
            </a:rPr>
            <a:t>ε</a:t>
          </a:r>
          <a:r>
            <a:rPr lang="zh-CN" altLang="en-US" sz="2000" b="0" kern="1200" dirty="0">
              <a:latin typeface="微软雅黑" panose="020B0503020204020204" pitchFamily="34" charset="-122"/>
              <a:ea typeface="微软雅黑" panose="020B0503020204020204" pitchFamily="34" charset="-122"/>
            </a:rPr>
            <a:t>和</a:t>
          </a:r>
          <a:r>
            <a:rPr lang="ru-RU" altLang="zh-CN" sz="2000" b="0" kern="1200" dirty="0">
              <a:latin typeface="微软雅黑" panose="020B0503020204020204" pitchFamily="34" charset="-122"/>
              <a:ea typeface="微软雅黑" panose="020B0503020204020204" pitchFamily="34" charset="-122"/>
            </a:rPr>
            <a:t>ф</a:t>
          </a:r>
          <a:r>
            <a:rPr lang="zh-CN" altLang="en-US" sz="2000" b="0" kern="1200" dirty="0">
              <a:latin typeface="微软雅黑" panose="020B0503020204020204" pitchFamily="34" charset="-122"/>
              <a:ea typeface="微软雅黑" panose="020B0503020204020204" pitchFamily="34" charset="-122"/>
            </a:rPr>
            <a:t>都是∑上的正规式，它们所表示的正规集分别为</a:t>
          </a:r>
          <a:r>
            <a:rPr lang="en-US" altLang="zh-CN" sz="2000" b="0" kern="1200" dirty="0">
              <a:latin typeface="微软雅黑" panose="020B0503020204020204" pitchFamily="34" charset="-122"/>
              <a:ea typeface="微软雅黑" panose="020B0503020204020204" pitchFamily="34" charset="-122"/>
            </a:rPr>
            <a:t>L(ε)={ε}</a:t>
          </a:r>
          <a:r>
            <a:rPr lang="zh-CN" altLang="en-US" sz="2000" b="0" kern="1200" dirty="0">
              <a:latin typeface="微软雅黑" panose="020B0503020204020204" pitchFamily="34" charset="-122"/>
              <a:ea typeface="微软雅黑" panose="020B0503020204020204" pitchFamily="34" charset="-122"/>
            </a:rPr>
            <a:t>，</a:t>
          </a:r>
          <a:r>
            <a:rPr lang="en-US" altLang="zh-CN" sz="2000" b="0" kern="1200" dirty="0">
              <a:latin typeface="微软雅黑" panose="020B0503020204020204" pitchFamily="34" charset="-122"/>
              <a:ea typeface="微软雅黑" panose="020B0503020204020204" pitchFamily="34" charset="-122"/>
            </a:rPr>
            <a:t>L(</a:t>
          </a:r>
          <a:r>
            <a:rPr lang="ru-RU" altLang="zh-CN" sz="2000" b="0" kern="1200" dirty="0">
              <a:latin typeface="微软雅黑" panose="020B0503020204020204" pitchFamily="34" charset="-122"/>
              <a:ea typeface="微软雅黑" panose="020B0503020204020204" pitchFamily="34" charset="-122"/>
            </a:rPr>
            <a:t>ф</a:t>
          </a:r>
          <a:r>
            <a:rPr lang="en-US" altLang="zh-CN" sz="2000" b="0" kern="1200" dirty="0">
              <a:latin typeface="微软雅黑" panose="020B0503020204020204" pitchFamily="34" charset="-122"/>
              <a:ea typeface="微软雅黑" panose="020B0503020204020204" pitchFamily="34" charset="-122"/>
            </a:rPr>
            <a:t>)={ }</a:t>
          </a:r>
          <a:r>
            <a:rPr lang="zh-CN" altLang="en-US" sz="2000" b="0" kern="1200" dirty="0">
              <a:latin typeface="微软雅黑" panose="020B0503020204020204" pitchFamily="34" charset="-122"/>
              <a:ea typeface="微软雅黑" panose="020B0503020204020204" pitchFamily="34" charset="-122"/>
            </a:rPr>
            <a:t>； </a:t>
          </a:r>
        </a:p>
        <a:p>
          <a:pPr marL="228600" lvl="1" indent="-228600" algn="l" defTabSz="889000">
            <a:lnSpc>
              <a:spcPct val="100000"/>
            </a:lnSpc>
            <a:spcBef>
              <a:spcPct val="0"/>
            </a:spcBef>
            <a:spcAft>
              <a:spcPts val="600"/>
            </a:spcAft>
            <a:buFont typeface="Arial" panose="020B0604020202020204" pitchFamily="34" charset="0"/>
            <a:buChar char="•"/>
          </a:pPr>
          <a:r>
            <a:rPr lang="zh-CN" altLang="en-US" sz="2000" b="0" kern="1200" dirty="0">
              <a:solidFill>
                <a:schemeClr val="accent2">
                  <a:lumMod val="75000"/>
                </a:schemeClr>
              </a:solidFill>
              <a:latin typeface="微软雅黑" panose="020B0503020204020204" pitchFamily="34" charset="-122"/>
              <a:ea typeface="微软雅黑" panose="020B0503020204020204" pitchFamily="34" charset="-122"/>
            </a:rPr>
            <a:t>任何</a:t>
          </a:r>
          <a:r>
            <a:rPr lang="en-US" altLang="zh-CN" sz="2000" b="0" kern="1200" dirty="0">
              <a:solidFill>
                <a:schemeClr val="accent2">
                  <a:lumMod val="75000"/>
                </a:schemeClr>
              </a:solidFill>
              <a:latin typeface="微软雅黑" panose="020B0503020204020204" pitchFamily="34" charset="-122"/>
              <a:ea typeface="微软雅黑" panose="020B0503020204020204" pitchFamily="34" charset="-122"/>
            </a:rPr>
            <a:t>a∈∑</a:t>
          </a:r>
          <a:r>
            <a:rPr lang="zh-CN" altLang="en-US" sz="2000" b="0" kern="1200" dirty="0">
              <a:solidFill>
                <a:schemeClr val="accent2">
                  <a:lumMod val="75000"/>
                </a:schemeClr>
              </a:solidFill>
              <a:latin typeface="微软雅黑" panose="020B0503020204020204" pitchFamily="34" charset="-122"/>
              <a:ea typeface="微软雅黑" panose="020B0503020204020204" pitchFamily="34" charset="-122"/>
            </a:rPr>
            <a:t>，</a:t>
          </a:r>
          <a:r>
            <a:rPr lang="en-US" altLang="zh-CN" sz="2000" b="0" kern="1200" dirty="0">
              <a:solidFill>
                <a:schemeClr val="accent2">
                  <a:lumMod val="75000"/>
                </a:schemeClr>
              </a:solidFill>
              <a:latin typeface="微软雅黑" panose="020B0503020204020204" pitchFamily="34" charset="-122"/>
              <a:ea typeface="微软雅黑" panose="020B0503020204020204" pitchFamily="34" charset="-122"/>
            </a:rPr>
            <a:t>a</a:t>
          </a:r>
          <a:r>
            <a:rPr lang="zh-CN" altLang="en-US" sz="2000" b="0" kern="1200" dirty="0">
              <a:solidFill>
                <a:schemeClr val="accent2">
                  <a:lumMod val="75000"/>
                </a:schemeClr>
              </a:solidFill>
              <a:latin typeface="微软雅黑" panose="020B0503020204020204" pitchFamily="34" charset="-122"/>
              <a:ea typeface="微软雅黑" panose="020B0503020204020204" pitchFamily="34" charset="-122"/>
            </a:rPr>
            <a:t>是∑上的正规式，它所表示的正规集</a:t>
          </a:r>
          <a:r>
            <a:rPr lang="en-US" altLang="zh-CN" sz="2000" b="0" kern="1200" dirty="0">
              <a:solidFill>
                <a:schemeClr val="accent2">
                  <a:lumMod val="75000"/>
                </a:schemeClr>
              </a:solidFill>
              <a:latin typeface="微软雅黑" panose="020B0503020204020204" pitchFamily="34" charset="-122"/>
              <a:ea typeface="微软雅黑" panose="020B0503020204020204" pitchFamily="34" charset="-122"/>
            </a:rPr>
            <a:t>L(a)={ a }</a:t>
          </a:r>
          <a:r>
            <a:rPr lang="zh-CN" altLang="en-US" sz="2000" b="0" kern="1200" dirty="0">
              <a:solidFill>
                <a:schemeClr val="accent2">
                  <a:lumMod val="75000"/>
                </a:schemeClr>
              </a:solidFill>
              <a:latin typeface="微软雅黑" panose="020B0503020204020204" pitchFamily="34" charset="-122"/>
              <a:ea typeface="微软雅黑" panose="020B0503020204020204" pitchFamily="34" charset="-122"/>
            </a:rPr>
            <a:t>； </a:t>
          </a:r>
          <a:endParaRPr lang="en-US" altLang="zh-CN" sz="2000" b="0" kern="1200" dirty="0">
            <a:solidFill>
              <a:schemeClr val="accent2">
                <a:lumMod val="75000"/>
              </a:schemeClr>
            </a:solidFill>
            <a:latin typeface="微软雅黑" panose="020B0503020204020204" pitchFamily="34" charset="-122"/>
            <a:ea typeface="微软雅黑" panose="020B0503020204020204" pitchFamily="34" charset="-122"/>
          </a:endParaRPr>
        </a:p>
        <a:p>
          <a:pPr marL="228600" lvl="1" indent="-228600" algn="l" defTabSz="889000">
            <a:lnSpc>
              <a:spcPct val="100000"/>
            </a:lnSpc>
            <a:spcBef>
              <a:spcPct val="0"/>
            </a:spcBef>
            <a:spcAft>
              <a:spcPts val="600"/>
            </a:spcAft>
            <a:buFont typeface="Arial" panose="020B0604020202020204" pitchFamily="34" charset="0"/>
            <a:buChar char="•"/>
          </a:pPr>
          <a:r>
            <a:rPr lang="zh-CN" altLang="en-US" sz="2000" b="0" kern="1200" dirty="0">
              <a:latin typeface="微软雅黑" panose="020B0503020204020204" pitchFamily="34" charset="-122"/>
              <a:ea typeface="微软雅黑" panose="020B0503020204020204" pitchFamily="34" charset="-122"/>
            </a:rPr>
            <a:t>假定</a:t>
          </a:r>
          <a:r>
            <a:rPr lang="en-US" altLang="zh-CN" sz="2000" b="0" kern="1200" dirty="0">
              <a:latin typeface="微软雅黑" panose="020B0503020204020204" pitchFamily="34" charset="-122"/>
              <a:ea typeface="微软雅黑" panose="020B0503020204020204" pitchFamily="34" charset="-122"/>
            </a:rPr>
            <a:t>e</a:t>
          </a:r>
          <a:r>
            <a:rPr lang="en-US" altLang="zh-CN" sz="2000" b="0" kern="1200" baseline="-25000" dirty="0">
              <a:latin typeface="微软雅黑" panose="020B0503020204020204" pitchFamily="34" charset="-122"/>
              <a:ea typeface="微软雅黑" panose="020B0503020204020204" pitchFamily="34" charset="-122"/>
            </a:rPr>
            <a:t>1</a:t>
          </a:r>
          <a:r>
            <a:rPr lang="zh-CN" altLang="en-US" sz="2000" b="0" kern="1200" dirty="0">
              <a:latin typeface="微软雅黑" panose="020B0503020204020204" pitchFamily="34" charset="-122"/>
              <a:ea typeface="微软雅黑" panose="020B0503020204020204" pitchFamily="34" charset="-122"/>
            </a:rPr>
            <a:t>和</a:t>
          </a:r>
          <a:r>
            <a:rPr lang="en-US" altLang="zh-CN" sz="2000" b="0" kern="1200" dirty="0">
              <a:latin typeface="微软雅黑" panose="020B0503020204020204" pitchFamily="34" charset="-122"/>
              <a:ea typeface="微软雅黑" panose="020B0503020204020204" pitchFamily="34" charset="-122"/>
            </a:rPr>
            <a:t>e</a:t>
          </a:r>
          <a:r>
            <a:rPr lang="en-US" altLang="zh-CN" sz="2000" b="0" kern="1200" baseline="-25000" dirty="0">
              <a:latin typeface="微软雅黑" panose="020B0503020204020204" pitchFamily="34" charset="-122"/>
              <a:ea typeface="微软雅黑" panose="020B0503020204020204" pitchFamily="34" charset="-122"/>
            </a:rPr>
            <a:t>2</a:t>
          </a:r>
          <a:r>
            <a:rPr lang="zh-CN" altLang="en-US" sz="2000" b="0" kern="1200" dirty="0">
              <a:latin typeface="微软雅黑" panose="020B0503020204020204" pitchFamily="34" charset="-122"/>
              <a:ea typeface="微软雅黑" panose="020B0503020204020204" pitchFamily="34" charset="-122"/>
            </a:rPr>
            <a:t>都是∑上的正规式，它们所表示的正规集分别为</a:t>
          </a:r>
          <a:r>
            <a:rPr lang="en-US" altLang="zh-CN" sz="2000" b="0" kern="1200" dirty="0">
              <a:latin typeface="微软雅黑" panose="020B0503020204020204" pitchFamily="34" charset="-122"/>
              <a:ea typeface="微软雅黑" panose="020B0503020204020204" pitchFamily="34" charset="-122"/>
            </a:rPr>
            <a:t>L(e</a:t>
          </a:r>
          <a:r>
            <a:rPr lang="en-US" altLang="zh-CN" sz="2000" b="0" kern="1200" baseline="-25000" dirty="0">
              <a:latin typeface="微软雅黑" panose="020B0503020204020204" pitchFamily="34" charset="-122"/>
              <a:ea typeface="微软雅黑" panose="020B0503020204020204" pitchFamily="34" charset="-122"/>
            </a:rPr>
            <a:t>1</a:t>
          </a:r>
          <a:r>
            <a:rPr lang="en-US" altLang="zh-CN" sz="2000" b="0" kern="1200" dirty="0">
              <a:latin typeface="微软雅黑" panose="020B0503020204020204" pitchFamily="34" charset="-122"/>
              <a:ea typeface="微软雅黑" panose="020B0503020204020204" pitchFamily="34" charset="-122"/>
            </a:rPr>
            <a:t>)</a:t>
          </a:r>
          <a:r>
            <a:rPr lang="zh-CN" altLang="en-US" sz="2000" b="0" kern="1200" dirty="0">
              <a:latin typeface="微软雅黑" panose="020B0503020204020204" pitchFamily="34" charset="-122"/>
              <a:ea typeface="微软雅黑" panose="020B0503020204020204" pitchFamily="34" charset="-122"/>
            </a:rPr>
            <a:t>，</a:t>
          </a:r>
          <a:r>
            <a:rPr lang="en-US" altLang="zh-CN" sz="2000" b="0" kern="1200" dirty="0">
              <a:latin typeface="微软雅黑" panose="020B0503020204020204" pitchFamily="34" charset="-122"/>
              <a:ea typeface="微软雅黑" panose="020B0503020204020204" pitchFamily="34" charset="-122"/>
            </a:rPr>
            <a:t>L(e</a:t>
          </a:r>
          <a:r>
            <a:rPr lang="en-US" altLang="zh-CN" sz="2000" b="0" kern="1200" baseline="-25000" dirty="0">
              <a:latin typeface="微软雅黑" panose="020B0503020204020204" pitchFamily="34" charset="-122"/>
              <a:ea typeface="微软雅黑" panose="020B0503020204020204" pitchFamily="34" charset="-122"/>
            </a:rPr>
            <a:t>2</a:t>
          </a:r>
          <a:r>
            <a:rPr lang="en-US" altLang="zh-CN" sz="2000" b="0" kern="1200" dirty="0">
              <a:latin typeface="微软雅黑" panose="020B0503020204020204" pitchFamily="34" charset="-122"/>
              <a:ea typeface="微软雅黑" panose="020B0503020204020204" pitchFamily="34" charset="-122"/>
            </a:rPr>
            <a:t>)</a:t>
          </a:r>
          <a:r>
            <a:rPr lang="zh-CN" altLang="en-US" sz="2000" b="0" kern="1200" dirty="0">
              <a:latin typeface="微软雅黑" panose="020B0503020204020204" pitchFamily="34" charset="-122"/>
              <a:ea typeface="微软雅黑" panose="020B0503020204020204" pitchFamily="34" charset="-122"/>
            </a:rPr>
            <a:t>，那么，</a:t>
          </a:r>
          <a:r>
            <a:rPr lang="en-US" altLang="zh-CN" sz="2000" b="0" kern="1200" dirty="0">
              <a:latin typeface="微软雅黑" panose="020B0503020204020204" pitchFamily="34" charset="-122"/>
              <a:ea typeface="微软雅黑" panose="020B0503020204020204" pitchFamily="34" charset="-122"/>
            </a:rPr>
            <a:t>(e</a:t>
          </a:r>
          <a:r>
            <a:rPr lang="en-US" altLang="zh-CN" sz="2000" b="0" kern="1200" baseline="-25000" dirty="0">
              <a:latin typeface="微软雅黑" panose="020B0503020204020204" pitchFamily="34" charset="-122"/>
              <a:ea typeface="微软雅黑" panose="020B0503020204020204" pitchFamily="34" charset="-122"/>
            </a:rPr>
            <a:t>1</a:t>
          </a:r>
          <a:r>
            <a:rPr lang="en-US" altLang="zh-CN" sz="2000" b="0" kern="1200" dirty="0">
              <a:latin typeface="微软雅黑" panose="020B0503020204020204" pitchFamily="34" charset="-122"/>
              <a:ea typeface="微软雅黑" panose="020B0503020204020204" pitchFamily="34" charset="-122"/>
            </a:rPr>
            <a:t>)</a:t>
          </a:r>
          <a:r>
            <a:rPr lang="zh-CN" altLang="en-US" sz="2000" b="0" kern="1200" dirty="0">
              <a:latin typeface="微软雅黑" panose="020B0503020204020204" pitchFamily="34" charset="-122"/>
              <a:ea typeface="微软雅黑" panose="020B0503020204020204" pitchFamily="34" charset="-122"/>
            </a:rPr>
            <a:t>，</a:t>
          </a:r>
          <a:r>
            <a:rPr lang="en-US" altLang="zh-CN" sz="2000" b="0" kern="1200" dirty="0">
              <a:latin typeface="微软雅黑" panose="020B0503020204020204" pitchFamily="34" charset="-122"/>
              <a:ea typeface="微软雅黑" panose="020B0503020204020204" pitchFamily="34" charset="-122"/>
            </a:rPr>
            <a:t>e</a:t>
          </a:r>
          <a:r>
            <a:rPr lang="en-US" altLang="zh-CN" sz="2000" b="0" kern="1200" baseline="-25000" dirty="0">
              <a:latin typeface="微软雅黑" panose="020B0503020204020204" pitchFamily="34" charset="-122"/>
              <a:ea typeface="微软雅黑" panose="020B0503020204020204" pitchFamily="34" charset="-122"/>
            </a:rPr>
            <a:t>1</a:t>
          </a:r>
          <a:r>
            <a:rPr lang="en-US" altLang="zh-CN" sz="2000" b="0" kern="1200" dirty="0">
              <a:latin typeface="微软雅黑" panose="020B0503020204020204" pitchFamily="34" charset="-122"/>
              <a:ea typeface="微软雅黑" panose="020B0503020204020204" pitchFamily="34" charset="-122"/>
            </a:rPr>
            <a:t>|e</a:t>
          </a:r>
          <a:r>
            <a:rPr lang="en-US" altLang="zh-CN" sz="2000" b="0" kern="1200" baseline="-25000" dirty="0">
              <a:latin typeface="微软雅黑" panose="020B0503020204020204" pitchFamily="34" charset="-122"/>
              <a:ea typeface="微软雅黑" panose="020B0503020204020204" pitchFamily="34" charset="-122"/>
            </a:rPr>
            <a:t>2</a:t>
          </a:r>
          <a:r>
            <a:rPr lang="zh-CN" altLang="en-US" sz="2000" b="0" kern="1200" dirty="0">
              <a:latin typeface="微软雅黑" panose="020B0503020204020204" pitchFamily="34" charset="-122"/>
              <a:ea typeface="微软雅黑" panose="020B0503020204020204" pitchFamily="34" charset="-122"/>
            </a:rPr>
            <a:t>，</a:t>
          </a:r>
          <a:r>
            <a:rPr lang="en-US" altLang="zh-CN" sz="2000" b="0" kern="1200" dirty="0">
              <a:latin typeface="微软雅黑" panose="020B0503020204020204" pitchFamily="34" charset="-122"/>
              <a:ea typeface="微软雅黑" panose="020B0503020204020204" pitchFamily="34" charset="-122"/>
            </a:rPr>
            <a:t>e</a:t>
          </a:r>
          <a:r>
            <a:rPr lang="en-US" altLang="zh-CN" sz="2000" b="0" kern="1200" baseline="-25000" dirty="0">
              <a:latin typeface="微软雅黑" panose="020B0503020204020204" pitchFamily="34" charset="-122"/>
              <a:ea typeface="微软雅黑" panose="020B0503020204020204" pitchFamily="34" charset="-122"/>
            </a:rPr>
            <a:t>1</a:t>
          </a:r>
          <a:r>
            <a:rPr lang="en-US" altLang="en-US" sz="2000" b="0" kern="1200" dirty="0">
              <a:latin typeface="微软雅黑" panose="020B0503020204020204" pitchFamily="34" charset="-122"/>
              <a:ea typeface="微软雅黑" panose="020B0503020204020204" pitchFamily="34" charset="-122"/>
              <a:sym typeface="Symbol" pitchFamily="18" charset="2"/>
            </a:rPr>
            <a:t></a:t>
          </a:r>
          <a:r>
            <a:rPr lang="en-US" altLang="zh-CN" sz="2000" b="0" kern="1200" dirty="0">
              <a:latin typeface="微软雅黑" panose="020B0503020204020204" pitchFamily="34" charset="-122"/>
              <a:ea typeface="微软雅黑" panose="020B0503020204020204" pitchFamily="34" charset="-122"/>
            </a:rPr>
            <a:t>e</a:t>
          </a:r>
          <a:r>
            <a:rPr lang="en-US" altLang="zh-CN" sz="2000" b="0" kern="1200" baseline="-25000" dirty="0">
              <a:latin typeface="微软雅黑" panose="020B0503020204020204" pitchFamily="34" charset="-122"/>
              <a:ea typeface="微软雅黑" panose="020B0503020204020204" pitchFamily="34" charset="-122"/>
            </a:rPr>
            <a:t>2</a:t>
          </a:r>
          <a:r>
            <a:rPr lang="zh-CN" altLang="en-US" sz="2000" b="0" kern="1200" dirty="0">
              <a:latin typeface="微软雅黑" panose="020B0503020204020204" pitchFamily="34" charset="-122"/>
              <a:ea typeface="微软雅黑" panose="020B0503020204020204" pitchFamily="34" charset="-122"/>
            </a:rPr>
            <a:t>和</a:t>
          </a:r>
          <a:r>
            <a:rPr lang="en-US" altLang="zh-CN" sz="2000" b="0" kern="1200" dirty="0">
              <a:latin typeface="微软雅黑" panose="020B0503020204020204" pitchFamily="34" charset="-122"/>
              <a:ea typeface="微软雅黑" panose="020B0503020204020204" pitchFamily="34" charset="-122"/>
            </a:rPr>
            <a:t>e</a:t>
          </a:r>
          <a:r>
            <a:rPr lang="en-US" altLang="zh-CN" sz="2000" b="0" kern="1200" baseline="-25000" dirty="0">
              <a:latin typeface="微软雅黑" panose="020B0503020204020204" pitchFamily="34" charset="-122"/>
              <a:ea typeface="微软雅黑" panose="020B0503020204020204" pitchFamily="34" charset="-122"/>
            </a:rPr>
            <a:t>1</a:t>
          </a:r>
          <a:r>
            <a:rPr lang="en-US" altLang="zh-CN" sz="2000" b="0" kern="1200" baseline="30000" dirty="0">
              <a:latin typeface="微软雅黑" panose="020B0503020204020204" pitchFamily="34" charset="-122"/>
              <a:ea typeface="微软雅黑" panose="020B0503020204020204" pitchFamily="34" charset="-122"/>
            </a:rPr>
            <a:t>*</a:t>
          </a:r>
          <a:r>
            <a:rPr lang="zh-CN" altLang="en-US" sz="2000" b="0" kern="1200" dirty="0">
              <a:latin typeface="微软雅黑" panose="020B0503020204020204" pitchFamily="34" charset="-122"/>
              <a:ea typeface="微软雅黑" panose="020B0503020204020204" pitchFamily="34" charset="-122"/>
            </a:rPr>
            <a:t>也都是正规式，它们所表示的正规集分别是</a:t>
          </a:r>
          <a:r>
            <a:rPr lang="en-US" altLang="zh-CN" sz="2000" b="0" kern="1200" dirty="0">
              <a:latin typeface="微软雅黑" panose="020B0503020204020204" pitchFamily="34" charset="-122"/>
              <a:ea typeface="微软雅黑" panose="020B0503020204020204" pitchFamily="34" charset="-122"/>
            </a:rPr>
            <a:t>L(e</a:t>
          </a:r>
          <a:r>
            <a:rPr lang="en-US" altLang="zh-CN" sz="2000" b="0" kern="1200" baseline="-25000" dirty="0">
              <a:latin typeface="微软雅黑" panose="020B0503020204020204" pitchFamily="34" charset="-122"/>
              <a:ea typeface="微软雅黑" panose="020B0503020204020204" pitchFamily="34" charset="-122"/>
            </a:rPr>
            <a:t>1</a:t>
          </a:r>
          <a:r>
            <a:rPr lang="en-US" altLang="zh-CN" sz="2000" b="0" kern="1200" dirty="0">
              <a:latin typeface="微软雅黑" panose="020B0503020204020204" pitchFamily="34" charset="-122"/>
              <a:ea typeface="微软雅黑" panose="020B0503020204020204" pitchFamily="34" charset="-122"/>
            </a:rPr>
            <a:t>)</a:t>
          </a:r>
          <a:r>
            <a:rPr lang="zh-CN" altLang="en-US" sz="2000" b="0" kern="1200" dirty="0">
              <a:latin typeface="微软雅黑" panose="020B0503020204020204" pitchFamily="34" charset="-122"/>
              <a:ea typeface="微软雅黑" panose="020B0503020204020204" pitchFamily="34" charset="-122"/>
            </a:rPr>
            <a:t>，</a:t>
          </a:r>
          <a:r>
            <a:rPr lang="en-US" altLang="zh-CN" sz="2000" b="0" kern="1200" dirty="0">
              <a:latin typeface="微软雅黑" panose="020B0503020204020204" pitchFamily="34" charset="-122"/>
              <a:ea typeface="微软雅黑" panose="020B0503020204020204" pitchFamily="34" charset="-122"/>
            </a:rPr>
            <a:t>L(e</a:t>
          </a:r>
          <a:r>
            <a:rPr lang="en-US" altLang="zh-CN" sz="2000" b="0" kern="1200" baseline="-25000" dirty="0">
              <a:latin typeface="微软雅黑" panose="020B0503020204020204" pitchFamily="34" charset="-122"/>
              <a:ea typeface="微软雅黑" panose="020B0503020204020204" pitchFamily="34" charset="-122"/>
            </a:rPr>
            <a:t>1</a:t>
          </a:r>
          <a:r>
            <a:rPr lang="en-US" altLang="zh-CN" sz="2000" b="0" kern="1200" dirty="0">
              <a:latin typeface="微软雅黑" panose="020B0503020204020204" pitchFamily="34" charset="-122"/>
              <a:ea typeface="微软雅黑" panose="020B0503020204020204" pitchFamily="34" charset="-122"/>
            </a:rPr>
            <a:t>)∪L(e</a:t>
          </a:r>
          <a:r>
            <a:rPr lang="en-US" altLang="zh-CN" sz="2000" b="0" kern="1200" baseline="-25000" dirty="0">
              <a:latin typeface="微软雅黑" panose="020B0503020204020204" pitchFamily="34" charset="-122"/>
              <a:ea typeface="微软雅黑" panose="020B0503020204020204" pitchFamily="34" charset="-122"/>
            </a:rPr>
            <a:t>2</a:t>
          </a:r>
          <a:r>
            <a:rPr lang="en-US" altLang="zh-CN" sz="2000" b="0" kern="1200" dirty="0">
              <a:latin typeface="微软雅黑" panose="020B0503020204020204" pitchFamily="34" charset="-122"/>
              <a:ea typeface="微软雅黑" panose="020B0503020204020204" pitchFamily="34" charset="-122"/>
            </a:rPr>
            <a:t>)</a:t>
          </a:r>
          <a:r>
            <a:rPr lang="zh-CN" altLang="en-US" sz="2000" b="0" kern="1200" dirty="0">
              <a:latin typeface="微软雅黑" panose="020B0503020204020204" pitchFamily="34" charset="-122"/>
              <a:ea typeface="微软雅黑" panose="020B0503020204020204" pitchFamily="34" charset="-122"/>
            </a:rPr>
            <a:t>，</a:t>
          </a:r>
          <a:r>
            <a:rPr lang="en-US" altLang="zh-CN" sz="2000" b="0" kern="1200" dirty="0">
              <a:latin typeface="微软雅黑" panose="020B0503020204020204" pitchFamily="34" charset="-122"/>
              <a:ea typeface="微软雅黑" panose="020B0503020204020204" pitchFamily="34" charset="-122"/>
            </a:rPr>
            <a:t>L(e</a:t>
          </a:r>
          <a:r>
            <a:rPr lang="en-US" altLang="zh-CN" sz="2000" b="0" kern="1200" baseline="-25000" dirty="0">
              <a:latin typeface="微软雅黑" panose="020B0503020204020204" pitchFamily="34" charset="-122"/>
              <a:ea typeface="微软雅黑" panose="020B0503020204020204" pitchFamily="34" charset="-122"/>
            </a:rPr>
            <a:t>1</a:t>
          </a:r>
          <a:r>
            <a:rPr lang="en-US" altLang="zh-CN" sz="2000" b="0" kern="1200" dirty="0">
              <a:latin typeface="微软雅黑" panose="020B0503020204020204" pitchFamily="34" charset="-122"/>
              <a:ea typeface="微软雅黑" panose="020B0503020204020204" pitchFamily="34" charset="-122"/>
            </a:rPr>
            <a:t>)L(e</a:t>
          </a:r>
          <a:r>
            <a:rPr lang="en-US" altLang="zh-CN" sz="2000" b="0" kern="1200" baseline="-25000" dirty="0">
              <a:latin typeface="微软雅黑" panose="020B0503020204020204" pitchFamily="34" charset="-122"/>
              <a:ea typeface="微软雅黑" panose="020B0503020204020204" pitchFamily="34" charset="-122"/>
            </a:rPr>
            <a:t>2</a:t>
          </a:r>
          <a:r>
            <a:rPr lang="en-US" altLang="zh-CN" sz="2000" b="0" kern="1200" dirty="0">
              <a:latin typeface="微软雅黑" panose="020B0503020204020204" pitchFamily="34" charset="-122"/>
              <a:ea typeface="微软雅黑" panose="020B0503020204020204" pitchFamily="34" charset="-122"/>
            </a:rPr>
            <a:t>)</a:t>
          </a:r>
          <a:r>
            <a:rPr lang="zh-CN" altLang="en-US" sz="2000" b="0" kern="1200" dirty="0">
              <a:latin typeface="微软雅黑" panose="020B0503020204020204" pitchFamily="34" charset="-122"/>
              <a:ea typeface="微软雅黑" panose="020B0503020204020204" pitchFamily="34" charset="-122"/>
            </a:rPr>
            <a:t>和 </a:t>
          </a:r>
          <a:r>
            <a:rPr lang="en-US" altLang="zh-CN" sz="2000" b="0" kern="1200" dirty="0">
              <a:latin typeface="微软雅黑" panose="020B0503020204020204" pitchFamily="34" charset="-122"/>
              <a:ea typeface="微软雅黑" panose="020B0503020204020204" pitchFamily="34" charset="-122"/>
            </a:rPr>
            <a:t>(L(e</a:t>
          </a:r>
          <a:r>
            <a:rPr lang="en-US" altLang="zh-CN" sz="2000" b="0" kern="1200" baseline="-25000" dirty="0">
              <a:latin typeface="微软雅黑" panose="020B0503020204020204" pitchFamily="34" charset="-122"/>
              <a:ea typeface="微软雅黑" panose="020B0503020204020204" pitchFamily="34" charset="-122"/>
            </a:rPr>
            <a:t>1</a:t>
          </a:r>
          <a:r>
            <a:rPr lang="en-US" altLang="zh-CN" sz="2000" b="0" kern="1200" dirty="0">
              <a:latin typeface="微软雅黑" panose="020B0503020204020204" pitchFamily="34" charset="-122"/>
              <a:ea typeface="微软雅黑" panose="020B0503020204020204" pitchFamily="34" charset="-122"/>
            </a:rPr>
            <a:t>))</a:t>
          </a:r>
          <a:r>
            <a:rPr lang="en-US" altLang="zh-CN" sz="2000" b="0" kern="1200" baseline="30000" dirty="0">
              <a:latin typeface="微软雅黑" panose="020B0503020204020204" pitchFamily="34" charset="-122"/>
              <a:ea typeface="微软雅黑" panose="020B0503020204020204" pitchFamily="34" charset="-122"/>
            </a:rPr>
            <a:t>*</a:t>
          </a:r>
          <a:r>
            <a:rPr lang="zh-CN" altLang="en-US" sz="2000" b="0" kern="1200" dirty="0">
              <a:latin typeface="微软雅黑" panose="020B0503020204020204" pitchFamily="34" charset="-122"/>
              <a:ea typeface="微软雅黑" panose="020B0503020204020204" pitchFamily="34" charset="-122"/>
            </a:rPr>
            <a:t>； </a:t>
          </a:r>
        </a:p>
        <a:p>
          <a:pPr marL="228600" lvl="1" indent="-228600" algn="l" defTabSz="889000">
            <a:lnSpc>
              <a:spcPct val="100000"/>
            </a:lnSpc>
            <a:spcBef>
              <a:spcPct val="0"/>
            </a:spcBef>
            <a:spcAft>
              <a:spcPts val="600"/>
            </a:spcAft>
            <a:buFont typeface="Arial" panose="020B0604020202020204" pitchFamily="34" charset="0"/>
            <a:buChar char="•"/>
          </a:pPr>
          <a:r>
            <a:rPr lang="zh-CN" altLang="en-US" sz="2000" b="0" kern="1200" dirty="0">
              <a:solidFill>
                <a:schemeClr val="accent2">
                  <a:lumMod val="75000"/>
                </a:schemeClr>
              </a:solidFill>
              <a:latin typeface="微软雅黑" panose="020B0503020204020204" pitchFamily="34" charset="-122"/>
              <a:ea typeface="微软雅黑" panose="020B0503020204020204" pitchFamily="34" charset="-122"/>
            </a:rPr>
            <a:t>仅由有限次使用上述三步骤而定义的表达式才是∑上的正规式，仅由这些正规式所表示的字集才是∑上的正规集</a:t>
          </a:r>
        </a:p>
      </dsp:txBody>
      <dsp:txXfrm>
        <a:off x="0" y="328325"/>
        <a:ext cx="7776864" cy="4630500"/>
      </dsp:txXfrm>
    </dsp:sp>
    <dsp:sp modelId="{A1DA51AC-D0DC-4712-AA07-5FBA2E08FE3B}">
      <dsp:nvSpPr>
        <dsp:cNvPr id="0" name=""/>
        <dsp:cNvSpPr/>
      </dsp:nvSpPr>
      <dsp:spPr>
        <a:xfrm>
          <a:off x="388843" y="9725"/>
          <a:ext cx="6992295" cy="5399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63" tIns="0" rIns="205763" bIns="0" numCol="1" spcCol="1270" anchor="ctr" anchorCtr="0">
          <a:noAutofit/>
        </a:bodyPr>
        <a:lstStyle/>
        <a:p>
          <a:pPr marL="0" lvl="0" indent="0" algn="l" defTabSz="666750">
            <a:lnSpc>
              <a:spcPct val="90000"/>
            </a:lnSpc>
            <a:spcBef>
              <a:spcPct val="0"/>
            </a:spcBef>
            <a:spcAft>
              <a:spcPct val="35000"/>
            </a:spcAft>
            <a:buNone/>
          </a:pPr>
          <a:endParaRPr lang="zh-CN" altLang="en-US" sz="1500" kern="1200" dirty="0"/>
        </a:p>
      </dsp:txBody>
      <dsp:txXfrm>
        <a:off x="415204" y="36086"/>
        <a:ext cx="6939573" cy="4872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04F8C-EBD0-4075-962C-91E90DABC37F}">
      <dsp:nvSpPr>
        <dsp:cNvPr id="0" name=""/>
        <dsp:cNvSpPr/>
      </dsp:nvSpPr>
      <dsp:spPr>
        <a:xfrm>
          <a:off x="552639" y="6005"/>
          <a:ext cx="1863517" cy="1391076"/>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80010" rIns="26670" bIns="26670"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a:latin typeface="微软雅黑" panose="020B0503020204020204" pitchFamily="34" charset="-122"/>
              <a:ea typeface="微软雅黑" panose="020B0503020204020204" pitchFamily="34" charset="-122"/>
            </a:rPr>
            <a:t>任意有限次的自重复连接</a:t>
          </a:r>
        </a:p>
      </dsp:txBody>
      <dsp:txXfrm>
        <a:off x="585234" y="38600"/>
        <a:ext cx="1798327" cy="1358481"/>
      </dsp:txXfrm>
    </dsp:sp>
    <dsp:sp modelId="{AF42D5C8-2F8F-49D8-8552-E3EE247CBB79}">
      <dsp:nvSpPr>
        <dsp:cNvPr id="0" name=""/>
        <dsp:cNvSpPr/>
      </dsp:nvSpPr>
      <dsp:spPr>
        <a:xfrm>
          <a:off x="552639" y="1397081"/>
          <a:ext cx="1863517" cy="59816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400" b="1" kern="1200" baseline="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itchFamily="18" charset="2"/>
            </a:rPr>
            <a:t> </a:t>
          </a: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itchFamily="18" charset="2"/>
            </a:rPr>
            <a:t> </a:t>
          </a: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闭包</a:t>
          </a:r>
        </a:p>
      </dsp:txBody>
      <dsp:txXfrm>
        <a:off x="552639" y="1397081"/>
        <a:ext cx="1312336" cy="598162"/>
      </dsp:txXfrm>
    </dsp:sp>
    <dsp:sp modelId="{76E5F771-0314-4D87-BA73-83CE0EF00DC2}">
      <dsp:nvSpPr>
        <dsp:cNvPr id="0" name=""/>
        <dsp:cNvSpPr/>
      </dsp:nvSpPr>
      <dsp:spPr>
        <a:xfrm>
          <a:off x="1917691" y="1492094"/>
          <a:ext cx="652231" cy="652231"/>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9C804F-8EB4-4B7C-B21A-5C57CEE46685}">
      <dsp:nvSpPr>
        <dsp:cNvPr id="0" name=""/>
        <dsp:cNvSpPr/>
      </dsp:nvSpPr>
      <dsp:spPr>
        <a:xfrm>
          <a:off x="2731508" y="6005"/>
          <a:ext cx="1863517" cy="1391076"/>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80010" rIns="26670" bIns="26670"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a:latin typeface="微软雅黑" panose="020B0503020204020204" pitchFamily="34" charset="-122"/>
              <a:ea typeface="微软雅黑" panose="020B0503020204020204" pitchFamily="34" charset="-122"/>
            </a:rPr>
            <a:t>符号连接，可省略</a:t>
          </a:r>
        </a:p>
      </dsp:txBody>
      <dsp:txXfrm>
        <a:off x="2764103" y="38600"/>
        <a:ext cx="1798327" cy="1358481"/>
      </dsp:txXfrm>
    </dsp:sp>
    <dsp:sp modelId="{5B21FA66-BFC0-468B-A163-8C6FE5ADC247}">
      <dsp:nvSpPr>
        <dsp:cNvPr id="0" name=""/>
        <dsp:cNvSpPr/>
      </dsp:nvSpPr>
      <dsp:spPr>
        <a:xfrm>
          <a:off x="2731508" y="1397081"/>
          <a:ext cx="1863517" cy="59816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kern="1200" baseline="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itchFamily="18" charset="2"/>
            </a:rPr>
            <a:t> </a:t>
          </a:r>
          <a:r>
            <a:rPr lang="zh-CN" altLang="en-US" sz="2400" b="1" kern="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itchFamily="18" charset="2"/>
            </a:rPr>
            <a:t> </a:t>
          </a:r>
          <a:r>
            <a:rPr lang="zh-CN" altLang="en-US" sz="2400" b="1" kern="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连接</a:t>
          </a:r>
          <a:endParaRPr lang="zh-CN" altLang="en-US" kern="1200" dirty="0">
            <a:latin typeface="微软雅黑" panose="020B0503020204020204" pitchFamily="34" charset="-122"/>
            <a:ea typeface="微软雅黑" panose="020B0503020204020204" pitchFamily="34" charset="-122"/>
          </a:endParaRPr>
        </a:p>
      </dsp:txBody>
      <dsp:txXfrm>
        <a:off x="2731508" y="1397081"/>
        <a:ext cx="1312336" cy="598162"/>
      </dsp:txXfrm>
    </dsp:sp>
    <dsp:sp modelId="{B3FEE070-4984-4AB5-A9D7-4171F6D47E4E}">
      <dsp:nvSpPr>
        <dsp:cNvPr id="0" name=""/>
        <dsp:cNvSpPr/>
      </dsp:nvSpPr>
      <dsp:spPr>
        <a:xfrm>
          <a:off x="4096560" y="1492094"/>
          <a:ext cx="652231" cy="652231"/>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33B57D-A845-494A-8C23-88262558872E}">
      <dsp:nvSpPr>
        <dsp:cNvPr id="0" name=""/>
        <dsp:cNvSpPr/>
      </dsp:nvSpPr>
      <dsp:spPr>
        <a:xfrm>
          <a:off x="4910377" y="6005"/>
          <a:ext cx="1863517" cy="1391076"/>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80010" rIns="26670" bIns="26670"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a:latin typeface="微软雅黑" panose="020B0503020204020204" pitchFamily="34" charset="-122"/>
              <a:ea typeface="微软雅黑" panose="020B0503020204020204" pitchFamily="34" charset="-122"/>
              <a:sym typeface="Symbol" pitchFamily="18" charset="2"/>
            </a:rPr>
            <a:t>也有使用“</a:t>
          </a:r>
          <a:r>
            <a:rPr lang="en-US" altLang="zh-CN" sz="2100" kern="1200" dirty="0">
              <a:latin typeface="微软雅黑" panose="020B0503020204020204" pitchFamily="34" charset="-122"/>
              <a:ea typeface="微软雅黑" panose="020B0503020204020204" pitchFamily="34" charset="-122"/>
              <a:sym typeface="Symbol" pitchFamily="18" charset="2"/>
            </a:rPr>
            <a:t>+”</a:t>
          </a:r>
          <a:r>
            <a:rPr lang="zh-CN" altLang="en-US" sz="2100" kern="1200" dirty="0">
              <a:latin typeface="微软雅黑" panose="020B0503020204020204" pitchFamily="34" charset="-122"/>
              <a:ea typeface="微软雅黑" panose="020B0503020204020204" pitchFamily="34" charset="-122"/>
              <a:sym typeface="Symbol" pitchFamily="18" charset="2"/>
            </a:rPr>
            <a:t>代替</a:t>
          </a:r>
          <a:r>
            <a:rPr lang="zh-CN" altLang="en-US" sz="2100" kern="1200" dirty="0">
              <a:latin typeface="微软雅黑" panose="020B0503020204020204" pitchFamily="34" charset="-122"/>
              <a:ea typeface="微软雅黑" panose="020B0503020204020204" pitchFamily="34" charset="-122"/>
            </a:rPr>
            <a:t>“</a:t>
          </a:r>
          <a:r>
            <a:rPr lang="zh-CN" altLang="en-US" sz="2100" kern="1200" dirty="0">
              <a:latin typeface="微软雅黑" panose="020B0503020204020204" pitchFamily="34" charset="-122"/>
              <a:ea typeface="微软雅黑" panose="020B0503020204020204" pitchFamily="34" charset="-122"/>
              <a:sym typeface="Symbol" pitchFamily="18" charset="2"/>
            </a:rPr>
            <a:t>”</a:t>
          </a:r>
          <a:r>
            <a:rPr lang="zh-CN" altLang="en-US" sz="2100" kern="1200" dirty="0">
              <a:latin typeface="微软雅黑" panose="020B0503020204020204" pitchFamily="34" charset="-122"/>
              <a:ea typeface="微软雅黑" panose="020B0503020204020204" pitchFamily="34" charset="-122"/>
            </a:rPr>
            <a:t> </a:t>
          </a:r>
          <a:endParaRPr lang="zh-CN" altLang="en-US" sz="2100" kern="1200" dirty="0"/>
        </a:p>
      </dsp:txBody>
      <dsp:txXfrm>
        <a:off x="4942972" y="38600"/>
        <a:ext cx="1798327" cy="1358481"/>
      </dsp:txXfrm>
    </dsp:sp>
    <dsp:sp modelId="{B2497CAE-29C9-440A-9A1A-F88FA6D4F49A}">
      <dsp:nvSpPr>
        <dsp:cNvPr id="0" name=""/>
        <dsp:cNvSpPr/>
      </dsp:nvSpPr>
      <dsp:spPr>
        <a:xfrm>
          <a:off x="4910377" y="1397081"/>
          <a:ext cx="1863517" cy="59816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0" rIns="36830" bIns="0" numCol="1" spcCol="1270" anchor="ctr" anchorCtr="0">
          <a:noAutofit/>
        </a:bodyPr>
        <a:lstStyle/>
        <a:p>
          <a:pPr marL="0" lvl="0" indent="0" algn="l" defTabSz="1289050">
            <a:lnSpc>
              <a:spcPct val="90000"/>
            </a:lnSpc>
            <a:spcBef>
              <a:spcPct val="0"/>
            </a:spcBef>
            <a:spcAft>
              <a:spcPct val="35000"/>
            </a:spcAft>
            <a:buNone/>
          </a:pPr>
          <a:r>
            <a:rPr lang="zh-CN" altLang="en-US" sz="29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itchFamily="18" charset="2"/>
            </a:rPr>
            <a:t> 或</a:t>
          </a:r>
          <a:endParaRPr lang="zh-CN" altLang="en-US" sz="2900" kern="1200" dirty="0">
            <a:latin typeface="微软雅黑" panose="020B0503020204020204" pitchFamily="34" charset="-122"/>
            <a:ea typeface="微软雅黑" panose="020B0503020204020204" pitchFamily="34" charset="-122"/>
          </a:endParaRPr>
        </a:p>
      </dsp:txBody>
      <dsp:txXfrm>
        <a:off x="4910377" y="1397081"/>
        <a:ext cx="1312336" cy="598162"/>
      </dsp:txXfrm>
    </dsp:sp>
    <dsp:sp modelId="{3DF247DD-5295-4B98-B24F-F46BFADABC61}">
      <dsp:nvSpPr>
        <dsp:cNvPr id="0" name=""/>
        <dsp:cNvSpPr/>
      </dsp:nvSpPr>
      <dsp:spPr>
        <a:xfrm>
          <a:off x="6275429" y="1492094"/>
          <a:ext cx="652231" cy="652231"/>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6B8F2A-619F-4A66-BEA0-396EDA19622B}">
      <dsp:nvSpPr>
        <dsp:cNvPr id="0" name=""/>
        <dsp:cNvSpPr/>
      </dsp:nvSpPr>
      <dsp:spPr>
        <a:xfrm>
          <a:off x="2731508" y="2467361"/>
          <a:ext cx="1863517" cy="1391076"/>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80010" rIns="26670" bIns="26670"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在不致混淆时，括号可省去</a:t>
          </a:r>
        </a:p>
      </dsp:txBody>
      <dsp:txXfrm>
        <a:off x="2764103" y="2499956"/>
        <a:ext cx="1798327" cy="1358481"/>
      </dsp:txXfrm>
    </dsp:sp>
    <dsp:sp modelId="{0E9104FC-9657-4282-8659-53BE989B0676}">
      <dsp:nvSpPr>
        <dsp:cNvPr id="0" name=""/>
        <dsp:cNvSpPr/>
      </dsp:nvSpPr>
      <dsp:spPr>
        <a:xfrm>
          <a:off x="2731508" y="3858438"/>
          <a:ext cx="1863517" cy="598162"/>
        </a:xfrm>
        <a:prstGeom prst="rect">
          <a:avLst/>
        </a:prstGeom>
        <a:solidFill>
          <a:srgbClr val="0F6FC6">
            <a:hueOff val="0"/>
            <a:satOff val="0"/>
            <a:lumOff val="0"/>
            <a:alphaOff val="0"/>
          </a:srgbClr>
        </a:solidFill>
        <a:ln w="15875" cap="flat" cmpd="sng" algn="ctr">
          <a:solidFill>
            <a:srgbClr val="0F6FC6">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括号</a:t>
          </a:r>
        </a:p>
      </dsp:txBody>
      <dsp:txXfrm>
        <a:off x="2731508" y="3858438"/>
        <a:ext cx="1312336" cy="598162"/>
      </dsp:txXfrm>
    </dsp:sp>
    <dsp:sp modelId="{C43A0292-844A-43C4-A806-E1EC3EBFD1FB}">
      <dsp:nvSpPr>
        <dsp:cNvPr id="0" name=""/>
        <dsp:cNvSpPr/>
      </dsp:nvSpPr>
      <dsp:spPr>
        <a:xfrm>
          <a:off x="4096560" y="3953450"/>
          <a:ext cx="652231" cy="652231"/>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7CAF1-BF34-4930-8955-775F2AC2AD33}">
      <dsp:nvSpPr>
        <dsp:cNvPr id="0" name=""/>
        <dsp:cNvSpPr/>
      </dsp:nvSpPr>
      <dsp:spPr>
        <a:xfrm>
          <a:off x="0" y="351278"/>
          <a:ext cx="7480300" cy="918225"/>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458216" rIns="580554" bIns="156464" numCol="1" spcCol="1270" anchor="t" anchorCtr="0">
          <a:noAutofit/>
        </a:bodyPr>
        <a:lstStyle/>
        <a:p>
          <a:pPr marL="228600" lvl="1" indent="-228600" algn="l" defTabSz="977900">
            <a:lnSpc>
              <a:spcPct val="90000"/>
            </a:lnSpc>
            <a:spcBef>
              <a:spcPct val="0"/>
            </a:spcBef>
            <a:spcAft>
              <a:spcPct val="15000"/>
            </a:spcAft>
            <a:buChar char="•"/>
          </a:pPr>
          <a:r>
            <a:rPr lang="en-US" altLang="zh-CN" sz="2200" b="1" kern="1200" dirty="0"/>
            <a:t>l(</a:t>
          </a:r>
          <a:r>
            <a:rPr lang="en-US" altLang="zh-CN" sz="2200" b="1" kern="1200" dirty="0" err="1"/>
            <a:t>l|d</a:t>
          </a:r>
          <a:r>
            <a:rPr lang="en-US" altLang="zh-CN" sz="2200" b="1" kern="1200" dirty="0"/>
            <a:t>)</a:t>
          </a:r>
          <a:r>
            <a:rPr lang="en-US" altLang="zh-CN" sz="2200" b="1" kern="1200" baseline="30000" dirty="0"/>
            <a:t>*</a:t>
          </a:r>
          <a:endParaRPr lang="zh-CN" altLang="en-US" sz="2200" b="1" kern="1200" baseline="30000" dirty="0"/>
        </a:p>
      </dsp:txBody>
      <dsp:txXfrm>
        <a:off x="0" y="351278"/>
        <a:ext cx="7480300" cy="918225"/>
      </dsp:txXfrm>
    </dsp:sp>
    <dsp:sp modelId="{1E532544-8009-42B8-88CB-071B75F88EA8}">
      <dsp:nvSpPr>
        <dsp:cNvPr id="0" name=""/>
        <dsp:cNvSpPr/>
      </dsp:nvSpPr>
      <dsp:spPr>
        <a:xfrm>
          <a:off x="374015" y="26558"/>
          <a:ext cx="5236210" cy="649440"/>
        </a:xfrm>
        <a:prstGeom prst="roundRect">
          <a:avLst/>
        </a:prstGeom>
        <a:solidFill>
          <a:srgbClr val="009DD9">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977900">
            <a:lnSpc>
              <a:spcPct val="90000"/>
            </a:lnSpc>
            <a:spcBef>
              <a:spcPct val="0"/>
            </a:spcBef>
            <a:spcAft>
              <a:spcPct val="35000"/>
            </a:spcAft>
            <a:buNone/>
          </a:pPr>
          <a:r>
            <a:rPr lang="zh-CN" altLang="en-US" sz="2200" b="1" kern="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标识符</a:t>
          </a:r>
        </a:p>
      </dsp:txBody>
      <dsp:txXfrm>
        <a:off x="405718" y="58261"/>
        <a:ext cx="5172804" cy="586034"/>
      </dsp:txXfrm>
    </dsp:sp>
    <dsp:sp modelId="{AF4FB7E4-969D-427C-965E-AC6CC818A76A}">
      <dsp:nvSpPr>
        <dsp:cNvPr id="0" name=""/>
        <dsp:cNvSpPr/>
      </dsp:nvSpPr>
      <dsp:spPr>
        <a:xfrm>
          <a:off x="0" y="1713023"/>
          <a:ext cx="7480300" cy="918225"/>
        </a:xfrm>
        <a:prstGeom prst="rect">
          <a:avLst/>
        </a:prstGeom>
        <a:solidFill>
          <a:schemeClr val="lt1">
            <a:alpha val="90000"/>
            <a:hueOff val="0"/>
            <a:satOff val="0"/>
            <a:lumOff val="0"/>
            <a:alphaOff val="0"/>
          </a:schemeClr>
        </a:solidFill>
        <a:ln w="15875" cap="flat" cmpd="sng" algn="ctr">
          <a:solidFill>
            <a:schemeClr val="accent2">
              <a:hueOff val="-419062"/>
              <a:satOff val="-4829"/>
              <a:lumOff val="10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458216" rIns="580554" bIns="156464" numCol="1" spcCol="1270" anchor="t" anchorCtr="0">
          <a:noAutofit/>
        </a:bodyPr>
        <a:lstStyle/>
        <a:p>
          <a:pPr marL="228600" lvl="1" indent="-228600" algn="l" defTabSz="977900">
            <a:lnSpc>
              <a:spcPct val="90000"/>
            </a:lnSpc>
            <a:spcBef>
              <a:spcPct val="0"/>
            </a:spcBef>
            <a:spcAft>
              <a:spcPct val="15000"/>
            </a:spcAft>
            <a:buChar char="•"/>
          </a:pPr>
          <a:r>
            <a:rPr lang="en-US" altLang="zh-CN" sz="2200" b="1" kern="1200" dirty="0"/>
            <a:t>dd</a:t>
          </a:r>
          <a:r>
            <a:rPr lang="en-US" altLang="zh-CN" sz="2200" b="1" kern="1200" baseline="30000" dirty="0"/>
            <a:t>*</a:t>
          </a:r>
          <a:endParaRPr lang="zh-CN" altLang="en-US" sz="2200" b="1" kern="1200" baseline="30000" dirty="0"/>
        </a:p>
      </dsp:txBody>
      <dsp:txXfrm>
        <a:off x="0" y="1713023"/>
        <a:ext cx="7480300" cy="918225"/>
      </dsp:txXfrm>
    </dsp:sp>
    <dsp:sp modelId="{BB1D7806-8A49-4325-8E2A-881108FC4326}">
      <dsp:nvSpPr>
        <dsp:cNvPr id="0" name=""/>
        <dsp:cNvSpPr/>
      </dsp:nvSpPr>
      <dsp:spPr>
        <a:xfrm>
          <a:off x="374015" y="1388303"/>
          <a:ext cx="5236210" cy="649440"/>
        </a:xfrm>
        <a:prstGeom prst="roundRect">
          <a:avLst/>
        </a:prstGeom>
        <a:solidFill>
          <a:schemeClr val="accent2">
            <a:hueOff val="-419062"/>
            <a:satOff val="-4829"/>
            <a:lumOff val="107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977900">
            <a:lnSpc>
              <a:spcPct val="90000"/>
            </a:lnSpc>
            <a:spcBef>
              <a:spcPct val="0"/>
            </a:spcBef>
            <a:spcAft>
              <a:spcPct val="35000"/>
            </a:spcAft>
            <a:buNone/>
          </a:pPr>
          <a:r>
            <a:rPr lang="zh-CN" altLang="en-US" sz="2200" b="1" kern="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无符号整数</a:t>
          </a:r>
        </a:p>
      </dsp:txBody>
      <dsp:txXfrm>
        <a:off x="405718" y="1420006"/>
        <a:ext cx="5172804" cy="586034"/>
      </dsp:txXfrm>
    </dsp:sp>
    <dsp:sp modelId="{96815E34-FB79-4FE7-ADC9-8379C72375AB}">
      <dsp:nvSpPr>
        <dsp:cNvPr id="0" name=""/>
        <dsp:cNvSpPr/>
      </dsp:nvSpPr>
      <dsp:spPr>
        <a:xfrm>
          <a:off x="0" y="3074768"/>
          <a:ext cx="7480300" cy="952875"/>
        </a:xfrm>
        <a:prstGeom prst="rect">
          <a:avLst/>
        </a:prstGeom>
        <a:solidFill>
          <a:schemeClr val="lt1">
            <a:alpha val="90000"/>
            <a:hueOff val="0"/>
            <a:satOff val="0"/>
            <a:lumOff val="0"/>
            <a:alphaOff val="0"/>
          </a:schemeClr>
        </a:solidFill>
        <a:ln w="15875" cap="flat" cmpd="sng" algn="ctr">
          <a:solidFill>
            <a:schemeClr val="accent2">
              <a:hueOff val="-838123"/>
              <a:satOff val="-9658"/>
              <a:lumOff val="21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458216" rIns="580554" bIns="156464" numCol="1" spcCol="1270" anchor="t" anchorCtr="0">
          <a:noAutofit/>
        </a:bodyPr>
        <a:lstStyle/>
        <a:p>
          <a:pPr marL="228600" lvl="1" indent="-228600" algn="l" defTabSz="977900">
            <a:lnSpc>
              <a:spcPct val="90000"/>
            </a:lnSpc>
            <a:spcBef>
              <a:spcPct val="0"/>
            </a:spcBef>
            <a:spcAft>
              <a:spcPct val="15000"/>
            </a:spcAft>
            <a:buChar char="•"/>
          </a:pPr>
          <a:r>
            <a:rPr lang="en-US" altLang="zh-CN" sz="2200" b="1" kern="1200" dirty="0">
              <a:sym typeface="Symbol" pitchFamily="18" charset="2"/>
            </a:rPr>
            <a:t>d</a:t>
          </a:r>
          <a:r>
            <a:rPr lang="en-US" altLang="zh-CN" sz="2200" b="1" kern="1200" baseline="30000" dirty="0">
              <a:sym typeface="Symbol" pitchFamily="18" charset="2"/>
            </a:rPr>
            <a:t></a:t>
          </a:r>
          <a:r>
            <a:rPr lang="en-US" altLang="zh-CN" sz="2200" b="1" kern="1200" dirty="0">
              <a:sym typeface="Symbol" pitchFamily="18" charset="2"/>
            </a:rPr>
            <a:t>(.dd</a:t>
          </a:r>
          <a:r>
            <a:rPr lang="en-US" altLang="zh-CN" sz="2200" b="1" kern="1200" baseline="30000" dirty="0">
              <a:sym typeface="Symbol" pitchFamily="18" charset="2"/>
            </a:rPr>
            <a:t></a:t>
          </a:r>
          <a:r>
            <a:rPr lang="en-US" altLang="zh-CN" sz="2200" b="1" kern="1200" dirty="0">
              <a:sym typeface="Symbol" pitchFamily="18" charset="2"/>
            </a:rPr>
            <a:t>|)(e(+|-|)dd</a:t>
          </a:r>
          <a:r>
            <a:rPr lang="en-US" altLang="zh-CN" sz="2200" b="1" kern="1200" baseline="30000" dirty="0">
              <a:sym typeface="Symbol" pitchFamily="18" charset="2"/>
            </a:rPr>
            <a:t> </a:t>
          </a:r>
          <a:r>
            <a:rPr lang="en-US" altLang="zh-CN" sz="2200" b="1" kern="1200" dirty="0">
              <a:sym typeface="Symbol" pitchFamily="18" charset="2"/>
            </a:rPr>
            <a:t>|  )</a:t>
          </a:r>
          <a:endParaRPr lang="zh-CN" altLang="en-US" sz="2200" b="1" kern="1200" dirty="0"/>
        </a:p>
      </dsp:txBody>
      <dsp:txXfrm>
        <a:off x="0" y="3074768"/>
        <a:ext cx="7480300" cy="952875"/>
      </dsp:txXfrm>
    </dsp:sp>
    <dsp:sp modelId="{6B92D378-7DE9-478F-A256-BFC2607E37E8}">
      <dsp:nvSpPr>
        <dsp:cNvPr id="0" name=""/>
        <dsp:cNvSpPr/>
      </dsp:nvSpPr>
      <dsp:spPr>
        <a:xfrm>
          <a:off x="374015" y="2750048"/>
          <a:ext cx="5236210" cy="649440"/>
        </a:xfrm>
        <a:prstGeom prst="roundRect">
          <a:avLst/>
        </a:prstGeom>
        <a:solidFill>
          <a:schemeClr val="accent2">
            <a:hueOff val="-838123"/>
            <a:satOff val="-9658"/>
            <a:lumOff val="21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977900">
            <a:lnSpc>
              <a:spcPct val="90000"/>
            </a:lnSpc>
            <a:spcBef>
              <a:spcPct val="0"/>
            </a:spcBef>
            <a:spcAft>
              <a:spcPct val="35000"/>
            </a:spcAft>
            <a:buNone/>
          </a:pPr>
          <a:r>
            <a:rPr lang="zh-CN" altLang="en-US" sz="2200" b="1" kern="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无符号实数</a:t>
          </a:r>
          <a:endParaRPr lang="zh-CN" altLang="en-US" sz="2200" b="1" kern="1200" dirty="0">
            <a:effectLst>
              <a:outerShdw blurRad="38100" dist="38100" dir="2700000" algn="tl">
                <a:srgbClr val="000000">
                  <a:alpha val="43137"/>
                </a:srgbClr>
              </a:outerShdw>
            </a:effectLst>
          </a:endParaRPr>
        </a:p>
      </dsp:txBody>
      <dsp:txXfrm>
        <a:off x="405718" y="2781751"/>
        <a:ext cx="5172804"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solidFill>
                  <a:schemeClr val="tx1"/>
                </a:solidFill>
                <a:ea typeface="宋体"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solidFill>
                  <a:schemeClr val="tx1"/>
                </a:solidFill>
                <a:ea typeface="宋体" pitchFamily="2" charset="-122"/>
              </a:defRPr>
            </a:lvl1pPr>
          </a:lstStyle>
          <a:p>
            <a:pPr>
              <a:defRPr/>
            </a:pPr>
            <a:fld id="{D99D54FD-B7D3-4025-B1D5-E812FB217F5E}" type="slidenum">
              <a:rPr lang="en-US" altLang="zh-CN"/>
              <a:pPr>
                <a:defRPr/>
              </a:pPr>
              <a:t>‹#›</a:t>
            </a:fld>
            <a:endParaRPr lang="en-US" altLang="zh-CN"/>
          </a:p>
        </p:txBody>
      </p:sp>
    </p:spTree>
    <p:extLst>
      <p:ext uri="{BB962C8B-B14F-4D97-AF65-F5344CB8AC3E}">
        <p14:creationId xmlns:p14="http://schemas.microsoft.com/office/powerpoint/2010/main" val="4193646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solidFill>
                  <a:schemeClr val="tx1"/>
                </a:solidFill>
                <a:ea typeface="宋体" pitchFamily="2"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solidFill>
                  <a:schemeClr val="tx1"/>
                </a:solidFill>
                <a:ea typeface="宋体" pitchFamily="2" charset="-122"/>
              </a:defRPr>
            </a:lvl1pPr>
          </a:lstStyle>
          <a:p>
            <a:pPr>
              <a:defRPr/>
            </a:pPr>
            <a:fld id="{0635E971-1AC8-4139-B3D0-EACB32B47F26}" type="slidenum">
              <a:rPr lang="en-US" altLang="zh-CN"/>
              <a:pPr>
                <a:defRPr/>
              </a:pPr>
              <a:t>‹#›</a:t>
            </a:fld>
            <a:endParaRPr lang="en-US" altLang="zh-CN"/>
          </a:p>
        </p:txBody>
      </p:sp>
    </p:spTree>
    <p:extLst>
      <p:ext uri="{BB962C8B-B14F-4D97-AF65-F5344CB8AC3E}">
        <p14:creationId xmlns:p14="http://schemas.microsoft.com/office/powerpoint/2010/main" val="41122574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CLHXeZm0Wp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lumin.tech/articles/automata-theory-basics/"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www.bilibili.com/video/BV1gQ4y1K7ur/?spm_id_from=333.788.recommend_more_video.13&amp;vd_source=e818c18ae3cb765f1c271083ae4c9518" TargetMode="External"/><Relationship Id="rId4" Type="http://schemas.openxmlformats.org/officeDocument/2006/relationships/hyperlink" Target="https://www.bilibili.com/video/BV1Be4y1D7kN/?spm_id_from=333.337.search-card.all.click&amp;vd_source=e818c18ae3cb765f1c271083ae4c9518"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(19) Natural Language Processing History Briefly – YouTube</a:t>
            </a:r>
            <a:r>
              <a:rPr lang="en-US" altLang="zh-CN" dirty="0"/>
              <a:t>   </a:t>
            </a:r>
            <a:r>
              <a:rPr lang="zh-CN" altLang="en-US" dirty="0"/>
              <a:t>自然语言处理的简短历史</a:t>
            </a:r>
          </a:p>
        </p:txBody>
      </p:sp>
      <p:sp>
        <p:nvSpPr>
          <p:cNvPr id="4" name="灯片编号占位符 3"/>
          <p:cNvSpPr>
            <a:spLocks noGrp="1"/>
          </p:cNvSpPr>
          <p:nvPr>
            <p:ph type="sldNum" sz="quarter" idx="5"/>
          </p:nvPr>
        </p:nvSpPr>
        <p:spPr/>
        <p:txBody>
          <a:bodyPr/>
          <a:lstStyle/>
          <a:p>
            <a:pPr>
              <a:defRPr/>
            </a:pPr>
            <a:fld id="{0635E971-1AC8-4139-B3D0-EACB32B47F26}" type="slidenum">
              <a:rPr lang="en-US" altLang="zh-CN" smtClean="0"/>
              <a:pPr>
                <a:defRPr/>
              </a:pPr>
              <a:t>1</a:t>
            </a:fld>
            <a:endParaRPr lang="en-US" altLang="zh-CN"/>
          </a:p>
        </p:txBody>
      </p:sp>
    </p:spTree>
    <p:extLst>
      <p:ext uri="{BB962C8B-B14F-4D97-AF65-F5344CB8AC3E}">
        <p14:creationId xmlns:p14="http://schemas.microsoft.com/office/powerpoint/2010/main" val="4051531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635E971-1AC8-4139-B3D0-EACB32B47F26}" type="slidenum">
              <a:rPr lang="en-US" altLang="zh-CN" smtClean="0"/>
              <a:pPr>
                <a:defRPr/>
              </a:pPr>
              <a:t>16</a:t>
            </a:fld>
            <a:endParaRPr lang="en-US" altLang="zh-CN"/>
          </a:p>
        </p:txBody>
      </p:sp>
    </p:spTree>
    <p:extLst>
      <p:ext uri="{BB962C8B-B14F-4D97-AF65-F5344CB8AC3E}">
        <p14:creationId xmlns:p14="http://schemas.microsoft.com/office/powerpoint/2010/main" val="1064334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hlinkClick r:id="rId3"/>
              </a:rPr>
              <a:t>自动机理论 </a:t>
            </a:r>
            <a:r>
              <a:rPr lang="en-US" altLang="zh-CN" dirty="0">
                <a:hlinkClick r:id="rId3"/>
              </a:rPr>
              <a:t>(Automata Theory) </a:t>
            </a:r>
            <a:r>
              <a:rPr lang="zh-CN" altLang="en-US" dirty="0">
                <a:hlinkClick r:id="rId3"/>
              </a:rPr>
              <a:t>基础 </a:t>
            </a:r>
            <a:r>
              <a:rPr lang="en-US" altLang="zh-CN" dirty="0">
                <a:hlinkClick r:id="rId3"/>
              </a:rPr>
              <a:t>// </a:t>
            </a:r>
            <a:r>
              <a:rPr lang="zh-CN" altLang="en-US" dirty="0">
                <a:hlinkClick r:id="rId3"/>
              </a:rPr>
              <a:t>圆方 </a:t>
            </a:r>
            <a:r>
              <a:rPr lang="en-US" altLang="zh-CN" dirty="0">
                <a:hlinkClick r:id="rId3"/>
              </a:rPr>
              <a:t>(</a:t>
            </a:r>
            <a:r>
              <a:rPr lang="en-US" altLang="zh-CN" dirty="0" err="1">
                <a:hlinkClick r:id="rId3"/>
              </a:rPr>
              <a:t>lumin.tech</a:t>
            </a:r>
            <a:r>
              <a:rPr lang="en-US" altLang="zh-CN" dirty="0">
                <a:hlinkClick r:id="rId3"/>
              </a:rPr>
              <a:t>)</a:t>
            </a:r>
            <a:endParaRPr lang="en-US" altLang="zh-CN" dirty="0"/>
          </a:p>
          <a:p>
            <a:endParaRPr lang="en-US" altLang="zh-CN" dirty="0"/>
          </a:p>
          <a:p>
            <a:r>
              <a:rPr lang="zh-CN" altLang="en-US" dirty="0">
                <a:hlinkClick r:id="rId4"/>
              </a:rPr>
              <a:t>你不知道的图灵机</a:t>
            </a:r>
            <a:r>
              <a:rPr lang="en-US" altLang="zh-CN" dirty="0">
                <a:hlinkClick r:id="rId4"/>
              </a:rPr>
              <a:t>_</a:t>
            </a:r>
            <a:r>
              <a:rPr lang="zh-CN" altLang="en-US" dirty="0">
                <a:hlinkClick r:id="rId4"/>
              </a:rPr>
              <a:t>哔哩哔哩</a:t>
            </a:r>
            <a:r>
              <a:rPr lang="en-US" altLang="zh-CN" dirty="0">
                <a:hlinkClick r:id="rId4"/>
              </a:rPr>
              <a:t>_</a:t>
            </a:r>
            <a:r>
              <a:rPr lang="en-US" altLang="zh-CN" dirty="0" err="1">
                <a:hlinkClick r:id="rId4"/>
              </a:rPr>
              <a:t>bilibili</a:t>
            </a:r>
            <a:r>
              <a:rPr lang="en-US" altLang="zh-CN" dirty="0"/>
              <a:t>  </a:t>
            </a:r>
            <a:r>
              <a:rPr lang="zh-CN" altLang="en-US" dirty="0"/>
              <a:t>图灵机说明，有转换图，说明加法的例子</a:t>
            </a:r>
            <a:endParaRPr lang="en-US" altLang="zh-CN" dirty="0"/>
          </a:p>
          <a:p>
            <a:endParaRPr lang="en-US" altLang="zh-CN" dirty="0"/>
          </a:p>
          <a:p>
            <a:r>
              <a:rPr lang="zh-CN" altLang="en-US" dirty="0">
                <a:hlinkClick r:id="rId5"/>
              </a:rPr>
              <a:t>图灵机演示</a:t>
            </a:r>
            <a:r>
              <a:rPr lang="en-US" altLang="zh-CN" dirty="0">
                <a:hlinkClick r:id="rId5"/>
              </a:rPr>
              <a:t>_</a:t>
            </a:r>
            <a:r>
              <a:rPr lang="zh-CN" altLang="en-US" dirty="0">
                <a:hlinkClick r:id="rId5"/>
              </a:rPr>
              <a:t>哔哩哔哩</a:t>
            </a:r>
            <a:r>
              <a:rPr lang="en-US" altLang="zh-CN" dirty="0">
                <a:hlinkClick r:id="rId5"/>
              </a:rPr>
              <a:t>_</a:t>
            </a:r>
            <a:r>
              <a:rPr lang="en-US" altLang="zh-CN" dirty="0" err="1">
                <a:hlinkClick r:id="rId5"/>
              </a:rPr>
              <a:t>bilibili</a:t>
            </a:r>
            <a:r>
              <a:rPr lang="en-US" altLang="zh-CN" dirty="0"/>
              <a:t>  </a:t>
            </a:r>
            <a:r>
              <a:rPr lang="zh-CN" altLang="en-US" dirty="0"/>
              <a:t>真实的图灵机，设计了减法</a:t>
            </a:r>
          </a:p>
        </p:txBody>
      </p:sp>
      <p:sp>
        <p:nvSpPr>
          <p:cNvPr id="4" name="灯片编号占位符 3"/>
          <p:cNvSpPr>
            <a:spLocks noGrp="1"/>
          </p:cNvSpPr>
          <p:nvPr>
            <p:ph type="sldNum" sz="quarter" idx="5"/>
          </p:nvPr>
        </p:nvSpPr>
        <p:spPr/>
        <p:txBody>
          <a:bodyPr/>
          <a:lstStyle/>
          <a:p>
            <a:pPr>
              <a:defRPr/>
            </a:pPr>
            <a:fld id="{0635E971-1AC8-4139-B3D0-EACB32B47F26}" type="slidenum">
              <a:rPr lang="en-US" altLang="zh-CN" smtClean="0"/>
              <a:pPr>
                <a:defRPr/>
              </a:pPr>
              <a:t>24</a:t>
            </a:fld>
            <a:endParaRPr lang="en-US" altLang="zh-CN"/>
          </a:p>
        </p:txBody>
      </p:sp>
    </p:spTree>
    <p:extLst>
      <p:ext uri="{BB962C8B-B14F-4D97-AF65-F5344CB8AC3E}">
        <p14:creationId xmlns:p14="http://schemas.microsoft.com/office/powerpoint/2010/main" val="3613663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635E971-1AC8-4139-B3D0-EACB32B47F26}" type="slidenum">
              <a:rPr lang="en-US" altLang="zh-CN" smtClean="0"/>
              <a:pPr>
                <a:defRPr/>
              </a:pPr>
              <a:t>25</a:t>
            </a:fld>
            <a:endParaRPr lang="en-US" altLang="zh-CN"/>
          </a:p>
        </p:txBody>
      </p:sp>
    </p:spTree>
    <p:extLst>
      <p:ext uri="{BB962C8B-B14F-4D97-AF65-F5344CB8AC3E}">
        <p14:creationId xmlns:p14="http://schemas.microsoft.com/office/powerpoint/2010/main" val="4108067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32B1540-C936-44F9-B972-0304405493E6}" type="slidenum">
              <a:rPr lang="en-US" altLang="zh-CN" smtClean="0">
                <a:ea typeface="宋体" charset="-122"/>
              </a:rPr>
              <a:pPr/>
              <a:t>50</a:t>
            </a:fld>
            <a:endParaRPr lang="en-US" altLang="zh-CN">
              <a:ea typeface="宋体" charset="-122"/>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596118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635E971-1AC8-4139-B3D0-EACB32B47F26}" type="slidenum">
              <a:rPr lang="en-US" altLang="zh-CN" smtClean="0"/>
              <a:pPr>
                <a:defRPr/>
              </a:pPr>
              <a:t>63</a:t>
            </a:fld>
            <a:endParaRPr lang="en-US" altLang="zh-CN"/>
          </a:p>
        </p:txBody>
      </p:sp>
    </p:spTree>
    <p:extLst>
      <p:ext uri="{BB962C8B-B14F-4D97-AF65-F5344CB8AC3E}">
        <p14:creationId xmlns:p14="http://schemas.microsoft.com/office/powerpoint/2010/main" val="2526956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1">
          <a:gsLst>
            <a:gs pos="0">
              <a:srgbClr val="6DC0FF"/>
            </a:gs>
            <a:gs pos="33000">
              <a:srgbClr val="6DC0FF"/>
            </a:gs>
            <a:gs pos="100000">
              <a:srgbClr val="0070C0"/>
            </a:gs>
          </a:gsLst>
          <a:lin ang="5400000" scaled="0"/>
        </a:gradFill>
        <a:effectLst/>
      </p:bgPr>
    </p:bg>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Autofit/>
          </a:bodyPr>
          <a:lstStyle>
            <a:lvl1pPr>
              <a:defRPr sz="4400"/>
            </a:lvl1pPr>
          </a:lstStyle>
          <a:p>
            <a:r>
              <a:rPr lang="zh-CN" altLang="en-US"/>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zh-CN" altLang="en-US"/>
              <a:t>华北电力大学 控制与计算机工程学院 王红制作</a:t>
            </a:r>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87D7A59-36E2-48B9-B146-C1E59501F63F}"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44"/>
          <p:cNvSpPr>
            <a:spLocks/>
          </p:cNvSpPr>
          <p:nvPr/>
        </p:nvSpPr>
        <p:spPr bwMode="auto">
          <a:xfrm>
            <a:off x="1582738" y="1196975"/>
            <a:ext cx="7296150" cy="4603750"/>
          </a:xfrm>
          <a:custGeom>
            <a:avLst/>
            <a:gdLst/>
            <a:ahLst/>
            <a:cxnLst>
              <a:cxn ang="0">
                <a:pos x="0" y="665"/>
              </a:cxn>
              <a:cxn ang="0">
                <a:pos x="4596" y="0"/>
              </a:cxn>
              <a:cxn ang="0">
                <a:pos x="1092" y="2900"/>
              </a:cxn>
              <a:cxn ang="0">
                <a:pos x="0" y="665"/>
              </a:cxn>
            </a:cxnLst>
            <a:rect l="0" t="0" r="r" b="b"/>
            <a:pathLst>
              <a:path w="4596" h="2900">
                <a:moveTo>
                  <a:pt x="0" y="665"/>
                </a:moveTo>
                <a:lnTo>
                  <a:pt x="4596" y="0"/>
                </a:lnTo>
                <a:lnTo>
                  <a:pt x="1092" y="2900"/>
                </a:lnTo>
                <a:lnTo>
                  <a:pt x="0" y="665"/>
                </a:lnTo>
                <a:close/>
              </a:path>
            </a:pathLst>
          </a:custGeom>
          <a:solidFill>
            <a:schemeClr val="accent1">
              <a:lumMod val="20000"/>
              <a:lumOff val="80000"/>
              <a:alpha val="50000"/>
            </a:schemeClr>
          </a:solidFill>
          <a:ln w="9525">
            <a:noFill/>
            <a:round/>
            <a:headEnd/>
            <a:tailEnd/>
          </a:ln>
          <a:effectLst/>
        </p:spPr>
        <p:txBody>
          <a:bodyPr/>
          <a:lstStyle/>
          <a:p>
            <a:pPr>
              <a:defRPr/>
            </a:pPr>
            <a:endParaRPr lang="zh-CN" altLang="en-US"/>
          </a:p>
        </p:txBody>
      </p:sp>
      <p:sp>
        <p:nvSpPr>
          <p:cNvPr id="74" name="Freeform 42"/>
          <p:cNvSpPr>
            <a:spLocks/>
          </p:cNvSpPr>
          <p:nvPr/>
        </p:nvSpPr>
        <p:spPr bwMode="auto">
          <a:xfrm>
            <a:off x="1392238" y="1228725"/>
            <a:ext cx="7505700" cy="5322888"/>
          </a:xfrm>
          <a:custGeom>
            <a:avLst/>
            <a:gdLst/>
            <a:ahLst/>
            <a:cxnLst>
              <a:cxn ang="0">
                <a:pos x="0" y="1427"/>
              </a:cxn>
              <a:cxn ang="0">
                <a:pos x="4728" y="0"/>
              </a:cxn>
              <a:cxn ang="0">
                <a:pos x="2201" y="3353"/>
              </a:cxn>
              <a:cxn ang="0">
                <a:pos x="0" y="1427"/>
              </a:cxn>
            </a:cxnLst>
            <a:rect l="0" t="0" r="r" b="b"/>
            <a:pathLst>
              <a:path w="4728" h="3353">
                <a:moveTo>
                  <a:pt x="0" y="1427"/>
                </a:moveTo>
                <a:lnTo>
                  <a:pt x="4728" y="0"/>
                </a:lnTo>
                <a:lnTo>
                  <a:pt x="2201" y="3353"/>
                </a:lnTo>
                <a:lnTo>
                  <a:pt x="0" y="1427"/>
                </a:lnTo>
                <a:close/>
              </a:path>
            </a:pathLst>
          </a:custGeom>
          <a:solidFill>
            <a:srgbClr val="92D050">
              <a:alpha val="50000"/>
            </a:srgbClr>
          </a:solidFill>
          <a:ln w="9525">
            <a:noFill/>
            <a:round/>
            <a:headEnd/>
            <a:tailEnd/>
          </a:ln>
          <a:effectLst/>
        </p:spPr>
        <p:txBody>
          <a:bodyPr/>
          <a:lstStyle/>
          <a:p>
            <a:pPr>
              <a:defRPr/>
            </a:pPr>
            <a:endParaRPr lang="zh-CN" altLang="en-US"/>
          </a:p>
        </p:txBody>
      </p:sp>
      <p:sp>
        <p:nvSpPr>
          <p:cNvPr id="91" name="Rectangle 35"/>
          <p:cNvSpPr>
            <a:spLocks noChangeArrowheads="1"/>
          </p:cNvSpPr>
          <p:nvPr/>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
        <p:nvSpPr>
          <p:cNvPr id="92" name="Freeform 43"/>
          <p:cNvSpPr>
            <a:spLocks/>
          </p:cNvSpPr>
          <p:nvPr/>
        </p:nvSpPr>
        <p:spPr bwMode="auto">
          <a:xfrm>
            <a:off x="1570038" y="1255713"/>
            <a:ext cx="7300912" cy="4625975"/>
          </a:xfrm>
          <a:custGeom>
            <a:avLst/>
            <a:gdLst/>
            <a:ahLst/>
            <a:cxnLst>
              <a:cxn ang="0">
                <a:pos x="0" y="2106"/>
              </a:cxn>
              <a:cxn ang="0">
                <a:pos x="4599" y="0"/>
              </a:cxn>
              <a:cxn ang="0">
                <a:pos x="2751" y="2914"/>
              </a:cxn>
              <a:cxn ang="0">
                <a:pos x="0" y="2106"/>
              </a:cxn>
            </a:cxnLst>
            <a:rect l="0" t="0" r="r" b="b"/>
            <a:pathLst>
              <a:path w="4599" h="2914">
                <a:moveTo>
                  <a:pt x="0" y="2106"/>
                </a:moveTo>
                <a:lnTo>
                  <a:pt x="4599" y="0"/>
                </a:lnTo>
                <a:lnTo>
                  <a:pt x="2751" y="2914"/>
                </a:lnTo>
                <a:lnTo>
                  <a:pt x="0" y="2106"/>
                </a:lnTo>
                <a:close/>
              </a:path>
            </a:pathLst>
          </a:custGeom>
          <a:solidFill>
            <a:srgbClr val="0070C0">
              <a:alpha val="50000"/>
            </a:srgbClr>
          </a:solidFill>
          <a:ln w="9525">
            <a:noFill/>
            <a:round/>
            <a:headEnd/>
            <a:tailEnd/>
          </a:ln>
          <a:effectLst/>
        </p:spPr>
        <p:txBody>
          <a:bodyPr/>
          <a:lstStyle/>
          <a:p>
            <a:pPr>
              <a:defRPr/>
            </a:pPr>
            <a:endParaRPr lang="zh-CN" altLang="en-US"/>
          </a:p>
        </p:txBody>
      </p:sp>
      <p:sp>
        <p:nvSpPr>
          <p:cNvPr id="80" name="Freeform 44"/>
          <p:cNvSpPr>
            <a:spLocks/>
          </p:cNvSpPr>
          <p:nvPr userDrawn="1"/>
        </p:nvSpPr>
        <p:spPr bwMode="auto">
          <a:xfrm>
            <a:off x="1582738" y="1196975"/>
            <a:ext cx="7296150" cy="4603750"/>
          </a:xfrm>
          <a:custGeom>
            <a:avLst/>
            <a:gdLst/>
            <a:ahLst/>
            <a:cxnLst>
              <a:cxn ang="0">
                <a:pos x="0" y="665"/>
              </a:cxn>
              <a:cxn ang="0">
                <a:pos x="4596" y="0"/>
              </a:cxn>
              <a:cxn ang="0">
                <a:pos x="1092" y="2900"/>
              </a:cxn>
              <a:cxn ang="0">
                <a:pos x="0" y="665"/>
              </a:cxn>
            </a:cxnLst>
            <a:rect l="0" t="0" r="r" b="b"/>
            <a:pathLst>
              <a:path w="4596" h="2900">
                <a:moveTo>
                  <a:pt x="0" y="665"/>
                </a:moveTo>
                <a:lnTo>
                  <a:pt x="4596" y="0"/>
                </a:lnTo>
                <a:lnTo>
                  <a:pt x="1092" y="2900"/>
                </a:lnTo>
                <a:lnTo>
                  <a:pt x="0" y="665"/>
                </a:lnTo>
                <a:close/>
              </a:path>
            </a:pathLst>
          </a:custGeom>
          <a:solidFill>
            <a:schemeClr val="accent1">
              <a:lumMod val="20000"/>
              <a:lumOff val="80000"/>
              <a:alpha val="50000"/>
            </a:schemeClr>
          </a:solidFill>
          <a:ln w="9525">
            <a:noFill/>
            <a:round/>
            <a:headEnd/>
            <a:tailEnd/>
          </a:ln>
          <a:effectLst/>
        </p:spPr>
        <p:txBody>
          <a:bodyPr/>
          <a:lstStyle/>
          <a:p>
            <a:pPr>
              <a:defRPr/>
            </a:pPr>
            <a:endParaRPr lang="zh-CN" altLang="en-US"/>
          </a:p>
        </p:txBody>
      </p:sp>
      <p:sp>
        <p:nvSpPr>
          <p:cNvPr id="82" name="Freeform 42"/>
          <p:cNvSpPr>
            <a:spLocks/>
          </p:cNvSpPr>
          <p:nvPr userDrawn="1"/>
        </p:nvSpPr>
        <p:spPr bwMode="auto">
          <a:xfrm>
            <a:off x="1392238" y="1228725"/>
            <a:ext cx="7505700" cy="5322888"/>
          </a:xfrm>
          <a:custGeom>
            <a:avLst/>
            <a:gdLst/>
            <a:ahLst/>
            <a:cxnLst>
              <a:cxn ang="0">
                <a:pos x="0" y="1427"/>
              </a:cxn>
              <a:cxn ang="0">
                <a:pos x="4728" y="0"/>
              </a:cxn>
              <a:cxn ang="0">
                <a:pos x="2201" y="3353"/>
              </a:cxn>
              <a:cxn ang="0">
                <a:pos x="0" y="1427"/>
              </a:cxn>
            </a:cxnLst>
            <a:rect l="0" t="0" r="r" b="b"/>
            <a:pathLst>
              <a:path w="4728" h="3353">
                <a:moveTo>
                  <a:pt x="0" y="1427"/>
                </a:moveTo>
                <a:lnTo>
                  <a:pt x="4728" y="0"/>
                </a:lnTo>
                <a:lnTo>
                  <a:pt x="2201" y="3353"/>
                </a:lnTo>
                <a:lnTo>
                  <a:pt x="0" y="1427"/>
                </a:lnTo>
                <a:close/>
              </a:path>
            </a:pathLst>
          </a:custGeom>
          <a:solidFill>
            <a:srgbClr val="92D050">
              <a:alpha val="50000"/>
            </a:srgbClr>
          </a:solidFill>
          <a:ln w="9525">
            <a:noFill/>
            <a:round/>
            <a:headEnd/>
            <a:tailEnd/>
          </a:ln>
          <a:effectLst/>
        </p:spPr>
        <p:txBody>
          <a:bodyPr/>
          <a:lstStyle/>
          <a:p>
            <a:pPr>
              <a:defRPr/>
            </a:pPr>
            <a:endParaRPr lang="zh-CN" altLang="en-US"/>
          </a:p>
        </p:txBody>
      </p:sp>
      <p:sp>
        <p:nvSpPr>
          <p:cNvPr id="83" name="Rectangle 35"/>
          <p:cNvSpPr>
            <a:spLocks noChangeArrowheads="1"/>
          </p:cNvSpPr>
          <p:nvPr/>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
        <p:nvSpPr>
          <p:cNvPr id="84" name="Freeform 43"/>
          <p:cNvSpPr>
            <a:spLocks/>
          </p:cNvSpPr>
          <p:nvPr userDrawn="1"/>
        </p:nvSpPr>
        <p:spPr bwMode="auto">
          <a:xfrm>
            <a:off x="1570038" y="1255713"/>
            <a:ext cx="7300912" cy="4625975"/>
          </a:xfrm>
          <a:custGeom>
            <a:avLst/>
            <a:gdLst/>
            <a:ahLst/>
            <a:cxnLst>
              <a:cxn ang="0">
                <a:pos x="0" y="2106"/>
              </a:cxn>
              <a:cxn ang="0">
                <a:pos x="4599" y="0"/>
              </a:cxn>
              <a:cxn ang="0">
                <a:pos x="2751" y="2914"/>
              </a:cxn>
              <a:cxn ang="0">
                <a:pos x="0" y="2106"/>
              </a:cxn>
            </a:cxnLst>
            <a:rect l="0" t="0" r="r" b="b"/>
            <a:pathLst>
              <a:path w="4599" h="2914">
                <a:moveTo>
                  <a:pt x="0" y="2106"/>
                </a:moveTo>
                <a:lnTo>
                  <a:pt x="4599" y="0"/>
                </a:lnTo>
                <a:lnTo>
                  <a:pt x="2751" y="2914"/>
                </a:lnTo>
                <a:lnTo>
                  <a:pt x="0" y="2106"/>
                </a:lnTo>
                <a:close/>
              </a:path>
            </a:pathLst>
          </a:custGeom>
          <a:solidFill>
            <a:srgbClr val="0070C0">
              <a:alpha val="50000"/>
            </a:srgbClr>
          </a:solidFill>
          <a:ln w="9525">
            <a:noFill/>
            <a:round/>
            <a:headEnd/>
            <a:tailEnd/>
          </a:ln>
          <a:effectLst/>
        </p:spPr>
        <p:txBody>
          <a:bodyPr/>
          <a:lstStyle/>
          <a:p>
            <a:pPr>
              <a:defRPr/>
            </a:pPr>
            <a:endParaRPr lang="zh-CN" altLang="en-US"/>
          </a:p>
        </p:txBody>
      </p:sp>
      <p:sp>
        <p:nvSpPr>
          <p:cNvPr id="90" name="Rectangle 35"/>
          <p:cNvSpPr>
            <a:spLocks noChangeArrowheads="1"/>
          </p:cNvSpPr>
          <p:nvPr userDrawn="1"/>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Tree>
    <p:extLst>
      <p:ext uri="{BB962C8B-B14F-4D97-AF65-F5344CB8AC3E}">
        <p14:creationId xmlns:p14="http://schemas.microsoft.com/office/powerpoint/2010/main" val="378445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p:cTn id="11" dur="1000" fill="hold"/>
                                        <p:tgtEl>
                                          <p:spTgt spid="92"/>
                                        </p:tgtEl>
                                        <p:attrNameLst>
                                          <p:attrName>ppt_w</p:attrName>
                                        </p:attrNameLst>
                                      </p:cBhvr>
                                      <p:tavLst>
                                        <p:tav tm="0">
                                          <p:val>
                                            <p:strVal val="#ppt_w*0.70"/>
                                          </p:val>
                                        </p:tav>
                                        <p:tav tm="100000">
                                          <p:val>
                                            <p:strVal val="#ppt_w"/>
                                          </p:val>
                                        </p:tav>
                                      </p:tavLst>
                                    </p:anim>
                                    <p:anim calcmode="lin" valueType="num">
                                      <p:cBhvr>
                                        <p:cTn id="12" dur="1000" fill="hold"/>
                                        <p:tgtEl>
                                          <p:spTgt spid="92"/>
                                        </p:tgtEl>
                                        <p:attrNameLst>
                                          <p:attrName>ppt_h</p:attrName>
                                        </p:attrNameLst>
                                      </p:cBhvr>
                                      <p:tavLst>
                                        <p:tav tm="0">
                                          <p:val>
                                            <p:strVal val="#ppt_h"/>
                                          </p:val>
                                        </p:tav>
                                        <p:tav tm="100000">
                                          <p:val>
                                            <p:strVal val="#ppt_h"/>
                                          </p:val>
                                        </p:tav>
                                      </p:tavLst>
                                    </p:anim>
                                    <p:animEffect transition="in" filter="fade">
                                      <p:cBhvr>
                                        <p:cTn id="13" dur="1000"/>
                                        <p:tgtEl>
                                          <p:spTgt spid="92"/>
                                        </p:tgtEl>
                                      </p:cBhvr>
                                    </p:animEffect>
                                  </p:childTnLst>
                                </p:cTn>
                              </p:par>
                            </p:childTnLst>
                          </p:cTn>
                        </p:par>
                        <p:par>
                          <p:cTn id="14" fill="hold">
                            <p:stCondLst>
                              <p:cond delay="1500"/>
                            </p:stCondLst>
                            <p:childTnLst>
                              <p:par>
                                <p:cTn id="15" presetID="55" presetClass="entr" presetSubtype="0" fill="hold" grpId="0"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1000" fill="hold"/>
                                        <p:tgtEl>
                                          <p:spTgt spid="74"/>
                                        </p:tgtEl>
                                        <p:attrNameLst>
                                          <p:attrName>ppt_w</p:attrName>
                                        </p:attrNameLst>
                                      </p:cBhvr>
                                      <p:tavLst>
                                        <p:tav tm="0">
                                          <p:val>
                                            <p:strVal val="#ppt_w*0.70"/>
                                          </p:val>
                                        </p:tav>
                                        <p:tav tm="100000">
                                          <p:val>
                                            <p:strVal val="#ppt_w"/>
                                          </p:val>
                                        </p:tav>
                                      </p:tavLst>
                                    </p:anim>
                                    <p:anim calcmode="lin" valueType="num">
                                      <p:cBhvr>
                                        <p:cTn id="18" dur="1000" fill="hold"/>
                                        <p:tgtEl>
                                          <p:spTgt spid="74"/>
                                        </p:tgtEl>
                                        <p:attrNameLst>
                                          <p:attrName>ppt_h</p:attrName>
                                        </p:attrNameLst>
                                      </p:cBhvr>
                                      <p:tavLst>
                                        <p:tav tm="0">
                                          <p:val>
                                            <p:strVal val="#ppt_h"/>
                                          </p:val>
                                        </p:tav>
                                        <p:tav tm="100000">
                                          <p:val>
                                            <p:strVal val="#ppt_h"/>
                                          </p:val>
                                        </p:tav>
                                      </p:tavLst>
                                    </p:anim>
                                    <p:animEffect transition="in" filter="fade">
                                      <p:cBhvr>
                                        <p:cTn id="19" dur="1000"/>
                                        <p:tgtEl>
                                          <p:spTgt spid="74"/>
                                        </p:tgtEl>
                                      </p:cBhvr>
                                    </p:animEffect>
                                  </p:childTnLst>
                                </p:cTn>
                              </p:par>
                            </p:childTnLst>
                          </p:cTn>
                        </p:par>
                        <p:par>
                          <p:cTn id="20" fill="hold">
                            <p:stCondLst>
                              <p:cond delay="2500"/>
                            </p:stCondLst>
                            <p:childTnLst>
                              <p:par>
                                <p:cTn id="21" presetID="55" presetClass="entr" presetSubtype="0" fill="hold" grpId="0" nodeType="afterEffect">
                                  <p:stCondLst>
                                    <p:cond delay="0"/>
                                  </p:stCondLst>
                                  <p:childTnLst>
                                    <p:set>
                                      <p:cBhvr>
                                        <p:cTn id="22" dur="1" fill="hold">
                                          <p:stCondLst>
                                            <p:cond delay="0"/>
                                          </p:stCondLst>
                                        </p:cTn>
                                        <p:tgtEl>
                                          <p:spTgt spid="72"/>
                                        </p:tgtEl>
                                        <p:attrNameLst>
                                          <p:attrName>style.visibility</p:attrName>
                                        </p:attrNameLst>
                                      </p:cBhvr>
                                      <p:to>
                                        <p:strVal val="visible"/>
                                      </p:to>
                                    </p:set>
                                    <p:anim calcmode="lin" valueType="num">
                                      <p:cBhvr>
                                        <p:cTn id="23" dur="1000" fill="hold"/>
                                        <p:tgtEl>
                                          <p:spTgt spid="72"/>
                                        </p:tgtEl>
                                        <p:attrNameLst>
                                          <p:attrName>ppt_w</p:attrName>
                                        </p:attrNameLst>
                                      </p:cBhvr>
                                      <p:tavLst>
                                        <p:tav tm="0">
                                          <p:val>
                                            <p:strVal val="#ppt_w*0.70"/>
                                          </p:val>
                                        </p:tav>
                                        <p:tav tm="100000">
                                          <p:val>
                                            <p:strVal val="#ppt_w"/>
                                          </p:val>
                                        </p:tav>
                                      </p:tavLst>
                                    </p:anim>
                                    <p:anim calcmode="lin" valueType="num">
                                      <p:cBhvr>
                                        <p:cTn id="24" dur="1000" fill="hold"/>
                                        <p:tgtEl>
                                          <p:spTgt spid="72"/>
                                        </p:tgtEl>
                                        <p:attrNameLst>
                                          <p:attrName>ppt_h</p:attrName>
                                        </p:attrNameLst>
                                      </p:cBhvr>
                                      <p:tavLst>
                                        <p:tav tm="0">
                                          <p:val>
                                            <p:strVal val="#ppt_h"/>
                                          </p:val>
                                        </p:tav>
                                        <p:tav tm="100000">
                                          <p:val>
                                            <p:strVal val="#ppt_h"/>
                                          </p:val>
                                        </p:tav>
                                      </p:tavLst>
                                    </p:anim>
                                    <p:animEffect transition="in" filter="fade">
                                      <p:cBhvr>
                                        <p:cTn id="25" dur="1000"/>
                                        <p:tgtEl>
                                          <p:spTgt spid="72"/>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wipe(left)">
                                      <p:cBhvr>
                                        <p:cTn id="29" dur="500"/>
                                        <p:tgtEl>
                                          <p:spTgt spid="83"/>
                                        </p:tgtEl>
                                      </p:cBhvr>
                                    </p:animEffect>
                                  </p:childTnLst>
                                </p:cTn>
                              </p:par>
                            </p:childTnLst>
                          </p:cTn>
                        </p:par>
                        <p:par>
                          <p:cTn id="30" fill="hold">
                            <p:stCondLst>
                              <p:cond delay="4000"/>
                            </p:stCondLst>
                            <p:childTnLst>
                              <p:par>
                                <p:cTn id="31" presetID="55" presetClass="entr" presetSubtype="0" fill="hold" grpId="0" nodeType="after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p:cTn id="33" dur="1000" fill="hold"/>
                                        <p:tgtEl>
                                          <p:spTgt spid="84"/>
                                        </p:tgtEl>
                                        <p:attrNameLst>
                                          <p:attrName>ppt_w</p:attrName>
                                        </p:attrNameLst>
                                      </p:cBhvr>
                                      <p:tavLst>
                                        <p:tav tm="0">
                                          <p:val>
                                            <p:strVal val="#ppt_w*0.70"/>
                                          </p:val>
                                        </p:tav>
                                        <p:tav tm="100000">
                                          <p:val>
                                            <p:strVal val="#ppt_w"/>
                                          </p:val>
                                        </p:tav>
                                      </p:tavLst>
                                    </p:anim>
                                    <p:anim calcmode="lin" valueType="num">
                                      <p:cBhvr>
                                        <p:cTn id="34" dur="1000" fill="hold"/>
                                        <p:tgtEl>
                                          <p:spTgt spid="84"/>
                                        </p:tgtEl>
                                        <p:attrNameLst>
                                          <p:attrName>ppt_h</p:attrName>
                                        </p:attrNameLst>
                                      </p:cBhvr>
                                      <p:tavLst>
                                        <p:tav tm="0">
                                          <p:val>
                                            <p:strVal val="#ppt_h"/>
                                          </p:val>
                                        </p:tav>
                                        <p:tav tm="100000">
                                          <p:val>
                                            <p:strVal val="#ppt_h"/>
                                          </p:val>
                                        </p:tav>
                                      </p:tavLst>
                                    </p:anim>
                                    <p:animEffect transition="in" filter="fade">
                                      <p:cBhvr>
                                        <p:cTn id="35" dur="1000"/>
                                        <p:tgtEl>
                                          <p:spTgt spid="84"/>
                                        </p:tgtEl>
                                      </p:cBhvr>
                                    </p:animEffect>
                                  </p:childTnLst>
                                </p:cTn>
                              </p:par>
                            </p:childTnLst>
                          </p:cTn>
                        </p:par>
                        <p:par>
                          <p:cTn id="36" fill="hold">
                            <p:stCondLst>
                              <p:cond delay="5000"/>
                            </p:stCondLst>
                            <p:childTnLst>
                              <p:par>
                                <p:cTn id="37" presetID="55"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p:cTn id="39" dur="1000" fill="hold"/>
                                        <p:tgtEl>
                                          <p:spTgt spid="82"/>
                                        </p:tgtEl>
                                        <p:attrNameLst>
                                          <p:attrName>ppt_w</p:attrName>
                                        </p:attrNameLst>
                                      </p:cBhvr>
                                      <p:tavLst>
                                        <p:tav tm="0">
                                          <p:val>
                                            <p:strVal val="#ppt_w*0.70"/>
                                          </p:val>
                                        </p:tav>
                                        <p:tav tm="100000">
                                          <p:val>
                                            <p:strVal val="#ppt_w"/>
                                          </p:val>
                                        </p:tav>
                                      </p:tavLst>
                                    </p:anim>
                                    <p:anim calcmode="lin" valueType="num">
                                      <p:cBhvr>
                                        <p:cTn id="40" dur="1000" fill="hold"/>
                                        <p:tgtEl>
                                          <p:spTgt spid="82"/>
                                        </p:tgtEl>
                                        <p:attrNameLst>
                                          <p:attrName>ppt_h</p:attrName>
                                        </p:attrNameLst>
                                      </p:cBhvr>
                                      <p:tavLst>
                                        <p:tav tm="0">
                                          <p:val>
                                            <p:strVal val="#ppt_h"/>
                                          </p:val>
                                        </p:tav>
                                        <p:tav tm="100000">
                                          <p:val>
                                            <p:strVal val="#ppt_h"/>
                                          </p:val>
                                        </p:tav>
                                      </p:tavLst>
                                    </p:anim>
                                    <p:animEffect transition="in" filter="fade">
                                      <p:cBhvr>
                                        <p:cTn id="41" dur="1000"/>
                                        <p:tgtEl>
                                          <p:spTgt spid="82"/>
                                        </p:tgtEl>
                                      </p:cBhvr>
                                    </p:animEffect>
                                  </p:childTnLst>
                                </p:cTn>
                              </p:par>
                            </p:childTnLst>
                          </p:cTn>
                        </p:par>
                        <p:par>
                          <p:cTn id="42" fill="hold">
                            <p:stCondLst>
                              <p:cond delay="6000"/>
                            </p:stCondLst>
                            <p:childTnLst>
                              <p:par>
                                <p:cTn id="43" presetID="55" presetClass="entr" presetSubtype="0" fill="hold" grpId="0" nodeType="afterEffect">
                                  <p:stCondLst>
                                    <p:cond delay="0"/>
                                  </p:stCondLst>
                                  <p:childTnLst>
                                    <p:set>
                                      <p:cBhvr>
                                        <p:cTn id="44" dur="1" fill="hold">
                                          <p:stCondLst>
                                            <p:cond delay="0"/>
                                          </p:stCondLst>
                                        </p:cTn>
                                        <p:tgtEl>
                                          <p:spTgt spid="80"/>
                                        </p:tgtEl>
                                        <p:attrNameLst>
                                          <p:attrName>style.visibility</p:attrName>
                                        </p:attrNameLst>
                                      </p:cBhvr>
                                      <p:to>
                                        <p:strVal val="visible"/>
                                      </p:to>
                                    </p:set>
                                    <p:anim calcmode="lin" valueType="num">
                                      <p:cBhvr>
                                        <p:cTn id="45" dur="1000" fill="hold"/>
                                        <p:tgtEl>
                                          <p:spTgt spid="80"/>
                                        </p:tgtEl>
                                        <p:attrNameLst>
                                          <p:attrName>ppt_w</p:attrName>
                                        </p:attrNameLst>
                                      </p:cBhvr>
                                      <p:tavLst>
                                        <p:tav tm="0">
                                          <p:val>
                                            <p:strVal val="#ppt_w*0.70"/>
                                          </p:val>
                                        </p:tav>
                                        <p:tav tm="100000">
                                          <p:val>
                                            <p:strVal val="#ppt_w"/>
                                          </p:val>
                                        </p:tav>
                                      </p:tavLst>
                                    </p:anim>
                                    <p:anim calcmode="lin" valueType="num">
                                      <p:cBhvr>
                                        <p:cTn id="46" dur="1000" fill="hold"/>
                                        <p:tgtEl>
                                          <p:spTgt spid="80"/>
                                        </p:tgtEl>
                                        <p:attrNameLst>
                                          <p:attrName>ppt_h</p:attrName>
                                        </p:attrNameLst>
                                      </p:cBhvr>
                                      <p:tavLst>
                                        <p:tav tm="0">
                                          <p:val>
                                            <p:strVal val="#ppt_h"/>
                                          </p:val>
                                        </p:tav>
                                        <p:tav tm="100000">
                                          <p:val>
                                            <p:strVal val="#ppt_h"/>
                                          </p:val>
                                        </p:tav>
                                      </p:tavLst>
                                    </p:anim>
                                    <p:animEffect transition="in" filter="fade">
                                      <p:cBhvr>
                                        <p:cTn id="47" dur="1000"/>
                                        <p:tgtEl>
                                          <p:spTgt spid="80"/>
                                        </p:tgtEl>
                                      </p:cBhvr>
                                    </p:animEffect>
                                  </p:childTnLst>
                                </p:cTn>
                              </p:par>
                            </p:childTnLst>
                          </p:cTn>
                        </p:par>
                        <p:par>
                          <p:cTn id="48" fill="hold">
                            <p:stCondLst>
                              <p:cond delay="7000"/>
                            </p:stCondLst>
                            <p:childTnLst>
                              <p:par>
                                <p:cTn id="49" presetID="22" presetClass="entr" presetSubtype="8" fill="hold" grpId="0" nodeType="after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wipe(left)">
                                      <p:cBhvr>
                                        <p:cTn id="5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4" grpId="0" animBg="1"/>
      <p:bldP spid="91" grpId="0"/>
      <p:bldP spid="92" grpId="0" animBg="1"/>
      <p:bldP spid="80" grpId="0" animBg="1"/>
      <p:bldP spid="82" grpId="0" animBg="1"/>
      <p:bldP spid="83" grpId="0"/>
      <p:bldP spid="84" grpId="0" animBg="1"/>
      <p:bldP spid="9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a:t>华北电力大学 控制与计算机工程学院 王红制作</a:t>
            </a:r>
            <a:endParaRPr lang="en-US" altLang="zh-CN"/>
          </a:p>
        </p:txBody>
      </p:sp>
      <p:sp>
        <p:nvSpPr>
          <p:cNvPr id="6" name="Slide Number Placeholder 5"/>
          <p:cNvSpPr>
            <a:spLocks noGrp="1"/>
          </p:cNvSpPr>
          <p:nvPr>
            <p:ph type="sldNum" sz="quarter" idx="12"/>
          </p:nvPr>
        </p:nvSpPr>
        <p:spPr/>
        <p:txBody>
          <a:bodyPr/>
          <a:lstStyle/>
          <a:p>
            <a:pPr>
              <a:defRPr/>
            </a:pPr>
            <a:fld id="{A46381EE-49A7-475D-A366-8211D78AFC22}" type="slidenum">
              <a:rPr lang="en-US" altLang="zh-CN" smtClean="0"/>
              <a:pPr>
                <a:defRPr/>
              </a:pPr>
              <a:t>‹#›</a:t>
            </a:fld>
            <a:endParaRPr lang="en-US" altLang="zh-CN"/>
          </a:p>
        </p:txBody>
      </p:sp>
    </p:spTree>
    <p:extLst>
      <p:ext uri="{BB962C8B-B14F-4D97-AF65-F5344CB8AC3E}">
        <p14:creationId xmlns:p14="http://schemas.microsoft.com/office/powerpoint/2010/main" val="1283928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a:t>华北电力大学 控制与计算机工程学院 王红制作</a:t>
            </a:r>
            <a:endParaRPr lang="en-US" altLang="zh-CN"/>
          </a:p>
        </p:txBody>
      </p:sp>
      <p:sp>
        <p:nvSpPr>
          <p:cNvPr id="6" name="Slide Number Placeholder 5"/>
          <p:cNvSpPr>
            <a:spLocks noGrp="1"/>
          </p:cNvSpPr>
          <p:nvPr>
            <p:ph type="sldNum" sz="quarter" idx="12"/>
          </p:nvPr>
        </p:nvSpPr>
        <p:spPr/>
        <p:txBody>
          <a:bodyPr/>
          <a:lstStyle/>
          <a:p>
            <a:pPr>
              <a:defRPr/>
            </a:pPr>
            <a:fld id="{EF23C4CA-0908-4AEA-AFBA-28D4D61244DF}" type="slidenum">
              <a:rPr lang="en-US" altLang="zh-CN" smtClean="0"/>
              <a:pPr>
                <a:defRPr/>
              </a:pPr>
              <a:t>‹#›</a:t>
            </a:fld>
            <a:endParaRPr lang="en-US" altLang="zh-CN"/>
          </a:p>
        </p:txBody>
      </p:sp>
    </p:spTree>
    <p:extLst>
      <p:ext uri="{BB962C8B-B14F-4D97-AF65-F5344CB8AC3E}">
        <p14:creationId xmlns:p14="http://schemas.microsoft.com/office/powerpoint/2010/main" val="385193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1663" y="419100"/>
            <a:ext cx="8147050" cy="922338"/>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557338"/>
            <a:ext cx="4135437"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6150" y="1557338"/>
            <a:ext cx="4137025"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800234" y="6339299"/>
            <a:ext cx="2133600" cy="365125"/>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华北电力大学 控制与计算机工程学院 王红制作</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FDCCB29-887C-467C-9567-AB35E58915C0}" type="slidenum">
              <a:rPr lang="en-US" altLang="zh-CN" smtClean="0"/>
              <a:pPr>
                <a:defRPr/>
              </a:pPr>
              <a:t>‹#›</a:t>
            </a:fld>
            <a:endParaRPr lang="en-US" altLang="zh-CN"/>
          </a:p>
        </p:txBody>
      </p:sp>
    </p:spTree>
    <p:extLst>
      <p:ext uri="{BB962C8B-B14F-4D97-AF65-F5344CB8AC3E}">
        <p14:creationId xmlns:p14="http://schemas.microsoft.com/office/powerpoint/2010/main" val="2328393768"/>
      </p:ext>
    </p:extLst>
  </p:cSld>
  <p:clrMapOvr>
    <a:masterClrMapping/>
  </p:clrMapOvr>
  <p:transition>
    <p:wipe dir="d"/>
    <p:sndAc>
      <p:stSnd>
        <p:snd r:embed="rId1" name="arrow.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1663" y="419100"/>
            <a:ext cx="8147050" cy="922338"/>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557338"/>
            <a:ext cx="4135437"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56150" y="1557338"/>
            <a:ext cx="4137025" cy="2185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56150" y="3895725"/>
            <a:ext cx="4137025"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xfrm>
            <a:off x="6800234" y="6339299"/>
            <a:ext cx="2133600" cy="365125"/>
          </a:xfrm>
          <a:prstGeom prst="rect">
            <a:avLst/>
          </a:prstGeom>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r>
              <a:rPr lang="zh-CN" altLang="en-US"/>
              <a:t>华北电力大学 控制与计算机工程学院 王红制作</a:t>
            </a:r>
            <a:endParaRPr lang="en-US" altLang="zh-CN" dirty="0"/>
          </a:p>
        </p:txBody>
      </p:sp>
      <p:sp>
        <p:nvSpPr>
          <p:cNvPr id="8" name="Rectangle 6"/>
          <p:cNvSpPr>
            <a:spLocks noGrp="1" noChangeArrowheads="1"/>
          </p:cNvSpPr>
          <p:nvPr>
            <p:ph type="sldNum" sz="quarter" idx="12"/>
          </p:nvPr>
        </p:nvSpPr>
        <p:spPr>
          <a:ln/>
        </p:spPr>
        <p:txBody>
          <a:bodyPr/>
          <a:lstStyle>
            <a:lvl1pPr>
              <a:defRPr/>
            </a:lvl1pPr>
          </a:lstStyle>
          <a:p>
            <a:pPr>
              <a:defRPr/>
            </a:pPr>
            <a:fld id="{BE653F43-3ED8-4481-AAAE-473DE930228E}" type="slidenum">
              <a:rPr lang="en-US" altLang="zh-CN" smtClean="0"/>
              <a:pPr>
                <a:defRPr/>
              </a:pPr>
              <a:t>‹#›</a:t>
            </a:fld>
            <a:endParaRPr lang="en-US" altLang="zh-CN" dirty="0"/>
          </a:p>
        </p:txBody>
      </p:sp>
    </p:spTree>
    <p:extLst>
      <p:ext uri="{BB962C8B-B14F-4D97-AF65-F5344CB8AC3E}">
        <p14:creationId xmlns:p14="http://schemas.microsoft.com/office/powerpoint/2010/main" val="3944595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38200"/>
          </a:xfrm>
        </p:spPr>
        <p:txBody>
          <a:bodyPr/>
          <a:lstStyle/>
          <a:p>
            <a:r>
              <a:rPr lang="zh-CN" altLang="en-US"/>
              <a:t>单击此处编辑母版标题样式</a:t>
            </a:r>
          </a:p>
        </p:txBody>
      </p:sp>
      <p:sp>
        <p:nvSpPr>
          <p:cNvPr id="3" name="表格占位符 2"/>
          <p:cNvSpPr>
            <a:spLocks noGrp="1"/>
          </p:cNvSpPr>
          <p:nvPr>
            <p:ph type="tbl" idx="1"/>
          </p:nvPr>
        </p:nvSpPr>
        <p:spPr>
          <a:xfrm>
            <a:off x="457200" y="1447800"/>
            <a:ext cx="8229600" cy="4419600"/>
          </a:xfrm>
        </p:spPr>
        <p:txBody>
          <a:bodyPr/>
          <a:lstStyle/>
          <a:p>
            <a:pPr lvl="0"/>
            <a:endParaRPr lang="zh-CN" altLang="en-US" noProof="0"/>
          </a:p>
        </p:txBody>
      </p:sp>
      <p:sp>
        <p:nvSpPr>
          <p:cNvPr id="4" name="Rectangle 2"/>
          <p:cNvSpPr>
            <a:spLocks noGrp="1" noChangeArrowheads="1"/>
          </p:cNvSpPr>
          <p:nvPr>
            <p:ph type="ftr" sz="quarter" idx="10"/>
          </p:nvPr>
        </p:nvSpPr>
        <p:spPr>
          <a:ln/>
        </p:spPr>
        <p:txBody>
          <a:bodyPr/>
          <a:lstStyle>
            <a:lvl1pPr>
              <a:defRPr/>
            </a:lvl1pPr>
          </a:lstStyle>
          <a:p>
            <a:pPr>
              <a:defRPr/>
            </a:pPr>
            <a:r>
              <a:rPr lang="zh-CN" altLang="en-US"/>
              <a:t>华北电力大学 控制与计算机工程学院 王红制作</a:t>
            </a: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89D992E9-0ABB-4521-A679-9F0BEC2E7B0F}"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12438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solidFill>
                  <a:schemeClr val="tx1"/>
                </a:solidFill>
                <a:latin typeface="Courier New" panose="02070309020205020404" pitchFamily="49" charset="0"/>
                <a:cs typeface="Courier New" panose="02070309020205020404" pitchFamily="49" charset="0"/>
              </a:defRPr>
            </a:lvl1pPr>
            <a:lvl2pPr marL="640080" indent="-274320">
              <a:buFont typeface="Wingdings" panose="05000000000000000000" pitchFamily="2" charset="2"/>
              <a:buChar char="n"/>
              <a:defRPr>
                <a:solidFill>
                  <a:schemeClr val="tx1"/>
                </a:solidFill>
                <a:latin typeface="Courier New" panose="02070309020205020404" pitchFamily="49" charset="0"/>
                <a:cs typeface="Courier New" panose="02070309020205020404" pitchFamily="49" charset="0"/>
              </a:defRPr>
            </a:lvl2pPr>
            <a:lvl3pPr>
              <a:defRPr>
                <a:solidFill>
                  <a:schemeClr val="tx1"/>
                </a:solidFill>
                <a:latin typeface="Courier New" panose="02070309020205020404" pitchFamily="49" charset="0"/>
                <a:cs typeface="Courier New" panose="02070309020205020404" pitchFamily="49" charset="0"/>
              </a:defRPr>
            </a:lvl3pPr>
            <a:lvl4pPr marL="1124712" indent="-228600">
              <a:buFont typeface="Wingdings" panose="05000000000000000000" pitchFamily="2" charset="2"/>
              <a:buChar char="l"/>
              <a:defRPr>
                <a:solidFill>
                  <a:schemeClr val="tx1"/>
                </a:solidFill>
                <a:latin typeface="Courier New" panose="02070309020205020404" pitchFamily="49" charset="0"/>
                <a:cs typeface="Courier New" panose="02070309020205020404" pitchFamily="49" charset="0"/>
              </a:defRPr>
            </a:lvl4pPr>
            <a:lvl5pPr>
              <a:defRPr>
                <a:solidFill>
                  <a:schemeClr val="tx1"/>
                </a:solidFill>
                <a:latin typeface="Courier New" panose="02070309020205020404" pitchFamily="49" charset="0"/>
                <a:cs typeface="Courier New" panose="02070309020205020404" pitchFamily="49"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11"/>
          </p:nvPr>
        </p:nvSpPr>
        <p:spPr/>
        <p:txBody>
          <a:bodyPr/>
          <a:lstStyle/>
          <a:p>
            <a:pPr>
              <a:defRPr/>
            </a:pPr>
            <a:r>
              <a:rPr lang="zh-CN" altLang="en-US"/>
              <a:t>华北电力大学 控制与计算机工程学院 王红制作</a:t>
            </a:r>
            <a:endParaRPr lang="en-US" altLang="zh-CN"/>
          </a:p>
        </p:txBody>
      </p:sp>
      <p:sp>
        <p:nvSpPr>
          <p:cNvPr id="6" name="Slide Number Placeholder 5"/>
          <p:cNvSpPr>
            <a:spLocks noGrp="1"/>
          </p:cNvSpPr>
          <p:nvPr>
            <p:ph type="sldNum" sz="quarter" idx="12"/>
          </p:nvPr>
        </p:nvSpPr>
        <p:spPr/>
        <p:txBody>
          <a:bodyPr/>
          <a:lstStyle/>
          <a:p>
            <a:pPr>
              <a:defRPr/>
            </a:pPr>
            <a:fld id="{B5560236-5FD0-42E7-89CF-9E3F8282410C}" type="slidenum">
              <a:rPr lang="en-US" altLang="zh-CN" smtClean="0"/>
              <a:pPr>
                <a:defRPr/>
              </a:pPr>
              <a:t>‹#›</a:t>
            </a:fld>
            <a:endParaRPr lang="en-US" altLang="zh-CN"/>
          </a:p>
        </p:txBody>
      </p:sp>
    </p:spTree>
    <p:extLst>
      <p:ext uri="{BB962C8B-B14F-4D97-AF65-F5344CB8AC3E}">
        <p14:creationId xmlns:p14="http://schemas.microsoft.com/office/powerpoint/2010/main" val="385444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5" name="Footer Placeholder 4"/>
          <p:cNvSpPr>
            <a:spLocks noGrp="1"/>
          </p:cNvSpPr>
          <p:nvPr>
            <p:ph type="ftr" sz="quarter" idx="11"/>
          </p:nvPr>
        </p:nvSpPr>
        <p:spPr/>
        <p:txBody>
          <a:bodyPr/>
          <a:lstStyle/>
          <a:p>
            <a:pPr>
              <a:defRPr/>
            </a:pPr>
            <a:r>
              <a:rPr lang="zh-CN" altLang="en-US"/>
              <a:t>华北电力大学 控制与计算机工程学院 王红制作</a:t>
            </a:r>
            <a:endParaRPr lang="en-US" altLang="zh-CN"/>
          </a:p>
        </p:txBody>
      </p:sp>
      <p:sp>
        <p:nvSpPr>
          <p:cNvPr id="6" name="Slide Number Placeholder 5"/>
          <p:cNvSpPr>
            <a:spLocks noGrp="1"/>
          </p:cNvSpPr>
          <p:nvPr>
            <p:ph type="sldNum" sz="quarter" idx="12"/>
          </p:nvPr>
        </p:nvSpPr>
        <p:spPr/>
        <p:txBody>
          <a:bodyPr/>
          <a:lstStyle/>
          <a:p>
            <a:pPr>
              <a:defRPr/>
            </a:pPr>
            <a:fld id="{4A7B6F75-E382-4B42-9EA4-94C0BE56C755}" type="slidenum">
              <a:rPr lang="en-US" altLang="zh-CN" smtClean="0"/>
              <a:pPr>
                <a:defRPr/>
              </a:pPr>
              <a:t>‹#›</a:t>
            </a:fld>
            <a:endParaRPr lang="en-US" altLang="zh-CN"/>
          </a:p>
        </p:txBody>
      </p:sp>
    </p:spTree>
    <p:extLst>
      <p:ext uri="{BB962C8B-B14F-4D97-AF65-F5344CB8AC3E}">
        <p14:creationId xmlns:p14="http://schemas.microsoft.com/office/powerpoint/2010/main" val="3021106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6" name="Footer Placeholder 5"/>
          <p:cNvSpPr>
            <a:spLocks noGrp="1"/>
          </p:cNvSpPr>
          <p:nvPr>
            <p:ph type="ftr" sz="quarter" idx="11"/>
          </p:nvPr>
        </p:nvSpPr>
        <p:spPr/>
        <p:txBody>
          <a:bodyPr/>
          <a:lstStyle/>
          <a:p>
            <a:pPr>
              <a:defRPr/>
            </a:pPr>
            <a:r>
              <a:rPr lang="zh-CN" altLang="en-US"/>
              <a:t>华北电力大学 控制与计算机工程学院 王红制作</a:t>
            </a:r>
            <a:endParaRPr lang="en-US" altLang="zh-CN"/>
          </a:p>
        </p:txBody>
      </p:sp>
      <p:sp>
        <p:nvSpPr>
          <p:cNvPr id="7" name="Slide Number Placeholder 6"/>
          <p:cNvSpPr>
            <a:spLocks noGrp="1"/>
          </p:cNvSpPr>
          <p:nvPr>
            <p:ph type="sldNum" sz="quarter" idx="12"/>
          </p:nvPr>
        </p:nvSpPr>
        <p:spPr/>
        <p:txBody>
          <a:bodyPr/>
          <a:lstStyle/>
          <a:p>
            <a:pPr>
              <a:defRPr/>
            </a:pPr>
            <a:fld id="{0AEB2A86-8F46-460A-88E4-EBEF7570C9C8}" type="slidenum">
              <a:rPr lang="en-US" altLang="zh-CN" smtClean="0"/>
              <a:pPr>
                <a:defRPr/>
              </a:pPr>
              <a:t>‹#›</a:t>
            </a:fld>
            <a:endParaRPr lang="en-US" altLang="zh-CN"/>
          </a:p>
        </p:txBody>
      </p:sp>
      <p:sp>
        <p:nvSpPr>
          <p:cNvPr id="9" name="Content Placeholder 8"/>
          <p:cNvSpPr>
            <a:spLocks noGrp="1"/>
          </p:cNvSpPr>
          <p:nvPr>
            <p:ph sz="quarter" idx="13"/>
          </p:nvPr>
        </p:nvSpPr>
        <p:spPr>
          <a:xfrm>
            <a:off x="1042416" y="1556792"/>
            <a:ext cx="3419856" cy="424964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10"/>
          <p:cNvSpPr>
            <a:spLocks noGrp="1"/>
          </p:cNvSpPr>
          <p:nvPr>
            <p:ph sz="quarter" idx="14"/>
          </p:nvPr>
        </p:nvSpPr>
        <p:spPr>
          <a:xfrm>
            <a:off x="4645152" y="1556791"/>
            <a:ext cx="3419856" cy="424964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02669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1412111" y="1590702"/>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41721" y="2249387"/>
            <a:ext cx="3419856" cy="39159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11837" y="1590703"/>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5152" y="2249387"/>
            <a:ext cx="3419856" cy="39159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Footer Placeholder 7"/>
          <p:cNvSpPr>
            <a:spLocks noGrp="1"/>
          </p:cNvSpPr>
          <p:nvPr>
            <p:ph type="ftr" sz="quarter" idx="11"/>
          </p:nvPr>
        </p:nvSpPr>
        <p:spPr/>
        <p:txBody>
          <a:bodyPr/>
          <a:lstStyle/>
          <a:p>
            <a:pPr>
              <a:defRPr/>
            </a:pPr>
            <a:r>
              <a:rPr lang="zh-CN" altLang="en-US"/>
              <a:t>华北电力大学 控制与计算机工程学院 王红制作</a:t>
            </a:r>
            <a:endParaRPr lang="en-US" altLang="zh-CN"/>
          </a:p>
        </p:txBody>
      </p:sp>
      <p:sp>
        <p:nvSpPr>
          <p:cNvPr id="9" name="Slide Number Placeholder 8"/>
          <p:cNvSpPr>
            <a:spLocks noGrp="1"/>
          </p:cNvSpPr>
          <p:nvPr>
            <p:ph type="sldNum" sz="quarter" idx="12"/>
          </p:nvPr>
        </p:nvSpPr>
        <p:spPr/>
        <p:txBody>
          <a:bodyPr/>
          <a:lstStyle/>
          <a:p>
            <a:pPr>
              <a:defRPr/>
            </a:pPr>
            <a:fld id="{001518A2-C8FF-4167-BA08-9330140912A4}" type="slidenum">
              <a:rPr lang="en-US" altLang="zh-CN" smtClean="0"/>
              <a:pPr>
                <a:defRPr/>
              </a:pPr>
              <a:t>‹#›</a:t>
            </a:fld>
            <a:endParaRPr lang="en-US" altLang="zh-CN"/>
          </a:p>
        </p:txBody>
      </p:sp>
    </p:spTree>
    <p:extLst>
      <p:ext uri="{BB962C8B-B14F-4D97-AF65-F5344CB8AC3E}">
        <p14:creationId xmlns:p14="http://schemas.microsoft.com/office/powerpoint/2010/main" val="144317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r>
              <a:rPr lang="zh-CN" altLang="en-US"/>
              <a:t>华北电力大学 控制与计算机工程学院 王红制作</a:t>
            </a:r>
            <a:endParaRPr lang="en-US" altLang="zh-CN"/>
          </a:p>
        </p:txBody>
      </p:sp>
      <p:sp>
        <p:nvSpPr>
          <p:cNvPr id="5" name="Slide Number Placeholder 4"/>
          <p:cNvSpPr>
            <a:spLocks noGrp="1"/>
          </p:cNvSpPr>
          <p:nvPr>
            <p:ph type="sldNum" sz="quarter" idx="12"/>
          </p:nvPr>
        </p:nvSpPr>
        <p:spPr/>
        <p:txBody>
          <a:bodyPr/>
          <a:lstStyle/>
          <a:p>
            <a:pPr>
              <a:defRPr/>
            </a:pPr>
            <a:fld id="{972CA371-DFF3-4F2C-9996-828BCD35D849}" type="slidenum">
              <a:rPr lang="en-US" altLang="zh-CN" smtClean="0"/>
              <a:pPr>
                <a:defRPr/>
              </a:pPr>
              <a:t>‹#›</a:t>
            </a:fld>
            <a:endParaRPr lang="en-US" altLang="zh-CN"/>
          </a:p>
        </p:txBody>
      </p:sp>
    </p:spTree>
    <p:extLst>
      <p:ext uri="{BB962C8B-B14F-4D97-AF65-F5344CB8AC3E}">
        <p14:creationId xmlns:p14="http://schemas.microsoft.com/office/powerpoint/2010/main" val="758224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r>
              <a:rPr lang="zh-CN" altLang="en-US"/>
              <a:t>华北电力大学 控制与计算机工程学院 王红制作</a:t>
            </a:r>
            <a:endParaRPr lang="en-US" altLang="zh-CN"/>
          </a:p>
        </p:txBody>
      </p:sp>
      <p:sp>
        <p:nvSpPr>
          <p:cNvPr id="4" name="Slide Number Placeholder 3"/>
          <p:cNvSpPr>
            <a:spLocks noGrp="1"/>
          </p:cNvSpPr>
          <p:nvPr>
            <p:ph type="sldNum" sz="quarter" idx="12"/>
          </p:nvPr>
        </p:nvSpPr>
        <p:spPr/>
        <p:txBody>
          <a:bodyPr/>
          <a:lstStyle/>
          <a:p>
            <a:pPr>
              <a:defRPr/>
            </a:pPr>
            <a:fld id="{2295AE84-CF99-484C-8C1C-2699147B60D3}" type="slidenum">
              <a:rPr lang="en-US" altLang="zh-CN" smtClean="0"/>
              <a:pPr>
                <a:defRPr/>
              </a:pPr>
              <a:t>‹#›</a:t>
            </a:fld>
            <a:endParaRPr lang="en-US" altLang="zh-CN"/>
          </a:p>
        </p:txBody>
      </p:sp>
    </p:spTree>
    <p:extLst>
      <p:ext uri="{BB962C8B-B14F-4D97-AF65-F5344CB8AC3E}">
        <p14:creationId xmlns:p14="http://schemas.microsoft.com/office/powerpoint/2010/main" val="2401852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F4F40456-D35D-4A99-8D17-DDA0941318CD}" type="slidenum">
              <a:rPr lang="en-US" altLang="zh-CN" smtClean="0"/>
              <a:pPr>
                <a:defRPr/>
              </a:pPr>
              <a:t>‹#›</a:t>
            </a:fld>
            <a:endParaRPr lang="en-US" altLang="zh-C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r>
              <a:rPr lang="zh-CN" altLang="en-US"/>
              <a:t>华北电力大学 控制与计算机工程学院 王红制作</a:t>
            </a:r>
            <a:endParaRPr lang="en-US" altLang="zh-C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extLst>
      <p:ext uri="{BB962C8B-B14F-4D97-AF65-F5344CB8AC3E}">
        <p14:creationId xmlns:p14="http://schemas.microsoft.com/office/powerpoint/2010/main" val="305867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r>
              <a:rPr lang="zh-CN" altLang="en-US"/>
              <a:t>华北电力大学 控制与计算机工程学院 王红制作</a:t>
            </a:r>
            <a:endParaRPr lang="en-US" altLang="zh-CN"/>
          </a:p>
        </p:txBody>
      </p:sp>
      <p:sp>
        <p:nvSpPr>
          <p:cNvPr id="7" name="Slide Number Placeholder 6"/>
          <p:cNvSpPr>
            <a:spLocks noGrp="1"/>
          </p:cNvSpPr>
          <p:nvPr>
            <p:ph type="sldNum" sz="quarter" idx="12"/>
          </p:nvPr>
        </p:nvSpPr>
        <p:spPr/>
        <p:txBody>
          <a:bodyPr/>
          <a:lstStyle/>
          <a:p>
            <a:pPr>
              <a:defRPr/>
            </a:pPr>
            <a:fld id="{28942287-F6D5-40BC-A890-F08847A0886D}" type="slidenum">
              <a:rPr lang="en-US" altLang="zh-CN" smtClean="0"/>
              <a:pPr>
                <a:defRPr/>
              </a:pPr>
              <a:t>‹#›</a:t>
            </a:fld>
            <a:endParaRPr lang="en-US" altLang="zh-CN"/>
          </a:p>
        </p:txBody>
      </p:sp>
    </p:spTree>
    <p:extLst>
      <p:ext uri="{BB962C8B-B14F-4D97-AF65-F5344CB8AC3E}">
        <p14:creationId xmlns:p14="http://schemas.microsoft.com/office/powerpoint/2010/main" val="1632094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slide" Target="../slides/slide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70C0"/>
            </a:gs>
            <a:gs pos="18000">
              <a:srgbClr val="0070C0"/>
            </a:gs>
            <a:gs pos="100000">
              <a:srgbClr val="0070C0"/>
            </a:gs>
          </a:gsLst>
          <a:lin ang="5400000" scaled="0"/>
        </a:gradFill>
        <a:effectLst/>
      </p:bgPr>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8684845" y="6407294"/>
            <a:ext cx="448082" cy="434434"/>
          </a:xfrm>
          <a:prstGeom prst="ellipse">
            <a:avLst/>
          </a:prstGeom>
          <a:solidFill>
            <a:srgbClr val="00B0F0">
              <a:alpha val="5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lvl="0"/>
            <a:endParaRPr kumimoji="0" lang="en-US" sz="1000" b="0">
              <a:solidFill>
                <a:schemeClr val="tx1"/>
              </a:solidFill>
              <a:effectLst>
                <a:outerShdw blurRad="38100" dist="38100" dir="2700000" algn="tl">
                  <a:srgbClr val="FFFFFF"/>
                </a:outerShdw>
              </a:effectLst>
              <a:latin typeface="Arial" charset="0"/>
              <a:ea typeface="宋体" pitchFamily="2" charset="-122"/>
            </a:endParaRPr>
          </a:p>
        </p:txBody>
      </p:sp>
      <p:sp>
        <p:nvSpPr>
          <p:cNvPr id="2" name="Title Placeholder 1"/>
          <p:cNvSpPr>
            <a:spLocks noGrp="1"/>
          </p:cNvSpPr>
          <p:nvPr>
            <p:ph type="title"/>
          </p:nvPr>
        </p:nvSpPr>
        <p:spPr>
          <a:xfrm>
            <a:off x="827584" y="404664"/>
            <a:ext cx="7240650" cy="864096"/>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27584" y="1502570"/>
            <a:ext cx="7479620" cy="461302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872833" y="6519134"/>
            <a:ext cx="3399704" cy="365125"/>
          </a:xfrm>
          <a:prstGeom prst="rect">
            <a:avLst/>
          </a:prstGeom>
        </p:spPr>
        <p:txBody>
          <a:bodyPr vert="horz" lIns="91440" tIns="45720" rIns="91440" bIns="45720" rtlCol="0" anchor="ctr"/>
          <a:lstStyle>
            <a:lvl1pPr algn="r">
              <a:defRPr sz="1050">
                <a:solidFill>
                  <a:schemeClr val="accent1">
                    <a:lumMod val="20000"/>
                    <a:lumOff val="80000"/>
                  </a:schemeClr>
                </a:solidFill>
              </a:defRPr>
            </a:lvl1pPr>
          </a:lstStyle>
          <a:p>
            <a:pPr>
              <a:defRPr/>
            </a:pPr>
            <a:r>
              <a:rPr lang="zh-CN" altLang="en-US"/>
              <a:t>华北电力大学 控制与计算机工程学院 王红制作</a:t>
            </a:r>
            <a:endParaRPr lang="en-US" altLang="zh-CN" dirty="0"/>
          </a:p>
        </p:txBody>
      </p:sp>
      <p:sp>
        <p:nvSpPr>
          <p:cNvPr id="6" name="Slide Number Placeholder 5"/>
          <p:cNvSpPr>
            <a:spLocks noGrp="1"/>
          </p:cNvSpPr>
          <p:nvPr>
            <p:ph type="sldNum" sz="quarter" idx="4"/>
          </p:nvPr>
        </p:nvSpPr>
        <p:spPr>
          <a:xfrm>
            <a:off x="8684844" y="6463791"/>
            <a:ext cx="426546" cy="365125"/>
          </a:xfrm>
          <a:prstGeom prst="rect">
            <a:avLst/>
          </a:prstGeom>
          <a:noFill/>
          <a:ln>
            <a:noFill/>
          </a:ln>
        </p:spPr>
        <p:style>
          <a:lnRef idx="1">
            <a:schemeClr val="accent1"/>
          </a:lnRef>
          <a:fillRef idx="3">
            <a:schemeClr val="accent1"/>
          </a:fillRef>
          <a:effectRef idx="2">
            <a:schemeClr val="accent1"/>
          </a:effectRef>
          <a:fontRef idx="none"/>
        </p:style>
        <p:txBody>
          <a:bodyPr vert="horz" lIns="91440" tIns="45720" rIns="91440" bIns="45720" rtlCol="0" anchor="ctr"/>
          <a:lstStyle>
            <a:lvl1pPr algn="l">
              <a:defRPr sz="1050">
                <a:solidFill>
                  <a:srgbClr val="FEFEFE"/>
                </a:solidFill>
              </a:defRPr>
            </a:lvl1pPr>
          </a:lstStyle>
          <a:p>
            <a:pPr>
              <a:defRPr/>
            </a:pPr>
            <a:fld id="{BE653F43-3ED8-4481-AAAE-473DE930228E}" type="slidenum">
              <a:rPr lang="en-US" altLang="zh-CN" smtClean="0"/>
              <a:pPr>
                <a:defRPr/>
              </a:pPr>
              <a:t>‹#›</a:t>
            </a:fld>
            <a:endParaRPr lang="en-US" altLang="zh-CN" dirty="0"/>
          </a:p>
        </p:txBody>
      </p:sp>
      <p:sp>
        <p:nvSpPr>
          <p:cNvPr id="78" name="Oval 71">
            <a:hlinkClick r:id="rId16" action="ppaction://hlinksldjump"/>
          </p:cNvPr>
          <p:cNvSpPr>
            <a:spLocks noChangeAspect="1" noChangeArrowheads="1"/>
          </p:cNvSpPr>
          <p:nvPr/>
        </p:nvSpPr>
        <p:spPr bwMode="auto">
          <a:xfrm>
            <a:off x="0" y="1268413"/>
            <a:ext cx="468313" cy="468312"/>
          </a:xfrm>
          <a:prstGeom prst="ellipse">
            <a:avLst/>
          </a:prstGeom>
          <a:solidFill>
            <a:srgbClr val="00B0F0">
              <a:alpha val="50000"/>
            </a:srgbClr>
          </a:solidFill>
          <a:ln w="9525" algn="ctr">
            <a:noFill/>
            <a:round/>
            <a:headEnd/>
            <a:tailEnd/>
          </a:ln>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dir</a:t>
            </a:r>
          </a:p>
        </p:txBody>
      </p:sp>
      <p:sp>
        <p:nvSpPr>
          <p:cNvPr id="81" name="Oval 75">
            <a:hlinkClick r:id="" action="ppaction://hlinkshowjump?jump=nextslide"/>
          </p:cNvPr>
          <p:cNvSpPr>
            <a:spLocks noChangeAspect="1" noChangeArrowheads="1"/>
          </p:cNvSpPr>
          <p:nvPr/>
        </p:nvSpPr>
        <p:spPr bwMode="auto">
          <a:xfrm>
            <a:off x="0" y="6092825"/>
            <a:ext cx="576263" cy="576263"/>
          </a:xfrm>
          <a:prstGeom prst="ellipse">
            <a:avLst/>
          </a:prstGeom>
          <a:solidFill>
            <a:srgbClr val="0070C0">
              <a:alpha val="40000"/>
            </a:srgbClr>
          </a:solidFill>
          <a:ln w="9525" algn="ctr">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next</a:t>
            </a:r>
          </a:p>
        </p:txBody>
      </p:sp>
      <p:sp>
        <p:nvSpPr>
          <p:cNvPr id="82" name="Oval 76">
            <a:hlinkClick r:id="" action="ppaction://hlinkshowjump?jump=previousslide"/>
          </p:cNvPr>
          <p:cNvSpPr>
            <a:spLocks noChangeAspect="1" noChangeArrowheads="1"/>
          </p:cNvSpPr>
          <p:nvPr/>
        </p:nvSpPr>
        <p:spPr bwMode="auto">
          <a:xfrm>
            <a:off x="179388" y="5661025"/>
            <a:ext cx="503237" cy="503238"/>
          </a:xfrm>
          <a:prstGeom prst="ellipse">
            <a:avLst/>
          </a:prstGeom>
          <a:solidFill>
            <a:srgbClr val="0070C0">
              <a:alpha val="4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dirty="0" err="1">
                <a:solidFill>
                  <a:schemeClr val="tx1"/>
                </a:solidFill>
                <a:effectLst>
                  <a:outerShdw blurRad="38100" dist="38100" dir="2700000" algn="tl">
                    <a:srgbClr val="FFFFFF"/>
                  </a:outerShdw>
                </a:effectLst>
                <a:ea typeface="宋体" pitchFamily="2" charset="-122"/>
              </a:rPr>
              <a:t>prev</a:t>
            </a:r>
            <a:endParaRPr kumimoji="0" lang="en-US" altLang="zh-CN" sz="1000" b="0" dirty="0">
              <a:solidFill>
                <a:schemeClr val="tx1"/>
              </a:solidFill>
              <a:effectLst>
                <a:outerShdw blurRad="38100" dist="38100" dir="2700000" algn="tl">
                  <a:srgbClr val="FFFFFF"/>
                </a:outerShdw>
              </a:effectLst>
              <a:ea typeface="宋体" pitchFamily="2" charset="-122"/>
            </a:endParaRPr>
          </a:p>
        </p:txBody>
      </p:sp>
      <p:sp>
        <p:nvSpPr>
          <p:cNvPr id="84" name="Oval 80"/>
          <p:cNvSpPr>
            <a:spLocks noChangeAspect="1" noChangeArrowheads="1"/>
          </p:cNvSpPr>
          <p:nvPr/>
        </p:nvSpPr>
        <p:spPr bwMode="auto">
          <a:xfrm>
            <a:off x="323850" y="6524625"/>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86" name="Oval 84"/>
          <p:cNvSpPr>
            <a:spLocks noChangeAspect="1" noChangeArrowheads="1"/>
          </p:cNvSpPr>
          <p:nvPr/>
        </p:nvSpPr>
        <p:spPr bwMode="auto">
          <a:xfrm>
            <a:off x="250825" y="1341438"/>
            <a:ext cx="71438" cy="71437"/>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87" name="Oval 80"/>
          <p:cNvSpPr>
            <a:spLocks noChangeAspect="1" noChangeArrowheads="1"/>
          </p:cNvSpPr>
          <p:nvPr/>
        </p:nvSpPr>
        <p:spPr bwMode="auto">
          <a:xfrm>
            <a:off x="8972876" y="6695326"/>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1"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70"/>
          <p:cNvSpPr/>
          <p:nvPr/>
        </p:nvSpPr>
        <p:spPr>
          <a:xfrm>
            <a:off x="8684845" y="6407294"/>
            <a:ext cx="448082" cy="434434"/>
          </a:xfrm>
          <a:prstGeom prst="ellipse">
            <a:avLst/>
          </a:prstGeom>
          <a:solidFill>
            <a:srgbClr val="00B0F0">
              <a:alpha val="5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lvl="0"/>
            <a:endParaRPr kumimoji="0" lang="en-US" sz="1000" b="0">
              <a:solidFill>
                <a:schemeClr val="tx1"/>
              </a:solidFill>
              <a:effectLst>
                <a:outerShdw blurRad="38100" dist="38100" dir="2700000" algn="tl">
                  <a:srgbClr val="FFFFFF"/>
                </a:outerShdw>
              </a:effectLst>
              <a:latin typeface="Arial" charset="0"/>
              <a:ea typeface="宋体" pitchFamily="2" charset="-122"/>
            </a:endParaRPr>
          </a:p>
        </p:txBody>
      </p:sp>
      <p:sp>
        <p:nvSpPr>
          <p:cNvPr id="63" name="Oval 71">
            <a:hlinkClick r:id="rId16" action="ppaction://hlinksldjump"/>
          </p:cNvPr>
          <p:cNvSpPr>
            <a:spLocks noChangeAspect="1" noChangeArrowheads="1"/>
          </p:cNvSpPr>
          <p:nvPr/>
        </p:nvSpPr>
        <p:spPr bwMode="auto">
          <a:xfrm>
            <a:off x="0" y="1268413"/>
            <a:ext cx="468313" cy="468312"/>
          </a:xfrm>
          <a:prstGeom prst="ellipse">
            <a:avLst/>
          </a:prstGeom>
          <a:solidFill>
            <a:srgbClr val="00B0F0">
              <a:alpha val="50000"/>
            </a:srgbClr>
          </a:solidFill>
          <a:ln w="9525" algn="ctr">
            <a:noFill/>
            <a:round/>
            <a:headEnd/>
            <a:tailEnd/>
          </a:ln>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dir</a:t>
            </a:r>
          </a:p>
        </p:txBody>
      </p:sp>
      <p:sp>
        <p:nvSpPr>
          <p:cNvPr id="64" name="Oval 75">
            <a:hlinkClick r:id="" action="ppaction://hlinkshowjump?jump=nextslide"/>
          </p:cNvPr>
          <p:cNvSpPr>
            <a:spLocks noChangeAspect="1" noChangeArrowheads="1"/>
          </p:cNvSpPr>
          <p:nvPr/>
        </p:nvSpPr>
        <p:spPr bwMode="auto">
          <a:xfrm>
            <a:off x="0" y="6092825"/>
            <a:ext cx="576263" cy="576263"/>
          </a:xfrm>
          <a:prstGeom prst="ellipse">
            <a:avLst/>
          </a:prstGeom>
          <a:solidFill>
            <a:srgbClr val="0070C0">
              <a:alpha val="40000"/>
            </a:srgbClr>
          </a:solidFill>
          <a:ln w="9525" algn="ctr">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next</a:t>
            </a:r>
          </a:p>
        </p:txBody>
      </p:sp>
      <p:sp>
        <p:nvSpPr>
          <p:cNvPr id="65" name="Oval 76">
            <a:hlinkClick r:id="" action="ppaction://hlinkshowjump?jump=previousslide"/>
          </p:cNvPr>
          <p:cNvSpPr>
            <a:spLocks noChangeAspect="1" noChangeArrowheads="1"/>
          </p:cNvSpPr>
          <p:nvPr/>
        </p:nvSpPr>
        <p:spPr bwMode="auto">
          <a:xfrm>
            <a:off x="179388" y="5661025"/>
            <a:ext cx="503237" cy="503238"/>
          </a:xfrm>
          <a:prstGeom prst="ellipse">
            <a:avLst/>
          </a:prstGeom>
          <a:solidFill>
            <a:srgbClr val="0070C0">
              <a:alpha val="4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dirty="0" err="1">
                <a:solidFill>
                  <a:schemeClr val="tx1"/>
                </a:solidFill>
                <a:effectLst>
                  <a:outerShdw blurRad="38100" dist="38100" dir="2700000" algn="tl">
                    <a:srgbClr val="FFFFFF"/>
                  </a:outerShdw>
                </a:effectLst>
                <a:ea typeface="宋体" pitchFamily="2" charset="-122"/>
              </a:rPr>
              <a:t>prev</a:t>
            </a:r>
            <a:endParaRPr kumimoji="0" lang="en-US" altLang="zh-CN" sz="1000" b="0" dirty="0">
              <a:solidFill>
                <a:schemeClr val="tx1"/>
              </a:solidFill>
              <a:effectLst>
                <a:outerShdw blurRad="38100" dist="38100" dir="2700000" algn="tl">
                  <a:srgbClr val="FFFFFF"/>
                </a:outerShdw>
              </a:effectLst>
              <a:ea typeface="宋体" pitchFamily="2" charset="-122"/>
            </a:endParaRPr>
          </a:p>
        </p:txBody>
      </p:sp>
      <p:sp>
        <p:nvSpPr>
          <p:cNvPr id="67" name="Oval 80"/>
          <p:cNvSpPr>
            <a:spLocks noChangeAspect="1" noChangeArrowheads="1"/>
          </p:cNvSpPr>
          <p:nvPr/>
        </p:nvSpPr>
        <p:spPr bwMode="auto">
          <a:xfrm>
            <a:off x="323850" y="6524625"/>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8" name="Oval 84"/>
          <p:cNvSpPr>
            <a:spLocks noChangeAspect="1" noChangeArrowheads="1"/>
          </p:cNvSpPr>
          <p:nvPr/>
        </p:nvSpPr>
        <p:spPr bwMode="auto">
          <a:xfrm>
            <a:off x="250825" y="1341438"/>
            <a:ext cx="71438" cy="71437"/>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9" name="Oval 80"/>
          <p:cNvSpPr>
            <a:spLocks noChangeAspect="1" noChangeArrowheads="1"/>
          </p:cNvSpPr>
          <p:nvPr/>
        </p:nvSpPr>
        <p:spPr bwMode="auto">
          <a:xfrm>
            <a:off x="8972876" y="6695326"/>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Tree>
    <p:extLst>
      <p:ext uri="{BB962C8B-B14F-4D97-AF65-F5344CB8AC3E}">
        <p14:creationId xmlns:p14="http://schemas.microsoft.com/office/powerpoint/2010/main" val="110852790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Lst>
  <p:hf hdr="0" dt="0"/>
  <p:txStyles>
    <p:titleStyle>
      <a:lvl1pPr algn="l" defTabSz="914400" rtl="0" eaLnBrk="1" latinLnBrk="0" hangingPunct="1">
        <a:spcBef>
          <a:spcPct val="0"/>
        </a:spcBef>
        <a:buNone/>
        <a:defRPr sz="4000" b="1" kern="1200">
          <a:solidFill>
            <a:schemeClr val="tx1"/>
          </a:solidFill>
          <a:latin typeface="黑体" panose="02010609060101010101" pitchFamily="49" charset="-122"/>
          <a:ea typeface="黑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8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1pPr>
      <a:lvl2pPr marL="640080" indent="-27432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2pPr>
      <a:lvl3pPr marL="914400" indent="-22860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3pPr>
      <a:lvl4pPr marL="1124712" indent="-228600" algn="l" defTabSz="914400" rtl="0" eaLnBrk="1" latinLnBrk="0" hangingPunct="1">
        <a:spcBef>
          <a:spcPct val="20000"/>
        </a:spcBef>
        <a:buClr>
          <a:schemeClr val="accent1"/>
        </a:buClr>
        <a:buSzPct val="76000"/>
        <a:buFont typeface="Wingdings 2" pitchFamily="18" charset="2"/>
        <a:buChar char=""/>
        <a:defRPr sz="20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4pPr>
      <a:lvl5pPr marL="1325880" indent="-228600" algn="l" defTabSz="914400" rtl="0" eaLnBrk="1" latinLnBrk="0" hangingPunct="1">
        <a:spcBef>
          <a:spcPct val="20000"/>
        </a:spcBef>
        <a:buClr>
          <a:schemeClr val="accent1"/>
        </a:buClr>
        <a:buSzPct val="76000"/>
        <a:buFont typeface="Wingdings 2" pitchFamily="18" charset="2"/>
        <a:buChar char=""/>
        <a:defRPr sz="1800" b="1" kern="1200" baseline="0">
          <a:solidFill>
            <a:schemeClr val="tx2"/>
          </a:solidFill>
          <a:latin typeface="Courier New" panose="02070309020205020404" pitchFamily="49" charset="0"/>
          <a:ea typeface="楷体" panose="02010609060101010101" pitchFamily="49" charset="-122"/>
          <a:cs typeface="Courier New" panose="02070309020205020404" pitchFamily="49"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image" Target="../media/image2.wmf"/><Relationship Id="rId1" Type="http://schemas.openxmlformats.org/officeDocument/2006/relationships/slideLayout" Target="../slideLayouts/slideLayout2.xml"/><Relationship Id="rId5" Type="http://schemas.openxmlformats.org/officeDocument/2006/relationships/slide" Target="slide48.xml"/><Relationship Id="rId4" Type="http://schemas.openxmlformats.org/officeDocument/2006/relationships/slide" Target="slide6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hyperlink" Target="https://www.w3cschool.cn/regexp/zoxa1pq7.html" TargetMode="Externa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Deterministic_finite_automat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2.jpeg"/><Relationship Id="rId2" Type="http://schemas.openxmlformats.org/officeDocument/2006/relationships/diagramData" Target="../diagrams/data14.xml"/><Relationship Id="rId1" Type="http://schemas.openxmlformats.org/officeDocument/2006/relationships/slideLayout" Target="../slideLayouts/slideLayout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7.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chemeClr val="tx1">
                    <a:lumMod val="95000"/>
                    <a:lumOff val="5000"/>
                  </a:schemeClr>
                </a:solidFill>
                <a:latin typeface="黑体" pitchFamily="2" charset="-122"/>
                <a:ea typeface="黑体" pitchFamily="2" charset="-122"/>
              </a:rPr>
              <a:t>第三章 词法分析</a:t>
            </a:r>
            <a:endParaRPr lang="zh-CN" altLang="en-US" dirty="0">
              <a:solidFill>
                <a:schemeClr val="tx1">
                  <a:lumMod val="95000"/>
                  <a:lumOff val="5000"/>
                </a:schemeClr>
              </a:solidFill>
            </a:endParaRPr>
          </a:p>
        </p:txBody>
      </p:sp>
      <p:sp>
        <p:nvSpPr>
          <p:cNvPr id="3" name="副标题 2"/>
          <p:cNvSpPr>
            <a:spLocks noGrp="1"/>
          </p:cNvSpPr>
          <p:nvPr>
            <p:ph type="subTitle" idx="1"/>
          </p:nvPr>
        </p:nvSpPr>
        <p:spPr/>
        <p:txBody>
          <a:bodyPr/>
          <a:lstStyle/>
          <a:p>
            <a:r>
              <a:rPr lang="zh-CN" altLang="en-US" dirty="0"/>
              <a:t>正规式的使用</a:t>
            </a:r>
            <a:endParaRPr lang="en-US" altLang="zh-CN" dirty="0"/>
          </a:p>
          <a:p>
            <a:r>
              <a:rPr lang="zh-CN" altLang="en-US" dirty="0"/>
              <a:t>自动机的概念</a:t>
            </a:r>
          </a:p>
          <a:p>
            <a:r>
              <a:rPr lang="zh-CN" altLang="en-US" dirty="0"/>
              <a:t>自动机的确定化和最小化方法</a:t>
            </a:r>
          </a:p>
        </p:txBody>
      </p:sp>
    </p:spTree>
    <p:extLst>
      <p:ext uri="{BB962C8B-B14F-4D97-AF65-F5344CB8AC3E}">
        <p14:creationId xmlns:p14="http://schemas.microsoft.com/office/powerpoint/2010/main" val="3471928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zh-CN" dirty="0">
                <a:latin typeface="黑体" pitchFamily="2" charset="-122"/>
                <a:ea typeface="黑体" pitchFamily="2" charset="-122"/>
              </a:rPr>
              <a:t>3.2</a:t>
            </a:r>
            <a:r>
              <a:rPr lang="zh-CN" altLang="en-US" dirty="0">
                <a:latin typeface="黑体" pitchFamily="2" charset="-122"/>
                <a:ea typeface="黑体" pitchFamily="2" charset="-122"/>
              </a:rPr>
              <a:t>　单词的描述工具</a:t>
            </a:r>
          </a:p>
        </p:txBody>
      </p:sp>
      <p:sp>
        <p:nvSpPr>
          <p:cNvPr id="237571" name="Rectangle 3"/>
          <p:cNvSpPr>
            <a:spLocks noGrp="1" noChangeArrowheads="1"/>
          </p:cNvSpPr>
          <p:nvPr>
            <p:ph idx="1"/>
          </p:nvPr>
        </p:nvSpPr>
        <p:spPr>
          <a:xfrm>
            <a:off x="468313" y="1341438"/>
            <a:ext cx="8424862" cy="5111750"/>
          </a:xfrm>
        </p:spPr>
        <p:txBody>
          <a:bodyPr/>
          <a:lstStyle/>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r>
              <a:rPr lang="zh-CN" altLang="en-US" dirty="0"/>
              <a:t>程序设计语言中</a:t>
            </a:r>
            <a:r>
              <a:rPr lang="zh-CN" altLang="en-US" dirty="0">
                <a:solidFill>
                  <a:srgbClr val="FF0000"/>
                </a:solidFill>
                <a:effectLst>
                  <a:outerShdw blurRad="38100" dist="38100" dir="2700000" algn="tl">
                    <a:srgbClr val="000000"/>
                  </a:outerShdw>
                </a:effectLst>
                <a:ea typeface="黑体" pitchFamily="2" charset="-122"/>
              </a:rPr>
              <a:t>单词</a:t>
            </a:r>
            <a:r>
              <a:rPr lang="zh-CN" altLang="en-US" dirty="0"/>
              <a:t>都能用</a:t>
            </a:r>
            <a:r>
              <a:rPr lang="en-US" altLang="zh-CN" dirty="0"/>
              <a:t>3</a:t>
            </a:r>
            <a:r>
              <a:rPr lang="zh-CN" altLang="en-US" dirty="0"/>
              <a:t>型文法描述</a:t>
            </a:r>
          </a:p>
        </p:txBody>
      </p:sp>
      <p:sp>
        <p:nvSpPr>
          <p:cNvPr id="13314"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13315" name="灯片编号占位符 5"/>
          <p:cNvSpPr>
            <a:spLocks noGrp="1"/>
          </p:cNvSpPr>
          <p:nvPr>
            <p:ph type="sldNum" sz="quarter" idx="12"/>
          </p:nvPr>
        </p:nvSpPr>
        <p:spPr>
          <a:noFill/>
        </p:spPr>
        <p:txBody>
          <a:bodyPr/>
          <a:lstStyle/>
          <a:p>
            <a:fld id="{30492769-FBEB-48A1-B1AF-43C5B82541CC}" type="slidenum">
              <a:rPr lang="en-US" altLang="zh-CN" smtClean="0">
                <a:ea typeface="宋体" charset="-122"/>
              </a:rPr>
              <a:pPr/>
              <a:t>10</a:t>
            </a:fld>
            <a:endParaRPr lang="en-US" altLang="zh-CN">
              <a:ea typeface="宋体" charset="-122"/>
            </a:endParaRPr>
          </a:p>
        </p:txBody>
      </p:sp>
      <p:graphicFrame>
        <p:nvGraphicFramePr>
          <p:cNvPr id="4" name="图示 3">
            <a:extLst>
              <a:ext uri="{FF2B5EF4-FFF2-40B4-BE49-F238E27FC236}">
                <a16:creationId xmlns:a16="http://schemas.microsoft.com/office/drawing/2014/main" id="{EF353900-7E8D-F61A-5C70-4A83AF89A657}"/>
              </a:ext>
            </a:extLst>
          </p:cNvPr>
          <p:cNvGraphicFramePr/>
          <p:nvPr>
            <p:extLst>
              <p:ext uri="{D42A27DB-BD31-4B8C-83A1-F6EECF244321}">
                <p14:modId xmlns:p14="http://schemas.microsoft.com/office/powerpoint/2010/main" val="1003416811"/>
              </p:ext>
            </p:extLst>
          </p:nvPr>
        </p:nvGraphicFramePr>
        <p:xfrm>
          <a:off x="822229" y="1844824"/>
          <a:ext cx="7195401"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236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37571">
                                            <p:txEl>
                                              <p:pRg st="7" end="7"/>
                                            </p:txEl>
                                          </p:spTgt>
                                        </p:tgtEl>
                                        <p:attrNameLst>
                                          <p:attrName>style.visibility</p:attrName>
                                        </p:attrNameLst>
                                      </p:cBhvr>
                                      <p:to>
                                        <p:strVal val="visible"/>
                                      </p:to>
                                    </p:set>
                                    <p:anim calcmode="lin" valueType="num">
                                      <p:cBhvr additive="base">
                                        <p:cTn id="14" dur="500" fill="hold"/>
                                        <p:tgtEl>
                                          <p:spTgt spid="237571">
                                            <p:txEl>
                                              <p:pRg st="7" end="7"/>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375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bldLvl="2"/>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5"/>
          <p:cNvSpPr>
            <a:spLocks noGrp="1"/>
          </p:cNvSpPr>
          <p:nvPr>
            <p:ph type="title"/>
          </p:nvPr>
        </p:nvSpPr>
        <p:spPr/>
        <p:txBody>
          <a:bodyPr>
            <a:normAutofit/>
          </a:bodyPr>
          <a:lstStyle/>
          <a:p>
            <a:pPr eaLnBrk="1" hangingPunct="1"/>
            <a:r>
              <a:rPr lang="zh-CN" altLang="en-US" sz="3200" dirty="0">
                <a:solidFill>
                  <a:srgbClr val="FF0000"/>
                </a:solidFill>
                <a:effectLst>
                  <a:outerShdw blurRad="38100" dist="38100" dir="2700000" algn="tl">
                    <a:srgbClr val="000000"/>
                  </a:outerShdw>
                </a:effectLst>
                <a:latin typeface="Courier New" panose="02070309020205020404" pitchFamily="49" charset="0"/>
                <a:ea typeface="黑体" pitchFamily="2" charset="-122"/>
                <a:cs typeface="Courier New" panose="02070309020205020404" pitchFamily="49" charset="0"/>
              </a:rPr>
              <a:t>单词</a:t>
            </a:r>
            <a:r>
              <a:rPr lang="zh-CN" altLang="en-US" sz="3200" dirty="0">
                <a:latin typeface="黑体" pitchFamily="2" charset="-122"/>
                <a:ea typeface="黑体" pitchFamily="2" charset="-122"/>
              </a:rPr>
              <a:t>的语法</a:t>
            </a:r>
          </a:p>
        </p:txBody>
      </p:sp>
      <p:graphicFrame>
        <p:nvGraphicFramePr>
          <p:cNvPr id="2" name="内容占位符 1">
            <a:extLst>
              <a:ext uri="{FF2B5EF4-FFF2-40B4-BE49-F238E27FC236}">
                <a16:creationId xmlns:a16="http://schemas.microsoft.com/office/drawing/2014/main" id="{0DA60A8A-551B-A0AC-1EC9-2DEE42E8917D}"/>
              </a:ext>
            </a:extLst>
          </p:cNvPr>
          <p:cNvGraphicFramePr>
            <a:graphicFrameLocks noGrp="1"/>
          </p:cNvGraphicFramePr>
          <p:nvPr>
            <p:ph idx="1"/>
            <p:extLst>
              <p:ext uri="{D42A27DB-BD31-4B8C-83A1-F6EECF244321}">
                <p14:modId xmlns:p14="http://schemas.microsoft.com/office/powerpoint/2010/main" val="1939643120"/>
              </p:ext>
            </p:extLst>
          </p:nvPr>
        </p:nvGraphicFramePr>
        <p:xfrm>
          <a:off x="827088" y="1503363"/>
          <a:ext cx="7480300" cy="4611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340"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14341" name="灯片编号占位符 5"/>
          <p:cNvSpPr>
            <a:spLocks noGrp="1"/>
          </p:cNvSpPr>
          <p:nvPr>
            <p:ph type="sldNum" sz="quarter" idx="12"/>
          </p:nvPr>
        </p:nvSpPr>
        <p:spPr>
          <a:noFill/>
        </p:spPr>
        <p:txBody>
          <a:bodyPr/>
          <a:lstStyle/>
          <a:p>
            <a:fld id="{7B4E06FB-1D37-4C88-9E2E-77232FADCAE2}" type="slidenum">
              <a:rPr lang="en-US" altLang="zh-CN" smtClean="0">
                <a:ea typeface="宋体" charset="-122"/>
              </a:rPr>
              <a:pPr/>
              <a:t>11</a:t>
            </a:fld>
            <a:endParaRPr lang="en-US" altLang="zh-CN">
              <a:ea typeface="宋体" charset="-122"/>
            </a:endParaRPr>
          </a:p>
        </p:txBody>
      </p:sp>
    </p:spTree>
    <p:extLst>
      <p:ext uri="{BB962C8B-B14F-4D97-AF65-F5344CB8AC3E}">
        <p14:creationId xmlns:p14="http://schemas.microsoft.com/office/powerpoint/2010/main" val="370248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graphicEl>
                                              <a:dgm id="{1E532544-8009-42B8-88CB-071B75F88EA8}"/>
                                            </p:graphicEl>
                                          </p:spTgt>
                                        </p:tgtEl>
                                        <p:attrNameLst>
                                          <p:attrName>style.visibility</p:attrName>
                                        </p:attrNameLst>
                                      </p:cBhvr>
                                      <p:to>
                                        <p:strVal val="visible"/>
                                      </p:to>
                                    </p:set>
                                    <p:animEffect transition="in" filter="wipe(left)">
                                      <p:cBhvr>
                                        <p:cTn id="7" dur="500"/>
                                        <p:tgtEl>
                                          <p:spTgt spid="2">
                                            <p:graphicEl>
                                              <a:dgm id="{1E532544-8009-42B8-88CB-071B75F88EA8}"/>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graphicEl>
                                              <a:dgm id="{BB1D7806-8A49-4325-8E2A-881108FC4326}"/>
                                            </p:graphicEl>
                                          </p:spTgt>
                                        </p:tgtEl>
                                        <p:attrNameLst>
                                          <p:attrName>style.visibility</p:attrName>
                                        </p:attrNameLst>
                                      </p:cBhvr>
                                      <p:to>
                                        <p:strVal val="visible"/>
                                      </p:to>
                                    </p:set>
                                    <p:animEffect transition="in" filter="wipe(left)">
                                      <p:cBhvr>
                                        <p:cTn id="11" dur="500"/>
                                        <p:tgtEl>
                                          <p:spTgt spid="2">
                                            <p:graphicEl>
                                              <a:dgm id="{BB1D7806-8A49-4325-8E2A-881108FC4326}"/>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graphicEl>
                                              <a:dgm id="{6B92D378-7DE9-478F-A256-BFC2607E37E8}"/>
                                            </p:graphicEl>
                                          </p:spTgt>
                                        </p:tgtEl>
                                        <p:attrNameLst>
                                          <p:attrName>style.visibility</p:attrName>
                                        </p:attrNameLst>
                                      </p:cBhvr>
                                      <p:to>
                                        <p:strVal val="visible"/>
                                      </p:to>
                                    </p:set>
                                    <p:animEffect transition="in" filter="wipe(left)">
                                      <p:cBhvr>
                                        <p:cTn id="15" dur="500"/>
                                        <p:tgtEl>
                                          <p:spTgt spid="2">
                                            <p:graphicEl>
                                              <a:dgm id="{6B92D378-7DE9-478F-A256-BFC2607E37E8}"/>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
                                            <p:graphicEl>
                                              <a:dgm id="{E817CAF1-BF34-4930-8955-775F2AC2AD33}"/>
                                            </p:graphicEl>
                                          </p:spTgt>
                                        </p:tgtEl>
                                        <p:attrNameLst>
                                          <p:attrName>style.visibility</p:attrName>
                                        </p:attrNameLst>
                                      </p:cBhvr>
                                      <p:to>
                                        <p:strVal val="visible"/>
                                      </p:to>
                                    </p:set>
                                    <p:animEffect transition="in" filter="wipe(left)">
                                      <p:cBhvr>
                                        <p:cTn id="20" dur="500"/>
                                        <p:tgtEl>
                                          <p:spTgt spid="2">
                                            <p:graphicEl>
                                              <a:dgm id="{E817CAF1-BF34-4930-8955-775F2AC2AD33}"/>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
                                            <p:graphicEl>
                                              <a:dgm id="{AF4FB7E4-969D-427C-965E-AC6CC818A76A}"/>
                                            </p:graphicEl>
                                          </p:spTgt>
                                        </p:tgtEl>
                                        <p:attrNameLst>
                                          <p:attrName>style.visibility</p:attrName>
                                        </p:attrNameLst>
                                      </p:cBhvr>
                                      <p:to>
                                        <p:strVal val="visible"/>
                                      </p:to>
                                    </p:set>
                                    <p:animEffect transition="in" filter="wipe(left)">
                                      <p:cBhvr>
                                        <p:cTn id="25" dur="500"/>
                                        <p:tgtEl>
                                          <p:spTgt spid="2">
                                            <p:graphicEl>
                                              <a:dgm id="{AF4FB7E4-969D-427C-965E-AC6CC818A76A}"/>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
                                            <p:graphicEl>
                                              <a:dgm id="{96815E34-FB79-4FE7-ADC9-8379C72375AB}"/>
                                            </p:graphicEl>
                                          </p:spTgt>
                                        </p:tgtEl>
                                        <p:attrNameLst>
                                          <p:attrName>style.visibility</p:attrName>
                                        </p:attrNameLst>
                                      </p:cBhvr>
                                      <p:to>
                                        <p:strVal val="visible"/>
                                      </p:to>
                                    </p:set>
                                    <p:animEffect transition="in" filter="wipe(left)">
                                      <p:cBhvr>
                                        <p:cTn id="30" dur="500"/>
                                        <p:tgtEl>
                                          <p:spTgt spid="2">
                                            <p:graphicEl>
                                              <a:dgm id="{96815E34-FB79-4FE7-ADC9-8379C72375A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lvl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页脚占位符 4"/>
          <p:cNvSpPr>
            <a:spLocks noGrp="1"/>
          </p:cNvSpPr>
          <p:nvPr>
            <p:ph type="ftr" sz="quarter" idx="11"/>
          </p:nvPr>
        </p:nvSpPr>
        <p:spPr/>
        <p:txBody>
          <a:bodyPr/>
          <a:lstStyle/>
          <a:p>
            <a:r>
              <a:rPr lang="zh-CN" altLang="en-US"/>
              <a:t>华北电力大学 控制与计算机工程学院 王红制作</a:t>
            </a:r>
            <a:endParaRPr lang="en-US" altLang="zh-CN"/>
          </a:p>
        </p:txBody>
      </p:sp>
      <p:sp>
        <p:nvSpPr>
          <p:cNvPr id="14341" name="灯片编号占位符 5"/>
          <p:cNvSpPr>
            <a:spLocks noGrp="1"/>
          </p:cNvSpPr>
          <p:nvPr>
            <p:ph type="sldNum" sz="quarter" idx="12"/>
          </p:nvPr>
        </p:nvSpPr>
        <p:spPr/>
        <p:txBody>
          <a:bodyPr/>
          <a:lstStyle/>
          <a:p>
            <a:fld id="{7B4E06FB-1D37-4C88-9E2E-77232FADCAE2}" type="slidenum">
              <a:rPr lang="en-US" altLang="zh-CN" smtClean="0"/>
              <a:pPr/>
              <a:t>12</a:t>
            </a:fld>
            <a:endParaRPr lang="en-US" altLang="zh-CN"/>
          </a:p>
        </p:txBody>
      </p:sp>
      <p:pic>
        <p:nvPicPr>
          <p:cNvPr id="2052" name="Picture 4" descr="心碎素材-心碎图片-心碎素材图片下载-觅知网">
            <a:extLst>
              <a:ext uri="{FF2B5EF4-FFF2-40B4-BE49-F238E27FC236}">
                <a16:creationId xmlns:a16="http://schemas.microsoft.com/office/drawing/2014/main" id="{C37D4C60-7874-94B5-3768-2538A7BE5B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65" t="22299" r="12077" b="21343"/>
          <a:stretch/>
        </p:blipFill>
        <p:spPr bwMode="auto">
          <a:xfrm>
            <a:off x="6948264" y="5013176"/>
            <a:ext cx="1296144" cy="10081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内容占位符 1">
            <a:extLst>
              <a:ext uri="{FF2B5EF4-FFF2-40B4-BE49-F238E27FC236}">
                <a16:creationId xmlns:a16="http://schemas.microsoft.com/office/drawing/2014/main" id="{0DA60A8A-551B-A0AC-1EC9-2DEE42E8917D}"/>
              </a:ext>
            </a:extLst>
          </p:cNvPr>
          <p:cNvGraphicFramePr>
            <a:graphicFrameLocks noGrp="1"/>
          </p:cNvGraphicFramePr>
          <p:nvPr>
            <p:ph idx="1"/>
            <p:extLst>
              <p:ext uri="{D42A27DB-BD31-4B8C-83A1-F6EECF244321}">
                <p14:modId xmlns:p14="http://schemas.microsoft.com/office/powerpoint/2010/main" val="3982580762"/>
              </p:ext>
            </p:extLst>
          </p:nvPr>
        </p:nvGraphicFramePr>
        <p:xfrm>
          <a:off x="827088" y="692696"/>
          <a:ext cx="7480300" cy="5422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a:extLst>
              <a:ext uri="{FF2B5EF4-FFF2-40B4-BE49-F238E27FC236}">
                <a16:creationId xmlns:a16="http://schemas.microsoft.com/office/drawing/2014/main" id="{764D5FF1-05A9-2E61-8F41-E375BBAED050}"/>
              </a:ext>
            </a:extLst>
          </p:cNvPr>
          <p:cNvSpPr txBox="1"/>
          <p:nvPr/>
        </p:nvSpPr>
        <p:spPr>
          <a:xfrm>
            <a:off x="5375243" y="44624"/>
            <a:ext cx="3528392" cy="369332"/>
          </a:xfrm>
          <a:prstGeom prst="rect">
            <a:avLst/>
          </a:prstGeom>
          <a:noFill/>
        </p:spPr>
        <p:txBody>
          <a:bodyPr wrap="square">
            <a:spAutoFit/>
          </a:bodyPr>
          <a:lstStyle/>
          <a:p>
            <a:pPr algn="l" eaLnBrk="1" hangingPunct="1">
              <a:defRPr/>
            </a:pPr>
            <a:r>
              <a:rPr lang="zh-CN" altLang="en-US" sz="1800" dirty="0">
                <a:solidFill>
                  <a:schemeClr val="bg1"/>
                </a:solidFill>
                <a:effectLst>
                  <a:outerShdw blurRad="38100" dist="38100" dir="2700000" algn="tl">
                    <a:srgbClr val="000000"/>
                  </a:outerShdw>
                </a:effectLst>
                <a:latin typeface="黑体" pitchFamily="2" charset="-122"/>
                <a:ea typeface="黑体" pitchFamily="2" charset="-122"/>
              </a:rPr>
              <a:t>例</a:t>
            </a:r>
            <a:r>
              <a:rPr lang="en-US" altLang="zh-CN" sz="1800" dirty="0">
                <a:solidFill>
                  <a:schemeClr val="bg1"/>
                </a:solidFill>
                <a:effectLst>
                  <a:outerShdw blurRad="38100" dist="38100" dir="2700000" algn="tl">
                    <a:srgbClr val="000000"/>
                  </a:outerShdw>
                </a:effectLst>
                <a:latin typeface="黑体" pitchFamily="2" charset="-122"/>
                <a:ea typeface="黑体" pitchFamily="2" charset="-122"/>
              </a:rPr>
              <a:t>3.1</a:t>
            </a:r>
            <a:r>
              <a:rPr lang="zh-CN" altLang="en-US" sz="1800" dirty="0">
                <a:solidFill>
                  <a:schemeClr val="bg1"/>
                </a:solidFill>
              </a:rPr>
              <a:t>　</a:t>
            </a:r>
            <a:r>
              <a:rPr lang="zh-CN" altLang="en-US" sz="1800"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无符号实数的规则描述</a:t>
            </a:r>
          </a:p>
        </p:txBody>
      </p:sp>
    </p:spTree>
    <p:extLst>
      <p:ext uri="{BB962C8B-B14F-4D97-AF65-F5344CB8AC3E}">
        <p14:creationId xmlns:p14="http://schemas.microsoft.com/office/powerpoint/2010/main" val="41260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barn(outVertical)">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p:txBody>
          <a:bodyPr>
            <a:normAutofit/>
          </a:bodyPr>
          <a:lstStyle/>
          <a:p>
            <a:pPr eaLnBrk="1" hangingPunct="1"/>
            <a:r>
              <a:rPr lang="zh-CN" altLang="en-US" dirty="0">
                <a:latin typeface="黑体" pitchFamily="2" charset="-122"/>
                <a:ea typeface="黑体" pitchFamily="2" charset="-122"/>
              </a:rPr>
              <a:t>单词的描述工具</a:t>
            </a:r>
            <a:r>
              <a:rPr lang="en-US" altLang="zh-CN" dirty="0">
                <a:latin typeface="黑体" pitchFamily="2" charset="-122"/>
                <a:ea typeface="黑体" pitchFamily="2" charset="-122"/>
              </a:rPr>
              <a:t>——</a:t>
            </a:r>
            <a:r>
              <a:rPr lang="zh-CN" altLang="en-US" dirty="0">
                <a:latin typeface="黑体" pitchFamily="2" charset="-122"/>
                <a:ea typeface="黑体" pitchFamily="2" charset="-122"/>
              </a:rPr>
              <a:t>正规式</a:t>
            </a:r>
          </a:p>
        </p:txBody>
      </p:sp>
      <p:sp>
        <p:nvSpPr>
          <p:cNvPr id="16386"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16387" name="灯片编号占位符 5"/>
          <p:cNvSpPr>
            <a:spLocks noGrp="1"/>
          </p:cNvSpPr>
          <p:nvPr>
            <p:ph type="sldNum" sz="quarter" idx="12"/>
          </p:nvPr>
        </p:nvSpPr>
        <p:spPr>
          <a:noFill/>
        </p:spPr>
        <p:txBody>
          <a:bodyPr/>
          <a:lstStyle/>
          <a:p>
            <a:fld id="{BDA06C56-C6A1-4790-A622-4129CAAE1F84}" type="slidenum">
              <a:rPr lang="en-US" altLang="zh-CN" smtClean="0">
                <a:ea typeface="宋体" charset="-122"/>
              </a:rPr>
              <a:pPr/>
              <a:t>13</a:t>
            </a:fld>
            <a:endParaRPr lang="en-US" altLang="zh-CN">
              <a:ea typeface="宋体" charset="-122"/>
            </a:endParaRPr>
          </a:p>
        </p:txBody>
      </p:sp>
      <p:graphicFrame>
        <p:nvGraphicFramePr>
          <p:cNvPr id="5" name="图示 4">
            <a:extLst>
              <a:ext uri="{FF2B5EF4-FFF2-40B4-BE49-F238E27FC236}">
                <a16:creationId xmlns:a16="http://schemas.microsoft.com/office/drawing/2014/main" id="{2B193E67-7EE8-8A25-8671-63EA41B3F6BF}"/>
              </a:ext>
            </a:extLst>
          </p:cNvPr>
          <p:cNvGraphicFramePr/>
          <p:nvPr>
            <p:extLst>
              <p:ext uri="{D42A27DB-BD31-4B8C-83A1-F6EECF244321}">
                <p14:modId xmlns:p14="http://schemas.microsoft.com/office/powerpoint/2010/main" val="3073286168"/>
              </p:ext>
            </p:extLst>
          </p:nvPr>
        </p:nvGraphicFramePr>
        <p:xfrm>
          <a:off x="822229" y="1844824"/>
          <a:ext cx="7195401"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免费工具图片，免费下载剪贴画，免费剪贴画- 其他">
            <a:extLst>
              <a:ext uri="{FF2B5EF4-FFF2-40B4-BE49-F238E27FC236}">
                <a16:creationId xmlns:a16="http://schemas.microsoft.com/office/drawing/2014/main" id="{CFD11D83-667B-F08C-C41A-923EDD4665D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44208" y="2791772"/>
            <a:ext cx="813482" cy="637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17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8832CC-49F1-055B-A2BB-11B613C896AE}"/>
              </a:ext>
            </a:extLst>
          </p:cNvPr>
          <p:cNvSpPr>
            <a:spLocks noGrp="1"/>
          </p:cNvSpPr>
          <p:nvPr>
            <p:ph type="title"/>
          </p:nvPr>
        </p:nvSpPr>
        <p:spPr/>
        <p:txBody>
          <a:bodyPr/>
          <a:lstStyle/>
          <a:p>
            <a:pPr algn="ctr"/>
            <a:r>
              <a:rPr lang="zh-CN" altLang="en-US" b="1" i="0" dirty="0">
                <a:solidFill>
                  <a:srgbClr val="202122"/>
                </a:solidFill>
                <a:effectLst/>
                <a:latin typeface="Arial" panose="020B0604020202020204" pitchFamily="34" charset="0"/>
              </a:rPr>
              <a:t>斯蒂芬</a:t>
            </a:r>
            <a:r>
              <a:rPr lang="en-US" altLang="zh-CN" b="1" i="0" dirty="0">
                <a:solidFill>
                  <a:srgbClr val="202122"/>
                </a:solidFill>
                <a:effectLst/>
                <a:latin typeface="Arial" panose="020B0604020202020204" pitchFamily="34" charset="0"/>
              </a:rPr>
              <a:t>·</a:t>
            </a:r>
            <a:r>
              <a:rPr lang="zh-CN" altLang="en-US" b="1" i="0" dirty="0">
                <a:solidFill>
                  <a:srgbClr val="202122"/>
                </a:solidFill>
                <a:effectLst/>
                <a:latin typeface="Arial" panose="020B0604020202020204" pitchFamily="34" charset="0"/>
              </a:rPr>
              <a:t>科尔</a:t>
            </a:r>
            <a:r>
              <a:rPr lang="en-US" altLang="zh-CN" b="1" i="0" dirty="0">
                <a:solidFill>
                  <a:srgbClr val="202122"/>
                </a:solidFill>
                <a:effectLst/>
                <a:latin typeface="Arial" panose="020B0604020202020204" pitchFamily="34" charset="0"/>
              </a:rPr>
              <a:t>·</a:t>
            </a:r>
            <a:r>
              <a:rPr lang="zh-CN" altLang="en-US" b="1" i="0" dirty="0">
                <a:solidFill>
                  <a:srgbClr val="202122"/>
                </a:solidFill>
                <a:effectLst/>
                <a:latin typeface="Arial" panose="020B0604020202020204" pitchFamily="34" charset="0"/>
              </a:rPr>
              <a:t>克莱尼</a:t>
            </a:r>
            <a:endParaRPr lang="zh-CN" altLang="en-US" dirty="0"/>
          </a:p>
        </p:txBody>
      </p:sp>
      <p:sp>
        <p:nvSpPr>
          <p:cNvPr id="3" name="页脚占位符 2">
            <a:extLst>
              <a:ext uri="{FF2B5EF4-FFF2-40B4-BE49-F238E27FC236}">
                <a16:creationId xmlns:a16="http://schemas.microsoft.com/office/drawing/2014/main" id="{C6D3EEE7-8182-4D9F-96F1-FDA3D187CC1D}"/>
              </a:ext>
            </a:extLst>
          </p:cNvPr>
          <p:cNvSpPr>
            <a:spLocks noGrp="1"/>
          </p:cNvSpPr>
          <p:nvPr>
            <p:ph type="ftr" sz="quarter" idx="11"/>
          </p:nvPr>
        </p:nvSpPr>
        <p:spPr/>
        <p:txBody>
          <a:bodyPr/>
          <a:lstStyle/>
          <a:p>
            <a:pPr>
              <a:defRPr/>
            </a:pPr>
            <a:r>
              <a:rPr lang="zh-CN" altLang="en-US"/>
              <a:t>华北电力大学 控制与计算机工程学院 王红制作</a:t>
            </a:r>
            <a:endParaRPr lang="en-US" altLang="zh-CN"/>
          </a:p>
        </p:txBody>
      </p:sp>
      <p:sp>
        <p:nvSpPr>
          <p:cNvPr id="4" name="灯片编号占位符 3">
            <a:extLst>
              <a:ext uri="{FF2B5EF4-FFF2-40B4-BE49-F238E27FC236}">
                <a16:creationId xmlns:a16="http://schemas.microsoft.com/office/drawing/2014/main" id="{68DEDE42-F041-4F75-5943-9988BECF724A}"/>
              </a:ext>
            </a:extLst>
          </p:cNvPr>
          <p:cNvSpPr>
            <a:spLocks noGrp="1"/>
          </p:cNvSpPr>
          <p:nvPr>
            <p:ph type="sldNum" sz="quarter" idx="12"/>
          </p:nvPr>
        </p:nvSpPr>
        <p:spPr/>
        <p:txBody>
          <a:bodyPr/>
          <a:lstStyle/>
          <a:p>
            <a:pPr>
              <a:defRPr/>
            </a:pPr>
            <a:fld id="{0AEB2A86-8F46-460A-88E4-EBEF7570C9C8}" type="slidenum">
              <a:rPr lang="en-US" altLang="zh-CN" smtClean="0"/>
              <a:pPr>
                <a:defRPr/>
              </a:pPr>
              <a:t>14</a:t>
            </a:fld>
            <a:endParaRPr lang="en-US" altLang="zh-CN"/>
          </a:p>
        </p:txBody>
      </p:sp>
      <p:sp>
        <p:nvSpPr>
          <p:cNvPr id="5" name="内容占位符 4">
            <a:extLst>
              <a:ext uri="{FF2B5EF4-FFF2-40B4-BE49-F238E27FC236}">
                <a16:creationId xmlns:a16="http://schemas.microsoft.com/office/drawing/2014/main" id="{E0380E0F-AD1A-4FBA-9E05-599D5E2A05C0}"/>
              </a:ext>
            </a:extLst>
          </p:cNvPr>
          <p:cNvSpPr>
            <a:spLocks noGrp="1"/>
          </p:cNvSpPr>
          <p:nvPr>
            <p:ph sz="quarter" idx="13"/>
          </p:nvPr>
        </p:nvSpPr>
        <p:spPr/>
        <p:txBody>
          <a:bodyPr>
            <a:normAutofit/>
          </a:bodyPr>
          <a:lstStyle/>
          <a:p>
            <a:pPr>
              <a:lnSpc>
                <a:spcPct val="170000"/>
              </a:lnSpc>
            </a:pPr>
            <a:r>
              <a:rPr lang="en-US" altLang="zh-CN" sz="1800" b="1" i="0" dirty="0">
                <a:solidFill>
                  <a:srgbClr val="202122"/>
                </a:solidFill>
                <a:effectLst/>
                <a:latin typeface="微软雅黑" panose="020B0503020204020204" pitchFamily="34" charset="-122"/>
                <a:ea typeface="微软雅黑" panose="020B0503020204020204" pitchFamily="34" charset="-122"/>
              </a:rPr>
              <a:t>Stephen Cole Kleene</a:t>
            </a:r>
            <a:br>
              <a:rPr lang="en-US" altLang="zh-CN" sz="1800" b="1" i="0" dirty="0">
                <a:solidFill>
                  <a:srgbClr val="202122"/>
                </a:solidFill>
                <a:effectLst/>
                <a:latin typeface="微软雅黑" panose="020B0503020204020204" pitchFamily="34" charset="-122"/>
                <a:ea typeface="微软雅黑" panose="020B0503020204020204" pitchFamily="34" charset="-122"/>
              </a:rPr>
            </a:br>
            <a:r>
              <a:rPr lang="en-US" altLang="zh-CN" sz="1800" b="0" i="0" dirty="0">
                <a:solidFill>
                  <a:srgbClr val="202122"/>
                </a:solidFill>
                <a:effectLst/>
                <a:latin typeface="微软雅黑" panose="020B0503020204020204" pitchFamily="34" charset="-122"/>
                <a:ea typeface="微软雅黑" panose="020B0503020204020204" pitchFamily="34" charset="-122"/>
              </a:rPr>
              <a:t>(1909—1994</a:t>
            </a:r>
            <a:r>
              <a:rPr lang="zh-CN" altLang="en-US" sz="1800" b="0" i="0" dirty="0">
                <a:solidFill>
                  <a:srgbClr val="202122"/>
                </a:solidFill>
                <a:effectLst/>
                <a:latin typeface="微软雅黑" panose="020B0503020204020204" pitchFamily="34" charset="-122"/>
                <a:ea typeface="微软雅黑" panose="020B0503020204020204" pitchFamily="34" charset="-122"/>
              </a:rPr>
              <a:t>）</a:t>
            </a:r>
            <a:endParaRPr lang="en-US" altLang="zh-CN" sz="1800" b="0" i="0" dirty="0">
              <a:solidFill>
                <a:srgbClr val="202122"/>
              </a:solidFill>
              <a:effectLst/>
              <a:latin typeface="微软雅黑" panose="020B0503020204020204" pitchFamily="34" charset="-122"/>
              <a:ea typeface="微软雅黑" panose="020B0503020204020204" pitchFamily="34" charset="-122"/>
            </a:endParaRPr>
          </a:p>
          <a:p>
            <a:pPr>
              <a:lnSpc>
                <a:spcPct val="170000"/>
              </a:lnSpc>
            </a:pPr>
            <a:r>
              <a:rPr lang="zh-CN" altLang="en-US" sz="1800" b="0" i="0" dirty="0">
                <a:solidFill>
                  <a:schemeClr val="tx1"/>
                </a:solidFill>
                <a:effectLst/>
                <a:latin typeface="微软雅黑" panose="020B0503020204020204" pitchFamily="34" charset="-122"/>
                <a:ea typeface="微软雅黑" panose="020B0503020204020204" pitchFamily="34" charset="-122"/>
              </a:rPr>
              <a:t>美国</a:t>
            </a:r>
            <a:r>
              <a:rPr lang="zh-CN" altLang="en-US" sz="1800" b="0" i="0" u="none" strike="noStrike" dirty="0">
                <a:solidFill>
                  <a:schemeClr val="tx1"/>
                </a:solidFill>
                <a:effectLst/>
                <a:latin typeface="微软雅黑" panose="020B0503020204020204" pitchFamily="34" charset="-122"/>
                <a:ea typeface="微软雅黑" panose="020B0503020204020204" pitchFamily="34" charset="-122"/>
              </a:rPr>
              <a:t>数学家</a:t>
            </a:r>
            <a:r>
              <a:rPr lang="zh-CN" altLang="en-US" sz="1800" b="0" i="0" dirty="0">
                <a:solidFill>
                  <a:schemeClr val="tx1"/>
                </a:solidFill>
                <a:effectLst/>
                <a:latin typeface="微软雅黑" panose="020B0503020204020204" pitchFamily="34" charset="-122"/>
                <a:ea typeface="微软雅黑" panose="020B0503020204020204" pitchFamily="34" charset="-122"/>
              </a:rPr>
              <a:t>、</a:t>
            </a:r>
            <a:r>
              <a:rPr lang="zh-CN" altLang="en-US" sz="1800" b="0" i="0" u="none" strike="noStrike" dirty="0">
                <a:solidFill>
                  <a:schemeClr val="tx1"/>
                </a:solidFill>
                <a:effectLst/>
                <a:latin typeface="微软雅黑" panose="020B0503020204020204" pitchFamily="34" charset="-122"/>
                <a:ea typeface="微软雅黑" panose="020B0503020204020204" pitchFamily="34" charset="-122"/>
              </a:rPr>
              <a:t>逻辑学家</a:t>
            </a:r>
            <a:r>
              <a:rPr lang="zh-CN" altLang="en-US" sz="1800" b="0" i="0" dirty="0">
                <a:solidFill>
                  <a:schemeClr val="tx1"/>
                </a:solidFill>
                <a:effectLst/>
                <a:latin typeface="微软雅黑" panose="020B0503020204020204" pitchFamily="34" charset="-122"/>
                <a:ea typeface="微软雅黑" panose="020B0503020204020204" pitchFamily="34" charset="-122"/>
              </a:rPr>
              <a:t>，主要从事对</a:t>
            </a:r>
            <a:r>
              <a:rPr lang="zh-CN" altLang="en-US" sz="1800" b="0" i="0" u="none" strike="noStrike" dirty="0">
                <a:solidFill>
                  <a:schemeClr val="tx1"/>
                </a:solidFill>
                <a:effectLst/>
                <a:latin typeface="微软雅黑" panose="020B0503020204020204" pitchFamily="34" charset="-122"/>
                <a:ea typeface="微软雅黑" panose="020B0503020204020204" pitchFamily="34" charset="-122"/>
              </a:rPr>
              <a:t>可计算函数</a:t>
            </a:r>
            <a:r>
              <a:rPr lang="zh-CN" altLang="en-US" sz="1800" b="0" i="0" dirty="0">
                <a:solidFill>
                  <a:schemeClr val="tx1"/>
                </a:solidFill>
                <a:effectLst/>
                <a:latin typeface="微软雅黑" panose="020B0503020204020204" pitchFamily="34" charset="-122"/>
                <a:ea typeface="微软雅黑" panose="020B0503020204020204" pitchFamily="34" charset="-122"/>
              </a:rPr>
              <a:t>的研究，而他的</a:t>
            </a:r>
            <a:r>
              <a:rPr lang="zh-CN" altLang="en-US" sz="1800" i="0" dirty="0">
                <a:solidFill>
                  <a:schemeClr val="tx1"/>
                </a:solidFill>
                <a:effectLst/>
                <a:latin typeface="微软雅黑" panose="020B0503020204020204" pitchFamily="34" charset="-122"/>
                <a:ea typeface="微软雅黑" panose="020B0503020204020204" pitchFamily="34" charset="-122"/>
              </a:rPr>
              <a:t>递归理论研究</a:t>
            </a:r>
            <a:r>
              <a:rPr lang="zh-CN" altLang="en-US" sz="1800" b="0" i="0" dirty="0">
                <a:solidFill>
                  <a:schemeClr val="tx1"/>
                </a:solidFill>
                <a:effectLst/>
                <a:latin typeface="微软雅黑" panose="020B0503020204020204" pitchFamily="34" charset="-122"/>
                <a:ea typeface="微软雅黑" panose="020B0503020204020204" pitchFamily="34" charset="-122"/>
              </a:rPr>
              <a:t>有助于奠定</a:t>
            </a:r>
            <a:r>
              <a:rPr lang="zh-CN" altLang="en-US" sz="1800" b="0" i="0" u="none" strike="noStrike" dirty="0">
                <a:solidFill>
                  <a:schemeClr val="tx1"/>
                </a:solidFill>
                <a:effectLst/>
                <a:latin typeface="微软雅黑" panose="020B0503020204020204" pitchFamily="34" charset="-122"/>
                <a:ea typeface="微软雅黑" panose="020B0503020204020204" pitchFamily="34" charset="-122"/>
              </a:rPr>
              <a:t>理论计算机科学</a:t>
            </a:r>
            <a:r>
              <a:rPr lang="zh-CN" altLang="en-US" sz="1800" b="0" i="0" dirty="0">
                <a:solidFill>
                  <a:schemeClr val="tx1"/>
                </a:solidFill>
                <a:effectLst/>
                <a:latin typeface="微软雅黑" panose="020B0503020204020204" pitchFamily="34" charset="-122"/>
                <a:ea typeface="微软雅黑" panose="020B0503020204020204" pitchFamily="34" charset="-122"/>
              </a:rPr>
              <a:t>的基础</a:t>
            </a:r>
            <a:endParaRPr lang="en-US" altLang="zh-CN" sz="1800" b="0" i="0" dirty="0">
              <a:solidFill>
                <a:schemeClr val="tx1"/>
              </a:solidFill>
              <a:effectLst/>
              <a:latin typeface="微软雅黑" panose="020B0503020204020204" pitchFamily="34" charset="-122"/>
              <a:ea typeface="微软雅黑" panose="020B0503020204020204" pitchFamily="34" charset="-122"/>
            </a:endParaRPr>
          </a:p>
          <a:p>
            <a:pPr>
              <a:lnSpc>
                <a:spcPct val="170000"/>
              </a:lnSpc>
            </a:pPr>
            <a:r>
              <a:rPr lang="zh-CN" altLang="en-US" sz="1800" i="0" u="none" strike="noStrike" dirty="0">
                <a:solidFill>
                  <a:schemeClr val="tx1"/>
                </a:solidFill>
                <a:effectLst/>
                <a:latin typeface="微软雅黑" panose="020B0503020204020204" pitchFamily="34" charset="-122"/>
                <a:ea typeface="微软雅黑" panose="020B0503020204020204" pitchFamily="34" charset="-122"/>
              </a:rPr>
              <a:t>正规表示法</a:t>
            </a:r>
            <a:r>
              <a:rPr lang="zh-CN" altLang="en-US" sz="1800" b="0" i="0" dirty="0">
                <a:solidFill>
                  <a:schemeClr val="tx1"/>
                </a:solidFill>
                <a:effectLst/>
                <a:latin typeface="微软雅黑" panose="020B0503020204020204" pitchFamily="34" charset="-122"/>
                <a:ea typeface="微软雅黑" panose="020B0503020204020204" pitchFamily="34" charset="-122"/>
              </a:rPr>
              <a:t>的发明者</a:t>
            </a:r>
            <a:endParaRPr lang="en-US" altLang="zh-CN" sz="1800" b="0" i="0" dirty="0">
              <a:solidFill>
                <a:srgbClr val="202122"/>
              </a:solidFill>
              <a:effectLst/>
              <a:latin typeface="微软雅黑" panose="020B0503020204020204" pitchFamily="34" charset="-122"/>
              <a:ea typeface="微软雅黑" panose="020B0503020204020204" pitchFamily="34" charset="-122"/>
            </a:endParaRPr>
          </a:p>
          <a:p>
            <a:pPr>
              <a:lnSpc>
                <a:spcPct val="170000"/>
              </a:lnSpc>
            </a:pPr>
            <a:endParaRPr lang="en-US" altLang="zh-CN" sz="2400" b="0" dirty="0">
              <a:solidFill>
                <a:srgbClr val="202122"/>
              </a:solidFill>
              <a:latin typeface="微软雅黑" panose="020B0503020204020204" pitchFamily="34" charset="-122"/>
              <a:ea typeface="微软雅黑" panose="020B0503020204020204" pitchFamily="34" charset="-122"/>
            </a:endParaRPr>
          </a:p>
          <a:p>
            <a:pPr>
              <a:lnSpc>
                <a:spcPct val="170000"/>
              </a:lnSpc>
            </a:pPr>
            <a:endParaRPr lang="zh-CN" altLang="en-US" sz="2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A4CEE6EB-27BF-B9EC-37D3-D479EBA58192}"/>
              </a:ext>
            </a:extLst>
          </p:cNvPr>
          <p:cNvSpPr/>
          <p:nvPr/>
        </p:nvSpPr>
        <p:spPr>
          <a:xfrm>
            <a:off x="5166066" y="1700808"/>
            <a:ext cx="2664296" cy="4608512"/>
          </a:xfrm>
          <a:prstGeom prst="rect">
            <a:avLst/>
          </a:prstGeom>
          <a:ln w="6350">
            <a:solidFill>
              <a:srgbClr val="E6E6E6"/>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0753955-19A3-8742-488F-AC6DE717CF5C}"/>
              </a:ext>
            </a:extLst>
          </p:cNvPr>
          <p:cNvSpPr txBox="1"/>
          <p:nvPr/>
        </p:nvSpPr>
        <p:spPr>
          <a:xfrm>
            <a:off x="5317815" y="5013176"/>
            <a:ext cx="2538282" cy="954107"/>
          </a:xfrm>
          <a:prstGeom prst="rect">
            <a:avLst/>
          </a:prstGeom>
          <a:noFill/>
        </p:spPr>
        <p:txBody>
          <a:bodyPr wrap="square" rtlCol="0">
            <a:spAutoFit/>
          </a:bodyPr>
          <a:lstStyle/>
          <a:p>
            <a:pPr algn="l"/>
            <a:r>
              <a:rPr lang="en-US" altLang="zh-CN" sz="1400" b="1" cap="all" dirty="0">
                <a:effectLst/>
              </a:rPr>
              <a:t>AWARD RECIPIENT</a:t>
            </a:r>
          </a:p>
          <a:p>
            <a:pPr algn="l"/>
            <a:r>
              <a:rPr lang="en-US" altLang="zh-CN" sz="1400" b="0" i="0" dirty="0">
                <a:solidFill>
                  <a:srgbClr val="2F2F36"/>
                </a:solidFill>
                <a:effectLst/>
                <a:latin typeface="Roboto Condensed" panose="020F0502020204030204" pitchFamily="2" charset="0"/>
              </a:rPr>
              <a:t>Stephen Cole Kleene</a:t>
            </a:r>
          </a:p>
          <a:p>
            <a:pPr algn="l"/>
            <a:endParaRPr lang="en-US" altLang="zh-CN" sz="1400" b="0" i="0" dirty="0">
              <a:solidFill>
                <a:srgbClr val="2F2F36"/>
              </a:solidFill>
              <a:effectLst/>
              <a:latin typeface="Roboto Condensed" panose="020F0502020204030204" pitchFamily="2" charset="0"/>
            </a:endParaRPr>
          </a:p>
          <a:p>
            <a:pPr algn="l">
              <a:buFont typeface="Arial" panose="020B0604020202020204" pitchFamily="34" charset="0"/>
              <a:buChar char="•"/>
            </a:pPr>
            <a:r>
              <a:rPr lang="en-US" altLang="zh-CN" sz="1400" b="0" i="0" u="none" strike="noStrike" dirty="0">
                <a:solidFill>
                  <a:srgbClr val="005A83"/>
                </a:solidFill>
                <a:effectLst/>
                <a:latin typeface="Roboto Condensed" panose="020F0502020204030204" pitchFamily="2" charset="0"/>
              </a:rPr>
              <a:t> </a:t>
            </a:r>
            <a:r>
              <a:rPr lang="en-US" altLang="zh-CN" sz="1400" b="0" i="0" u="none" strike="noStrike" dirty="0">
                <a:solidFill>
                  <a:srgbClr val="F49100"/>
                </a:solidFill>
                <a:effectLst/>
                <a:latin typeface="Roboto Condensed" panose="020F0502020204030204" pitchFamily="2" charset="0"/>
              </a:rPr>
              <a:t>1990</a:t>
            </a:r>
            <a:r>
              <a:rPr lang="zh-CN" altLang="en-US" sz="1400" b="0" i="0" u="none" strike="noStrike" dirty="0">
                <a:solidFill>
                  <a:srgbClr val="F49100"/>
                </a:solidFill>
                <a:effectLst/>
                <a:latin typeface="Roboto Condensed" panose="020F0502020204030204" pitchFamily="2" charset="0"/>
              </a:rPr>
              <a:t>年</a:t>
            </a:r>
            <a:r>
              <a:rPr lang="zh-CN" altLang="en-US" sz="1400" b="0" dirty="0">
                <a:solidFill>
                  <a:srgbClr val="F49100"/>
                </a:solidFill>
                <a:latin typeface="Roboto Condensed" panose="020F0502020204030204" pitchFamily="2" charset="0"/>
              </a:rPr>
              <a:t>美国</a:t>
            </a:r>
            <a:r>
              <a:rPr lang="zh-CN" altLang="en-US" sz="1400" b="0" i="0" u="none" strike="noStrike" dirty="0">
                <a:solidFill>
                  <a:srgbClr val="F49100"/>
                </a:solidFill>
                <a:effectLst/>
                <a:latin typeface="Roboto Condensed" panose="020F0502020204030204" pitchFamily="2" charset="0"/>
              </a:rPr>
              <a:t>国家科学奖章</a:t>
            </a:r>
            <a:endParaRPr lang="en-US" altLang="zh-CN" sz="1400" b="0" i="0" u="none" strike="noStrike" dirty="0">
              <a:solidFill>
                <a:srgbClr val="F49100"/>
              </a:solidFill>
              <a:effectLst/>
              <a:latin typeface="Roboto Condensed" panose="020F0502020204030204" pitchFamily="2" charset="0"/>
            </a:endParaRPr>
          </a:p>
        </p:txBody>
      </p:sp>
      <p:pic>
        <p:nvPicPr>
          <p:cNvPr id="1026" name="Picture 2">
            <a:extLst>
              <a:ext uri="{FF2B5EF4-FFF2-40B4-BE49-F238E27FC236}">
                <a16:creationId xmlns:a16="http://schemas.microsoft.com/office/drawing/2014/main" id="{03BA5D5D-C411-6E94-61F3-50F04EBAF659}"/>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5364088" y="1826068"/>
            <a:ext cx="2247338" cy="319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835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rmAutofit/>
          </a:bodyPr>
          <a:lstStyle/>
          <a:p>
            <a:r>
              <a:rPr lang="zh-CN" altLang="en-US" dirty="0">
                <a:solidFill>
                  <a:srgbClr val="FF0000"/>
                </a:solidFill>
                <a:effectLst>
                  <a:outerShdw blurRad="38100" dist="38100" dir="2700000" algn="tl">
                    <a:srgbClr val="000000"/>
                  </a:outerShdw>
                </a:effectLst>
                <a:ea typeface="黑体" pitchFamily="2" charset="-122"/>
              </a:rPr>
              <a:t>正规式</a:t>
            </a:r>
            <a:r>
              <a:rPr lang="zh-CN" altLang="en-US" dirty="0"/>
              <a:t>和</a:t>
            </a:r>
            <a:r>
              <a:rPr lang="zh-CN" altLang="en-US" dirty="0">
                <a:solidFill>
                  <a:srgbClr val="FF0000"/>
                </a:solidFill>
                <a:effectLst>
                  <a:outerShdw blurRad="38100" dist="38100" dir="2700000" algn="tl">
                    <a:srgbClr val="000000"/>
                  </a:outerShdw>
                </a:effectLst>
                <a:ea typeface="黑体" pitchFamily="2" charset="-122"/>
              </a:rPr>
              <a:t>正规集</a:t>
            </a:r>
            <a:r>
              <a:rPr lang="zh-CN" altLang="en-US" dirty="0"/>
              <a:t>的定义</a:t>
            </a:r>
            <a:endParaRPr lang="zh-CN" altLang="zh-CN" dirty="0">
              <a:latin typeface="黑体" pitchFamily="2" charset="-122"/>
              <a:ea typeface="黑体" pitchFamily="2" charset="-122"/>
            </a:endParaRPr>
          </a:p>
        </p:txBody>
      </p:sp>
      <p:sp>
        <p:nvSpPr>
          <p:cNvPr id="17410"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17411" name="灯片编号占位符 5"/>
          <p:cNvSpPr>
            <a:spLocks noGrp="1"/>
          </p:cNvSpPr>
          <p:nvPr>
            <p:ph type="sldNum" sz="quarter" idx="12"/>
          </p:nvPr>
        </p:nvSpPr>
        <p:spPr>
          <a:noFill/>
        </p:spPr>
        <p:txBody>
          <a:bodyPr/>
          <a:lstStyle/>
          <a:p>
            <a:fld id="{BD8D529B-2491-43BB-92FC-2F25EDCEEFF1}" type="slidenum">
              <a:rPr lang="en-US" altLang="zh-CN" smtClean="0">
                <a:ea typeface="宋体" charset="-122"/>
              </a:rPr>
              <a:pPr/>
              <a:t>15</a:t>
            </a:fld>
            <a:endParaRPr lang="en-US" altLang="zh-CN">
              <a:ea typeface="宋体" charset="-122"/>
            </a:endParaRPr>
          </a:p>
        </p:txBody>
      </p:sp>
      <p:graphicFrame>
        <p:nvGraphicFramePr>
          <p:cNvPr id="3" name="图示 2">
            <a:extLst>
              <a:ext uri="{FF2B5EF4-FFF2-40B4-BE49-F238E27FC236}">
                <a16:creationId xmlns:a16="http://schemas.microsoft.com/office/drawing/2014/main" id="{E8ECAC2E-9E49-F2DB-F1CE-6B0B03DED5D1}"/>
              </a:ext>
            </a:extLst>
          </p:cNvPr>
          <p:cNvGraphicFramePr/>
          <p:nvPr>
            <p:extLst>
              <p:ext uri="{D42A27DB-BD31-4B8C-83A1-F6EECF244321}">
                <p14:modId xmlns:p14="http://schemas.microsoft.com/office/powerpoint/2010/main" val="1584507484"/>
              </p:ext>
            </p:extLst>
          </p:nvPr>
        </p:nvGraphicFramePr>
        <p:xfrm>
          <a:off x="755576" y="1340768"/>
          <a:ext cx="7776864" cy="4968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E71840A0-06D6-06D1-7A03-B46645BEFD23}"/>
              </a:ext>
            </a:extLst>
          </p:cNvPr>
          <p:cNvSpPr txBox="1"/>
          <p:nvPr/>
        </p:nvSpPr>
        <p:spPr>
          <a:xfrm>
            <a:off x="1187624" y="1444714"/>
            <a:ext cx="6768752" cy="400110"/>
          </a:xfrm>
          <a:prstGeom prst="rect">
            <a:avLst/>
          </a:prstGeom>
          <a:noFill/>
        </p:spPr>
        <p:txBody>
          <a:bodyPr wrap="square">
            <a:spAutoFit/>
          </a:bodyPr>
          <a:lstStyle/>
          <a:p>
            <a:pPr algn="l">
              <a:defRPr/>
            </a:pP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设字母表为∑，辅助字母表∑’</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ru-RU"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ф</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ε</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itchFamily="18" charset="2"/>
              </a:rPr>
              <a:t></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 ，</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2486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zh-CN" altLang="en-US" sz="3600">
                <a:latin typeface="黑体" pitchFamily="2" charset="-122"/>
                <a:ea typeface="黑体" pitchFamily="2" charset="-122"/>
              </a:rPr>
              <a:t>正规式中的符号</a:t>
            </a:r>
          </a:p>
        </p:txBody>
      </p:sp>
      <p:graphicFrame>
        <p:nvGraphicFramePr>
          <p:cNvPr id="2" name="内容占位符 1">
            <a:extLst>
              <a:ext uri="{FF2B5EF4-FFF2-40B4-BE49-F238E27FC236}">
                <a16:creationId xmlns:a16="http://schemas.microsoft.com/office/drawing/2014/main" id="{201D78EE-3613-88A1-8932-52556DBAD3BC}"/>
              </a:ext>
            </a:extLst>
          </p:cNvPr>
          <p:cNvGraphicFramePr>
            <a:graphicFrameLocks noGrp="1"/>
          </p:cNvGraphicFramePr>
          <p:nvPr>
            <p:ph idx="1"/>
            <p:extLst>
              <p:ext uri="{D42A27DB-BD31-4B8C-83A1-F6EECF244321}">
                <p14:modId xmlns:p14="http://schemas.microsoft.com/office/powerpoint/2010/main" val="4266171867"/>
              </p:ext>
            </p:extLst>
          </p:nvPr>
        </p:nvGraphicFramePr>
        <p:xfrm>
          <a:off x="827088" y="1503363"/>
          <a:ext cx="7480300" cy="4611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458"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19459" name="灯片编号占位符 5"/>
          <p:cNvSpPr>
            <a:spLocks noGrp="1"/>
          </p:cNvSpPr>
          <p:nvPr>
            <p:ph type="sldNum" sz="quarter" idx="12"/>
          </p:nvPr>
        </p:nvSpPr>
        <p:spPr>
          <a:noFill/>
        </p:spPr>
        <p:txBody>
          <a:bodyPr/>
          <a:lstStyle/>
          <a:p>
            <a:fld id="{57185CF2-635A-46CB-BC7B-90B54A931F01}" type="slidenum">
              <a:rPr lang="en-US" altLang="zh-CN" smtClean="0">
                <a:ea typeface="宋体" charset="-122"/>
              </a:rPr>
              <a:pPr/>
              <a:t>16</a:t>
            </a:fld>
            <a:endParaRPr lang="en-US" altLang="zh-CN">
              <a:ea typeface="宋体" charset="-122"/>
            </a:endParaRPr>
          </a:p>
        </p:txBody>
      </p:sp>
      <p:sp>
        <p:nvSpPr>
          <p:cNvPr id="3" name="箭头: V 形 2">
            <a:extLst>
              <a:ext uri="{FF2B5EF4-FFF2-40B4-BE49-F238E27FC236}">
                <a16:creationId xmlns:a16="http://schemas.microsoft.com/office/drawing/2014/main" id="{83D9E3E6-C866-91A2-0DC0-0845CE882ABA}"/>
              </a:ext>
            </a:extLst>
          </p:cNvPr>
          <p:cNvSpPr/>
          <p:nvPr/>
        </p:nvSpPr>
        <p:spPr>
          <a:xfrm>
            <a:off x="3244048" y="2060848"/>
            <a:ext cx="267932" cy="37931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V 形 4">
            <a:extLst>
              <a:ext uri="{FF2B5EF4-FFF2-40B4-BE49-F238E27FC236}">
                <a16:creationId xmlns:a16="http://schemas.microsoft.com/office/drawing/2014/main" id="{BE8CCE5B-6584-4C57-A69C-E514E9CEACFA}"/>
              </a:ext>
            </a:extLst>
          </p:cNvPr>
          <p:cNvSpPr/>
          <p:nvPr/>
        </p:nvSpPr>
        <p:spPr>
          <a:xfrm>
            <a:off x="5472098" y="2041578"/>
            <a:ext cx="267932" cy="37931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框 6">
            <a:extLst>
              <a:ext uri="{FF2B5EF4-FFF2-40B4-BE49-F238E27FC236}">
                <a16:creationId xmlns:a16="http://schemas.microsoft.com/office/drawing/2014/main" id="{2D788C57-FB00-2A5C-795F-292E526F8A7C}"/>
              </a:ext>
            </a:extLst>
          </p:cNvPr>
          <p:cNvSpPr txBox="1"/>
          <p:nvPr/>
        </p:nvSpPr>
        <p:spPr>
          <a:xfrm>
            <a:off x="730705" y="4149080"/>
            <a:ext cx="2653290" cy="1230593"/>
          </a:xfrm>
          <a:prstGeom prst="rect">
            <a:avLst/>
          </a:prstGeom>
          <a:noFill/>
        </p:spPr>
        <p:txBody>
          <a:bodyPr wrap="none" rtlCol="0">
            <a:spAutoFit/>
          </a:bodyPr>
          <a:lstStyle/>
          <a:p>
            <a:pPr algn="l">
              <a:lnSpc>
                <a:spcPct val="200000"/>
              </a:lnSpc>
            </a:pPr>
            <a:r>
              <a:rPr lang="zh-CN" altLang="en-US" sz="2000" dirty="0">
                <a:solidFill>
                  <a:schemeClr val="accent3">
                    <a:lumMod val="75000"/>
                  </a:schemeClr>
                </a:solidFill>
                <a:latin typeface="微软雅黑" panose="020B0503020204020204" pitchFamily="34" charset="-122"/>
                <a:ea typeface="微软雅黑" panose="020B0503020204020204" pitchFamily="34" charset="-122"/>
              </a:rPr>
              <a:t>优先关系：</a:t>
            </a:r>
            <a:r>
              <a:rPr lang="zh-CN" altLang="en-US" sz="2000" dirty="0">
                <a:solidFill>
                  <a:schemeClr val="accent3">
                    <a:lumMod val="75000"/>
                  </a:schemeClr>
                </a:solidFill>
                <a:latin typeface="微软雅黑" panose="020B0503020204020204" pitchFamily="34" charset="-122"/>
                <a:ea typeface="微软雅黑" panose="020B0503020204020204" pitchFamily="34" charset="-122"/>
                <a:sym typeface="Symbol" pitchFamily="18" charset="2"/>
              </a:rPr>
              <a:t></a:t>
            </a:r>
            <a:r>
              <a:rPr lang="en-US" altLang="zh-CN" sz="2000" dirty="0">
                <a:solidFill>
                  <a:schemeClr val="accent3">
                    <a:lumMod val="75000"/>
                  </a:schemeClr>
                </a:solidFill>
                <a:latin typeface="微软雅黑" panose="020B0503020204020204" pitchFamily="34" charset="-122"/>
                <a:ea typeface="微软雅黑" panose="020B0503020204020204" pitchFamily="34" charset="-122"/>
              </a:rPr>
              <a:t> &gt; </a:t>
            </a:r>
            <a:r>
              <a:rPr lang="en-US" altLang="zh-CN" sz="2000" dirty="0">
                <a:solidFill>
                  <a:schemeClr val="accent3">
                    <a:lumMod val="75000"/>
                  </a:schemeClr>
                </a:solidFill>
                <a:latin typeface="微软雅黑" panose="020B0503020204020204" pitchFamily="34" charset="-122"/>
                <a:ea typeface="微软雅黑" panose="020B0503020204020204" pitchFamily="34" charset="-122"/>
                <a:sym typeface="Wingdings" panose="05000000000000000000" pitchFamily="2" charset="2"/>
              </a:rPr>
              <a:t> </a:t>
            </a:r>
            <a:r>
              <a:rPr lang="en-US" altLang="zh-CN" sz="2000" dirty="0">
                <a:solidFill>
                  <a:schemeClr val="accent3">
                    <a:lumMod val="75000"/>
                  </a:schemeClr>
                </a:solidFill>
                <a:latin typeface="微软雅黑" panose="020B0503020204020204" pitchFamily="34" charset="-122"/>
                <a:ea typeface="微软雅黑" panose="020B0503020204020204" pitchFamily="34" charset="-122"/>
              </a:rPr>
              <a:t> &gt; | </a:t>
            </a:r>
          </a:p>
          <a:p>
            <a:pPr algn="l">
              <a:lnSpc>
                <a:spcPct val="200000"/>
              </a:lnSpc>
            </a:pPr>
            <a:r>
              <a:rPr lang="zh-CN" altLang="en-US" sz="2000" dirty="0">
                <a:solidFill>
                  <a:schemeClr val="accent3">
                    <a:lumMod val="75000"/>
                  </a:schemeClr>
                </a:solidFill>
                <a:latin typeface="微软雅黑" panose="020B0503020204020204" pitchFamily="34" charset="-122"/>
                <a:ea typeface="微软雅黑" panose="020B0503020204020204" pitchFamily="34" charset="-122"/>
              </a:rPr>
              <a:t>结合性：左结合性</a:t>
            </a:r>
          </a:p>
        </p:txBody>
      </p:sp>
    </p:spTree>
    <p:extLst>
      <p:ext uri="{BB962C8B-B14F-4D97-AF65-F5344CB8AC3E}">
        <p14:creationId xmlns:p14="http://schemas.microsoft.com/office/powerpoint/2010/main" val="188730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type="body" sz="half" idx="1"/>
          </p:nvPr>
        </p:nvSpPr>
        <p:spPr>
          <a:xfrm>
            <a:off x="468313" y="476250"/>
            <a:ext cx="8424862" cy="5607050"/>
          </a:xfrm>
        </p:spPr>
        <p:txBody>
          <a:bodyPr/>
          <a:lstStyle/>
          <a:p>
            <a:pPr eaLnBrk="1" hangingPunct="1">
              <a:defRPr/>
            </a:pPr>
            <a:r>
              <a:rPr lang="zh-CN" altLang="en-US" dirty="0">
                <a:solidFill>
                  <a:srgbClr val="FF0000"/>
                </a:solidFill>
                <a:effectLst>
                  <a:outerShdw blurRad="38100" dist="38100" dir="2700000" algn="tl">
                    <a:srgbClr val="000000"/>
                  </a:outerShdw>
                </a:effectLst>
                <a:latin typeface="黑体" pitchFamily="2" charset="-122"/>
                <a:ea typeface="黑体" pitchFamily="2" charset="-122"/>
                <a:cs typeface="Courier New" panose="02070309020205020404" pitchFamily="49" charset="0"/>
              </a:rPr>
              <a:t>例</a:t>
            </a:r>
            <a:r>
              <a:rPr lang="en-US" altLang="zh-CN" dirty="0">
                <a:solidFill>
                  <a:srgbClr val="FF0000"/>
                </a:solidFill>
                <a:effectLst>
                  <a:outerShdw blurRad="38100" dist="38100" dir="2700000" algn="tl">
                    <a:srgbClr val="000000"/>
                  </a:outerShdw>
                </a:effectLst>
                <a:latin typeface="黑体" pitchFamily="2" charset="-122"/>
                <a:ea typeface="黑体" pitchFamily="2" charset="-122"/>
                <a:cs typeface="Courier New" panose="02070309020205020404" pitchFamily="49" charset="0"/>
              </a:rPr>
              <a:t>3.2  </a:t>
            </a:r>
            <a:r>
              <a:rPr lang="zh-CN" altLang="en-US" dirty="0">
                <a:solidFill>
                  <a:schemeClr val="tx1"/>
                </a:solidFill>
                <a:latin typeface="Courier New" panose="02070309020205020404" pitchFamily="49" charset="0"/>
                <a:ea typeface="楷体" panose="02010609060101010101" pitchFamily="49" charset="-122"/>
                <a:cs typeface="Courier New" panose="02070309020205020404" pitchFamily="49" charset="0"/>
              </a:rPr>
              <a:t>令∑</a:t>
            </a:r>
            <a:r>
              <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rPr>
              <a:t>={</a:t>
            </a:r>
            <a:r>
              <a:rPr lang="en-US" altLang="zh-CN" dirty="0" err="1">
                <a:solidFill>
                  <a:schemeClr val="tx1"/>
                </a:solidFill>
                <a:latin typeface="Courier New" panose="02070309020205020404" pitchFamily="49" charset="0"/>
                <a:ea typeface="楷体" panose="02010609060101010101" pitchFamily="49" charset="-122"/>
                <a:cs typeface="Courier New" panose="02070309020205020404" pitchFamily="49" charset="0"/>
              </a:rPr>
              <a:t>a,b</a:t>
            </a:r>
            <a:r>
              <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rPr>
              <a:t>}</a:t>
            </a:r>
            <a:r>
              <a:rPr lang="zh-CN" altLang="en-US" dirty="0">
                <a:solidFill>
                  <a:schemeClr val="tx1"/>
                </a:solidFill>
                <a:latin typeface="Courier New" panose="02070309020205020404" pitchFamily="49" charset="0"/>
                <a:ea typeface="楷体" panose="02010609060101010101" pitchFamily="49" charset="-122"/>
                <a:cs typeface="Courier New" panose="02070309020205020404" pitchFamily="49" charset="0"/>
              </a:rPr>
              <a:t>，∑上的正规式和相应的正规集的</a:t>
            </a:r>
            <a:r>
              <a:rPr lang="zh-CN" altLang="en-US" dirty="0">
                <a:solidFill>
                  <a:srgbClr val="00B050"/>
                </a:solidFill>
                <a:latin typeface="Courier New" panose="02070309020205020404" pitchFamily="49" charset="0"/>
                <a:ea typeface="楷体" panose="02010609060101010101" pitchFamily="49" charset="-122"/>
                <a:cs typeface="Courier New" panose="02070309020205020404" pitchFamily="49" charset="0"/>
              </a:rPr>
              <a:t>例子</a:t>
            </a:r>
            <a:r>
              <a:rPr lang="zh-CN" altLang="en-US" dirty="0">
                <a:solidFill>
                  <a:schemeClr val="tx1"/>
                </a:solidFill>
                <a:latin typeface="Courier New" panose="02070309020205020404" pitchFamily="49" charset="0"/>
                <a:ea typeface="楷体" panose="02010609060101010101" pitchFamily="49" charset="-122"/>
                <a:cs typeface="Courier New" panose="02070309020205020404" pitchFamily="49" charset="0"/>
              </a:rPr>
              <a:t>有</a:t>
            </a:r>
            <a:r>
              <a:rPr lang="zh-CN" altLang="en-US" dirty="0">
                <a:solidFill>
                  <a:schemeClr val="tx1"/>
                </a:solidFill>
                <a:latin typeface="Courier New" pitchFamily="49" charset="0"/>
                <a:cs typeface="Courier New" pitchFamily="49" charset="0"/>
              </a:rPr>
              <a:t>：</a:t>
            </a:r>
          </a:p>
        </p:txBody>
      </p:sp>
      <p:sp>
        <p:nvSpPr>
          <p:cNvPr id="20482" name="页脚占位符 5"/>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20483" name="灯片编号占位符 6"/>
          <p:cNvSpPr>
            <a:spLocks noGrp="1"/>
          </p:cNvSpPr>
          <p:nvPr>
            <p:ph type="sldNum" sz="quarter" idx="12"/>
          </p:nvPr>
        </p:nvSpPr>
        <p:spPr>
          <a:noFill/>
        </p:spPr>
        <p:txBody>
          <a:bodyPr/>
          <a:lstStyle/>
          <a:p>
            <a:fld id="{B4ABB9BE-2A37-4139-9BDE-E5DB363F6F45}" type="slidenum">
              <a:rPr lang="en-US" altLang="zh-CN" smtClean="0">
                <a:ea typeface="宋体" charset="-122"/>
              </a:rPr>
              <a:pPr/>
              <a:t>17</a:t>
            </a:fld>
            <a:endParaRPr lang="en-US" altLang="zh-CN">
              <a:ea typeface="宋体" charset="-122"/>
            </a:endParaRPr>
          </a:p>
        </p:txBody>
      </p:sp>
      <p:graphicFrame>
        <p:nvGraphicFramePr>
          <p:cNvPr id="242532" name="Group 868"/>
          <p:cNvGraphicFramePr>
            <a:graphicFrameLocks noGrp="1"/>
          </p:cNvGraphicFramePr>
          <p:nvPr>
            <p:extLst>
              <p:ext uri="{D42A27DB-BD31-4B8C-83A1-F6EECF244321}">
                <p14:modId xmlns:p14="http://schemas.microsoft.com/office/powerpoint/2010/main" val="598184046"/>
              </p:ext>
            </p:extLst>
          </p:nvPr>
        </p:nvGraphicFramePr>
        <p:xfrm>
          <a:off x="760456" y="1700809"/>
          <a:ext cx="7960720" cy="3890325"/>
        </p:xfrm>
        <a:graphic>
          <a:graphicData uri="http://schemas.openxmlformats.org/drawingml/2006/table">
            <a:tbl>
              <a:tblPr firstRow="1" bandRow="1">
                <a:tableStyleId>{EB9631B5-78F2-41C9-869B-9F39066F8104}</a:tableStyleId>
              </a:tblPr>
              <a:tblGrid>
                <a:gridCol w="3091464">
                  <a:extLst>
                    <a:ext uri="{9D8B030D-6E8A-4147-A177-3AD203B41FA5}">
                      <a16:colId xmlns:a16="http://schemas.microsoft.com/office/drawing/2014/main" val="20000"/>
                    </a:ext>
                  </a:extLst>
                </a:gridCol>
                <a:gridCol w="4869256">
                  <a:extLst>
                    <a:ext uri="{9D8B030D-6E8A-4147-A177-3AD203B41FA5}">
                      <a16:colId xmlns:a16="http://schemas.microsoft.com/office/drawing/2014/main" val="20001"/>
                    </a:ext>
                  </a:extLst>
                </a:gridCol>
              </a:tblGrid>
              <a:tr h="47008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b="1" u="none" strike="noStrike" cap="none" normalizeH="0" baseline="0" dirty="0">
                          <a:ln>
                            <a:noFill/>
                          </a:ln>
                          <a:effectLst>
                            <a:outerShdw blurRad="38100" dist="38100" dir="2700000" algn="tl">
                              <a:srgbClr val="000000">
                                <a:alpha val="43137"/>
                              </a:srgbClr>
                            </a:outerShdw>
                          </a:effectLst>
                          <a:latin typeface="Courier New" pitchFamily="49" charset="0"/>
                          <a:cs typeface="Courier New" pitchFamily="49" charset="0"/>
                        </a:rPr>
                        <a:t>正规式</a:t>
                      </a:r>
                      <a:endParaRPr kumimoji="0" lang="zh-CN"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楷体_GB2312" pitchFamily="49" charset="-122"/>
                        <a:cs typeface="Courier New" pitchFamily="49" charset="0"/>
                      </a:endParaRPr>
                    </a:p>
                  </a:txBody>
                  <a:tcPr anchor="ctr" horzOverflow="overflow">
                    <a:solidFill>
                      <a:schemeClr val="accent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b="1" u="none" strike="noStrike" cap="none" normalizeH="0" baseline="0" dirty="0">
                          <a:ln>
                            <a:noFill/>
                          </a:ln>
                          <a:effectLst>
                            <a:outerShdw blurRad="38100" dist="38100" dir="2700000" algn="tl">
                              <a:srgbClr val="000000">
                                <a:alpha val="43137"/>
                              </a:srgbClr>
                            </a:outerShdw>
                          </a:effectLst>
                          <a:latin typeface="Courier New" pitchFamily="49" charset="0"/>
                          <a:cs typeface="Courier New" pitchFamily="49" charset="0"/>
                        </a:rPr>
                        <a:t>正规集</a:t>
                      </a:r>
                      <a:endParaRPr kumimoji="0" lang="zh-CN"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楷体_GB2312" pitchFamily="49" charset="-122"/>
                        <a:cs typeface="Courier New" pitchFamily="49" charset="0"/>
                      </a:endParaRPr>
                    </a:p>
                  </a:txBody>
                  <a:tcPr anchor="ctr" horzOverflow="overflow">
                    <a:solidFill>
                      <a:schemeClr val="accent1">
                        <a:lumMod val="75000"/>
                      </a:schemeClr>
                    </a:solidFill>
                  </a:tcPr>
                </a:tc>
                <a:extLst>
                  <a:ext uri="{0D108BD9-81ED-4DB2-BD59-A6C34878D82A}">
                    <a16:rowId xmlns:a16="http://schemas.microsoft.com/office/drawing/2014/main" val="10000"/>
                  </a:ext>
                </a:extLst>
              </a:tr>
              <a:tr h="47008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itchFamily="49" charset="0"/>
                          <a:cs typeface="Courier New" pitchFamily="49" charset="0"/>
                        </a:rPr>
                        <a:t>a</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楷体_GB2312" pitchFamily="49" charset="-122"/>
                        <a:cs typeface="Courier New" pitchFamily="49" charset="0"/>
                      </a:endParaRPr>
                    </a:p>
                  </a:txBody>
                  <a:tcPr horzOverflow="overflow"/>
                </a:tc>
                <a:extLst>
                  <a:ext uri="{0D108BD9-81ED-4DB2-BD59-A6C34878D82A}">
                    <a16:rowId xmlns:a16="http://schemas.microsoft.com/office/drawing/2014/main" val="10001"/>
                  </a:ext>
                </a:extLst>
              </a:tr>
              <a:tr h="47008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err="1">
                          <a:ln>
                            <a:noFill/>
                          </a:ln>
                          <a:effectLst/>
                          <a:latin typeface="Courier New" pitchFamily="49" charset="0"/>
                          <a:cs typeface="Courier New" pitchFamily="49" charset="0"/>
                        </a:rPr>
                        <a:t>a|b</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cs typeface="Courier New" pitchFamily="49" charset="0"/>
                      </a:endParaRPr>
                    </a:p>
                  </a:txBody>
                  <a:tcPr horzOverflow="overflow"/>
                </a:tc>
                <a:extLst>
                  <a:ext uri="{0D108BD9-81ED-4DB2-BD59-A6C34878D82A}">
                    <a16:rowId xmlns:a16="http://schemas.microsoft.com/office/drawing/2014/main" val="10002"/>
                  </a:ext>
                </a:extLst>
              </a:tr>
              <a:tr h="47008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latin typeface="Courier New" pitchFamily="49" charset="0"/>
                          <a:cs typeface="Courier New" pitchFamily="49" charset="0"/>
                        </a:rPr>
                        <a:t>ab</a:t>
                      </a:r>
                      <a:endParaRPr kumimoji="0" lang="en-US" altLang="zh-CN" sz="2000" b="1" i="0" u="none" strike="noStrike" cap="none" normalizeH="0" baseline="0">
                        <a:ln>
                          <a:noFill/>
                        </a:ln>
                        <a:solidFill>
                          <a:schemeClr val="tx1"/>
                        </a:solidFill>
                        <a:effectLst/>
                        <a:latin typeface="Courier New" pitchFamily="49" charset="0"/>
                        <a:ea typeface="楷体_GB2312" pitchFamily="49" charset="-122"/>
                        <a:cs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cs typeface="Courier New" pitchFamily="49" charset="0"/>
                      </a:endParaRPr>
                    </a:p>
                  </a:txBody>
                  <a:tcPr horzOverflow="overflow"/>
                </a:tc>
                <a:extLst>
                  <a:ext uri="{0D108BD9-81ED-4DB2-BD59-A6C34878D82A}">
                    <a16:rowId xmlns:a16="http://schemas.microsoft.com/office/drawing/2014/main" val="10003"/>
                  </a:ext>
                </a:extLst>
              </a:tr>
              <a:tr h="47008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itchFamily="49" charset="0"/>
                          <a:cs typeface="Courier New" pitchFamily="49" charset="0"/>
                        </a:rPr>
                        <a:t>(</a:t>
                      </a:r>
                      <a:r>
                        <a:rPr kumimoji="0" lang="en-US" altLang="zh-CN" sz="2000" b="1" u="none" strike="noStrike" cap="none" normalizeH="0" baseline="0" dirty="0" err="1">
                          <a:ln>
                            <a:noFill/>
                          </a:ln>
                          <a:effectLst/>
                          <a:latin typeface="Courier New" pitchFamily="49" charset="0"/>
                          <a:cs typeface="Courier New" pitchFamily="49" charset="0"/>
                        </a:rPr>
                        <a:t>a|b</a:t>
                      </a:r>
                      <a:r>
                        <a:rPr kumimoji="0" lang="en-US" altLang="zh-CN" sz="2000" b="1" u="none" strike="noStrike" cap="none" normalizeH="0" baseline="0" dirty="0">
                          <a:ln>
                            <a:noFill/>
                          </a:ln>
                          <a:effectLst/>
                          <a:latin typeface="Courier New" pitchFamily="49" charset="0"/>
                          <a:cs typeface="Courier New" pitchFamily="49" charset="0"/>
                        </a:rPr>
                        <a:t>)(</a:t>
                      </a:r>
                      <a:r>
                        <a:rPr kumimoji="0" lang="en-US" altLang="zh-CN" sz="2000" b="1" u="none" strike="noStrike" cap="none" normalizeH="0" baseline="0" dirty="0" err="1">
                          <a:ln>
                            <a:noFill/>
                          </a:ln>
                          <a:effectLst/>
                          <a:latin typeface="Courier New" pitchFamily="49" charset="0"/>
                          <a:cs typeface="Courier New" pitchFamily="49" charset="0"/>
                        </a:rPr>
                        <a:t>a|b</a:t>
                      </a:r>
                      <a:r>
                        <a:rPr kumimoji="0" lang="en-US" altLang="zh-CN" sz="2000" b="1" u="none" strike="noStrike" cap="none" normalizeH="0" baseline="0" dirty="0">
                          <a:ln>
                            <a:noFill/>
                          </a:ln>
                          <a:effectLst/>
                          <a:latin typeface="Courier New" pitchFamily="49" charset="0"/>
                          <a:cs typeface="Courier New" pitchFamily="49" charset="0"/>
                        </a:rPr>
                        <a:t>)</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楷体_GB2312" pitchFamily="49" charset="-122"/>
                        <a:cs typeface="Courier New" pitchFamily="49" charset="0"/>
                      </a:endParaRPr>
                    </a:p>
                  </a:txBody>
                  <a:tcPr horzOverflow="overflow"/>
                </a:tc>
                <a:extLst>
                  <a:ext uri="{0D108BD9-81ED-4DB2-BD59-A6C34878D82A}">
                    <a16:rowId xmlns:a16="http://schemas.microsoft.com/office/drawing/2014/main" val="10004"/>
                  </a:ext>
                </a:extLst>
              </a:tr>
              <a:tr h="47008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latin typeface="Courier New" pitchFamily="49" charset="0"/>
                          <a:cs typeface="Courier New" pitchFamily="49" charset="0"/>
                        </a:rPr>
                        <a:t>a</a:t>
                      </a:r>
                      <a:r>
                        <a:rPr kumimoji="0" lang="en-US" altLang="zh-CN" sz="2000" b="1" u="none" strike="noStrike" cap="none" normalizeH="0" baseline="30000">
                          <a:ln>
                            <a:noFill/>
                          </a:ln>
                          <a:effectLst/>
                          <a:latin typeface="Courier New" pitchFamily="49" charset="0"/>
                          <a:cs typeface="Courier New" pitchFamily="49" charset="0"/>
                        </a:rPr>
                        <a:t>*</a:t>
                      </a:r>
                      <a:endParaRPr kumimoji="0" lang="en-US" altLang="zh-CN" sz="2000" b="1" i="0" u="none" strike="noStrike" cap="none" normalizeH="0" baseline="30000">
                        <a:ln>
                          <a:noFill/>
                        </a:ln>
                        <a:solidFill>
                          <a:schemeClr val="tx1"/>
                        </a:solidFill>
                        <a:effectLst/>
                        <a:latin typeface="Courier New" pitchFamily="49" charset="0"/>
                        <a:ea typeface="楷体_GB2312" pitchFamily="49" charset="-122"/>
                        <a:cs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30000">
                        <a:ln>
                          <a:noFill/>
                        </a:ln>
                        <a:solidFill>
                          <a:schemeClr val="tx1"/>
                        </a:solidFill>
                        <a:effectLst/>
                        <a:latin typeface="Courier New" pitchFamily="49" charset="0"/>
                        <a:ea typeface="楷体_GB2312" pitchFamily="49" charset="-122"/>
                        <a:cs typeface="Courier New" pitchFamily="49" charset="0"/>
                      </a:endParaRPr>
                    </a:p>
                  </a:txBody>
                  <a:tcPr horzOverflow="overflow"/>
                </a:tc>
                <a:extLst>
                  <a:ext uri="{0D108BD9-81ED-4DB2-BD59-A6C34878D82A}">
                    <a16:rowId xmlns:a16="http://schemas.microsoft.com/office/drawing/2014/main" val="10005"/>
                  </a:ext>
                </a:extLst>
              </a:tr>
              <a:tr h="48802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itchFamily="49" charset="0"/>
                          <a:cs typeface="Courier New" pitchFamily="49" charset="0"/>
                        </a:rPr>
                        <a:t>(</a:t>
                      </a:r>
                      <a:r>
                        <a:rPr kumimoji="0" lang="en-US" altLang="zh-CN" sz="2000" b="1" u="none" strike="noStrike" cap="none" normalizeH="0" baseline="0" dirty="0" err="1">
                          <a:ln>
                            <a:noFill/>
                          </a:ln>
                          <a:effectLst/>
                          <a:latin typeface="Courier New" pitchFamily="49" charset="0"/>
                          <a:cs typeface="Courier New" pitchFamily="49" charset="0"/>
                        </a:rPr>
                        <a:t>a|b</a:t>
                      </a:r>
                      <a:r>
                        <a:rPr kumimoji="0" lang="en-US" altLang="zh-CN" sz="2000" b="1" u="none" strike="noStrike" cap="none" normalizeH="0" baseline="0" dirty="0">
                          <a:ln>
                            <a:noFill/>
                          </a:ln>
                          <a:effectLst/>
                          <a:latin typeface="Courier New" pitchFamily="49" charset="0"/>
                          <a:cs typeface="Courier New" pitchFamily="49" charset="0"/>
                        </a:rPr>
                        <a:t>)</a:t>
                      </a:r>
                      <a:r>
                        <a:rPr kumimoji="0" lang="en-US" altLang="zh-CN" sz="2000" b="1" u="none" strike="noStrike" cap="none" normalizeH="0" baseline="30000" dirty="0">
                          <a:ln>
                            <a:noFill/>
                          </a:ln>
                          <a:effectLst/>
                          <a:latin typeface="Courier New" pitchFamily="49" charset="0"/>
                          <a:cs typeface="Courier New" pitchFamily="49" charset="0"/>
                        </a:rPr>
                        <a:t>*</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楷体_GB2312" pitchFamily="49" charset="-122"/>
                        <a:cs typeface="Courier New" pitchFamily="49" charset="0"/>
                      </a:endParaRPr>
                    </a:p>
                  </a:txBody>
                  <a:tcPr horzOverflow="overflow"/>
                </a:tc>
                <a:extLst>
                  <a:ext uri="{0D108BD9-81ED-4DB2-BD59-A6C34878D82A}">
                    <a16:rowId xmlns:a16="http://schemas.microsoft.com/office/drawing/2014/main" val="10006"/>
                  </a:ext>
                </a:extLst>
              </a:tr>
              <a:tr h="581802">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itchFamily="49" charset="0"/>
                          <a:cs typeface="Courier New" pitchFamily="49" charset="0"/>
                        </a:rPr>
                        <a:t>(</a:t>
                      </a:r>
                      <a:r>
                        <a:rPr kumimoji="0" lang="en-US" altLang="zh-CN" sz="2000" b="1" u="none" strike="noStrike" cap="none" normalizeH="0" baseline="0" dirty="0" err="1">
                          <a:ln>
                            <a:noFill/>
                          </a:ln>
                          <a:effectLst/>
                          <a:latin typeface="Courier New" pitchFamily="49" charset="0"/>
                          <a:cs typeface="Courier New" pitchFamily="49" charset="0"/>
                        </a:rPr>
                        <a:t>a|b</a:t>
                      </a:r>
                      <a:r>
                        <a:rPr kumimoji="0" lang="en-US" altLang="zh-CN" sz="2000" b="1" u="none" strike="noStrike" cap="none" normalizeH="0" baseline="0" dirty="0">
                          <a:ln>
                            <a:noFill/>
                          </a:ln>
                          <a:effectLst/>
                          <a:latin typeface="Courier New" pitchFamily="49" charset="0"/>
                          <a:cs typeface="Courier New" pitchFamily="49" charset="0"/>
                        </a:rPr>
                        <a:t>)</a:t>
                      </a:r>
                      <a:r>
                        <a:rPr kumimoji="0" lang="en-US" altLang="zh-CN" sz="2000" b="1" u="none" strike="noStrike" cap="none" normalizeH="0" baseline="30000" dirty="0">
                          <a:ln>
                            <a:noFill/>
                          </a:ln>
                          <a:effectLst/>
                          <a:latin typeface="Courier New" pitchFamily="49" charset="0"/>
                          <a:cs typeface="Courier New" pitchFamily="49" charset="0"/>
                        </a:rPr>
                        <a:t>*</a:t>
                      </a:r>
                      <a:r>
                        <a:rPr kumimoji="0" lang="en-US" altLang="zh-CN" sz="2000" b="1" u="none" strike="noStrike" cap="none" normalizeH="0" baseline="0" dirty="0">
                          <a:ln>
                            <a:noFill/>
                          </a:ln>
                          <a:effectLst/>
                          <a:latin typeface="Courier New" pitchFamily="49" charset="0"/>
                          <a:cs typeface="Courier New" pitchFamily="49" charset="0"/>
                        </a:rPr>
                        <a:t>(</a:t>
                      </a:r>
                      <a:r>
                        <a:rPr kumimoji="0" lang="en-US" altLang="zh-CN" sz="2000" b="1" u="none" strike="noStrike" cap="none" normalizeH="0" baseline="0" dirty="0" err="1">
                          <a:ln>
                            <a:noFill/>
                          </a:ln>
                          <a:effectLst/>
                          <a:latin typeface="Courier New" pitchFamily="49" charset="0"/>
                          <a:cs typeface="Courier New" pitchFamily="49" charset="0"/>
                        </a:rPr>
                        <a:t>aa|bb</a:t>
                      </a:r>
                      <a:r>
                        <a:rPr kumimoji="0" lang="en-US" altLang="zh-CN" sz="2000" b="1" u="none" strike="noStrike" cap="none" normalizeH="0" baseline="0" dirty="0">
                          <a:ln>
                            <a:noFill/>
                          </a:ln>
                          <a:effectLst/>
                          <a:latin typeface="Courier New" pitchFamily="49" charset="0"/>
                          <a:cs typeface="Courier New" pitchFamily="49" charset="0"/>
                        </a:rPr>
                        <a:t>)(</a:t>
                      </a:r>
                      <a:r>
                        <a:rPr kumimoji="0" lang="en-US" altLang="zh-CN" sz="2000" b="1" u="none" strike="noStrike" cap="none" normalizeH="0" baseline="0" dirty="0" err="1">
                          <a:ln>
                            <a:noFill/>
                          </a:ln>
                          <a:effectLst/>
                          <a:latin typeface="Courier New" pitchFamily="49" charset="0"/>
                          <a:cs typeface="Courier New" pitchFamily="49" charset="0"/>
                        </a:rPr>
                        <a:t>a|b</a:t>
                      </a:r>
                      <a:r>
                        <a:rPr kumimoji="0" lang="en-US" altLang="zh-CN" sz="2000" b="1" u="none" strike="noStrike" cap="none" normalizeH="0" baseline="0" dirty="0">
                          <a:ln>
                            <a:noFill/>
                          </a:ln>
                          <a:effectLst/>
                          <a:latin typeface="Courier New" pitchFamily="49" charset="0"/>
                          <a:cs typeface="Courier New" pitchFamily="49" charset="0"/>
                        </a:rPr>
                        <a:t>)</a:t>
                      </a:r>
                      <a:r>
                        <a:rPr kumimoji="0" lang="en-US" altLang="zh-CN" sz="2000" b="1" u="none" strike="noStrike" cap="none" normalizeH="0" baseline="30000" dirty="0">
                          <a:ln>
                            <a:noFill/>
                          </a:ln>
                          <a:effectLst/>
                          <a:latin typeface="Courier New" pitchFamily="49" charset="0"/>
                          <a:cs typeface="Courier New" pitchFamily="49" charset="0"/>
                        </a:rPr>
                        <a:t>*</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楷体_GB2312" pitchFamily="49" charset="-122"/>
                        <a:cs typeface="Courier New" pitchFamily="49" charset="0"/>
                      </a:endParaRPr>
                    </a:p>
                  </a:txBody>
                  <a:tcPr horzOverflow="overflow"/>
                </a:tc>
                <a:extLst>
                  <a:ext uri="{0D108BD9-81ED-4DB2-BD59-A6C34878D82A}">
                    <a16:rowId xmlns:a16="http://schemas.microsoft.com/office/drawing/2014/main" val="10007"/>
                  </a:ext>
                </a:extLst>
              </a:tr>
            </a:tbl>
          </a:graphicData>
        </a:graphic>
      </p:graphicFrame>
      <p:sp>
        <p:nvSpPr>
          <p:cNvPr id="242404" name="Rectangle 740"/>
          <p:cNvSpPr>
            <a:spLocks noChangeArrowheads="1"/>
          </p:cNvSpPr>
          <p:nvPr/>
        </p:nvSpPr>
        <p:spPr bwMode="auto">
          <a:xfrm>
            <a:off x="3851921" y="2204864"/>
            <a:ext cx="646331" cy="400110"/>
          </a:xfrm>
          <a:prstGeom prst="rect">
            <a:avLst/>
          </a:prstGeom>
          <a:noFill/>
          <a:ln w="19050" algn="ctr">
            <a:noFill/>
            <a:miter lim="800000"/>
            <a:headEnd/>
            <a:tailEnd type="none" w="med" len="lg"/>
          </a:ln>
        </p:spPr>
        <p:txBody>
          <a:bodyPr wrap="none">
            <a:spAutoFit/>
          </a:bodyPr>
          <a:lstStyle/>
          <a:p>
            <a:pPr algn="l">
              <a:spcBef>
                <a:spcPct val="20000"/>
              </a:spcBef>
              <a:buClr>
                <a:srgbClr val="FF9900"/>
              </a:buClr>
              <a:buSzPct val="80000"/>
              <a:buFont typeface="Webdings" pitchFamily="18" charset="2"/>
              <a:buNone/>
            </a:pPr>
            <a:r>
              <a:rPr lang="en-US" altLang="zh-CN" sz="2000" b="1">
                <a:solidFill>
                  <a:schemeClr val="tx1">
                    <a:lumMod val="75000"/>
                    <a:lumOff val="25000"/>
                  </a:schemeClr>
                </a:solidFill>
                <a:latin typeface="Courier New" pitchFamily="49" charset="0"/>
                <a:ea typeface="楷体_GB2312" pitchFamily="49" charset="-122"/>
              </a:rPr>
              <a:t>{a}</a:t>
            </a:r>
          </a:p>
        </p:txBody>
      </p:sp>
      <p:sp>
        <p:nvSpPr>
          <p:cNvPr id="242406" name="Rectangle 742"/>
          <p:cNvSpPr>
            <a:spLocks noChangeArrowheads="1"/>
          </p:cNvSpPr>
          <p:nvPr/>
        </p:nvSpPr>
        <p:spPr bwMode="auto">
          <a:xfrm>
            <a:off x="3851921" y="2684917"/>
            <a:ext cx="954107" cy="400110"/>
          </a:xfrm>
          <a:prstGeom prst="rect">
            <a:avLst/>
          </a:prstGeom>
          <a:noFill/>
          <a:ln w="19050" algn="ctr">
            <a:noFill/>
            <a:miter lim="800000"/>
            <a:headEnd/>
            <a:tailEnd type="none" w="med" len="lg"/>
          </a:ln>
        </p:spPr>
        <p:txBody>
          <a:bodyPr wrap="none">
            <a:spAutoFit/>
          </a:bodyPr>
          <a:lstStyle/>
          <a:p>
            <a:pPr algn="l">
              <a:spcBef>
                <a:spcPct val="20000"/>
              </a:spcBef>
              <a:buClr>
                <a:srgbClr val="FF9900"/>
              </a:buClr>
              <a:buSzPct val="80000"/>
              <a:buFont typeface="Webdings" pitchFamily="18" charset="2"/>
              <a:buNone/>
            </a:pPr>
            <a:r>
              <a:rPr lang="en-US" altLang="zh-CN" sz="2000" b="1" dirty="0">
                <a:solidFill>
                  <a:schemeClr val="tx1">
                    <a:lumMod val="75000"/>
                    <a:lumOff val="25000"/>
                  </a:schemeClr>
                </a:solidFill>
                <a:latin typeface="Courier New" pitchFamily="49" charset="0"/>
                <a:ea typeface="楷体_GB2312" pitchFamily="49" charset="-122"/>
              </a:rPr>
              <a:t>{</a:t>
            </a:r>
            <a:r>
              <a:rPr lang="en-US" altLang="zh-CN" sz="2000" b="1" dirty="0" err="1">
                <a:solidFill>
                  <a:schemeClr val="tx1">
                    <a:lumMod val="75000"/>
                    <a:lumOff val="25000"/>
                  </a:schemeClr>
                </a:solidFill>
                <a:latin typeface="Courier New" pitchFamily="49" charset="0"/>
                <a:ea typeface="楷体_GB2312" pitchFamily="49" charset="-122"/>
              </a:rPr>
              <a:t>a,b</a:t>
            </a:r>
            <a:r>
              <a:rPr lang="en-US" altLang="zh-CN" sz="2000" b="1" dirty="0">
                <a:solidFill>
                  <a:schemeClr val="tx1">
                    <a:lumMod val="75000"/>
                    <a:lumOff val="25000"/>
                  </a:schemeClr>
                </a:solidFill>
                <a:latin typeface="Courier New" pitchFamily="49" charset="0"/>
                <a:ea typeface="楷体_GB2312" pitchFamily="49" charset="-122"/>
              </a:rPr>
              <a:t>}</a:t>
            </a:r>
          </a:p>
        </p:txBody>
      </p:sp>
      <p:sp>
        <p:nvSpPr>
          <p:cNvPr id="242408" name="Rectangle 744"/>
          <p:cNvSpPr>
            <a:spLocks noChangeArrowheads="1"/>
          </p:cNvSpPr>
          <p:nvPr/>
        </p:nvSpPr>
        <p:spPr bwMode="auto">
          <a:xfrm>
            <a:off x="3851921" y="3164970"/>
            <a:ext cx="800219" cy="400110"/>
          </a:xfrm>
          <a:prstGeom prst="rect">
            <a:avLst/>
          </a:prstGeom>
          <a:noFill/>
          <a:ln w="19050" algn="ctr">
            <a:noFill/>
            <a:miter lim="800000"/>
            <a:headEnd/>
            <a:tailEnd type="none" w="med" len="lg"/>
          </a:ln>
        </p:spPr>
        <p:txBody>
          <a:bodyPr wrap="none">
            <a:spAutoFit/>
          </a:bodyPr>
          <a:lstStyle/>
          <a:p>
            <a:pPr algn="l">
              <a:spcBef>
                <a:spcPct val="20000"/>
              </a:spcBef>
              <a:buClr>
                <a:srgbClr val="FF9900"/>
              </a:buClr>
              <a:buSzPct val="80000"/>
              <a:buFont typeface="Webdings" pitchFamily="18" charset="2"/>
              <a:buNone/>
            </a:pPr>
            <a:r>
              <a:rPr lang="en-US" altLang="zh-CN" sz="2000" b="1">
                <a:solidFill>
                  <a:schemeClr val="tx1">
                    <a:lumMod val="75000"/>
                    <a:lumOff val="25000"/>
                  </a:schemeClr>
                </a:solidFill>
                <a:latin typeface="Courier New" pitchFamily="49" charset="0"/>
                <a:ea typeface="楷体_GB2312" pitchFamily="49" charset="-122"/>
              </a:rPr>
              <a:t>{ab}</a:t>
            </a:r>
          </a:p>
        </p:txBody>
      </p:sp>
      <p:sp>
        <p:nvSpPr>
          <p:cNvPr id="242410" name="Rectangle 746"/>
          <p:cNvSpPr>
            <a:spLocks noChangeArrowheads="1"/>
          </p:cNvSpPr>
          <p:nvPr/>
        </p:nvSpPr>
        <p:spPr bwMode="auto">
          <a:xfrm>
            <a:off x="3851921" y="3645023"/>
            <a:ext cx="2185214" cy="400110"/>
          </a:xfrm>
          <a:prstGeom prst="rect">
            <a:avLst/>
          </a:prstGeom>
          <a:noFill/>
          <a:ln w="19050" algn="ctr">
            <a:noFill/>
            <a:miter lim="800000"/>
            <a:headEnd/>
            <a:tailEnd type="none" w="med" len="lg"/>
          </a:ln>
        </p:spPr>
        <p:txBody>
          <a:bodyPr wrap="none">
            <a:spAutoFit/>
          </a:bodyPr>
          <a:lstStyle/>
          <a:p>
            <a:pPr algn="l">
              <a:spcBef>
                <a:spcPct val="20000"/>
              </a:spcBef>
              <a:buClr>
                <a:srgbClr val="FF9900"/>
              </a:buClr>
              <a:buSzPct val="80000"/>
              <a:buFont typeface="Webdings" pitchFamily="18" charset="2"/>
              <a:buNone/>
            </a:pPr>
            <a:r>
              <a:rPr lang="en-US" altLang="zh-CN" sz="2000" b="1" dirty="0">
                <a:solidFill>
                  <a:schemeClr val="tx1">
                    <a:lumMod val="75000"/>
                    <a:lumOff val="25000"/>
                  </a:schemeClr>
                </a:solidFill>
                <a:latin typeface="Courier New" pitchFamily="49" charset="0"/>
                <a:ea typeface="楷体_GB2312" pitchFamily="49" charset="-122"/>
              </a:rPr>
              <a:t>{</a:t>
            </a:r>
            <a:r>
              <a:rPr lang="en-US" altLang="zh-CN" sz="2000" b="1" dirty="0" err="1">
                <a:solidFill>
                  <a:schemeClr val="tx1">
                    <a:lumMod val="75000"/>
                    <a:lumOff val="25000"/>
                  </a:schemeClr>
                </a:solidFill>
                <a:latin typeface="Courier New" pitchFamily="49" charset="0"/>
                <a:ea typeface="楷体_GB2312" pitchFamily="49" charset="-122"/>
              </a:rPr>
              <a:t>aa,ab,ba,bb</a:t>
            </a:r>
            <a:r>
              <a:rPr lang="en-US" altLang="zh-CN" sz="2000" b="1" dirty="0">
                <a:solidFill>
                  <a:schemeClr val="tx1">
                    <a:lumMod val="75000"/>
                    <a:lumOff val="25000"/>
                  </a:schemeClr>
                </a:solidFill>
                <a:latin typeface="Courier New" pitchFamily="49" charset="0"/>
                <a:ea typeface="楷体_GB2312" pitchFamily="49" charset="-122"/>
              </a:rPr>
              <a:t>}</a:t>
            </a:r>
          </a:p>
        </p:txBody>
      </p:sp>
      <p:sp>
        <p:nvSpPr>
          <p:cNvPr id="242412" name="Rectangle 748"/>
          <p:cNvSpPr>
            <a:spLocks noChangeArrowheads="1"/>
          </p:cNvSpPr>
          <p:nvPr/>
        </p:nvSpPr>
        <p:spPr bwMode="auto">
          <a:xfrm>
            <a:off x="3851921" y="4125076"/>
            <a:ext cx="3321743" cy="400110"/>
          </a:xfrm>
          <a:prstGeom prst="rect">
            <a:avLst/>
          </a:prstGeom>
          <a:noFill/>
          <a:ln w="19050" algn="ctr">
            <a:noFill/>
            <a:miter lim="800000"/>
            <a:headEnd/>
            <a:tailEnd type="none" w="med" len="lg"/>
          </a:ln>
          <a:effectLst/>
        </p:spPr>
        <p:txBody>
          <a:bodyPr wrap="none">
            <a:spAutoFit/>
          </a:bodyPr>
          <a:lstStyle/>
          <a:p>
            <a:pPr algn="l">
              <a:spcBef>
                <a:spcPct val="20000"/>
              </a:spcBef>
              <a:buClr>
                <a:srgbClr val="FF9900"/>
              </a:buClr>
              <a:buSzPct val="80000"/>
              <a:buFont typeface="Webdings" pitchFamily="18" charset="2"/>
              <a:buNone/>
              <a:defRPr/>
            </a:pPr>
            <a:r>
              <a:rPr lang="en-US" altLang="zh-CN" sz="2000" b="1" dirty="0">
                <a:solidFill>
                  <a:schemeClr val="tx1">
                    <a:lumMod val="75000"/>
                    <a:lumOff val="25000"/>
                  </a:schemeClr>
                </a:solidFill>
                <a:latin typeface="Courier New" pitchFamily="49" charset="0"/>
                <a:ea typeface="楷体" pitchFamily="49" charset="-122"/>
                <a:cs typeface="Courier New" pitchFamily="49" charset="0"/>
              </a:rPr>
              <a:t>{</a:t>
            </a:r>
            <a:r>
              <a:rPr lang="en-US" altLang="zh-CN" sz="2000" b="1" dirty="0" err="1">
                <a:solidFill>
                  <a:schemeClr val="tx1">
                    <a:lumMod val="75000"/>
                    <a:lumOff val="25000"/>
                  </a:schemeClr>
                </a:solidFill>
                <a:latin typeface="Courier New" pitchFamily="49" charset="0"/>
                <a:ea typeface="楷体" pitchFamily="49" charset="-122"/>
                <a:cs typeface="Courier New" pitchFamily="49" charset="0"/>
              </a:rPr>
              <a:t>ε,a,aa</a:t>
            </a:r>
            <a:r>
              <a:rPr lang="en-US" altLang="zh-CN" sz="2000" b="1" dirty="0">
                <a:solidFill>
                  <a:schemeClr val="tx1">
                    <a:lumMod val="75000"/>
                    <a:lumOff val="25000"/>
                  </a:schemeClr>
                </a:solidFill>
                <a:latin typeface="Courier New" pitchFamily="49" charset="0"/>
                <a:ea typeface="楷体" pitchFamily="49" charset="-122"/>
                <a:cs typeface="Courier New" pitchFamily="49" charset="0"/>
              </a:rPr>
              <a:t>,……</a:t>
            </a:r>
            <a:r>
              <a:rPr lang="zh-CN" altLang="en-US" sz="2000" b="1" dirty="0">
                <a:solidFill>
                  <a:schemeClr val="tx1">
                    <a:lumMod val="75000"/>
                    <a:lumOff val="25000"/>
                  </a:schemeClr>
                </a:solidFill>
                <a:latin typeface="Courier New" pitchFamily="49" charset="0"/>
                <a:ea typeface="楷体" pitchFamily="49" charset="-122"/>
                <a:cs typeface="Courier New" pitchFamily="49" charset="0"/>
              </a:rPr>
              <a:t>任意个</a:t>
            </a:r>
            <a:r>
              <a:rPr lang="en-US" altLang="zh-CN" sz="2000" b="1" dirty="0">
                <a:solidFill>
                  <a:schemeClr val="tx1">
                    <a:lumMod val="75000"/>
                    <a:lumOff val="25000"/>
                  </a:schemeClr>
                </a:solidFill>
                <a:latin typeface="Courier New" pitchFamily="49" charset="0"/>
                <a:ea typeface="楷体" pitchFamily="49" charset="-122"/>
                <a:cs typeface="Courier New" pitchFamily="49" charset="0"/>
              </a:rPr>
              <a:t>a</a:t>
            </a:r>
            <a:r>
              <a:rPr lang="zh-CN" altLang="en-US" sz="2000" b="1" dirty="0">
                <a:solidFill>
                  <a:schemeClr val="tx1">
                    <a:lumMod val="75000"/>
                    <a:lumOff val="25000"/>
                  </a:schemeClr>
                </a:solidFill>
                <a:latin typeface="Courier New" pitchFamily="49" charset="0"/>
                <a:ea typeface="楷体" pitchFamily="49" charset="-122"/>
                <a:cs typeface="Courier New" pitchFamily="49" charset="0"/>
              </a:rPr>
              <a:t>的串</a:t>
            </a:r>
            <a:r>
              <a:rPr lang="en-US" altLang="zh-CN" sz="2000" b="1" dirty="0">
                <a:solidFill>
                  <a:schemeClr val="tx1">
                    <a:lumMod val="75000"/>
                    <a:lumOff val="25000"/>
                  </a:schemeClr>
                </a:solidFill>
                <a:latin typeface="Courier New" pitchFamily="49" charset="0"/>
                <a:ea typeface="楷体" pitchFamily="49" charset="-122"/>
                <a:cs typeface="Courier New" pitchFamily="49" charset="0"/>
              </a:rPr>
              <a:t>}</a:t>
            </a:r>
          </a:p>
        </p:txBody>
      </p:sp>
      <p:sp>
        <p:nvSpPr>
          <p:cNvPr id="242418" name="Rectangle 754"/>
          <p:cNvSpPr>
            <a:spLocks noChangeArrowheads="1"/>
          </p:cNvSpPr>
          <p:nvPr/>
        </p:nvSpPr>
        <p:spPr bwMode="auto">
          <a:xfrm>
            <a:off x="3851920" y="4605129"/>
            <a:ext cx="4581972" cy="400110"/>
          </a:xfrm>
          <a:prstGeom prst="rect">
            <a:avLst/>
          </a:prstGeom>
          <a:noFill/>
          <a:ln w="19050" algn="ctr">
            <a:noFill/>
            <a:miter lim="800000"/>
            <a:headEnd/>
            <a:tailEnd type="none" w="med" len="lg"/>
          </a:ln>
          <a:effectLst/>
        </p:spPr>
        <p:txBody>
          <a:bodyPr wrap="square">
            <a:spAutoFit/>
          </a:bodyPr>
          <a:lstStyle/>
          <a:p>
            <a:pPr algn="l">
              <a:defRPr/>
            </a:pPr>
            <a:r>
              <a:rPr lang="en-US" altLang="zh-CN" sz="2000" b="1" dirty="0">
                <a:solidFill>
                  <a:schemeClr val="tx1">
                    <a:lumMod val="75000"/>
                    <a:lumOff val="25000"/>
                  </a:schemeClr>
                </a:solidFill>
                <a:latin typeface="Courier New" pitchFamily="49" charset="0"/>
                <a:ea typeface="楷体" pitchFamily="49" charset="-122"/>
                <a:cs typeface="Courier New" pitchFamily="49" charset="0"/>
              </a:rPr>
              <a:t>{</a:t>
            </a:r>
            <a:r>
              <a:rPr lang="en-US" altLang="zh-CN" sz="2000" b="1" dirty="0" err="1">
                <a:solidFill>
                  <a:schemeClr val="tx1">
                    <a:lumMod val="75000"/>
                    <a:lumOff val="25000"/>
                  </a:schemeClr>
                </a:solidFill>
                <a:latin typeface="Courier New" pitchFamily="49" charset="0"/>
                <a:ea typeface="楷体" pitchFamily="49" charset="-122"/>
                <a:cs typeface="Courier New" pitchFamily="49" charset="0"/>
              </a:rPr>
              <a:t>ε,a,b,aa,ab</a:t>
            </a:r>
            <a:r>
              <a:rPr lang="en-US" altLang="zh-CN" sz="2000" b="1" dirty="0">
                <a:solidFill>
                  <a:schemeClr val="tx1">
                    <a:lumMod val="75000"/>
                    <a:lumOff val="25000"/>
                  </a:schemeClr>
                </a:solidFill>
                <a:latin typeface="Courier New" pitchFamily="49" charset="0"/>
                <a:ea typeface="楷体" pitchFamily="49" charset="-122"/>
                <a:cs typeface="Courier New" pitchFamily="49" charset="0"/>
              </a:rPr>
              <a:t>…</a:t>
            </a:r>
            <a:r>
              <a:rPr lang="zh-CN" altLang="en-US" sz="2000" b="1" dirty="0">
                <a:solidFill>
                  <a:schemeClr val="tx1">
                    <a:lumMod val="75000"/>
                    <a:lumOff val="25000"/>
                  </a:schemeClr>
                </a:solidFill>
                <a:latin typeface="Courier New" pitchFamily="49" charset="0"/>
                <a:ea typeface="楷体" pitchFamily="49" charset="-122"/>
                <a:cs typeface="Courier New" pitchFamily="49" charset="0"/>
              </a:rPr>
              <a:t>任意</a:t>
            </a:r>
            <a:r>
              <a:rPr lang="en-US" altLang="zh-CN" sz="2000" b="1" dirty="0" err="1">
                <a:solidFill>
                  <a:schemeClr val="tx1">
                    <a:lumMod val="75000"/>
                    <a:lumOff val="25000"/>
                  </a:schemeClr>
                </a:solidFill>
                <a:latin typeface="Courier New" pitchFamily="49" charset="0"/>
                <a:ea typeface="楷体" pitchFamily="49" charset="-122"/>
                <a:cs typeface="Courier New" pitchFamily="49" charset="0"/>
              </a:rPr>
              <a:t>a,b</a:t>
            </a:r>
            <a:r>
              <a:rPr lang="zh-CN" altLang="en-US" sz="2000" b="1" dirty="0">
                <a:solidFill>
                  <a:schemeClr val="tx1">
                    <a:lumMod val="75000"/>
                    <a:lumOff val="25000"/>
                  </a:schemeClr>
                </a:solidFill>
                <a:latin typeface="Courier New" pitchFamily="49" charset="0"/>
                <a:ea typeface="楷体" pitchFamily="49" charset="-122"/>
                <a:cs typeface="Courier New" pitchFamily="49" charset="0"/>
              </a:rPr>
              <a:t>组成的串</a:t>
            </a:r>
            <a:r>
              <a:rPr lang="en-US" altLang="zh-CN" sz="2000" b="1" dirty="0">
                <a:solidFill>
                  <a:schemeClr val="tx1">
                    <a:lumMod val="75000"/>
                    <a:lumOff val="25000"/>
                  </a:schemeClr>
                </a:solidFill>
                <a:latin typeface="Courier New" pitchFamily="49" charset="0"/>
                <a:ea typeface="楷体" pitchFamily="49" charset="-122"/>
                <a:cs typeface="Courier New" pitchFamily="49" charset="0"/>
              </a:rPr>
              <a:t>}</a:t>
            </a:r>
          </a:p>
        </p:txBody>
      </p:sp>
      <p:sp>
        <p:nvSpPr>
          <p:cNvPr id="242422" name="Rectangle 758"/>
          <p:cNvSpPr>
            <a:spLocks noChangeArrowheads="1"/>
          </p:cNvSpPr>
          <p:nvPr/>
        </p:nvSpPr>
        <p:spPr bwMode="auto">
          <a:xfrm>
            <a:off x="3864621" y="5085184"/>
            <a:ext cx="4713287" cy="400110"/>
          </a:xfrm>
          <a:prstGeom prst="rect">
            <a:avLst/>
          </a:prstGeom>
          <a:noFill/>
          <a:ln w="19050" algn="ctr">
            <a:noFill/>
            <a:miter lim="800000"/>
            <a:headEnd/>
            <a:tailEnd type="none" w="med" len="lg"/>
          </a:ln>
          <a:effectLst/>
        </p:spPr>
        <p:txBody>
          <a:bodyPr>
            <a:spAutoFit/>
          </a:bodyPr>
          <a:lstStyle/>
          <a:p>
            <a:pPr algn="l">
              <a:spcBef>
                <a:spcPct val="20000"/>
              </a:spcBef>
              <a:buClr>
                <a:srgbClr val="FF9900"/>
              </a:buClr>
              <a:buSzPct val="80000"/>
              <a:buFont typeface="Webdings" pitchFamily="18" charset="2"/>
              <a:buNone/>
              <a:defRPr/>
            </a:pPr>
            <a:r>
              <a:rPr lang="en-US" altLang="zh-CN" sz="2000" b="1" dirty="0">
                <a:solidFill>
                  <a:schemeClr val="tx1">
                    <a:lumMod val="75000"/>
                    <a:lumOff val="25000"/>
                  </a:schemeClr>
                </a:solidFill>
                <a:latin typeface="Courier New" pitchFamily="49" charset="0"/>
                <a:ea typeface="楷体" pitchFamily="49" charset="-122"/>
                <a:cs typeface="Courier New" pitchFamily="49" charset="0"/>
              </a:rPr>
              <a:t>∑</a:t>
            </a:r>
            <a:r>
              <a:rPr lang="zh-CN" altLang="en-US" sz="2000" b="1" dirty="0">
                <a:solidFill>
                  <a:schemeClr val="tx1">
                    <a:lumMod val="75000"/>
                    <a:lumOff val="25000"/>
                  </a:schemeClr>
                </a:solidFill>
                <a:latin typeface="Courier New" pitchFamily="49" charset="0"/>
                <a:ea typeface="楷体" pitchFamily="49" charset="-122"/>
                <a:cs typeface="Courier New" pitchFamily="49" charset="0"/>
              </a:rPr>
              <a:t>上所有含有两个相继的</a:t>
            </a:r>
            <a:r>
              <a:rPr lang="en-US" altLang="zh-CN" sz="2000" b="1" dirty="0">
                <a:solidFill>
                  <a:schemeClr val="tx1">
                    <a:lumMod val="75000"/>
                    <a:lumOff val="25000"/>
                  </a:schemeClr>
                </a:solidFill>
                <a:latin typeface="Courier New" pitchFamily="49" charset="0"/>
                <a:ea typeface="楷体" pitchFamily="49" charset="-122"/>
                <a:cs typeface="Courier New" pitchFamily="49" charset="0"/>
              </a:rPr>
              <a:t>a</a:t>
            </a:r>
            <a:r>
              <a:rPr lang="zh-CN" altLang="en-US" sz="2000" b="1" dirty="0">
                <a:solidFill>
                  <a:schemeClr val="tx1">
                    <a:lumMod val="75000"/>
                    <a:lumOff val="25000"/>
                  </a:schemeClr>
                </a:solidFill>
                <a:latin typeface="Courier New" pitchFamily="49" charset="0"/>
                <a:ea typeface="楷体" pitchFamily="49" charset="-122"/>
                <a:cs typeface="Courier New" pitchFamily="49" charset="0"/>
              </a:rPr>
              <a:t>或</a:t>
            </a:r>
            <a:r>
              <a:rPr lang="en-US" altLang="zh-CN" sz="2000" b="1" dirty="0">
                <a:solidFill>
                  <a:schemeClr val="tx1">
                    <a:lumMod val="75000"/>
                    <a:lumOff val="25000"/>
                  </a:schemeClr>
                </a:solidFill>
                <a:latin typeface="Courier New" pitchFamily="49" charset="0"/>
                <a:ea typeface="楷体" pitchFamily="49" charset="-122"/>
                <a:cs typeface="Courier New" pitchFamily="49" charset="0"/>
              </a:rPr>
              <a:t>b</a:t>
            </a:r>
            <a:r>
              <a:rPr lang="zh-CN" altLang="en-US" sz="2000" b="1" dirty="0">
                <a:solidFill>
                  <a:schemeClr val="tx1">
                    <a:lumMod val="75000"/>
                    <a:lumOff val="25000"/>
                  </a:schemeClr>
                </a:solidFill>
                <a:latin typeface="Courier New" pitchFamily="49" charset="0"/>
                <a:ea typeface="楷体" pitchFamily="49" charset="-122"/>
                <a:cs typeface="Courier New" pitchFamily="49" charset="0"/>
              </a:rPr>
              <a:t>组成的串</a:t>
            </a:r>
          </a:p>
        </p:txBody>
      </p:sp>
    </p:spTree>
    <p:extLst>
      <p:ext uri="{BB962C8B-B14F-4D97-AF65-F5344CB8AC3E}">
        <p14:creationId xmlns:p14="http://schemas.microsoft.com/office/powerpoint/2010/main" val="3195231377"/>
      </p:ext>
    </p:extLst>
  </p:cSld>
  <p:clrMapOvr>
    <a:masterClrMapping/>
  </p:clrMapOvr>
  <p:transition>
    <p:wipe dir="d"/>
    <p:sndAc>
      <p:stSnd>
        <p:snd r:embed="rId2" name="arrow.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2532"/>
                                        </p:tgtEl>
                                        <p:attrNameLst>
                                          <p:attrName>style.visibility</p:attrName>
                                        </p:attrNameLst>
                                      </p:cBhvr>
                                      <p:to>
                                        <p:strVal val="visible"/>
                                      </p:to>
                                    </p:set>
                                    <p:animEffect transition="in" filter="wipe(left)">
                                      <p:cBhvr>
                                        <p:cTn id="7" dur="500"/>
                                        <p:tgtEl>
                                          <p:spTgt spid="2425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2404"/>
                                        </p:tgtEl>
                                        <p:attrNameLst>
                                          <p:attrName>style.visibility</p:attrName>
                                        </p:attrNameLst>
                                      </p:cBhvr>
                                      <p:to>
                                        <p:strVal val="visible"/>
                                      </p:to>
                                    </p:set>
                                    <p:animEffect transition="in" filter="wipe(left)">
                                      <p:cBhvr>
                                        <p:cTn id="12" dur="500"/>
                                        <p:tgtEl>
                                          <p:spTgt spid="2424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2406"/>
                                        </p:tgtEl>
                                        <p:attrNameLst>
                                          <p:attrName>style.visibility</p:attrName>
                                        </p:attrNameLst>
                                      </p:cBhvr>
                                      <p:to>
                                        <p:strVal val="visible"/>
                                      </p:to>
                                    </p:set>
                                    <p:animEffect transition="in" filter="wipe(left)">
                                      <p:cBhvr>
                                        <p:cTn id="17" dur="500"/>
                                        <p:tgtEl>
                                          <p:spTgt spid="2424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2408"/>
                                        </p:tgtEl>
                                        <p:attrNameLst>
                                          <p:attrName>style.visibility</p:attrName>
                                        </p:attrNameLst>
                                      </p:cBhvr>
                                      <p:to>
                                        <p:strVal val="visible"/>
                                      </p:to>
                                    </p:set>
                                    <p:animEffect transition="in" filter="wipe(left)">
                                      <p:cBhvr>
                                        <p:cTn id="22" dur="500"/>
                                        <p:tgtEl>
                                          <p:spTgt spid="2424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2410"/>
                                        </p:tgtEl>
                                        <p:attrNameLst>
                                          <p:attrName>style.visibility</p:attrName>
                                        </p:attrNameLst>
                                      </p:cBhvr>
                                      <p:to>
                                        <p:strVal val="visible"/>
                                      </p:to>
                                    </p:set>
                                    <p:animEffect transition="in" filter="wipe(left)">
                                      <p:cBhvr>
                                        <p:cTn id="27" dur="500"/>
                                        <p:tgtEl>
                                          <p:spTgt spid="2424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2412"/>
                                        </p:tgtEl>
                                        <p:attrNameLst>
                                          <p:attrName>style.visibility</p:attrName>
                                        </p:attrNameLst>
                                      </p:cBhvr>
                                      <p:to>
                                        <p:strVal val="visible"/>
                                      </p:to>
                                    </p:set>
                                    <p:animEffect transition="in" filter="wipe(left)">
                                      <p:cBhvr>
                                        <p:cTn id="32" dur="500"/>
                                        <p:tgtEl>
                                          <p:spTgt spid="2424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2418"/>
                                        </p:tgtEl>
                                        <p:attrNameLst>
                                          <p:attrName>style.visibility</p:attrName>
                                        </p:attrNameLst>
                                      </p:cBhvr>
                                      <p:to>
                                        <p:strVal val="visible"/>
                                      </p:to>
                                    </p:set>
                                    <p:animEffect transition="in" filter="wipe(left)">
                                      <p:cBhvr>
                                        <p:cTn id="37" dur="500"/>
                                        <p:tgtEl>
                                          <p:spTgt spid="2424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2422"/>
                                        </p:tgtEl>
                                        <p:attrNameLst>
                                          <p:attrName>style.visibility</p:attrName>
                                        </p:attrNameLst>
                                      </p:cBhvr>
                                      <p:to>
                                        <p:strVal val="visible"/>
                                      </p:to>
                                    </p:set>
                                    <p:animEffect transition="in" filter="wipe(left)">
                                      <p:cBhvr>
                                        <p:cTn id="42" dur="500"/>
                                        <p:tgtEl>
                                          <p:spTgt spid="242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404" grpId="0" autoUpdateAnimBg="0"/>
      <p:bldP spid="242406" grpId="0" autoUpdateAnimBg="0"/>
      <p:bldP spid="242408" grpId="0" autoUpdateAnimBg="0"/>
      <p:bldP spid="242410" grpId="0" autoUpdateAnimBg="0"/>
      <p:bldP spid="242412" grpId="0" autoUpdateAnimBg="0"/>
      <p:bldP spid="242418" grpId="0" autoUpdateAnimBg="0"/>
      <p:bldP spid="24242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FBA85-86B1-CD86-D2B8-78715F5F61A2}"/>
              </a:ext>
            </a:extLst>
          </p:cNvPr>
          <p:cNvSpPr>
            <a:spLocks noGrp="1"/>
          </p:cNvSpPr>
          <p:nvPr>
            <p:ph type="title"/>
          </p:nvPr>
        </p:nvSpPr>
        <p:spPr>
          <a:xfrm>
            <a:off x="827584" y="404663"/>
            <a:ext cx="7240650" cy="1238745"/>
          </a:xfrm>
        </p:spPr>
        <p:txBody>
          <a:bodyPr>
            <a:noAutofit/>
          </a:bodyPr>
          <a:lstStyle/>
          <a:p>
            <a:r>
              <a:rPr lang="zh-CN" altLang="en-US" sz="2800" dirty="0">
                <a:solidFill>
                  <a:srgbClr val="FF0000"/>
                </a:solidFill>
                <a:effectLst>
                  <a:outerShdw blurRad="38100" dist="38100" dir="2700000" algn="tl">
                    <a:srgbClr val="000000"/>
                  </a:outerShdw>
                </a:effectLst>
                <a:latin typeface="黑体" pitchFamily="2" charset="-122"/>
                <a:ea typeface="黑体" pitchFamily="2" charset="-122"/>
                <a:sym typeface="Symbol" pitchFamily="18" charset="2"/>
              </a:rPr>
              <a:t>例</a:t>
            </a:r>
            <a:r>
              <a:rPr lang="en-US" altLang="zh-CN" sz="2800" dirty="0">
                <a:solidFill>
                  <a:srgbClr val="FF0000"/>
                </a:solidFill>
                <a:effectLst>
                  <a:outerShdw blurRad="38100" dist="38100" dir="2700000" algn="tl">
                    <a:srgbClr val="000000"/>
                  </a:outerShdw>
                </a:effectLst>
                <a:latin typeface="黑体" pitchFamily="2" charset="-122"/>
                <a:ea typeface="黑体" pitchFamily="2" charset="-122"/>
                <a:sym typeface="Symbol" pitchFamily="18" charset="2"/>
              </a:rPr>
              <a:t>3.3</a:t>
            </a:r>
            <a:r>
              <a:rPr lang="zh-CN" altLang="en-US" sz="2800" dirty="0">
                <a:sym typeface="Symbol" pitchFamily="18" charset="2"/>
              </a:rPr>
              <a:t>　</a:t>
            </a:r>
            <a:r>
              <a:rPr lang="zh-CN" altLang="en-US" sz="2800" dirty="0">
                <a:latin typeface="Courier New" panose="02070309020205020404" pitchFamily="49" charset="0"/>
                <a:ea typeface="楷体" panose="02010609060101010101" pitchFamily="49" charset="-122"/>
                <a:cs typeface="Courier New" panose="02070309020205020404" pitchFamily="49" charset="0"/>
                <a:sym typeface="Symbol" pitchFamily="18" charset="2"/>
              </a:rPr>
              <a:t>令</a:t>
            </a:r>
            <a:r>
              <a:rPr lang="en-US" altLang="zh-CN" sz="2800" dirty="0">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2800" dirty="0" err="1">
                <a:latin typeface="Courier New" panose="02070309020205020404" pitchFamily="49" charset="0"/>
                <a:ea typeface="楷体" panose="02010609060101010101" pitchFamily="49" charset="-122"/>
                <a:cs typeface="Courier New" panose="02070309020205020404" pitchFamily="49" charset="0"/>
                <a:sym typeface="Symbol" pitchFamily="18" charset="2"/>
              </a:rPr>
              <a:t>d,l,.e</a:t>
            </a:r>
            <a:r>
              <a:rPr lang="en-US" altLang="zh-CN" sz="2800" dirty="0">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zh-CN" altLang="en-US" sz="2800" dirty="0">
                <a:latin typeface="Courier New" panose="02070309020205020404" pitchFamily="49" charset="0"/>
                <a:ea typeface="楷体" panose="02010609060101010101" pitchFamily="49" charset="-122"/>
                <a:cs typeface="Courier New" panose="02070309020205020404" pitchFamily="49" charset="0"/>
                <a:sym typeface="Symbol" pitchFamily="18" charset="2"/>
              </a:rPr>
              <a:t>，分别使用正规式表示标识符、无符号整数、无符号实数？</a:t>
            </a:r>
            <a:endParaRPr lang="zh-CN" altLang="en-US" sz="2800" dirty="0">
              <a:latin typeface="Courier New" panose="02070309020205020404" pitchFamily="49" charset="0"/>
              <a:ea typeface="楷体" panose="02010609060101010101" pitchFamily="49" charset="-122"/>
              <a:cs typeface="Courier New" panose="02070309020205020404" pitchFamily="49" charset="0"/>
            </a:endParaRPr>
          </a:p>
        </p:txBody>
      </p:sp>
      <p:sp>
        <p:nvSpPr>
          <p:cNvPr id="21506"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dirty="0">
              <a:ea typeface="宋体" charset="-122"/>
            </a:endParaRPr>
          </a:p>
        </p:txBody>
      </p:sp>
      <p:sp>
        <p:nvSpPr>
          <p:cNvPr id="21507" name="灯片编号占位符 5"/>
          <p:cNvSpPr>
            <a:spLocks noGrp="1"/>
          </p:cNvSpPr>
          <p:nvPr>
            <p:ph type="sldNum" sz="quarter" idx="12"/>
          </p:nvPr>
        </p:nvSpPr>
        <p:spPr>
          <a:noFill/>
        </p:spPr>
        <p:txBody>
          <a:bodyPr/>
          <a:lstStyle/>
          <a:p>
            <a:fld id="{7510FC21-C7FA-44E1-B3A8-DB4CC09537B0}" type="slidenum">
              <a:rPr lang="en-US" altLang="zh-CN" smtClean="0">
                <a:ea typeface="宋体" charset="-122"/>
              </a:rPr>
              <a:pPr/>
              <a:t>18</a:t>
            </a:fld>
            <a:endParaRPr lang="en-US" altLang="zh-CN">
              <a:ea typeface="宋体" charset="-122"/>
            </a:endParaRPr>
          </a:p>
        </p:txBody>
      </p:sp>
      <p:graphicFrame>
        <p:nvGraphicFramePr>
          <p:cNvPr id="16" name="内容占位符 1">
            <a:extLst>
              <a:ext uri="{FF2B5EF4-FFF2-40B4-BE49-F238E27FC236}">
                <a16:creationId xmlns:a16="http://schemas.microsoft.com/office/drawing/2014/main" id="{B7610D92-0A24-BE9A-CA76-A320C576570D}"/>
              </a:ext>
            </a:extLst>
          </p:cNvPr>
          <p:cNvGraphicFramePr>
            <a:graphicFrameLocks noGrp="1"/>
          </p:cNvGraphicFramePr>
          <p:nvPr>
            <p:ph idx="1"/>
            <p:extLst>
              <p:ext uri="{D42A27DB-BD31-4B8C-83A1-F6EECF244321}">
                <p14:modId xmlns:p14="http://schemas.microsoft.com/office/powerpoint/2010/main" val="751960585"/>
              </p:ext>
            </p:extLst>
          </p:nvPr>
        </p:nvGraphicFramePr>
        <p:xfrm>
          <a:off x="827088" y="1772816"/>
          <a:ext cx="7480300" cy="40542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6"/>
          <p:cNvGrpSpPr>
            <a:grpSpLocks noChangeAspect="1"/>
          </p:cNvGrpSpPr>
          <p:nvPr/>
        </p:nvGrpSpPr>
        <p:grpSpPr bwMode="auto">
          <a:xfrm>
            <a:off x="7020272" y="4951178"/>
            <a:ext cx="687388" cy="792163"/>
            <a:chOff x="4694" y="3249"/>
            <a:chExt cx="515" cy="594"/>
          </a:xfrm>
        </p:grpSpPr>
        <p:sp>
          <p:nvSpPr>
            <p:cNvPr id="6" name="AutoShape 5"/>
            <p:cNvSpPr>
              <a:spLocks noChangeAspect="1" noChangeArrowheads="1" noTextEdit="1"/>
            </p:cNvSpPr>
            <p:nvPr/>
          </p:nvSpPr>
          <p:spPr bwMode="auto">
            <a:xfrm>
              <a:off x="4694" y="3249"/>
              <a:ext cx="515" cy="594"/>
            </a:xfrm>
            <a:prstGeom prst="rect">
              <a:avLst/>
            </a:prstGeom>
            <a:noFill/>
            <a:ln w="9525">
              <a:noFill/>
              <a:miter lim="800000"/>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 name="Freeform 7"/>
            <p:cNvSpPr>
              <a:spLocks/>
            </p:cNvSpPr>
            <p:nvPr/>
          </p:nvSpPr>
          <p:spPr bwMode="auto">
            <a:xfrm>
              <a:off x="4694" y="3309"/>
              <a:ext cx="515" cy="415"/>
            </a:xfrm>
            <a:custGeom>
              <a:avLst/>
              <a:gdLst/>
              <a:ahLst/>
              <a:cxnLst>
                <a:cxn ang="0">
                  <a:pos x="0" y="0"/>
                </a:cxn>
                <a:cxn ang="0">
                  <a:pos x="184" y="832"/>
                </a:cxn>
                <a:cxn ang="0">
                  <a:pos x="909" y="691"/>
                </a:cxn>
                <a:cxn ang="0">
                  <a:pos x="1030" y="8"/>
                </a:cxn>
                <a:cxn ang="0">
                  <a:pos x="0" y="0"/>
                </a:cxn>
              </a:cxnLst>
              <a:rect l="0" t="0" r="r" b="b"/>
              <a:pathLst>
                <a:path w="1030" h="832">
                  <a:moveTo>
                    <a:pt x="0" y="0"/>
                  </a:moveTo>
                  <a:lnTo>
                    <a:pt x="184" y="832"/>
                  </a:lnTo>
                  <a:lnTo>
                    <a:pt x="909" y="691"/>
                  </a:lnTo>
                  <a:lnTo>
                    <a:pt x="1030" y="8"/>
                  </a:lnTo>
                  <a:lnTo>
                    <a:pt x="0" y="0"/>
                  </a:lnTo>
                  <a:close/>
                </a:path>
              </a:pathLst>
            </a:custGeom>
            <a:solidFill>
              <a:srgbClr val="C6E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8" name="Freeform 8"/>
            <p:cNvSpPr>
              <a:spLocks/>
            </p:cNvSpPr>
            <p:nvPr/>
          </p:nvSpPr>
          <p:spPr bwMode="auto">
            <a:xfrm>
              <a:off x="4755" y="3249"/>
              <a:ext cx="396" cy="592"/>
            </a:xfrm>
            <a:custGeom>
              <a:avLst/>
              <a:gdLst/>
              <a:ahLst/>
              <a:cxnLst>
                <a:cxn ang="0">
                  <a:pos x="512" y="584"/>
                </a:cxn>
                <a:cxn ang="0">
                  <a:pos x="558" y="556"/>
                </a:cxn>
                <a:cxn ang="0">
                  <a:pos x="620" y="523"/>
                </a:cxn>
                <a:cxn ang="0">
                  <a:pos x="684" y="478"/>
                </a:cxn>
                <a:cxn ang="0">
                  <a:pos x="737" y="412"/>
                </a:cxn>
                <a:cxn ang="0">
                  <a:pos x="763" y="319"/>
                </a:cxn>
                <a:cxn ang="0">
                  <a:pos x="758" y="234"/>
                </a:cxn>
                <a:cxn ang="0">
                  <a:pos x="762" y="210"/>
                </a:cxn>
                <a:cxn ang="0">
                  <a:pos x="791" y="157"/>
                </a:cxn>
                <a:cxn ang="0">
                  <a:pos x="777" y="83"/>
                </a:cxn>
                <a:cxn ang="0">
                  <a:pos x="740" y="50"/>
                </a:cxn>
                <a:cxn ang="0">
                  <a:pos x="701" y="38"/>
                </a:cxn>
                <a:cxn ang="0">
                  <a:pos x="664" y="41"/>
                </a:cxn>
                <a:cxn ang="0">
                  <a:pos x="634" y="55"/>
                </a:cxn>
                <a:cxn ang="0">
                  <a:pos x="588" y="40"/>
                </a:cxn>
                <a:cxn ang="0">
                  <a:pos x="529" y="20"/>
                </a:cxn>
                <a:cxn ang="0">
                  <a:pos x="464" y="6"/>
                </a:cxn>
                <a:cxn ang="0">
                  <a:pos x="394" y="0"/>
                </a:cxn>
                <a:cxn ang="0">
                  <a:pos x="250" y="14"/>
                </a:cxn>
                <a:cxn ang="0">
                  <a:pos x="121" y="69"/>
                </a:cxn>
                <a:cxn ang="0">
                  <a:pos x="38" y="149"/>
                </a:cxn>
                <a:cxn ang="0">
                  <a:pos x="1" y="234"/>
                </a:cxn>
                <a:cxn ang="0">
                  <a:pos x="6" y="295"/>
                </a:cxn>
                <a:cxn ang="0">
                  <a:pos x="29" y="341"/>
                </a:cxn>
                <a:cxn ang="0">
                  <a:pos x="72" y="374"/>
                </a:cxn>
                <a:cxn ang="0">
                  <a:pos x="133" y="390"/>
                </a:cxn>
                <a:cxn ang="0">
                  <a:pos x="211" y="382"/>
                </a:cxn>
                <a:cxn ang="0">
                  <a:pos x="273" y="329"/>
                </a:cxn>
                <a:cxn ang="0">
                  <a:pos x="315" y="277"/>
                </a:cxn>
                <a:cxn ang="0">
                  <a:pos x="361" y="259"/>
                </a:cxn>
                <a:cxn ang="0">
                  <a:pos x="396" y="260"/>
                </a:cxn>
                <a:cxn ang="0">
                  <a:pos x="417" y="268"/>
                </a:cxn>
                <a:cxn ang="0">
                  <a:pos x="426" y="283"/>
                </a:cxn>
                <a:cxn ang="0">
                  <a:pos x="422" y="320"/>
                </a:cxn>
                <a:cxn ang="0">
                  <a:pos x="373" y="358"/>
                </a:cxn>
                <a:cxn ang="0">
                  <a:pos x="278" y="416"/>
                </a:cxn>
                <a:cxn ang="0">
                  <a:pos x="214" y="518"/>
                </a:cxn>
                <a:cxn ang="0">
                  <a:pos x="216" y="596"/>
                </a:cxn>
                <a:cxn ang="0">
                  <a:pos x="238" y="644"/>
                </a:cxn>
                <a:cxn ang="0">
                  <a:pos x="259" y="663"/>
                </a:cxn>
                <a:cxn ang="0">
                  <a:pos x="278" y="675"/>
                </a:cxn>
                <a:cxn ang="0">
                  <a:pos x="228" y="722"/>
                </a:cxn>
                <a:cxn ang="0">
                  <a:pos x="189" y="809"/>
                </a:cxn>
                <a:cxn ang="0">
                  <a:pos x="198" y="896"/>
                </a:cxn>
                <a:cxn ang="0">
                  <a:pos x="272" y="1183"/>
                </a:cxn>
                <a:cxn ang="0">
                  <a:pos x="296" y="1176"/>
                </a:cxn>
                <a:cxn ang="0">
                  <a:pos x="308" y="1147"/>
                </a:cxn>
                <a:cxn ang="0">
                  <a:pos x="176" y="1086"/>
                </a:cxn>
                <a:cxn ang="0">
                  <a:pos x="289" y="995"/>
                </a:cxn>
                <a:cxn ang="0">
                  <a:pos x="348" y="1010"/>
                </a:cxn>
                <a:cxn ang="0">
                  <a:pos x="405" y="1005"/>
                </a:cxn>
                <a:cxn ang="0">
                  <a:pos x="458" y="982"/>
                </a:cxn>
                <a:cxn ang="0">
                  <a:pos x="718" y="1091"/>
                </a:cxn>
                <a:cxn ang="0">
                  <a:pos x="733" y="1046"/>
                </a:cxn>
                <a:cxn ang="0">
                  <a:pos x="712" y="1029"/>
                </a:cxn>
                <a:cxn ang="0">
                  <a:pos x="687" y="1031"/>
                </a:cxn>
                <a:cxn ang="0">
                  <a:pos x="534" y="875"/>
                </a:cxn>
                <a:cxn ang="0">
                  <a:pos x="535" y="800"/>
                </a:cxn>
                <a:cxn ang="0">
                  <a:pos x="509" y="737"/>
                </a:cxn>
                <a:cxn ang="0">
                  <a:pos x="474" y="699"/>
                </a:cxn>
                <a:cxn ang="0">
                  <a:pos x="447" y="680"/>
                </a:cxn>
                <a:cxn ang="0">
                  <a:pos x="450" y="662"/>
                </a:cxn>
                <a:cxn ang="0">
                  <a:pos x="480" y="629"/>
                </a:cxn>
              </a:cxnLst>
              <a:rect l="0" t="0" r="r" b="b"/>
              <a:pathLst>
                <a:path w="793" h="1183">
                  <a:moveTo>
                    <a:pt x="493" y="606"/>
                  </a:moveTo>
                  <a:lnTo>
                    <a:pt x="497" y="599"/>
                  </a:lnTo>
                  <a:lnTo>
                    <a:pt x="504" y="591"/>
                  </a:lnTo>
                  <a:lnTo>
                    <a:pt x="512" y="584"/>
                  </a:lnTo>
                  <a:lnTo>
                    <a:pt x="522" y="577"/>
                  </a:lnTo>
                  <a:lnTo>
                    <a:pt x="534" y="570"/>
                  </a:lnTo>
                  <a:lnTo>
                    <a:pt x="545" y="563"/>
                  </a:lnTo>
                  <a:lnTo>
                    <a:pt x="558" y="556"/>
                  </a:lnTo>
                  <a:lnTo>
                    <a:pt x="572" y="549"/>
                  </a:lnTo>
                  <a:lnTo>
                    <a:pt x="588" y="541"/>
                  </a:lnTo>
                  <a:lnTo>
                    <a:pt x="604" y="532"/>
                  </a:lnTo>
                  <a:lnTo>
                    <a:pt x="620" y="523"/>
                  </a:lnTo>
                  <a:lnTo>
                    <a:pt x="636" y="513"/>
                  </a:lnTo>
                  <a:lnTo>
                    <a:pt x="653" y="502"/>
                  </a:lnTo>
                  <a:lnTo>
                    <a:pt x="669" y="490"/>
                  </a:lnTo>
                  <a:lnTo>
                    <a:pt x="684" y="478"/>
                  </a:lnTo>
                  <a:lnTo>
                    <a:pt x="699" y="463"/>
                  </a:lnTo>
                  <a:lnTo>
                    <a:pt x="712" y="448"/>
                  </a:lnTo>
                  <a:lnTo>
                    <a:pt x="725" y="431"/>
                  </a:lnTo>
                  <a:lnTo>
                    <a:pt x="737" y="412"/>
                  </a:lnTo>
                  <a:lnTo>
                    <a:pt x="746" y="391"/>
                  </a:lnTo>
                  <a:lnTo>
                    <a:pt x="754" y="370"/>
                  </a:lnTo>
                  <a:lnTo>
                    <a:pt x="760" y="345"/>
                  </a:lnTo>
                  <a:lnTo>
                    <a:pt x="763" y="319"/>
                  </a:lnTo>
                  <a:lnTo>
                    <a:pt x="764" y="290"/>
                  </a:lnTo>
                  <a:lnTo>
                    <a:pt x="763" y="272"/>
                  </a:lnTo>
                  <a:lnTo>
                    <a:pt x="762" y="252"/>
                  </a:lnTo>
                  <a:lnTo>
                    <a:pt x="758" y="234"/>
                  </a:lnTo>
                  <a:lnTo>
                    <a:pt x="754" y="216"/>
                  </a:lnTo>
                  <a:lnTo>
                    <a:pt x="756" y="214"/>
                  </a:lnTo>
                  <a:lnTo>
                    <a:pt x="760" y="212"/>
                  </a:lnTo>
                  <a:lnTo>
                    <a:pt x="762" y="210"/>
                  </a:lnTo>
                  <a:lnTo>
                    <a:pt x="764" y="207"/>
                  </a:lnTo>
                  <a:lnTo>
                    <a:pt x="777" y="192"/>
                  </a:lnTo>
                  <a:lnTo>
                    <a:pt x="786" y="175"/>
                  </a:lnTo>
                  <a:lnTo>
                    <a:pt x="791" y="157"/>
                  </a:lnTo>
                  <a:lnTo>
                    <a:pt x="793" y="137"/>
                  </a:lnTo>
                  <a:lnTo>
                    <a:pt x="791" y="119"/>
                  </a:lnTo>
                  <a:lnTo>
                    <a:pt x="786" y="100"/>
                  </a:lnTo>
                  <a:lnTo>
                    <a:pt x="777" y="83"/>
                  </a:lnTo>
                  <a:lnTo>
                    <a:pt x="764" y="68"/>
                  </a:lnTo>
                  <a:lnTo>
                    <a:pt x="756" y="61"/>
                  </a:lnTo>
                  <a:lnTo>
                    <a:pt x="748" y="55"/>
                  </a:lnTo>
                  <a:lnTo>
                    <a:pt x="740" y="50"/>
                  </a:lnTo>
                  <a:lnTo>
                    <a:pt x="731" y="46"/>
                  </a:lnTo>
                  <a:lnTo>
                    <a:pt x="722" y="43"/>
                  </a:lnTo>
                  <a:lnTo>
                    <a:pt x="711" y="40"/>
                  </a:lnTo>
                  <a:lnTo>
                    <a:pt x="701" y="38"/>
                  </a:lnTo>
                  <a:lnTo>
                    <a:pt x="690" y="38"/>
                  </a:lnTo>
                  <a:lnTo>
                    <a:pt x="681" y="38"/>
                  </a:lnTo>
                  <a:lnTo>
                    <a:pt x="673" y="39"/>
                  </a:lnTo>
                  <a:lnTo>
                    <a:pt x="664" y="41"/>
                  </a:lnTo>
                  <a:lnTo>
                    <a:pt x="656" y="44"/>
                  </a:lnTo>
                  <a:lnTo>
                    <a:pt x="648" y="47"/>
                  </a:lnTo>
                  <a:lnTo>
                    <a:pt x="641" y="51"/>
                  </a:lnTo>
                  <a:lnTo>
                    <a:pt x="634" y="55"/>
                  </a:lnTo>
                  <a:lnTo>
                    <a:pt x="627" y="60"/>
                  </a:lnTo>
                  <a:lnTo>
                    <a:pt x="615" y="53"/>
                  </a:lnTo>
                  <a:lnTo>
                    <a:pt x="601" y="46"/>
                  </a:lnTo>
                  <a:lnTo>
                    <a:pt x="588" y="40"/>
                  </a:lnTo>
                  <a:lnTo>
                    <a:pt x="573" y="35"/>
                  </a:lnTo>
                  <a:lnTo>
                    <a:pt x="559" y="29"/>
                  </a:lnTo>
                  <a:lnTo>
                    <a:pt x="544" y="24"/>
                  </a:lnTo>
                  <a:lnTo>
                    <a:pt x="529" y="20"/>
                  </a:lnTo>
                  <a:lnTo>
                    <a:pt x="513" y="15"/>
                  </a:lnTo>
                  <a:lnTo>
                    <a:pt x="497" y="12"/>
                  </a:lnTo>
                  <a:lnTo>
                    <a:pt x="481" y="8"/>
                  </a:lnTo>
                  <a:lnTo>
                    <a:pt x="464" y="6"/>
                  </a:lnTo>
                  <a:lnTo>
                    <a:pt x="447" y="3"/>
                  </a:lnTo>
                  <a:lnTo>
                    <a:pt x="429" y="2"/>
                  </a:lnTo>
                  <a:lnTo>
                    <a:pt x="412" y="1"/>
                  </a:lnTo>
                  <a:lnTo>
                    <a:pt x="394" y="0"/>
                  </a:lnTo>
                  <a:lnTo>
                    <a:pt x="375" y="0"/>
                  </a:lnTo>
                  <a:lnTo>
                    <a:pt x="330" y="1"/>
                  </a:lnTo>
                  <a:lnTo>
                    <a:pt x="289" y="7"/>
                  </a:lnTo>
                  <a:lnTo>
                    <a:pt x="250" y="14"/>
                  </a:lnTo>
                  <a:lnTo>
                    <a:pt x="213" y="24"/>
                  </a:lnTo>
                  <a:lnTo>
                    <a:pt x="180" y="38"/>
                  </a:lnTo>
                  <a:lnTo>
                    <a:pt x="148" y="52"/>
                  </a:lnTo>
                  <a:lnTo>
                    <a:pt x="121" y="69"/>
                  </a:lnTo>
                  <a:lnTo>
                    <a:pt x="96" y="87"/>
                  </a:lnTo>
                  <a:lnTo>
                    <a:pt x="74" y="106"/>
                  </a:lnTo>
                  <a:lnTo>
                    <a:pt x="54" y="127"/>
                  </a:lnTo>
                  <a:lnTo>
                    <a:pt x="38" y="149"/>
                  </a:lnTo>
                  <a:lnTo>
                    <a:pt x="24" y="169"/>
                  </a:lnTo>
                  <a:lnTo>
                    <a:pt x="14" y="191"/>
                  </a:lnTo>
                  <a:lnTo>
                    <a:pt x="6" y="213"/>
                  </a:lnTo>
                  <a:lnTo>
                    <a:pt x="1" y="234"/>
                  </a:lnTo>
                  <a:lnTo>
                    <a:pt x="0" y="254"/>
                  </a:lnTo>
                  <a:lnTo>
                    <a:pt x="1" y="268"/>
                  </a:lnTo>
                  <a:lnTo>
                    <a:pt x="2" y="282"/>
                  </a:lnTo>
                  <a:lnTo>
                    <a:pt x="6" y="295"/>
                  </a:lnTo>
                  <a:lnTo>
                    <a:pt x="9" y="307"/>
                  </a:lnTo>
                  <a:lnTo>
                    <a:pt x="15" y="319"/>
                  </a:lnTo>
                  <a:lnTo>
                    <a:pt x="21" y="330"/>
                  </a:lnTo>
                  <a:lnTo>
                    <a:pt x="29" y="341"/>
                  </a:lnTo>
                  <a:lnTo>
                    <a:pt x="37" y="350"/>
                  </a:lnTo>
                  <a:lnTo>
                    <a:pt x="47" y="359"/>
                  </a:lnTo>
                  <a:lnTo>
                    <a:pt x="59" y="367"/>
                  </a:lnTo>
                  <a:lnTo>
                    <a:pt x="72" y="374"/>
                  </a:lnTo>
                  <a:lnTo>
                    <a:pt x="86" y="381"/>
                  </a:lnTo>
                  <a:lnTo>
                    <a:pt x="101" y="386"/>
                  </a:lnTo>
                  <a:lnTo>
                    <a:pt x="116" y="389"/>
                  </a:lnTo>
                  <a:lnTo>
                    <a:pt x="133" y="390"/>
                  </a:lnTo>
                  <a:lnTo>
                    <a:pt x="151" y="391"/>
                  </a:lnTo>
                  <a:lnTo>
                    <a:pt x="173" y="390"/>
                  </a:lnTo>
                  <a:lnTo>
                    <a:pt x="193" y="387"/>
                  </a:lnTo>
                  <a:lnTo>
                    <a:pt x="211" y="382"/>
                  </a:lnTo>
                  <a:lnTo>
                    <a:pt x="227" y="373"/>
                  </a:lnTo>
                  <a:lnTo>
                    <a:pt x="243" y="363"/>
                  </a:lnTo>
                  <a:lnTo>
                    <a:pt x="258" y="348"/>
                  </a:lnTo>
                  <a:lnTo>
                    <a:pt x="273" y="329"/>
                  </a:lnTo>
                  <a:lnTo>
                    <a:pt x="288" y="307"/>
                  </a:lnTo>
                  <a:lnTo>
                    <a:pt x="297" y="296"/>
                  </a:lnTo>
                  <a:lnTo>
                    <a:pt x="306" y="285"/>
                  </a:lnTo>
                  <a:lnTo>
                    <a:pt x="315" y="277"/>
                  </a:lnTo>
                  <a:lnTo>
                    <a:pt x="326" y="271"/>
                  </a:lnTo>
                  <a:lnTo>
                    <a:pt x="337" y="265"/>
                  </a:lnTo>
                  <a:lnTo>
                    <a:pt x="349" y="261"/>
                  </a:lnTo>
                  <a:lnTo>
                    <a:pt x="361" y="259"/>
                  </a:lnTo>
                  <a:lnTo>
                    <a:pt x="374" y="258"/>
                  </a:lnTo>
                  <a:lnTo>
                    <a:pt x="382" y="258"/>
                  </a:lnTo>
                  <a:lnTo>
                    <a:pt x="389" y="259"/>
                  </a:lnTo>
                  <a:lnTo>
                    <a:pt x="396" y="260"/>
                  </a:lnTo>
                  <a:lnTo>
                    <a:pt x="403" y="261"/>
                  </a:lnTo>
                  <a:lnTo>
                    <a:pt x="407" y="262"/>
                  </a:lnTo>
                  <a:lnTo>
                    <a:pt x="412" y="265"/>
                  </a:lnTo>
                  <a:lnTo>
                    <a:pt x="417" y="268"/>
                  </a:lnTo>
                  <a:lnTo>
                    <a:pt x="420" y="271"/>
                  </a:lnTo>
                  <a:lnTo>
                    <a:pt x="422" y="273"/>
                  </a:lnTo>
                  <a:lnTo>
                    <a:pt x="425" y="276"/>
                  </a:lnTo>
                  <a:lnTo>
                    <a:pt x="426" y="283"/>
                  </a:lnTo>
                  <a:lnTo>
                    <a:pt x="427" y="294"/>
                  </a:lnTo>
                  <a:lnTo>
                    <a:pt x="427" y="303"/>
                  </a:lnTo>
                  <a:lnTo>
                    <a:pt x="426" y="312"/>
                  </a:lnTo>
                  <a:lnTo>
                    <a:pt x="422" y="320"/>
                  </a:lnTo>
                  <a:lnTo>
                    <a:pt x="417" y="327"/>
                  </a:lnTo>
                  <a:lnTo>
                    <a:pt x="407" y="336"/>
                  </a:lnTo>
                  <a:lnTo>
                    <a:pt x="392" y="347"/>
                  </a:lnTo>
                  <a:lnTo>
                    <a:pt x="373" y="358"/>
                  </a:lnTo>
                  <a:lnTo>
                    <a:pt x="346" y="372"/>
                  </a:lnTo>
                  <a:lnTo>
                    <a:pt x="325" y="384"/>
                  </a:lnTo>
                  <a:lnTo>
                    <a:pt x="300" y="398"/>
                  </a:lnTo>
                  <a:lnTo>
                    <a:pt x="278" y="416"/>
                  </a:lnTo>
                  <a:lnTo>
                    <a:pt x="257" y="436"/>
                  </a:lnTo>
                  <a:lnTo>
                    <a:pt x="238" y="459"/>
                  </a:lnTo>
                  <a:lnTo>
                    <a:pt x="223" y="487"/>
                  </a:lnTo>
                  <a:lnTo>
                    <a:pt x="214" y="518"/>
                  </a:lnTo>
                  <a:lnTo>
                    <a:pt x="211" y="554"/>
                  </a:lnTo>
                  <a:lnTo>
                    <a:pt x="212" y="569"/>
                  </a:lnTo>
                  <a:lnTo>
                    <a:pt x="213" y="584"/>
                  </a:lnTo>
                  <a:lnTo>
                    <a:pt x="216" y="596"/>
                  </a:lnTo>
                  <a:lnTo>
                    <a:pt x="220" y="610"/>
                  </a:lnTo>
                  <a:lnTo>
                    <a:pt x="224" y="622"/>
                  </a:lnTo>
                  <a:lnTo>
                    <a:pt x="231" y="633"/>
                  </a:lnTo>
                  <a:lnTo>
                    <a:pt x="238" y="644"/>
                  </a:lnTo>
                  <a:lnTo>
                    <a:pt x="246" y="653"/>
                  </a:lnTo>
                  <a:lnTo>
                    <a:pt x="250" y="656"/>
                  </a:lnTo>
                  <a:lnTo>
                    <a:pt x="254" y="660"/>
                  </a:lnTo>
                  <a:lnTo>
                    <a:pt x="259" y="663"/>
                  </a:lnTo>
                  <a:lnTo>
                    <a:pt x="264" y="667"/>
                  </a:lnTo>
                  <a:lnTo>
                    <a:pt x="268" y="670"/>
                  </a:lnTo>
                  <a:lnTo>
                    <a:pt x="274" y="672"/>
                  </a:lnTo>
                  <a:lnTo>
                    <a:pt x="278" y="675"/>
                  </a:lnTo>
                  <a:lnTo>
                    <a:pt x="284" y="677"/>
                  </a:lnTo>
                  <a:lnTo>
                    <a:pt x="264" y="690"/>
                  </a:lnTo>
                  <a:lnTo>
                    <a:pt x="245" y="705"/>
                  </a:lnTo>
                  <a:lnTo>
                    <a:pt x="228" y="722"/>
                  </a:lnTo>
                  <a:lnTo>
                    <a:pt x="214" y="740"/>
                  </a:lnTo>
                  <a:lnTo>
                    <a:pt x="203" y="762"/>
                  </a:lnTo>
                  <a:lnTo>
                    <a:pt x="193" y="785"/>
                  </a:lnTo>
                  <a:lnTo>
                    <a:pt x="189" y="809"/>
                  </a:lnTo>
                  <a:lnTo>
                    <a:pt x="186" y="835"/>
                  </a:lnTo>
                  <a:lnTo>
                    <a:pt x="188" y="855"/>
                  </a:lnTo>
                  <a:lnTo>
                    <a:pt x="191" y="876"/>
                  </a:lnTo>
                  <a:lnTo>
                    <a:pt x="198" y="896"/>
                  </a:lnTo>
                  <a:lnTo>
                    <a:pt x="206" y="915"/>
                  </a:lnTo>
                  <a:lnTo>
                    <a:pt x="69" y="1125"/>
                  </a:lnTo>
                  <a:lnTo>
                    <a:pt x="265" y="1182"/>
                  </a:lnTo>
                  <a:lnTo>
                    <a:pt x="272" y="1183"/>
                  </a:lnTo>
                  <a:lnTo>
                    <a:pt x="278" y="1183"/>
                  </a:lnTo>
                  <a:lnTo>
                    <a:pt x="284" y="1182"/>
                  </a:lnTo>
                  <a:lnTo>
                    <a:pt x="291" y="1180"/>
                  </a:lnTo>
                  <a:lnTo>
                    <a:pt x="296" y="1176"/>
                  </a:lnTo>
                  <a:lnTo>
                    <a:pt x="300" y="1172"/>
                  </a:lnTo>
                  <a:lnTo>
                    <a:pt x="305" y="1166"/>
                  </a:lnTo>
                  <a:lnTo>
                    <a:pt x="307" y="1160"/>
                  </a:lnTo>
                  <a:lnTo>
                    <a:pt x="308" y="1147"/>
                  </a:lnTo>
                  <a:lnTo>
                    <a:pt x="305" y="1134"/>
                  </a:lnTo>
                  <a:lnTo>
                    <a:pt x="296" y="1125"/>
                  </a:lnTo>
                  <a:lnTo>
                    <a:pt x="284" y="1118"/>
                  </a:lnTo>
                  <a:lnTo>
                    <a:pt x="176" y="1086"/>
                  </a:lnTo>
                  <a:lnTo>
                    <a:pt x="251" y="970"/>
                  </a:lnTo>
                  <a:lnTo>
                    <a:pt x="262" y="980"/>
                  </a:lnTo>
                  <a:lnTo>
                    <a:pt x="275" y="988"/>
                  </a:lnTo>
                  <a:lnTo>
                    <a:pt x="289" y="995"/>
                  </a:lnTo>
                  <a:lnTo>
                    <a:pt x="303" y="1000"/>
                  </a:lnTo>
                  <a:lnTo>
                    <a:pt x="318" y="1005"/>
                  </a:lnTo>
                  <a:lnTo>
                    <a:pt x="331" y="1008"/>
                  </a:lnTo>
                  <a:lnTo>
                    <a:pt x="348" y="1010"/>
                  </a:lnTo>
                  <a:lnTo>
                    <a:pt x="363" y="1011"/>
                  </a:lnTo>
                  <a:lnTo>
                    <a:pt x="377" y="1010"/>
                  </a:lnTo>
                  <a:lnTo>
                    <a:pt x="391" y="1008"/>
                  </a:lnTo>
                  <a:lnTo>
                    <a:pt x="405" y="1005"/>
                  </a:lnTo>
                  <a:lnTo>
                    <a:pt x="419" y="1000"/>
                  </a:lnTo>
                  <a:lnTo>
                    <a:pt x="433" y="996"/>
                  </a:lnTo>
                  <a:lnTo>
                    <a:pt x="445" y="989"/>
                  </a:lnTo>
                  <a:lnTo>
                    <a:pt x="458" y="982"/>
                  </a:lnTo>
                  <a:lnTo>
                    <a:pt x="470" y="974"/>
                  </a:lnTo>
                  <a:lnTo>
                    <a:pt x="542" y="1183"/>
                  </a:lnTo>
                  <a:lnTo>
                    <a:pt x="718" y="1091"/>
                  </a:lnTo>
                  <a:lnTo>
                    <a:pt x="718" y="1091"/>
                  </a:lnTo>
                  <a:lnTo>
                    <a:pt x="728" y="1083"/>
                  </a:lnTo>
                  <a:lnTo>
                    <a:pt x="734" y="1072"/>
                  </a:lnTo>
                  <a:lnTo>
                    <a:pt x="737" y="1059"/>
                  </a:lnTo>
                  <a:lnTo>
                    <a:pt x="733" y="1046"/>
                  </a:lnTo>
                  <a:lnTo>
                    <a:pt x="730" y="1041"/>
                  </a:lnTo>
                  <a:lnTo>
                    <a:pt x="724" y="1036"/>
                  </a:lnTo>
                  <a:lnTo>
                    <a:pt x="719" y="1031"/>
                  </a:lnTo>
                  <a:lnTo>
                    <a:pt x="712" y="1029"/>
                  </a:lnTo>
                  <a:lnTo>
                    <a:pt x="707" y="1028"/>
                  </a:lnTo>
                  <a:lnTo>
                    <a:pt x="700" y="1028"/>
                  </a:lnTo>
                  <a:lnTo>
                    <a:pt x="693" y="1029"/>
                  </a:lnTo>
                  <a:lnTo>
                    <a:pt x="687" y="1031"/>
                  </a:lnTo>
                  <a:lnTo>
                    <a:pt x="580" y="1087"/>
                  </a:lnTo>
                  <a:lnTo>
                    <a:pt x="520" y="913"/>
                  </a:lnTo>
                  <a:lnTo>
                    <a:pt x="528" y="894"/>
                  </a:lnTo>
                  <a:lnTo>
                    <a:pt x="534" y="875"/>
                  </a:lnTo>
                  <a:lnTo>
                    <a:pt x="537" y="855"/>
                  </a:lnTo>
                  <a:lnTo>
                    <a:pt x="539" y="835"/>
                  </a:lnTo>
                  <a:lnTo>
                    <a:pt x="537" y="817"/>
                  </a:lnTo>
                  <a:lnTo>
                    <a:pt x="535" y="800"/>
                  </a:lnTo>
                  <a:lnTo>
                    <a:pt x="531" y="783"/>
                  </a:lnTo>
                  <a:lnTo>
                    <a:pt x="525" y="767"/>
                  </a:lnTo>
                  <a:lnTo>
                    <a:pt x="518" y="752"/>
                  </a:lnTo>
                  <a:lnTo>
                    <a:pt x="509" y="737"/>
                  </a:lnTo>
                  <a:lnTo>
                    <a:pt x="498" y="723"/>
                  </a:lnTo>
                  <a:lnTo>
                    <a:pt x="487" y="710"/>
                  </a:lnTo>
                  <a:lnTo>
                    <a:pt x="481" y="705"/>
                  </a:lnTo>
                  <a:lnTo>
                    <a:pt x="474" y="699"/>
                  </a:lnTo>
                  <a:lnTo>
                    <a:pt x="467" y="694"/>
                  </a:lnTo>
                  <a:lnTo>
                    <a:pt x="461" y="688"/>
                  </a:lnTo>
                  <a:lnTo>
                    <a:pt x="453" y="684"/>
                  </a:lnTo>
                  <a:lnTo>
                    <a:pt x="447" y="680"/>
                  </a:lnTo>
                  <a:lnTo>
                    <a:pt x="440" y="676"/>
                  </a:lnTo>
                  <a:lnTo>
                    <a:pt x="432" y="672"/>
                  </a:lnTo>
                  <a:lnTo>
                    <a:pt x="441" y="668"/>
                  </a:lnTo>
                  <a:lnTo>
                    <a:pt x="450" y="662"/>
                  </a:lnTo>
                  <a:lnTo>
                    <a:pt x="458" y="655"/>
                  </a:lnTo>
                  <a:lnTo>
                    <a:pt x="466" y="647"/>
                  </a:lnTo>
                  <a:lnTo>
                    <a:pt x="473" y="639"/>
                  </a:lnTo>
                  <a:lnTo>
                    <a:pt x="480" y="629"/>
                  </a:lnTo>
                  <a:lnTo>
                    <a:pt x="487" y="618"/>
                  </a:lnTo>
                  <a:lnTo>
                    <a:pt x="493" y="606"/>
                  </a:lnTo>
                  <a:close/>
                </a:path>
              </a:pathLst>
            </a:custGeom>
            <a:solidFill>
              <a:srgbClr val="19B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9" name="Freeform 9"/>
            <p:cNvSpPr>
              <a:spLocks/>
            </p:cNvSpPr>
            <p:nvPr/>
          </p:nvSpPr>
          <p:spPr bwMode="auto">
            <a:xfrm>
              <a:off x="5071" y="3289"/>
              <a:ext cx="59" cy="56"/>
            </a:xfrm>
            <a:custGeom>
              <a:avLst/>
              <a:gdLst/>
              <a:ahLst/>
              <a:cxnLst>
                <a:cxn ang="0">
                  <a:pos x="58" y="0"/>
                </a:cxn>
                <a:cxn ang="0">
                  <a:pos x="65" y="0"/>
                </a:cxn>
                <a:cxn ang="0">
                  <a:pos x="71" y="1"/>
                </a:cxn>
                <a:cxn ang="0">
                  <a:pos x="77" y="2"/>
                </a:cxn>
                <a:cxn ang="0">
                  <a:pos x="83" y="4"/>
                </a:cxn>
                <a:cxn ang="0">
                  <a:pos x="88" y="6"/>
                </a:cxn>
                <a:cxn ang="0">
                  <a:pos x="93" y="9"/>
                </a:cxn>
                <a:cxn ang="0">
                  <a:pos x="98" y="12"/>
                </a:cxn>
                <a:cxn ang="0">
                  <a:pos x="102" y="17"/>
                </a:cxn>
                <a:cxn ang="0">
                  <a:pos x="109" y="25"/>
                </a:cxn>
                <a:cxn ang="0">
                  <a:pos x="114" y="35"/>
                </a:cxn>
                <a:cxn ang="0">
                  <a:pos x="117" y="46"/>
                </a:cxn>
                <a:cxn ang="0">
                  <a:pos x="118" y="56"/>
                </a:cxn>
                <a:cxn ang="0">
                  <a:pos x="117" y="68"/>
                </a:cxn>
                <a:cxn ang="0">
                  <a:pos x="114" y="79"/>
                </a:cxn>
                <a:cxn ang="0">
                  <a:pos x="108" y="88"/>
                </a:cxn>
                <a:cxn ang="0">
                  <a:pos x="101" y="96"/>
                </a:cxn>
                <a:cxn ang="0">
                  <a:pos x="92" y="104"/>
                </a:cxn>
                <a:cxn ang="0">
                  <a:pos x="82" y="109"/>
                </a:cxn>
                <a:cxn ang="0">
                  <a:pos x="71" y="112"/>
                </a:cxn>
                <a:cxn ang="0">
                  <a:pos x="58" y="114"/>
                </a:cxn>
                <a:cxn ang="0">
                  <a:pos x="53" y="114"/>
                </a:cxn>
                <a:cxn ang="0">
                  <a:pos x="47" y="112"/>
                </a:cxn>
                <a:cxn ang="0">
                  <a:pos x="41" y="111"/>
                </a:cxn>
                <a:cxn ang="0">
                  <a:pos x="35" y="109"/>
                </a:cxn>
                <a:cxn ang="0">
                  <a:pos x="30" y="107"/>
                </a:cxn>
                <a:cxn ang="0">
                  <a:pos x="25" y="103"/>
                </a:cxn>
                <a:cxn ang="0">
                  <a:pos x="21" y="100"/>
                </a:cxn>
                <a:cxn ang="0">
                  <a:pos x="16" y="96"/>
                </a:cxn>
                <a:cxn ang="0">
                  <a:pos x="9" y="87"/>
                </a:cxn>
                <a:cxn ang="0">
                  <a:pos x="4" y="78"/>
                </a:cxn>
                <a:cxn ang="0">
                  <a:pos x="1" y="68"/>
                </a:cxn>
                <a:cxn ang="0">
                  <a:pos x="0" y="56"/>
                </a:cxn>
                <a:cxn ang="0">
                  <a:pos x="1" y="46"/>
                </a:cxn>
                <a:cxn ang="0">
                  <a:pos x="4" y="35"/>
                </a:cxn>
                <a:cxn ang="0">
                  <a:pos x="9" y="25"/>
                </a:cxn>
                <a:cxn ang="0">
                  <a:pos x="16" y="17"/>
                </a:cxn>
                <a:cxn ang="0">
                  <a:pos x="21" y="12"/>
                </a:cxn>
                <a:cxn ang="0">
                  <a:pos x="25" y="9"/>
                </a:cxn>
                <a:cxn ang="0">
                  <a:pos x="30" y="6"/>
                </a:cxn>
                <a:cxn ang="0">
                  <a:pos x="35" y="4"/>
                </a:cxn>
                <a:cxn ang="0">
                  <a:pos x="41" y="2"/>
                </a:cxn>
                <a:cxn ang="0">
                  <a:pos x="47" y="1"/>
                </a:cxn>
                <a:cxn ang="0">
                  <a:pos x="53" y="0"/>
                </a:cxn>
                <a:cxn ang="0">
                  <a:pos x="58" y="0"/>
                </a:cxn>
              </a:cxnLst>
              <a:rect l="0" t="0" r="r" b="b"/>
              <a:pathLst>
                <a:path w="118" h="114">
                  <a:moveTo>
                    <a:pt x="58" y="0"/>
                  </a:moveTo>
                  <a:lnTo>
                    <a:pt x="65" y="0"/>
                  </a:lnTo>
                  <a:lnTo>
                    <a:pt x="71" y="1"/>
                  </a:lnTo>
                  <a:lnTo>
                    <a:pt x="77" y="2"/>
                  </a:lnTo>
                  <a:lnTo>
                    <a:pt x="83" y="4"/>
                  </a:lnTo>
                  <a:lnTo>
                    <a:pt x="88" y="6"/>
                  </a:lnTo>
                  <a:lnTo>
                    <a:pt x="93" y="9"/>
                  </a:lnTo>
                  <a:lnTo>
                    <a:pt x="98" y="12"/>
                  </a:lnTo>
                  <a:lnTo>
                    <a:pt x="102" y="17"/>
                  </a:lnTo>
                  <a:lnTo>
                    <a:pt x="109" y="25"/>
                  </a:lnTo>
                  <a:lnTo>
                    <a:pt x="114" y="35"/>
                  </a:lnTo>
                  <a:lnTo>
                    <a:pt x="117" y="46"/>
                  </a:lnTo>
                  <a:lnTo>
                    <a:pt x="118" y="56"/>
                  </a:lnTo>
                  <a:lnTo>
                    <a:pt x="117" y="68"/>
                  </a:lnTo>
                  <a:lnTo>
                    <a:pt x="114" y="79"/>
                  </a:lnTo>
                  <a:lnTo>
                    <a:pt x="108" y="88"/>
                  </a:lnTo>
                  <a:lnTo>
                    <a:pt x="101" y="96"/>
                  </a:lnTo>
                  <a:lnTo>
                    <a:pt x="92" y="104"/>
                  </a:lnTo>
                  <a:lnTo>
                    <a:pt x="82" y="109"/>
                  </a:lnTo>
                  <a:lnTo>
                    <a:pt x="71" y="112"/>
                  </a:lnTo>
                  <a:lnTo>
                    <a:pt x="58" y="114"/>
                  </a:lnTo>
                  <a:lnTo>
                    <a:pt x="53" y="114"/>
                  </a:lnTo>
                  <a:lnTo>
                    <a:pt x="47" y="112"/>
                  </a:lnTo>
                  <a:lnTo>
                    <a:pt x="41" y="111"/>
                  </a:lnTo>
                  <a:lnTo>
                    <a:pt x="35" y="109"/>
                  </a:lnTo>
                  <a:lnTo>
                    <a:pt x="30" y="107"/>
                  </a:lnTo>
                  <a:lnTo>
                    <a:pt x="25" y="103"/>
                  </a:lnTo>
                  <a:lnTo>
                    <a:pt x="21" y="100"/>
                  </a:lnTo>
                  <a:lnTo>
                    <a:pt x="16" y="96"/>
                  </a:lnTo>
                  <a:lnTo>
                    <a:pt x="9" y="87"/>
                  </a:lnTo>
                  <a:lnTo>
                    <a:pt x="4" y="78"/>
                  </a:lnTo>
                  <a:lnTo>
                    <a:pt x="1" y="68"/>
                  </a:lnTo>
                  <a:lnTo>
                    <a:pt x="0" y="56"/>
                  </a:lnTo>
                  <a:lnTo>
                    <a:pt x="1" y="46"/>
                  </a:lnTo>
                  <a:lnTo>
                    <a:pt x="4" y="35"/>
                  </a:lnTo>
                  <a:lnTo>
                    <a:pt x="9" y="25"/>
                  </a:lnTo>
                  <a:lnTo>
                    <a:pt x="16" y="17"/>
                  </a:lnTo>
                  <a:lnTo>
                    <a:pt x="21" y="12"/>
                  </a:lnTo>
                  <a:lnTo>
                    <a:pt x="25" y="9"/>
                  </a:lnTo>
                  <a:lnTo>
                    <a:pt x="30" y="6"/>
                  </a:lnTo>
                  <a:lnTo>
                    <a:pt x="35" y="4"/>
                  </a:lnTo>
                  <a:lnTo>
                    <a:pt x="41" y="2"/>
                  </a:lnTo>
                  <a:lnTo>
                    <a:pt x="47" y="1"/>
                  </a:lnTo>
                  <a:lnTo>
                    <a:pt x="53" y="0"/>
                  </a:lnTo>
                  <a:lnTo>
                    <a:pt x="58" y="0"/>
                  </a:lnTo>
                  <a:close/>
                </a:path>
              </a:pathLst>
            </a:custGeom>
            <a:solidFill>
              <a:srgbClr val="FFF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0" name="Freeform 10"/>
            <p:cNvSpPr>
              <a:spLocks/>
            </p:cNvSpPr>
            <p:nvPr/>
          </p:nvSpPr>
          <p:spPr bwMode="auto">
            <a:xfrm>
              <a:off x="4882" y="3612"/>
              <a:ext cx="108" cy="108"/>
            </a:xfrm>
            <a:custGeom>
              <a:avLst/>
              <a:gdLst/>
              <a:ahLst/>
              <a:cxnLst>
                <a:cxn ang="0">
                  <a:pos x="217" y="109"/>
                </a:cxn>
                <a:cxn ang="0">
                  <a:pos x="216" y="122"/>
                </a:cxn>
                <a:cxn ang="0">
                  <a:pos x="213" y="136"/>
                </a:cxn>
                <a:cxn ang="0">
                  <a:pos x="209" y="149"/>
                </a:cxn>
                <a:cxn ang="0">
                  <a:pos x="203" y="162"/>
                </a:cxn>
                <a:cxn ang="0">
                  <a:pos x="202" y="164"/>
                </a:cxn>
                <a:cxn ang="0">
                  <a:pos x="201" y="165"/>
                </a:cxn>
                <a:cxn ang="0">
                  <a:pos x="198" y="167"/>
                </a:cxn>
                <a:cxn ang="0">
                  <a:pos x="197" y="170"/>
                </a:cxn>
                <a:cxn ang="0">
                  <a:pos x="189" y="180"/>
                </a:cxn>
                <a:cxn ang="0">
                  <a:pos x="180" y="189"/>
                </a:cxn>
                <a:cxn ang="0">
                  <a:pos x="171" y="197"/>
                </a:cxn>
                <a:cxn ang="0">
                  <a:pos x="159" y="204"/>
                </a:cxn>
                <a:cxn ang="0">
                  <a:pos x="148" y="210"/>
                </a:cxn>
                <a:cxn ang="0">
                  <a:pos x="135" y="213"/>
                </a:cxn>
                <a:cxn ang="0">
                  <a:pos x="122" y="216"/>
                </a:cxn>
                <a:cxn ang="0">
                  <a:pos x="109" y="217"/>
                </a:cxn>
                <a:cxn ang="0">
                  <a:pos x="98" y="217"/>
                </a:cxn>
                <a:cxn ang="0">
                  <a:pos x="88" y="215"/>
                </a:cxn>
                <a:cxn ang="0">
                  <a:pos x="77" y="212"/>
                </a:cxn>
                <a:cxn ang="0">
                  <a:pos x="67" y="209"/>
                </a:cxn>
                <a:cxn ang="0">
                  <a:pos x="58" y="204"/>
                </a:cxn>
                <a:cxn ang="0">
                  <a:pos x="49" y="198"/>
                </a:cxn>
                <a:cxn ang="0">
                  <a:pos x="39" y="191"/>
                </a:cxn>
                <a:cxn ang="0">
                  <a:pos x="31" y="185"/>
                </a:cxn>
                <a:cxn ang="0">
                  <a:pos x="19" y="168"/>
                </a:cxn>
                <a:cxn ang="0">
                  <a:pos x="8" y="150"/>
                </a:cxn>
                <a:cxn ang="0">
                  <a:pos x="3" y="129"/>
                </a:cxn>
                <a:cxn ang="0">
                  <a:pos x="0" y="109"/>
                </a:cxn>
                <a:cxn ang="0">
                  <a:pos x="3" y="88"/>
                </a:cxn>
                <a:cxn ang="0">
                  <a:pos x="8" y="67"/>
                </a:cxn>
                <a:cxn ang="0">
                  <a:pos x="19" y="49"/>
                </a:cxn>
                <a:cxn ang="0">
                  <a:pos x="31" y="31"/>
                </a:cxn>
                <a:cxn ang="0">
                  <a:pos x="39" y="25"/>
                </a:cxn>
                <a:cxn ang="0">
                  <a:pos x="49" y="18"/>
                </a:cxn>
                <a:cxn ang="0">
                  <a:pos x="58" y="13"/>
                </a:cxn>
                <a:cxn ang="0">
                  <a:pos x="67" y="8"/>
                </a:cxn>
                <a:cxn ang="0">
                  <a:pos x="77" y="5"/>
                </a:cxn>
                <a:cxn ang="0">
                  <a:pos x="88" y="3"/>
                </a:cxn>
                <a:cxn ang="0">
                  <a:pos x="98" y="0"/>
                </a:cxn>
                <a:cxn ang="0">
                  <a:pos x="109" y="0"/>
                </a:cxn>
                <a:cxn ang="0">
                  <a:pos x="119" y="0"/>
                </a:cxn>
                <a:cxn ang="0">
                  <a:pos x="129" y="3"/>
                </a:cxn>
                <a:cxn ang="0">
                  <a:pos x="140" y="5"/>
                </a:cxn>
                <a:cxn ang="0">
                  <a:pos x="150" y="8"/>
                </a:cxn>
                <a:cxn ang="0">
                  <a:pos x="159" y="13"/>
                </a:cxn>
                <a:cxn ang="0">
                  <a:pos x="168" y="18"/>
                </a:cxn>
                <a:cxn ang="0">
                  <a:pos x="176" y="25"/>
                </a:cxn>
                <a:cxn ang="0">
                  <a:pos x="184" y="31"/>
                </a:cxn>
                <a:cxn ang="0">
                  <a:pos x="198" y="49"/>
                </a:cxn>
                <a:cxn ang="0">
                  <a:pos x="209" y="67"/>
                </a:cxn>
                <a:cxn ang="0">
                  <a:pos x="214" y="88"/>
                </a:cxn>
                <a:cxn ang="0">
                  <a:pos x="217" y="109"/>
                </a:cxn>
              </a:cxnLst>
              <a:rect l="0" t="0" r="r" b="b"/>
              <a:pathLst>
                <a:path w="217" h="217">
                  <a:moveTo>
                    <a:pt x="217" y="109"/>
                  </a:moveTo>
                  <a:lnTo>
                    <a:pt x="216" y="122"/>
                  </a:lnTo>
                  <a:lnTo>
                    <a:pt x="213" y="136"/>
                  </a:lnTo>
                  <a:lnTo>
                    <a:pt x="209" y="149"/>
                  </a:lnTo>
                  <a:lnTo>
                    <a:pt x="203" y="162"/>
                  </a:lnTo>
                  <a:lnTo>
                    <a:pt x="202" y="164"/>
                  </a:lnTo>
                  <a:lnTo>
                    <a:pt x="201" y="165"/>
                  </a:lnTo>
                  <a:lnTo>
                    <a:pt x="198" y="167"/>
                  </a:lnTo>
                  <a:lnTo>
                    <a:pt x="197" y="170"/>
                  </a:lnTo>
                  <a:lnTo>
                    <a:pt x="189" y="180"/>
                  </a:lnTo>
                  <a:lnTo>
                    <a:pt x="180" y="189"/>
                  </a:lnTo>
                  <a:lnTo>
                    <a:pt x="171" y="197"/>
                  </a:lnTo>
                  <a:lnTo>
                    <a:pt x="159" y="204"/>
                  </a:lnTo>
                  <a:lnTo>
                    <a:pt x="148" y="210"/>
                  </a:lnTo>
                  <a:lnTo>
                    <a:pt x="135" y="213"/>
                  </a:lnTo>
                  <a:lnTo>
                    <a:pt x="122" y="216"/>
                  </a:lnTo>
                  <a:lnTo>
                    <a:pt x="109" y="217"/>
                  </a:lnTo>
                  <a:lnTo>
                    <a:pt x="98" y="217"/>
                  </a:lnTo>
                  <a:lnTo>
                    <a:pt x="88" y="215"/>
                  </a:lnTo>
                  <a:lnTo>
                    <a:pt x="77" y="212"/>
                  </a:lnTo>
                  <a:lnTo>
                    <a:pt x="67" y="209"/>
                  </a:lnTo>
                  <a:lnTo>
                    <a:pt x="58" y="204"/>
                  </a:lnTo>
                  <a:lnTo>
                    <a:pt x="49" y="198"/>
                  </a:lnTo>
                  <a:lnTo>
                    <a:pt x="39" y="191"/>
                  </a:lnTo>
                  <a:lnTo>
                    <a:pt x="31" y="185"/>
                  </a:lnTo>
                  <a:lnTo>
                    <a:pt x="19" y="168"/>
                  </a:lnTo>
                  <a:lnTo>
                    <a:pt x="8" y="150"/>
                  </a:lnTo>
                  <a:lnTo>
                    <a:pt x="3" y="129"/>
                  </a:lnTo>
                  <a:lnTo>
                    <a:pt x="0" y="109"/>
                  </a:lnTo>
                  <a:lnTo>
                    <a:pt x="3" y="88"/>
                  </a:lnTo>
                  <a:lnTo>
                    <a:pt x="8" y="67"/>
                  </a:lnTo>
                  <a:lnTo>
                    <a:pt x="19" y="49"/>
                  </a:lnTo>
                  <a:lnTo>
                    <a:pt x="31" y="31"/>
                  </a:lnTo>
                  <a:lnTo>
                    <a:pt x="39" y="25"/>
                  </a:lnTo>
                  <a:lnTo>
                    <a:pt x="49" y="18"/>
                  </a:lnTo>
                  <a:lnTo>
                    <a:pt x="58" y="13"/>
                  </a:lnTo>
                  <a:lnTo>
                    <a:pt x="67" y="8"/>
                  </a:lnTo>
                  <a:lnTo>
                    <a:pt x="77" y="5"/>
                  </a:lnTo>
                  <a:lnTo>
                    <a:pt x="88" y="3"/>
                  </a:lnTo>
                  <a:lnTo>
                    <a:pt x="98" y="0"/>
                  </a:lnTo>
                  <a:lnTo>
                    <a:pt x="109" y="0"/>
                  </a:lnTo>
                  <a:lnTo>
                    <a:pt x="119" y="0"/>
                  </a:lnTo>
                  <a:lnTo>
                    <a:pt x="129" y="3"/>
                  </a:lnTo>
                  <a:lnTo>
                    <a:pt x="140" y="5"/>
                  </a:lnTo>
                  <a:lnTo>
                    <a:pt x="150" y="8"/>
                  </a:lnTo>
                  <a:lnTo>
                    <a:pt x="159" y="13"/>
                  </a:lnTo>
                  <a:lnTo>
                    <a:pt x="168" y="18"/>
                  </a:lnTo>
                  <a:lnTo>
                    <a:pt x="176" y="25"/>
                  </a:lnTo>
                  <a:lnTo>
                    <a:pt x="184" y="31"/>
                  </a:lnTo>
                  <a:lnTo>
                    <a:pt x="198" y="49"/>
                  </a:lnTo>
                  <a:lnTo>
                    <a:pt x="209" y="67"/>
                  </a:lnTo>
                  <a:lnTo>
                    <a:pt x="214" y="88"/>
                  </a:lnTo>
                  <a:lnTo>
                    <a:pt x="217" y="109"/>
                  </a:lnTo>
                  <a:close/>
                </a:path>
              </a:pathLst>
            </a:custGeom>
            <a:solidFill>
              <a:srgbClr val="C6E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1" name="Freeform 11"/>
            <p:cNvSpPr>
              <a:spLocks/>
            </p:cNvSpPr>
            <p:nvPr/>
          </p:nvSpPr>
          <p:spPr bwMode="auto">
            <a:xfrm>
              <a:off x="4789" y="3284"/>
              <a:ext cx="314" cy="275"/>
            </a:xfrm>
            <a:custGeom>
              <a:avLst/>
              <a:gdLst/>
              <a:ahLst/>
              <a:cxnLst>
                <a:cxn ang="0">
                  <a:pos x="344" y="538"/>
                </a:cxn>
                <a:cxn ang="0">
                  <a:pos x="296" y="552"/>
                </a:cxn>
                <a:cxn ang="0">
                  <a:pos x="253" y="550"/>
                </a:cxn>
                <a:cxn ang="0">
                  <a:pos x="231" y="540"/>
                </a:cxn>
                <a:cxn ang="0">
                  <a:pos x="212" y="498"/>
                </a:cxn>
                <a:cxn ang="0">
                  <a:pos x="223" y="435"/>
                </a:cxn>
                <a:cxn ang="0">
                  <a:pos x="285" y="378"/>
                </a:cxn>
                <a:cxn ang="0">
                  <a:pos x="383" y="320"/>
                </a:cxn>
                <a:cxn ang="0">
                  <a:pos x="426" y="250"/>
                </a:cxn>
                <a:cxn ang="0">
                  <a:pos x="410" y="166"/>
                </a:cxn>
                <a:cxn ang="0">
                  <a:pos x="372" y="135"/>
                </a:cxn>
                <a:cxn ang="0">
                  <a:pos x="321" y="122"/>
                </a:cxn>
                <a:cxn ang="0">
                  <a:pos x="255" y="130"/>
                </a:cxn>
                <a:cxn ang="0">
                  <a:pos x="181" y="180"/>
                </a:cxn>
                <a:cxn ang="0">
                  <a:pos x="131" y="243"/>
                </a:cxn>
                <a:cxn ang="0">
                  <a:pos x="94" y="255"/>
                </a:cxn>
                <a:cxn ang="0">
                  <a:pos x="53" y="252"/>
                </a:cxn>
                <a:cxn ang="0">
                  <a:pos x="22" y="238"/>
                </a:cxn>
                <a:cxn ang="0">
                  <a:pos x="1" y="201"/>
                </a:cxn>
                <a:cxn ang="0">
                  <a:pos x="6" y="155"/>
                </a:cxn>
                <a:cxn ang="0">
                  <a:pos x="37" y="104"/>
                </a:cxn>
                <a:cxn ang="0">
                  <a:pos x="74" y="69"/>
                </a:cxn>
                <a:cxn ang="0">
                  <a:pos x="121" y="39"/>
                </a:cxn>
                <a:cxn ang="0">
                  <a:pos x="190" y="14"/>
                </a:cxn>
                <a:cxn ang="0">
                  <a:pos x="281" y="1"/>
                </a:cxn>
                <a:cxn ang="0">
                  <a:pos x="354" y="2"/>
                </a:cxn>
                <a:cxn ang="0">
                  <a:pos x="413" y="9"/>
                </a:cxn>
                <a:cxn ang="0">
                  <a:pos x="466" y="24"/>
                </a:cxn>
                <a:cxn ang="0">
                  <a:pos x="513" y="44"/>
                </a:cxn>
                <a:cxn ang="0">
                  <a:pos x="521" y="64"/>
                </a:cxn>
                <a:cxn ang="0">
                  <a:pos x="537" y="124"/>
                </a:cxn>
                <a:cxn ang="0">
                  <a:pos x="573" y="156"/>
                </a:cxn>
                <a:cxn ang="0">
                  <a:pos x="611" y="168"/>
                </a:cxn>
                <a:cxn ang="0">
                  <a:pos x="628" y="208"/>
                </a:cxn>
                <a:cxn ang="0">
                  <a:pos x="628" y="222"/>
                </a:cxn>
                <a:cxn ang="0">
                  <a:pos x="616" y="223"/>
                </a:cxn>
                <a:cxn ang="0">
                  <a:pos x="564" y="222"/>
                </a:cxn>
                <a:cxn ang="0">
                  <a:pos x="506" y="212"/>
                </a:cxn>
                <a:cxn ang="0">
                  <a:pos x="486" y="206"/>
                </a:cxn>
                <a:cxn ang="0">
                  <a:pos x="461" y="213"/>
                </a:cxn>
                <a:cxn ang="0">
                  <a:pos x="446" y="236"/>
                </a:cxn>
                <a:cxn ang="0">
                  <a:pos x="461" y="274"/>
                </a:cxn>
                <a:cxn ang="0">
                  <a:pos x="503" y="288"/>
                </a:cxn>
                <a:cxn ang="0">
                  <a:pos x="570" y="297"/>
                </a:cxn>
                <a:cxn ang="0">
                  <a:pos x="610" y="297"/>
                </a:cxn>
                <a:cxn ang="0">
                  <a:pos x="590" y="338"/>
                </a:cxn>
                <a:cxn ang="0">
                  <a:pos x="515" y="397"/>
                </a:cxn>
                <a:cxn ang="0">
                  <a:pos x="438" y="439"/>
                </a:cxn>
                <a:cxn ang="0">
                  <a:pos x="381" y="482"/>
                </a:cxn>
              </a:cxnLst>
              <a:rect l="0" t="0" r="r" b="b"/>
              <a:pathLst>
                <a:path w="628" h="552">
                  <a:moveTo>
                    <a:pt x="362" y="510"/>
                  </a:moveTo>
                  <a:lnTo>
                    <a:pt x="357" y="520"/>
                  </a:lnTo>
                  <a:lnTo>
                    <a:pt x="351" y="529"/>
                  </a:lnTo>
                  <a:lnTo>
                    <a:pt x="344" y="538"/>
                  </a:lnTo>
                  <a:lnTo>
                    <a:pt x="336" y="543"/>
                  </a:lnTo>
                  <a:lnTo>
                    <a:pt x="326" y="547"/>
                  </a:lnTo>
                  <a:lnTo>
                    <a:pt x="312" y="550"/>
                  </a:lnTo>
                  <a:lnTo>
                    <a:pt x="296" y="552"/>
                  </a:lnTo>
                  <a:lnTo>
                    <a:pt x="276" y="552"/>
                  </a:lnTo>
                  <a:lnTo>
                    <a:pt x="268" y="552"/>
                  </a:lnTo>
                  <a:lnTo>
                    <a:pt x="260" y="551"/>
                  </a:lnTo>
                  <a:lnTo>
                    <a:pt x="253" y="550"/>
                  </a:lnTo>
                  <a:lnTo>
                    <a:pt x="246" y="548"/>
                  </a:lnTo>
                  <a:lnTo>
                    <a:pt x="240" y="546"/>
                  </a:lnTo>
                  <a:lnTo>
                    <a:pt x="236" y="543"/>
                  </a:lnTo>
                  <a:lnTo>
                    <a:pt x="231" y="540"/>
                  </a:lnTo>
                  <a:lnTo>
                    <a:pt x="227" y="536"/>
                  </a:lnTo>
                  <a:lnTo>
                    <a:pt x="219" y="525"/>
                  </a:lnTo>
                  <a:lnTo>
                    <a:pt x="214" y="512"/>
                  </a:lnTo>
                  <a:lnTo>
                    <a:pt x="212" y="498"/>
                  </a:lnTo>
                  <a:lnTo>
                    <a:pt x="210" y="486"/>
                  </a:lnTo>
                  <a:lnTo>
                    <a:pt x="212" y="467"/>
                  </a:lnTo>
                  <a:lnTo>
                    <a:pt x="216" y="451"/>
                  </a:lnTo>
                  <a:lnTo>
                    <a:pt x="223" y="435"/>
                  </a:lnTo>
                  <a:lnTo>
                    <a:pt x="235" y="419"/>
                  </a:lnTo>
                  <a:lnTo>
                    <a:pt x="247" y="405"/>
                  </a:lnTo>
                  <a:lnTo>
                    <a:pt x="265" y="391"/>
                  </a:lnTo>
                  <a:lnTo>
                    <a:pt x="285" y="378"/>
                  </a:lnTo>
                  <a:lnTo>
                    <a:pt x="309" y="364"/>
                  </a:lnTo>
                  <a:lnTo>
                    <a:pt x="338" y="349"/>
                  </a:lnTo>
                  <a:lnTo>
                    <a:pt x="364" y="334"/>
                  </a:lnTo>
                  <a:lnTo>
                    <a:pt x="383" y="320"/>
                  </a:lnTo>
                  <a:lnTo>
                    <a:pt x="399" y="305"/>
                  </a:lnTo>
                  <a:lnTo>
                    <a:pt x="412" y="289"/>
                  </a:lnTo>
                  <a:lnTo>
                    <a:pt x="420" y="270"/>
                  </a:lnTo>
                  <a:lnTo>
                    <a:pt x="426" y="250"/>
                  </a:lnTo>
                  <a:lnTo>
                    <a:pt x="427" y="226"/>
                  </a:lnTo>
                  <a:lnTo>
                    <a:pt x="425" y="200"/>
                  </a:lnTo>
                  <a:lnTo>
                    <a:pt x="418" y="181"/>
                  </a:lnTo>
                  <a:lnTo>
                    <a:pt x="410" y="166"/>
                  </a:lnTo>
                  <a:lnTo>
                    <a:pt x="400" y="154"/>
                  </a:lnTo>
                  <a:lnTo>
                    <a:pt x="391" y="147"/>
                  </a:lnTo>
                  <a:lnTo>
                    <a:pt x="382" y="140"/>
                  </a:lnTo>
                  <a:lnTo>
                    <a:pt x="372" y="135"/>
                  </a:lnTo>
                  <a:lnTo>
                    <a:pt x="360" y="130"/>
                  </a:lnTo>
                  <a:lnTo>
                    <a:pt x="347" y="127"/>
                  </a:lnTo>
                  <a:lnTo>
                    <a:pt x="335" y="124"/>
                  </a:lnTo>
                  <a:lnTo>
                    <a:pt x="321" y="122"/>
                  </a:lnTo>
                  <a:lnTo>
                    <a:pt x="306" y="122"/>
                  </a:lnTo>
                  <a:lnTo>
                    <a:pt x="290" y="123"/>
                  </a:lnTo>
                  <a:lnTo>
                    <a:pt x="273" y="125"/>
                  </a:lnTo>
                  <a:lnTo>
                    <a:pt x="255" y="130"/>
                  </a:lnTo>
                  <a:lnTo>
                    <a:pt x="237" y="137"/>
                  </a:lnTo>
                  <a:lnTo>
                    <a:pt x="217" y="147"/>
                  </a:lnTo>
                  <a:lnTo>
                    <a:pt x="199" y="161"/>
                  </a:lnTo>
                  <a:lnTo>
                    <a:pt x="181" y="180"/>
                  </a:lnTo>
                  <a:lnTo>
                    <a:pt x="163" y="201"/>
                  </a:lnTo>
                  <a:lnTo>
                    <a:pt x="151" y="220"/>
                  </a:lnTo>
                  <a:lnTo>
                    <a:pt x="140" y="232"/>
                  </a:lnTo>
                  <a:lnTo>
                    <a:pt x="131" y="243"/>
                  </a:lnTo>
                  <a:lnTo>
                    <a:pt x="122" y="249"/>
                  </a:lnTo>
                  <a:lnTo>
                    <a:pt x="114" y="253"/>
                  </a:lnTo>
                  <a:lnTo>
                    <a:pt x="105" y="254"/>
                  </a:lnTo>
                  <a:lnTo>
                    <a:pt x="94" y="255"/>
                  </a:lnTo>
                  <a:lnTo>
                    <a:pt x="83" y="255"/>
                  </a:lnTo>
                  <a:lnTo>
                    <a:pt x="72" y="255"/>
                  </a:lnTo>
                  <a:lnTo>
                    <a:pt x="62" y="254"/>
                  </a:lnTo>
                  <a:lnTo>
                    <a:pt x="53" y="252"/>
                  </a:lnTo>
                  <a:lnTo>
                    <a:pt x="44" y="250"/>
                  </a:lnTo>
                  <a:lnTo>
                    <a:pt x="36" y="246"/>
                  </a:lnTo>
                  <a:lnTo>
                    <a:pt x="29" y="243"/>
                  </a:lnTo>
                  <a:lnTo>
                    <a:pt x="22" y="238"/>
                  </a:lnTo>
                  <a:lnTo>
                    <a:pt x="16" y="234"/>
                  </a:lnTo>
                  <a:lnTo>
                    <a:pt x="9" y="224"/>
                  </a:lnTo>
                  <a:lnTo>
                    <a:pt x="4" y="213"/>
                  </a:lnTo>
                  <a:lnTo>
                    <a:pt x="1" y="201"/>
                  </a:lnTo>
                  <a:lnTo>
                    <a:pt x="0" y="186"/>
                  </a:lnTo>
                  <a:lnTo>
                    <a:pt x="1" y="177"/>
                  </a:lnTo>
                  <a:lnTo>
                    <a:pt x="2" y="167"/>
                  </a:lnTo>
                  <a:lnTo>
                    <a:pt x="6" y="155"/>
                  </a:lnTo>
                  <a:lnTo>
                    <a:pt x="11" y="143"/>
                  </a:lnTo>
                  <a:lnTo>
                    <a:pt x="17" y="130"/>
                  </a:lnTo>
                  <a:lnTo>
                    <a:pt x="26" y="117"/>
                  </a:lnTo>
                  <a:lnTo>
                    <a:pt x="37" y="104"/>
                  </a:lnTo>
                  <a:lnTo>
                    <a:pt x="49" y="90"/>
                  </a:lnTo>
                  <a:lnTo>
                    <a:pt x="56" y="83"/>
                  </a:lnTo>
                  <a:lnTo>
                    <a:pt x="64" y="76"/>
                  </a:lnTo>
                  <a:lnTo>
                    <a:pt x="74" y="69"/>
                  </a:lnTo>
                  <a:lnTo>
                    <a:pt x="83" y="62"/>
                  </a:lnTo>
                  <a:lnTo>
                    <a:pt x="94" y="54"/>
                  </a:lnTo>
                  <a:lnTo>
                    <a:pt x="107" y="47"/>
                  </a:lnTo>
                  <a:lnTo>
                    <a:pt x="121" y="39"/>
                  </a:lnTo>
                  <a:lnTo>
                    <a:pt x="136" y="32"/>
                  </a:lnTo>
                  <a:lnTo>
                    <a:pt x="153" y="25"/>
                  </a:lnTo>
                  <a:lnTo>
                    <a:pt x="170" y="19"/>
                  </a:lnTo>
                  <a:lnTo>
                    <a:pt x="190" y="14"/>
                  </a:lnTo>
                  <a:lnTo>
                    <a:pt x="210" y="9"/>
                  </a:lnTo>
                  <a:lnTo>
                    <a:pt x="232" y="6"/>
                  </a:lnTo>
                  <a:lnTo>
                    <a:pt x="255" y="2"/>
                  </a:lnTo>
                  <a:lnTo>
                    <a:pt x="281" y="1"/>
                  </a:lnTo>
                  <a:lnTo>
                    <a:pt x="307" y="0"/>
                  </a:lnTo>
                  <a:lnTo>
                    <a:pt x="323" y="0"/>
                  </a:lnTo>
                  <a:lnTo>
                    <a:pt x="339" y="1"/>
                  </a:lnTo>
                  <a:lnTo>
                    <a:pt x="354" y="2"/>
                  </a:lnTo>
                  <a:lnTo>
                    <a:pt x="369" y="3"/>
                  </a:lnTo>
                  <a:lnTo>
                    <a:pt x="384" y="5"/>
                  </a:lnTo>
                  <a:lnTo>
                    <a:pt x="399" y="7"/>
                  </a:lnTo>
                  <a:lnTo>
                    <a:pt x="413" y="9"/>
                  </a:lnTo>
                  <a:lnTo>
                    <a:pt x="427" y="13"/>
                  </a:lnTo>
                  <a:lnTo>
                    <a:pt x="440" y="16"/>
                  </a:lnTo>
                  <a:lnTo>
                    <a:pt x="453" y="19"/>
                  </a:lnTo>
                  <a:lnTo>
                    <a:pt x="466" y="24"/>
                  </a:lnTo>
                  <a:lnTo>
                    <a:pt x="479" y="28"/>
                  </a:lnTo>
                  <a:lnTo>
                    <a:pt x="490" y="33"/>
                  </a:lnTo>
                  <a:lnTo>
                    <a:pt x="502" y="38"/>
                  </a:lnTo>
                  <a:lnTo>
                    <a:pt x="513" y="44"/>
                  </a:lnTo>
                  <a:lnTo>
                    <a:pt x="524" y="49"/>
                  </a:lnTo>
                  <a:lnTo>
                    <a:pt x="522" y="54"/>
                  </a:lnTo>
                  <a:lnTo>
                    <a:pt x="521" y="59"/>
                  </a:lnTo>
                  <a:lnTo>
                    <a:pt x="521" y="64"/>
                  </a:lnTo>
                  <a:lnTo>
                    <a:pt x="521" y="69"/>
                  </a:lnTo>
                  <a:lnTo>
                    <a:pt x="524" y="89"/>
                  </a:lnTo>
                  <a:lnTo>
                    <a:pt x="529" y="107"/>
                  </a:lnTo>
                  <a:lnTo>
                    <a:pt x="537" y="124"/>
                  </a:lnTo>
                  <a:lnTo>
                    <a:pt x="550" y="139"/>
                  </a:lnTo>
                  <a:lnTo>
                    <a:pt x="557" y="146"/>
                  </a:lnTo>
                  <a:lnTo>
                    <a:pt x="565" y="152"/>
                  </a:lnTo>
                  <a:lnTo>
                    <a:pt x="573" y="156"/>
                  </a:lnTo>
                  <a:lnTo>
                    <a:pt x="582" y="161"/>
                  </a:lnTo>
                  <a:lnTo>
                    <a:pt x="591" y="165"/>
                  </a:lnTo>
                  <a:lnTo>
                    <a:pt x="601" y="167"/>
                  </a:lnTo>
                  <a:lnTo>
                    <a:pt x="611" y="168"/>
                  </a:lnTo>
                  <a:lnTo>
                    <a:pt x="621" y="169"/>
                  </a:lnTo>
                  <a:lnTo>
                    <a:pt x="625" y="182"/>
                  </a:lnTo>
                  <a:lnTo>
                    <a:pt x="627" y="194"/>
                  </a:lnTo>
                  <a:lnTo>
                    <a:pt x="628" y="208"/>
                  </a:lnTo>
                  <a:lnTo>
                    <a:pt x="628" y="222"/>
                  </a:lnTo>
                  <a:lnTo>
                    <a:pt x="628" y="222"/>
                  </a:lnTo>
                  <a:lnTo>
                    <a:pt x="628" y="222"/>
                  </a:lnTo>
                  <a:lnTo>
                    <a:pt x="628" y="222"/>
                  </a:lnTo>
                  <a:lnTo>
                    <a:pt x="628" y="222"/>
                  </a:lnTo>
                  <a:lnTo>
                    <a:pt x="624" y="223"/>
                  </a:lnTo>
                  <a:lnTo>
                    <a:pt x="620" y="223"/>
                  </a:lnTo>
                  <a:lnTo>
                    <a:pt x="616" y="223"/>
                  </a:lnTo>
                  <a:lnTo>
                    <a:pt x="612" y="223"/>
                  </a:lnTo>
                  <a:lnTo>
                    <a:pt x="596" y="223"/>
                  </a:lnTo>
                  <a:lnTo>
                    <a:pt x="580" y="223"/>
                  </a:lnTo>
                  <a:lnTo>
                    <a:pt x="564" y="222"/>
                  </a:lnTo>
                  <a:lnTo>
                    <a:pt x="549" y="220"/>
                  </a:lnTo>
                  <a:lnTo>
                    <a:pt x="534" y="217"/>
                  </a:lnTo>
                  <a:lnTo>
                    <a:pt x="520" y="215"/>
                  </a:lnTo>
                  <a:lnTo>
                    <a:pt x="506" y="212"/>
                  </a:lnTo>
                  <a:lnTo>
                    <a:pt x="494" y="207"/>
                  </a:lnTo>
                  <a:lnTo>
                    <a:pt x="491" y="206"/>
                  </a:lnTo>
                  <a:lnTo>
                    <a:pt x="488" y="206"/>
                  </a:lnTo>
                  <a:lnTo>
                    <a:pt x="486" y="206"/>
                  </a:lnTo>
                  <a:lnTo>
                    <a:pt x="482" y="206"/>
                  </a:lnTo>
                  <a:lnTo>
                    <a:pt x="474" y="207"/>
                  </a:lnTo>
                  <a:lnTo>
                    <a:pt x="467" y="209"/>
                  </a:lnTo>
                  <a:lnTo>
                    <a:pt x="461" y="213"/>
                  </a:lnTo>
                  <a:lnTo>
                    <a:pt x="456" y="217"/>
                  </a:lnTo>
                  <a:lnTo>
                    <a:pt x="451" y="223"/>
                  </a:lnTo>
                  <a:lnTo>
                    <a:pt x="448" y="229"/>
                  </a:lnTo>
                  <a:lnTo>
                    <a:pt x="446" y="236"/>
                  </a:lnTo>
                  <a:lnTo>
                    <a:pt x="445" y="244"/>
                  </a:lnTo>
                  <a:lnTo>
                    <a:pt x="448" y="255"/>
                  </a:lnTo>
                  <a:lnTo>
                    <a:pt x="453" y="266"/>
                  </a:lnTo>
                  <a:lnTo>
                    <a:pt x="461" y="274"/>
                  </a:lnTo>
                  <a:lnTo>
                    <a:pt x="472" y="279"/>
                  </a:lnTo>
                  <a:lnTo>
                    <a:pt x="473" y="280"/>
                  </a:lnTo>
                  <a:lnTo>
                    <a:pt x="488" y="284"/>
                  </a:lnTo>
                  <a:lnTo>
                    <a:pt x="503" y="288"/>
                  </a:lnTo>
                  <a:lnTo>
                    <a:pt x="519" y="290"/>
                  </a:lnTo>
                  <a:lnTo>
                    <a:pt x="535" y="293"/>
                  </a:lnTo>
                  <a:lnTo>
                    <a:pt x="552" y="296"/>
                  </a:lnTo>
                  <a:lnTo>
                    <a:pt x="570" y="297"/>
                  </a:lnTo>
                  <a:lnTo>
                    <a:pt x="587" y="298"/>
                  </a:lnTo>
                  <a:lnTo>
                    <a:pt x="605" y="298"/>
                  </a:lnTo>
                  <a:lnTo>
                    <a:pt x="608" y="297"/>
                  </a:lnTo>
                  <a:lnTo>
                    <a:pt x="610" y="297"/>
                  </a:lnTo>
                  <a:lnTo>
                    <a:pt x="612" y="297"/>
                  </a:lnTo>
                  <a:lnTo>
                    <a:pt x="614" y="297"/>
                  </a:lnTo>
                  <a:lnTo>
                    <a:pt x="603" y="319"/>
                  </a:lnTo>
                  <a:lnTo>
                    <a:pt x="590" y="338"/>
                  </a:lnTo>
                  <a:lnTo>
                    <a:pt x="574" y="356"/>
                  </a:lnTo>
                  <a:lnTo>
                    <a:pt x="556" y="371"/>
                  </a:lnTo>
                  <a:lnTo>
                    <a:pt x="536" y="384"/>
                  </a:lnTo>
                  <a:lnTo>
                    <a:pt x="515" y="397"/>
                  </a:lnTo>
                  <a:lnTo>
                    <a:pt x="495" y="409"/>
                  </a:lnTo>
                  <a:lnTo>
                    <a:pt x="473" y="420"/>
                  </a:lnTo>
                  <a:lnTo>
                    <a:pt x="456" y="429"/>
                  </a:lnTo>
                  <a:lnTo>
                    <a:pt x="438" y="439"/>
                  </a:lnTo>
                  <a:lnTo>
                    <a:pt x="422" y="449"/>
                  </a:lnTo>
                  <a:lnTo>
                    <a:pt x="407" y="459"/>
                  </a:lnTo>
                  <a:lnTo>
                    <a:pt x="393" y="470"/>
                  </a:lnTo>
                  <a:lnTo>
                    <a:pt x="381" y="482"/>
                  </a:lnTo>
                  <a:lnTo>
                    <a:pt x="370" y="495"/>
                  </a:lnTo>
                  <a:lnTo>
                    <a:pt x="362" y="510"/>
                  </a:lnTo>
                  <a:close/>
                </a:path>
              </a:pathLst>
            </a:custGeom>
            <a:solidFill>
              <a:srgbClr val="C6E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2" name="Freeform 12"/>
            <p:cNvSpPr>
              <a:spLocks/>
            </p:cNvSpPr>
            <p:nvPr/>
          </p:nvSpPr>
          <p:spPr bwMode="auto">
            <a:xfrm>
              <a:off x="4997" y="3307"/>
              <a:ext cx="20" cy="20"/>
            </a:xfrm>
            <a:custGeom>
              <a:avLst/>
              <a:gdLst/>
              <a:ahLst/>
              <a:cxnLst>
                <a:cxn ang="0">
                  <a:pos x="22" y="0"/>
                </a:cxn>
                <a:cxn ang="0">
                  <a:pos x="31" y="2"/>
                </a:cxn>
                <a:cxn ang="0">
                  <a:pos x="38" y="7"/>
                </a:cxn>
                <a:cxn ang="0">
                  <a:pos x="43" y="14"/>
                </a:cxn>
                <a:cxn ang="0">
                  <a:pos x="44" y="22"/>
                </a:cxn>
                <a:cxn ang="0">
                  <a:pos x="43" y="31"/>
                </a:cxn>
                <a:cxn ang="0">
                  <a:pos x="38" y="38"/>
                </a:cxn>
                <a:cxn ang="0">
                  <a:pos x="31" y="43"/>
                </a:cxn>
                <a:cxn ang="0">
                  <a:pos x="22" y="45"/>
                </a:cxn>
                <a:cxn ang="0">
                  <a:pos x="13" y="43"/>
                </a:cxn>
                <a:cxn ang="0">
                  <a:pos x="6" y="38"/>
                </a:cxn>
                <a:cxn ang="0">
                  <a:pos x="1" y="31"/>
                </a:cxn>
                <a:cxn ang="0">
                  <a:pos x="0" y="22"/>
                </a:cxn>
                <a:cxn ang="0">
                  <a:pos x="1" y="14"/>
                </a:cxn>
                <a:cxn ang="0">
                  <a:pos x="6" y="7"/>
                </a:cxn>
                <a:cxn ang="0">
                  <a:pos x="13" y="2"/>
                </a:cxn>
                <a:cxn ang="0">
                  <a:pos x="22" y="0"/>
                </a:cxn>
              </a:cxnLst>
              <a:rect l="0" t="0" r="r" b="b"/>
              <a:pathLst>
                <a:path w="44" h="45">
                  <a:moveTo>
                    <a:pt x="22" y="0"/>
                  </a:moveTo>
                  <a:lnTo>
                    <a:pt x="31" y="2"/>
                  </a:lnTo>
                  <a:lnTo>
                    <a:pt x="38" y="7"/>
                  </a:lnTo>
                  <a:lnTo>
                    <a:pt x="43" y="14"/>
                  </a:lnTo>
                  <a:lnTo>
                    <a:pt x="44" y="22"/>
                  </a:lnTo>
                  <a:lnTo>
                    <a:pt x="43" y="31"/>
                  </a:lnTo>
                  <a:lnTo>
                    <a:pt x="38" y="38"/>
                  </a:lnTo>
                  <a:lnTo>
                    <a:pt x="31" y="43"/>
                  </a:lnTo>
                  <a:lnTo>
                    <a:pt x="22" y="45"/>
                  </a:lnTo>
                  <a:lnTo>
                    <a:pt x="13" y="43"/>
                  </a:lnTo>
                  <a:lnTo>
                    <a:pt x="6" y="38"/>
                  </a:lnTo>
                  <a:lnTo>
                    <a:pt x="1" y="31"/>
                  </a:lnTo>
                  <a:lnTo>
                    <a:pt x="0" y="22"/>
                  </a:lnTo>
                  <a:lnTo>
                    <a:pt x="1" y="14"/>
                  </a:lnTo>
                  <a:lnTo>
                    <a:pt x="6" y="7"/>
                  </a:lnTo>
                  <a:lnTo>
                    <a:pt x="13" y="2"/>
                  </a:lnTo>
                  <a:lnTo>
                    <a:pt x="22" y="0"/>
                  </a:lnTo>
                  <a:close/>
                </a:path>
              </a:pathLst>
            </a:custGeom>
            <a:solidFill>
              <a:srgbClr val="19B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3" name="Freeform 13"/>
            <p:cNvSpPr>
              <a:spLocks/>
            </p:cNvSpPr>
            <p:nvPr/>
          </p:nvSpPr>
          <p:spPr bwMode="auto">
            <a:xfrm>
              <a:off x="5089" y="3307"/>
              <a:ext cx="23" cy="20"/>
            </a:xfrm>
            <a:custGeom>
              <a:avLst/>
              <a:gdLst/>
              <a:ahLst/>
              <a:cxnLst>
                <a:cxn ang="0">
                  <a:pos x="21" y="0"/>
                </a:cxn>
                <a:cxn ang="0">
                  <a:pos x="31" y="2"/>
                </a:cxn>
                <a:cxn ang="0">
                  <a:pos x="38" y="7"/>
                </a:cxn>
                <a:cxn ang="0">
                  <a:pos x="42" y="14"/>
                </a:cxn>
                <a:cxn ang="0">
                  <a:pos x="45" y="22"/>
                </a:cxn>
                <a:cxn ang="0">
                  <a:pos x="42" y="31"/>
                </a:cxn>
                <a:cxn ang="0">
                  <a:pos x="38" y="38"/>
                </a:cxn>
                <a:cxn ang="0">
                  <a:pos x="31" y="43"/>
                </a:cxn>
                <a:cxn ang="0">
                  <a:pos x="21" y="45"/>
                </a:cxn>
                <a:cxn ang="0">
                  <a:pos x="13" y="43"/>
                </a:cxn>
                <a:cxn ang="0">
                  <a:pos x="7" y="38"/>
                </a:cxn>
                <a:cxn ang="0">
                  <a:pos x="2" y="31"/>
                </a:cxn>
                <a:cxn ang="0">
                  <a:pos x="0" y="22"/>
                </a:cxn>
                <a:cxn ang="0">
                  <a:pos x="2" y="14"/>
                </a:cxn>
                <a:cxn ang="0">
                  <a:pos x="7" y="7"/>
                </a:cxn>
                <a:cxn ang="0">
                  <a:pos x="13" y="2"/>
                </a:cxn>
                <a:cxn ang="0">
                  <a:pos x="21" y="0"/>
                </a:cxn>
              </a:cxnLst>
              <a:rect l="0" t="0" r="r" b="b"/>
              <a:pathLst>
                <a:path w="45" h="45">
                  <a:moveTo>
                    <a:pt x="21" y="0"/>
                  </a:moveTo>
                  <a:lnTo>
                    <a:pt x="31" y="2"/>
                  </a:lnTo>
                  <a:lnTo>
                    <a:pt x="38" y="7"/>
                  </a:lnTo>
                  <a:lnTo>
                    <a:pt x="42" y="14"/>
                  </a:lnTo>
                  <a:lnTo>
                    <a:pt x="45" y="22"/>
                  </a:lnTo>
                  <a:lnTo>
                    <a:pt x="42" y="31"/>
                  </a:lnTo>
                  <a:lnTo>
                    <a:pt x="38" y="38"/>
                  </a:lnTo>
                  <a:lnTo>
                    <a:pt x="31" y="43"/>
                  </a:lnTo>
                  <a:lnTo>
                    <a:pt x="21" y="45"/>
                  </a:lnTo>
                  <a:lnTo>
                    <a:pt x="13" y="43"/>
                  </a:lnTo>
                  <a:lnTo>
                    <a:pt x="7" y="38"/>
                  </a:lnTo>
                  <a:lnTo>
                    <a:pt x="2" y="31"/>
                  </a:lnTo>
                  <a:lnTo>
                    <a:pt x="0" y="22"/>
                  </a:lnTo>
                  <a:lnTo>
                    <a:pt x="2" y="14"/>
                  </a:lnTo>
                  <a:lnTo>
                    <a:pt x="7" y="7"/>
                  </a:lnTo>
                  <a:lnTo>
                    <a:pt x="13" y="2"/>
                  </a:lnTo>
                  <a:lnTo>
                    <a:pt x="21" y="0"/>
                  </a:lnTo>
                  <a:close/>
                </a:path>
              </a:pathLst>
            </a:custGeom>
            <a:solidFill>
              <a:srgbClr val="19B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grpSp>
      <p:sp>
        <p:nvSpPr>
          <p:cNvPr id="20" name="文本框 19">
            <a:extLst>
              <a:ext uri="{FF2B5EF4-FFF2-40B4-BE49-F238E27FC236}">
                <a16:creationId xmlns:a16="http://schemas.microsoft.com/office/drawing/2014/main" id="{14817590-1A6E-89EC-72E9-A87981E29290}"/>
              </a:ext>
            </a:extLst>
          </p:cNvPr>
          <p:cNvSpPr txBox="1"/>
          <p:nvPr/>
        </p:nvSpPr>
        <p:spPr>
          <a:xfrm>
            <a:off x="1101989" y="5918344"/>
            <a:ext cx="5643383" cy="461665"/>
          </a:xfrm>
          <a:prstGeom prst="rect">
            <a:avLst/>
          </a:prstGeom>
          <a:noFill/>
        </p:spPr>
        <p:txBody>
          <a:bodyPr wrap="square">
            <a:spAutoFit/>
          </a:bodyPr>
          <a:lstStyle/>
          <a:p>
            <a:pPr eaLnBrk="1" hangingPunct="1">
              <a:defRPr/>
            </a:pPr>
            <a:r>
              <a:rPr lang="zh-CN" altLang="en-US" sz="2400" dirty="0">
                <a:solidFill>
                  <a:schemeClr val="tx1"/>
                </a:solidFill>
                <a:latin typeface="楷体" panose="02010609060101010101" pitchFamily="49" charset="-122"/>
                <a:ea typeface="楷体" panose="02010609060101010101" pitchFamily="49" charset="-122"/>
              </a:rPr>
              <a:t>程序设计语言中</a:t>
            </a:r>
            <a:r>
              <a:rPr lang="zh-CN" altLang="en-US" sz="2400" dirty="0">
                <a:solidFill>
                  <a:srgbClr val="FF0000"/>
                </a:solidFill>
                <a:effectLst>
                  <a:outerShdw blurRad="38100" dist="38100" dir="2700000" algn="tl">
                    <a:srgbClr val="000000"/>
                  </a:outerShdw>
                </a:effectLst>
                <a:ea typeface="黑体" pitchFamily="2" charset="-122"/>
              </a:rPr>
              <a:t>单词</a:t>
            </a:r>
            <a:r>
              <a:rPr lang="zh-CN" altLang="en-US" sz="2400" dirty="0">
                <a:solidFill>
                  <a:schemeClr val="tx1"/>
                </a:solidFill>
                <a:latin typeface="楷体" panose="02010609060101010101" pitchFamily="49" charset="-122"/>
                <a:ea typeface="楷体" panose="02010609060101010101" pitchFamily="49" charset="-122"/>
              </a:rPr>
              <a:t>都能用</a:t>
            </a:r>
            <a:r>
              <a:rPr lang="en-US" altLang="zh-CN" sz="2400" dirty="0">
                <a:solidFill>
                  <a:schemeClr val="tx1"/>
                </a:solidFill>
                <a:latin typeface="楷体" panose="02010609060101010101" pitchFamily="49" charset="-122"/>
                <a:ea typeface="楷体" panose="02010609060101010101" pitchFamily="49" charset="-122"/>
              </a:rPr>
              <a:t>3</a:t>
            </a:r>
            <a:r>
              <a:rPr lang="zh-CN" altLang="en-US" sz="2400" dirty="0">
                <a:solidFill>
                  <a:schemeClr val="tx1"/>
                </a:solidFill>
                <a:latin typeface="楷体" panose="02010609060101010101" pitchFamily="49" charset="-122"/>
                <a:ea typeface="楷体" panose="02010609060101010101" pitchFamily="49" charset="-122"/>
              </a:rPr>
              <a:t>型文法描述</a:t>
            </a:r>
          </a:p>
        </p:txBody>
      </p:sp>
    </p:spTree>
    <p:extLst>
      <p:ext uri="{BB962C8B-B14F-4D97-AF65-F5344CB8AC3E}">
        <p14:creationId xmlns:p14="http://schemas.microsoft.com/office/powerpoint/2010/main" val="103301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6">
                                            <p:graphicEl>
                                              <a:dgm id="{1E532544-8009-42B8-88CB-071B75F88EA8}"/>
                                            </p:graphicEl>
                                          </p:spTgt>
                                        </p:tgtEl>
                                        <p:attrNameLst>
                                          <p:attrName>style.visibility</p:attrName>
                                        </p:attrNameLst>
                                      </p:cBhvr>
                                      <p:to>
                                        <p:strVal val="visible"/>
                                      </p:to>
                                    </p:set>
                                    <p:animEffect transition="in" filter="wipe(left)">
                                      <p:cBhvr>
                                        <p:cTn id="13" dur="500"/>
                                        <p:tgtEl>
                                          <p:spTgt spid="16">
                                            <p:graphicEl>
                                              <a:dgm id="{1E532544-8009-42B8-88CB-071B75F88EA8}"/>
                                            </p:graphicEl>
                                          </p:spTgt>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6">
                                            <p:graphicEl>
                                              <a:dgm id="{BB1D7806-8A49-4325-8E2A-881108FC4326}"/>
                                            </p:graphicEl>
                                          </p:spTgt>
                                        </p:tgtEl>
                                        <p:attrNameLst>
                                          <p:attrName>style.visibility</p:attrName>
                                        </p:attrNameLst>
                                      </p:cBhvr>
                                      <p:to>
                                        <p:strVal val="visible"/>
                                      </p:to>
                                    </p:set>
                                    <p:animEffect transition="in" filter="wipe(left)">
                                      <p:cBhvr>
                                        <p:cTn id="17" dur="500"/>
                                        <p:tgtEl>
                                          <p:spTgt spid="16">
                                            <p:graphicEl>
                                              <a:dgm id="{BB1D7806-8A49-4325-8E2A-881108FC4326}"/>
                                            </p:graphicEl>
                                          </p:spTgt>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6">
                                            <p:graphicEl>
                                              <a:dgm id="{6B92D378-7DE9-478F-A256-BFC2607E37E8}"/>
                                            </p:graphicEl>
                                          </p:spTgt>
                                        </p:tgtEl>
                                        <p:attrNameLst>
                                          <p:attrName>style.visibility</p:attrName>
                                        </p:attrNameLst>
                                      </p:cBhvr>
                                      <p:to>
                                        <p:strVal val="visible"/>
                                      </p:to>
                                    </p:set>
                                    <p:animEffect transition="in" filter="wipe(left)">
                                      <p:cBhvr>
                                        <p:cTn id="21" dur="500"/>
                                        <p:tgtEl>
                                          <p:spTgt spid="16">
                                            <p:graphicEl>
                                              <a:dgm id="{6B92D378-7DE9-478F-A256-BFC2607E37E8}"/>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
                                            <p:graphicEl>
                                              <a:dgm id="{E817CAF1-BF34-4930-8955-775F2AC2AD33}"/>
                                            </p:graphicEl>
                                          </p:spTgt>
                                        </p:tgtEl>
                                        <p:attrNameLst>
                                          <p:attrName>style.visibility</p:attrName>
                                        </p:attrNameLst>
                                      </p:cBhvr>
                                      <p:to>
                                        <p:strVal val="visible"/>
                                      </p:to>
                                    </p:set>
                                    <p:animEffect transition="in" filter="wipe(left)">
                                      <p:cBhvr>
                                        <p:cTn id="26" dur="500"/>
                                        <p:tgtEl>
                                          <p:spTgt spid="16">
                                            <p:graphicEl>
                                              <a:dgm id="{E817CAF1-BF34-4930-8955-775F2AC2AD33}"/>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
                                            <p:graphicEl>
                                              <a:dgm id="{AF4FB7E4-969D-427C-965E-AC6CC818A76A}"/>
                                            </p:graphicEl>
                                          </p:spTgt>
                                        </p:tgtEl>
                                        <p:attrNameLst>
                                          <p:attrName>style.visibility</p:attrName>
                                        </p:attrNameLst>
                                      </p:cBhvr>
                                      <p:to>
                                        <p:strVal val="visible"/>
                                      </p:to>
                                    </p:set>
                                    <p:animEffect transition="in" filter="wipe(left)">
                                      <p:cBhvr>
                                        <p:cTn id="31" dur="500"/>
                                        <p:tgtEl>
                                          <p:spTgt spid="16">
                                            <p:graphicEl>
                                              <a:dgm id="{AF4FB7E4-969D-427C-965E-AC6CC818A76A}"/>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6">
                                            <p:graphicEl>
                                              <a:dgm id="{96815E34-FB79-4FE7-ADC9-8379C72375AB}"/>
                                            </p:graphicEl>
                                          </p:spTgt>
                                        </p:tgtEl>
                                        <p:attrNameLst>
                                          <p:attrName>style.visibility</p:attrName>
                                        </p:attrNameLst>
                                      </p:cBhvr>
                                      <p:to>
                                        <p:strVal val="visible"/>
                                      </p:to>
                                    </p:set>
                                    <p:animEffect transition="in" filter="wipe(left)">
                                      <p:cBhvr>
                                        <p:cTn id="36" dur="500"/>
                                        <p:tgtEl>
                                          <p:spTgt spid="16">
                                            <p:graphicEl>
                                              <a:dgm id="{96815E34-FB79-4FE7-ADC9-8379C72375A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uiExpand="1">
        <p:bldSub>
          <a:bldDgm bld="lvl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dirty="0">
              <a:ea typeface="宋体" charset="-122"/>
            </a:endParaRPr>
          </a:p>
        </p:txBody>
      </p:sp>
      <p:sp>
        <p:nvSpPr>
          <p:cNvPr id="21507" name="灯片编号占位符 5"/>
          <p:cNvSpPr>
            <a:spLocks noGrp="1"/>
          </p:cNvSpPr>
          <p:nvPr>
            <p:ph type="sldNum" sz="quarter" idx="12"/>
          </p:nvPr>
        </p:nvSpPr>
        <p:spPr>
          <a:noFill/>
        </p:spPr>
        <p:txBody>
          <a:bodyPr/>
          <a:lstStyle/>
          <a:p>
            <a:fld id="{7510FC21-C7FA-44E1-B3A8-DB4CC09537B0}" type="slidenum">
              <a:rPr lang="en-US" altLang="zh-CN" smtClean="0">
                <a:ea typeface="宋体" charset="-122"/>
              </a:rPr>
              <a:pPr/>
              <a:t>19</a:t>
            </a:fld>
            <a:endParaRPr lang="en-US" altLang="zh-CN">
              <a:ea typeface="宋体" charset="-122"/>
            </a:endParaRPr>
          </a:p>
        </p:txBody>
      </p:sp>
      <p:graphicFrame>
        <p:nvGraphicFramePr>
          <p:cNvPr id="16" name="图示 15">
            <a:extLst>
              <a:ext uri="{FF2B5EF4-FFF2-40B4-BE49-F238E27FC236}">
                <a16:creationId xmlns:a16="http://schemas.microsoft.com/office/drawing/2014/main" id="{03A08214-344A-9718-1B67-AE434AB45F56}"/>
              </a:ext>
            </a:extLst>
          </p:cNvPr>
          <p:cNvGraphicFramePr/>
          <p:nvPr>
            <p:extLst>
              <p:ext uri="{D42A27DB-BD31-4B8C-83A1-F6EECF244321}">
                <p14:modId xmlns:p14="http://schemas.microsoft.com/office/powerpoint/2010/main" val="4166697187"/>
              </p:ext>
            </p:extLst>
          </p:nvPr>
        </p:nvGraphicFramePr>
        <p:xfrm>
          <a:off x="1284312" y="1061358"/>
          <a:ext cx="6096000" cy="304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文本框 16">
            <a:extLst>
              <a:ext uri="{FF2B5EF4-FFF2-40B4-BE49-F238E27FC236}">
                <a16:creationId xmlns:a16="http://schemas.microsoft.com/office/drawing/2014/main" id="{2BF3541C-A8D8-461D-FA31-77DC2DC976F9}"/>
              </a:ext>
            </a:extLst>
          </p:cNvPr>
          <p:cNvSpPr txBox="1"/>
          <p:nvPr/>
        </p:nvSpPr>
        <p:spPr>
          <a:xfrm>
            <a:off x="6478672" y="2794387"/>
            <a:ext cx="649537" cy="400110"/>
          </a:xfrm>
          <a:prstGeom prst="rect">
            <a:avLst/>
          </a:prstGeom>
          <a:noFill/>
        </p:spPr>
        <p:txBody>
          <a:bodyPr wrap="none" rtlCol="0">
            <a:spAutoFit/>
          </a:bodyPr>
          <a:lstStyle/>
          <a:p>
            <a:r>
              <a:rPr lang="en-US" altLang="zh-CN" sz="2000" dirty="0">
                <a:solidFill>
                  <a:schemeClr val="tx1"/>
                </a:solidFill>
                <a:latin typeface="微软雅黑" panose="020B0503020204020204" pitchFamily="34" charset="-122"/>
                <a:ea typeface="微软雅黑" panose="020B0503020204020204" pitchFamily="34" charset="-122"/>
              </a:rPr>
              <a:t>dd*</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11BD0825-B381-648E-7EAD-6613F5BB9A0D}"/>
              </a:ext>
            </a:extLst>
          </p:cNvPr>
          <p:cNvSpPr txBox="1"/>
          <p:nvPr/>
        </p:nvSpPr>
        <p:spPr>
          <a:xfrm>
            <a:off x="5862367" y="2276872"/>
            <a:ext cx="394660" cy="1384995"/>
          </a:xfrm>
          <a:prstGeom prst="rect">
            <a:avLst/>
          </a:prstGeom>
          <a:noFill/>
        </p:spPr>
        <p:txBody>
          <a:bodyPr wrap="none" rtlCol="0">
            <a:spAutoFit/>
          </a:bodyPr>
          <a:lstStyle/>
          <a:p>
            <a:r>
              <a:rPr lang="en-US" altLang="zh-CN" sz="2800" dirty="0">
                <a:solidFill>
                  <a:schemeClr val="tx1"/>
                </a:solidFill>
              </a:rPr>
              <a:t>+</a:t>
            </a:r>
          </a:p>
          <a:p>
            <a:r>
              <a:rPr lang="en-US" altLang="zh-CN" sz="2800" dirty="0">
                <a:solidFill>
                  <a:schemeClr val="tx1"/>
                </a:solidFill>
              </a:rPr>
              <a:t>-</a:t>
            </a:r>
          </a:p>
          <a:p>
            <a:r>
              <a:rPr lang="en-US" altLang="zh-CN" sz="2800" b="1" dirty="0">
                <a:solidFill>
                  <a:schemeClr val="tx1"/>
                </a:solidFill>
                <a:sym typeface="Symbol" pitchFamily="18" charset="2"/>
              </a:rPr>
              <a:t></a:t>
            </a:r>
            <a:endParaRPr lang="zh-CN" altLang="en-US" sz="2800" dirty="0">
              <a:solidFill>
                <a:schemeClr val="tx1"/>
              </a:solidFill>
            </a:endParaRPr>
          </a:p>
        </p:txBody>
      </p:sp>
      <p:sp>
        <p:nvSpPr>
          <p:cNvPr id="20" name="标题 19">
            <a:extLst>
              <a:ext uri="{FF2B5EF4-FFF2-40B4-BE49-F238E27FC236}">
                <a16:creationId xmlns:a16="http://schemas.microsoft.com/office/drawing/2014/main" id="{F22905C9-9052-9E44-DAB5-6A912C3C7F0A}"/>
              </a:ext>
            </a:extLst>
          </p:cNvPr>
          <p:cNvSpPr txBox="1">
            <a:spLocks noGrp="1"/>
          </p:cNvSpPr>
          <p:nvPr>
            <p:ph type="title"/>
          </p:nvPr>
        </p:nvSpPr>
        <p:spPr>
          <a:xfrm>
            <a:off x="827088" y="560527"/>
            <a:ext cx="7240587" cy="707886"/>
          </a:xfrm>
          <a:prstGeom prst="rect">
            <a:avLst/>
          </a:prstGeom>
          <a:noFill/>
        </p:spPr>
        <p:txBody>
          <a:bodyPr wrap="square">
            <a:spAutoFit/>
          </a:bodyPr>
          <a:lstStyle/>
          <a:p>
            <a:pPr lvl="0"/>
            <a:r>
              <a:rPr lang="en-US" altLang="zh-CN" b="1" dirty="0">
                <a:sym typeface="Symbol" pitchFamily="18" charset="2"/>
              </a:rPr>
              <a:t>d</a:t>
            </a:r>
            <a:r>
              <a:rPr lang="en-US" altLang="zh-CN" b="1" baseline="30000" dirty="0">
                <a:sym typeface="Symbol" pitchFamily="18" charset="2"/>
              </a:rPr>
              <a:t></a:t>
            </a:r>
            <a:r>
              <a:rPr lang="en-US" altLang="zh-CN" b="1" dirty="0">
                <a:sym typeface="Symbol" pitchFamily="18" charset="2"/>
              </a:rPr>
              <a:t>(.dd</a:t>
            </a:r>
            <a:r>
              <a:rPr lang="en-US" altLang="zh-CN" b="1" baseline="30000" dirty="0">
                <a:sym typeface="Symbol" pitchFamily="18" charset="2"/>
              </a:rPr>
              <a:t></a:t>
            </a:r>
            <a:r>
              <a:rPr lang="en-US" altLang="zh-CN" b="1" dirty="0">
                <a:sym typeface="Symbol" pitchFamily="18" charset="2"/>
              </a:rPr>
              <a:t>|</a:t>
            </a:r>
            <a:r>
              <a:rPr lang="en-US" altLang="zh-CN" b="1" dirty="0">
                <a:solidFill>
                  <a:schemeClr val="accent5">
                    <a:lumMod val="75000"/>
                  </a:schemeClr>
                </a:solidFill>
                <a:sym typeface="Symbol" pitchFamily="18" charset="2"/>
              </a:rPr>
              <a:t></a:t>
            </a:r>
            <a:r>
              <a:rPr lang="en-US" altLang="zh-CN" b="1" dirty="0">
                <a:sym typeface="Symbol" pitchFamily="18" charset="2"/>
              </a:rPr>
              <a:t>)(e(+|-|)dd</a:t>
            </a:r>
            <a:r>
              <a:rPr lang="en-US" altLang="zh-CN" b="1" baseline="30000" dirty="0">
                <a:sym typeface="Symbol" pitchFamily="18" charset="2"/>
              </a:rPr>
              <a:t> </a:t>
            </a:r>
            <a:r>
              <a:rPr lang="en-US" altLang="zh-CN" b="1" dirty="0">
                <a:sym typeface="Symbol" pitchFamily="18" charset="2"/>
              </a:rPr>
              <a:t>| </a:t>
            </a:r>
            <a:r>
              <a:rPr lang="en-US" altLang="zh-CN" b="1" dirty="0">
                <a:solidFill>
                  <a:srgbClr val="C00000"/>
                </a:solidFill>
                <a:sym typeface="Symbol" pitchFamily="18" charset="2"/>
              </a:rPr>
              <a:t></a:t>
            </a:r>
            <a:r>
              <a:rPr lang="en-US" altLang="zh-CN" b="1" dirty="0">
                <a:sym typeface="Symbol" pitchFamily="18" charset="2"/>
              </a:rPr>
              <a:t> )</a:t>
            </a:r>
            <a:endParaRPr lang="zh-CN" altLang="en-US" b="1" dirty="0"/>
          </a:p>
        </p:txBody>
      </p:sp>
      <p:sp>
        <p:nvSpPr>
          <p:cNvPr id="21" name="文本框 20">
            <a:extLst>
              <a:ext uri="{FF2B5EF4-FFF2-40B4-BE49-F238E27FC236}">
                <a16:creationId xmlns:a16="http://schemas.microsoft.com/office/drawing/2014/main" id="{BEB42B05-498E-8732-149E-4B6A58B5AA8D}"/>
              </a:ext>
            </a:extLst>
          </p:cNvPr>
          <p:cNvSpPr txBox="1"/>
          <p:nvPr/>
        </p:nvSpPr>
        <p:spPr>
          <a:xfrm>
            <a:off x="2009340" y="2486611"/>
            <a:ext cx="258404" cy="400110"/>
          </a:xfrm>
          <a:prstGeom prst="rect">
            <a:avLst/>
          </a:prstGeom>
          <a:noFill/>
        </p:spPr>
        <p:txBody>
          <a:bodyPr wrap="none" rtlCol="0">
            <a:spAutoFit/>
          </a:bodyPr>
          <a:lstStyle/>
          <a:p>
            <a:r>
              <a:rPr lang="en-US" altLang="zh-CN" sz="2000" dirty="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69E49F47-8A71-0E4F-DE5A-2DC8A57936AC}"/>
              </a:ext>
            </a:extLst>
          </p:cNvPr>
          <p:cNvSpPr txBox="1"/>
          <p:nvPr/>
        </p:nvSpPr>
        <p:spPr>
          <a:xfrm>
            <a:off x="2138542" y="2480826"/>
            <a:ext cx="649537" cy="400110"/>
          </a:xfrm>
          <a:prstGeom prst="rect">
            <a:avLst/>
          </a:prstGeom>
          <a:noFill/>
        </p:spPr>
        <p:txBody>
          <a:bodyPr wrap="none" rtlCol="0">
            <a:spAutoFit/>
          </a:bodyPr>
          <a:lstStyle/>
          <a:p>
            <a:r>
              <a:rPr lang="en-US" altLang="zh-CN" sz="2000" dirty="0">
                <a:solidFill>
                  <a:schemeClr val="tx1"/>
                </a:solidFill>
                <a:latin typeface="微软雅黑" panose="020B0503020204020204" pitchFamily="34" charset="-122"/>
                <a:ea typeface="微软雅黑" panose="020B0503020204020204" pitchFamily="34" charset="-122"/>
              </a:rPr>
              <a:t>dd*</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D32D9F76-2287-D5E2-3237-C1EC58E4AFDF}"/>
              </a:ext>
            </a:extLst>
          </p:cNvPr>
          <p:cNvSpPr txBox="1"/>
          <p:nvPr/>
        </p:nvSpPr>
        <p:spPr>
          <a:xfrm>
            <a:off x="1567189" y="2480826"/>
            <a:ext cx="479618" cy="400110"/>
          </a:xfrm>
          <a:prstGeom prst="rect">
            <a:avLst/>
          </a:prstGeom>
          <a:noFill/>
        </p:spPr>
        <p:txBody>
          <a:bodyPr wrap="none" rtlCol="0">
            <a:spAutoFit/>
          </a:bodyPr>
          <a:lstStyle/>
          <a:p>
            <a:r>
              <a:rPr lang="en-US" altLang="zh-CN" sz="2000" dirty="0">
                <a:solidFill>
                  <a:schemeClr val="tx1"/>
                </a:solidFill>
                <a:latin typeface="微软雅黑" panose="020B0503020204020204" pitchFamily="34" charset="-122"/>
                <a:ea typeface="微软雅黑" panose="020B0503020204020204" pitchFamily="34" charset="-122"/>
              </a:rPr>
              <a:t>d*</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CADB191B-7A46-8E7D-C6F4-F7F25654E567}"/>
              </a:ext>
            </a:extLst>
          </p:cNvPr>
          <p:cNvSpPr txBox="1"/>
          <p:nvPr/>
        </p:nvSpPr>
        <p:spPr>
          <a:xfrm>
            <a:off x="3391290" y="1431509"/>
            <a:ext cx="3989021" cy="3058531"/>
          </a:xfrm>
          <a:prstGeom prst="rect">
            <a:avLst/>
          </a:prstGeom>
          <a:noFill/>
          <a:ln>
            <a:solidFill>
              <a:schemeClr val="tx1"/>
            </a:solidFill>
            <a:prstDash val="dash"/>
          </a:ln>
        </p:spPr>
        <p:txBody>
          <a:bodyPr wrap="square" anchor="b" anchorCtr="1">
            <a:noAutofit/>
          </a:bodyPr>
          <a:lstStyle/>
          <a:p>
            <a:r>
              <a:rPr lang="en-US" altLang="zh-CN" sz="6600" b="1" dirty="0">
                <a:solidFill>
                  <a:srgbClr val="C00000"/>
                </a:solidFill>
                <a:sym typeface="Symbol" pitchFamily="18" charset="2"/>
              </a:rPr>
              <a:t></a:t>
            </a:r>
            <a:endParaRPr lang="zh-CN" altLang="en-US" sz="9600" dirty="0">
              <a:solidFill>
                <a:srgbClr val="C00000"/>
              </a:solidFill>
            </a:endParaRPr>
          </a:p>
        </p:txBody>
      </p:sp>
      <p:grpSp>
        <p:nvGrpSpPr>
          <p:cNvPr id="27" name="组合 26">
            <a:extLst>
              <a:ext uri="{FF2B5EF4-FFF2-40B4-BE49-F238E27FC236}">
                <a16:creationId xmlns:a16="http://schemas.microsoft.com/office/drawing/2014/main" id="{8DC92B3D-9525-9740-8952-5C7216DAA127}"/>
              </a:ext>
            </a:extLst>
          </p:cNvPr>
          <p:cNvGrpSpPr/>
          <p:nvPr/>
        </p:nvGrpSpPr>
        <p:grpSpPr>
          <a:xfrm>
            <a:off x="755576" y="4653136"/>
            <a:ext cx="7161298" cy="1702902"/>
            <a:chOff x="1064979" y="4738134"/>
            <a:chExt cx="7161298" cy="1702902"/>
          </a:xfrm>
        </p:grpSpPr>
        <p:sp>
          <p:nvSpPr>
            <p:cNvPr id="15" name="TextBox 14"/>
            <p:cNvSpPr txBox="1"/>
            <p:nvPr/>
          </p:nvSpPr>
          <p:spPr>
            <a:xfrm>
              <a:off x="1644026" y="4738134"/>
              <a:ext cx="6582251" cy="1702902"/>
            </a:xfrm>
            <a:prstGeom prst="rect">
              <a:avLst/>
            </a:prstGeom>
            <a:solidFill>
              <a:srgbClr val="C6EFFF"/>
            </a:solidFill>
            <a:ln w="28575">
              <a:solidFill>
                <a:srgbClr val="3BC7FF"/>
              </a:solidFill>
            </a:ln>
          </p:spPr>
          <p:style>
            <a:lnRef idx="2">
              <a:schemeClr val="accent6"/>
            </a:lnRef>
            <a:fillRef idx="1">
              <a:schemeClr val="lt1"/>
            </a:fillRef>
            <a:effectRef idx="0">
              <a:schemeClr val="accent6"/>
            </a:effectRef>
            <a:fontRef idx="minor">
              <a:schemeClr val="dk1"/>
            </a:fontRef>
          </p:style>
          <p:txBody>
            <a:bodyPr wrap="none" rtlCol="0">
              <a:spAutoFit/>
            </a:bodyPr>
            <a:lstStyle/>
            <a:p>
              <a:pPr marL="514350" indent="-514350" algn="l">
                <a:lnSpc>
                  <a:spcPct val="150000"/>
                </a:lnSpc>
                <a:buFont typeface="+mj-lt"/>
                <a:buAutoNum type="arabicPeriod"/>
              </a:pPr>
              <a:r>
                <a:rPr lang="zh-CN" altLang="en-US" sz="2400" b="1" dirty="0">
                  <a:solidFill>
                    <a:schemeClr val="tx1"/>
                  </a:solidFill>
                  <a:latin typeface="+mn-lt"/>
                  <a:ea typeface="楷体" pitchFamily="49" charset="-122"/>
                  <a:sym typeface="Symbol" pitchFamily="18" charset="2"/>
                </a:rPr>
                <a:t>上述正规式是否覆盖了所有的实数？</a:t>
              </a:r>
              <a:br>
                <a:rPr lang="en-US" altLang="zh-CN" sz="2400" b="1" dirty="0">
                  <a:solidFill>
                    <a:schemeClr val="tx1"/>
                  </a:solidFill>
                  <a:latin typeface="+mn-lt"/>
                  <a:ea typeface="楷体" pitchFamily="49" charset="-122"/>
                  <a:sym typeface="Symbol" pitchFamily="18" charset="2"/>
                </a:rPr>
              </a:br>
              <a:r>
                <a:rPr lang="zh-CN" altLang="en-US" sz="2400" b="1" dirty="0">
                  <a:solidFill>
                    <a:schemeClr val="tx1"/>
                  </a:solidFill>
                  <a:latin typeface="+mn-lt"/>
                  <a:ea typeface="楷体" pitchFamily="49" charset="-122"/>
                  <a:sym typeface="Symbol" pitchFamily="18" charset="2"/>
                </a:rPr>
                <a:t>能不能举例说明是上述正规式不包含的</a:t>
              </a:r>
              <a:r>
                <a:rPr lang="zh-CN" altLang="en-US" sz="2400" dirty="0">
                  <a:solidFill>
                    <a:schemeClr val="tx1"/>
                  </a:solidFill>
                  <a:ea typeface="楷体" pitchFamily="49" charset="-122"/>
                  <a:sym typeface="Symbol" pitchFamily="18" charset="2"/>
                </a:rPr>
                <a:t>实数</a:t>
              </a:r>
              <a:endParaRPr lang="en-US" altLang="zh-CN" sz="2400" b="1" dirty="0">
                <a:solidFill>
                  <a:schemeClr val="tx1"/>
                </a:solidFill>
                <a:latin typeface="+mn-lt"/>
                <a:ea typeface="楷体" pitchFamily="49" charset="-122"/>
                <a:sym typeface="Symbol" pitchFamily="18" charset="2"/>
              </a:endParaRPr>
            </a:p>
            <a:p>
              <a:pPr marL="514350" indent="-514350" algn="l">
                <a:lnSpc>
                  <a:spcPct val="150000"/>
                </a:lnSpc>
                <a:buFont typeface="+mj-lt"/>
                <a:buAutoNum type="arabicPeriod"/>
              </a:pPr>
              <a:r>
                <a:rPr lang="zh-CN" altLang="en-US" sz="2400" b="1" dirty="0">
                  <a:solidFill>
                    <a:schemeClr val="tx1"/>
                  </a:solidFill>
                  <a:latin typeface="+mn-lt"/>
                  <a:ea typeface="楷体" pitchFamily="49" charset="-122"/>
                  <a:sym typeface="Symbol" pitchFamily="18" charset="2"/>
                </a:rPr>
                <a:t>你可以定义出所有实数吗</a:t>
              </a:r>
              <a:r>
                <a:rPr lang="en-US" altLang="zh-CN" sz="2400" b="1" dirty="0">
                  <a:solidFill>
                    <a:schemeClr val="tx1"/>
                  </a:solidFill>
                  <a:latin typeface="+mn-lt"/>
                  <a:ea typeface="楷体" pitchFamily="49" charset="-122"/>
                  <a:sym typeface="Symbol" pitchFamily="18" charset="2"/>
                </a:rPr>
                <a:t>?【</a:t>
              </a:r>
              <a:r>
                <a:rPr lang="zh-CN" altLang="en-US" sz="2400" b="1" dirty="0">
                  <a:solidFill>
                    <a:schemeClr val="tx1"/>
                  </a:solidFill>
                  <a:latin typeface="+mn-lt"/>
                  <a:ea typeface="楷体" pitchFamily="49" charset="-122"/>
                  <a:sym typeface="Symbol" pitchFamily="18" charset="2"/>
                </a:rPr>
                <a:t>思考题</a:t>
              </a:r>
              <a:r>
                <a:rPr lang="en-US" altLang="zh-CN" sz="2400" b="1" dirty="0">
                  <a:solidFill>
                    <a:schemeClr val="tx1"/>
                  </a:solidFill>
                  <a:latin typeface="+mn-lt"/>
                  <a:ea typeface="楷体" pitchFamily="49" charset="-122"/>
                  <a:sym typeface="Symbol" pitchFamily="18" charset="2"/>
                </a:rPr>
                <a:t>】</a:t>
              </a:r>
              <a:endParaRPr lang="zh-CN" altLang="en-US" sz="2400" b="1" dirty="0">
                <a:solidFill>
                  <a:schemeClr val="tx1"/>
                </a:solidFill>
                <a:latin typeface="+mn-lt"/>
                <a:ea typeface="楷体" pitchFamily="49" charset="-122"/>
                <a:sym typeface="Symbol" pitchFamily="18" charset="2"/>
              </a:endParaRPr>
            </a:p>
          </p:txBody>
        </p:sp>
        <p:grpSp>
          <p:nvGrpSpPr>
            <p:cNvPr id="5" name="Group 6"/>
            <p:cNvGrpSpPr>
              <a:grpSpLocks noChangeAspect="1"/>
            </p:cNvGrpSpPr>
            <p:nvPr/>
          </p:nvGrpSpPr>
          <p:grpSpPr bwMode="auto">
            <a:xfrm>
              <a:off x="1064979" y="5232846"/>
              <a:ext cx="687388" cy="792163"/>
              <a:chOff x="4694" y="3249"/>
              <a:chExt cx="515" cy="594"/>
            </a:xfrm>
          </p:grpSpPr>
          <p:sp>
            <p:nvSpPr>
              <p:cNvPr id="6" name="AutoShape 5"/>
              <p:cNvSpPr>
                <a:spLocks noChangeAspect="1" noChangeArrowheads="1" noTextEdit="1"/>
              </p:cNvSpPr>
              <p:nvPr/>
            </p:nvSpPr>
            <p:spPr bwMode="auto">
              <a:xfrm>
                <a:off x="4694" y="3249"/>
                <a:ext cx="515" cy="594"/>
              </a:xfrm>
              <a:prstGeom prst="rect">
                <a:avLst/>
              </a:prstGeom>
              <a:noFill/>
              <a:ln w="9525">
                <a:noFill/>
                <a:miter lim="800000"/>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7" name="Freeform 7"/>
              <p:cNvSpPr>
                <a:spLocks/>
              </p:cNvSpPr>
              <p:nvPr/>
            </p:nvSpPr>
            <p:spPr bwMode="auto">
              <a:xfrm>
                <a:off x="4694" y="3309"/>
                <a:ext cx="515" cy="415"/>
              </a:xfrm>
              <a:custGeom>
                <a:avLst/>
                <a:gdLst/>
                <a:ahLst/>
                <a:cxnLst>
                  <a:cxn ang="0">
                    <a:pos x="0" y="0"/>
                  </a:cxn>
                  <a:cxn ang="0">
                    <a:pos x="184" y="832"/>
                  </a:cxn>
                  <a:cxn ang="0">
                    <a:pos x="909" y="691"/>
                  </a:cxn>
                  <a:cxn ang="0">
                    <a:pos x="1030" y="8"/>
                  </a:cxn>
                  <a:cxn ang="0">
                    <a:pos x="0" y="0"/>
                  </a:cxn>
                </a:cxnLst>
                <a:rect l="0" t="0" r="r" b="b"/>
                <a:pathLst>
                  <a:path w="1030" h="832">
                    <a:moveTo>
                      <a:pt x="0" y="0"/>
                    </a:moveTo>
                    <a:lnTo>
                      <a:pt x="184" y="832"/>
                    </a:lnTo>
                    <a:lnTo>
                      <a:pt x="909" y="691"/>
                    </a:lnTo>
                    <a:lnTo>
                      <a:pt x="1030" y="8"/>
                    </a:lnTo>
                    <a:lnTo>
                      <a:pt x="0" y="0"/>
                    </a:lnTo>
                    <a:close/>
                  </a:path>
                </a:pathLst>
              </a:custGeom>
              <a:solidFill>
                <a:srgbClr val="C6E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8" name="Freeform 8"/>
              <p:cNvSpPr>
                <a:spLocks/>
              </p:cNvSpPr>
              <p:nvPr/>
            </p:nvSpPr>
            <p:spPr bwMode="auto">
              <a:xfrm>
                <a:off x="4755" y="3249"/>
                <a:ext cx="396" cy="592"/>
              </a:xfrm>
              <a:custGeom>
                <a:avLst/>
                <a:gdLst/>
                <a:ahLst/>
                <a:cxnLst>
                  <a:cxn ang="0">
                    <a:pos x="512" y="584"/>
                  </a:cxn>
                  <a:cxn ang="0">
                    <a:pos x="558" y="556"/>
                  </a:cxn>
                  <a:cxn ang="0">
                    <a:pos x="620" y="523"/>
                  </a:cxn>
                  <a:cxn ang="0">
                    <a:pos x="684" y="478"/>
                  </a:cxn>
                  <a:cxn ang="0">
                    <a:pos x="737" y="412"/>
                  </a:cxn>
                  <a:cxn ang="0">
                    <a:pos x="763" y="319"/>
                  </a:cxn>
                  <a:cxn ang="0">
                    <a:pos x="758" y="234"/>
                  </a:cxn>
                  <a:cxn ang="0">
                    <a:pos x="762" y="210"/>
                  </a:cxn>
                  <a:cxn ang="0">
                    <a:pos x="791" y="157"/>
                  </a:cxn>
                  <a:cxn ang="0">
                    <a:pos x="777" y="83"/>
                  </a:cxn>
                  <a:cxn ang="0">
                    <a:pos x="740" y="50"/>
                  </a:cxn>
                  <a:cxn ang="0">
                    <a:pos x="701" y="38"/>
                  </a:cxn>
                  <a:cxn ang="0">
                    <a:pos x="664" y="41"/>
                  </a:cxn>
                  <a:cxn ang="0">
                    <a:pos x="634" y="55"/>
                  </a:cxn>
                  <a:cxn ang="0">
                    <a:pos x="588" y="40"/>
                  </a:cxn>
                  <a:cxn ang="0">
                    <a:pos x="529" y="20"/>
                  </a:cxn>
                  <a:cxn ang="0">
                    <a:pos x="464" y="6"/>
                  </a:cxn>
                  <a:cxn ang="0">
                    <a:pos x="394" y="0"/>
                  </a:cxn>
                  <a:cxn ang="0">
                    <a:pos x="250" y="14"/>
                  </a:cxn>
                  <a:cxn ang="0">
                    <a:pos x="121" y="69"/>
                  </a:cxn>
                  <a:cxn ang="0">
                    <a:pos x="38" y="149"/>
                  </a:cxn>
                  <a:cxn ang="0">
                    <a:pos x="1" y="234"/>
                  </a:cxn>
                  <a:cxn ang="0">
                    <a:pos x="6" y="295"/>
                  </a:cxn>
                  <a:cxn ang="0">
                    <a:pos x="29" y="341"/>
                  </a:cxn>
                  <a:cxn ang="0">
                    <a:pos x="72" y="374"/>
                  </a:cxn>
                  <a:cxn ang="0">
                    <a:pos x="133" y="390"/>
                  </a:cxn>
                  <a:cxn ang="0">
                    <a:pos x="211" y="382"/>
                  </a:cxn>
                  <a:cxn ang="0">
                    <a:pos x="273" y="329"/>
                  </a:cxn>
                  <a:cxn ang="0">
                    <a:pos x="315" y="277"/>
                  </a:cxn>
                  <a:cxn ang="0">
                    <a:pos x="361" y="259"/>
                  </a:cxn>
                  <a:cxn ang="0">
                    <a:pos x="396" y="260"/>
                  </a:cxn>
                  <a:cxn ang="0">
                    <a:pos x="417" y="268"/>
                  </a:cxn>
                  <a:cxn ang="0">
                    <a:pos x="426" y="283"/>
                  </a:cxn>
                  <a:cxn ang="0">
                    <a:pos x="422" y="320"/>
                  </a:cxn>
                  <a:cxn ang="0">
                    <a:pos x="373" y="358"/>
                  </a:cxn>
                  <a:cxn ang="0">
                    <a:pos x="278" y="416"/>
                  </a:cxn>
                  <a:cxn ang="0">
                    <a:pos x="214" y="518"/>
                  </a:cxn>
                  <a:cxn ang="0">
                    <a:pos x="216" y="596"/>
                  </a:cxn>
                  <a:cxn ang="0">
                    <a:pos x="238" y="644"/>
                  </a:cxn>
                  <a:cxn ang="0">
                    <a:pos x="259" y="663"/>
                  </a:cxn>
                  <a:cxn ang="0">
                    <a:pos x="278" y="675"/>
                  </a:cxn>
                  <a:cxn ang="0">
                    <a:pos x="228" y="722"/>
                  </a:cxn>
                  <a:cxn ang="0">
                    <a:pos x="189" y="809"/>
                  </a:cxn>
                  <a:cxn ang="0">
                    <a:pos x="198" y="896"/>
                  </a:cxn>
                  <a:cxn ang="0">
                    <a:pos x="272" y="1183"/>
                  </a:cxn>
                  <a:cxn ang="0">
                    <a:pos x="296" y="1176"/>
                  </a:cxn>
                  <a:cxn ang="0">
                    <a:pos x="308" y="1147"/>
                  </a:cxn>
                  <a:cxn ang="0">
                    <a:pos x="176" y="1086"/>
                  </a:cxn>
                  <a:cxn ang="0">
                    <a:pos x="289" y="995"/>
                  </a:cxn>
                  <a:cxn ang="0">
                    <a:pos x="348" y="1010"/>
                  </a:cxn>
                  <a:cxn ang="0">
                    <a:pos x="405" y="1005"/>
                  </a:cxn>
                  <a:cxn ang="0">
                    <a:pos x="458" y="982"/>
                  </a:cxn>
                  <a:cxn ang="0">
                    <a:pos x="718" y="1091"/>
                  </a:cxn>
                  <a:cxn ang="0">
                    <a:pos x="733" y="1046"/>
                  </a:cxn>
                  <a:cxn ang="0">
                    <a:pos x="712" y="1029"/>
                  </a:cxn>
                  <a:cxn ang="0">
                    <a:pos x="687" y="1031"/>
                  </a:cxn>
                  <a:cxn ang="0">
                    <a:pos x="534" y="875"/>
                  </a:cxn>
                  <a:cxn ang="0">
                    <a:pos x="535" y="800"/>
                  </a:cxn>
                  <a:cxn ang="0">
                    <a:pos x="509" y="737"/>
                  </a:cxn>
                  <a:cxn ang="0">
                    <a:pos x="474" y="699"/>
                  </a:cxn>
                  <a:cxn ang="0">
                    <a:pos x="447" y="680"/>
                  </a:cxn>
                  <a:cxn ang="0">
                    <a:pos x="450" y="662"/>
                  </a:cxn>
                  <a:cxn ang="0">
                    <a:pos x="480" y="629"/>
                  </a:cxn>
                </a:cxnLst>
                <a:rect l="0" t="0" r="r" b="b"/>
                <a:pathLst>
                  <a:path w="793" h="1183">
                    <a:moveTo>
                      <a:pt x="493" y="606"/>
                    </a:moveTo>
                    <a:lnTo>
                      <a:pt x="497" y="599"/>
                    </a:lnTo>
                    <a:lnTo>
                      <a:pt x="504" y="591"/>
                    </a:lnTo>
                    <a:lnTo>
                      <a:pt x="512" y="584"/>
                    </a:lnTo>
                    <a:lnTo>
                      <a:pt x="522" y="577"/>
                    </a:lnTo>
                    <a:lnTo>
                      <a:pt x="534" y="570"/>
                    </a:lnTo>
                    <a:lnTo>
                      <a:pt x="545" y="563"/>
                    </a:lnTo>
                    <a:lnTo>
                      <a:pt x="558" y="556"/>
                    </a:lnTo>
                    <a:lnTo>
                      <a:pt x="572" y="549"/>
                    </a:lnTo>
                    <a:lnTo>
                      <a:pt x="588" y="541"/>
                    </a:lnTo>
                    <a:lnTo>
                      <a:pt x="604" y="532"/>
                    </a:lnTo>
                    <a:lnTo>
                      <a:pt x="620" y="523"/>
                    </a:lnTo>
                    <a:lnTo>
                      <a:pt x="636" y="513"/>
                    </a:lnTo>
                    <a:lnTo>
                      <a:pt x="653" y="502"/>
                    </a:lnTo>
                    <a:lnTo>
                      <a:pt x="669" y="490"/>
                    </a:lnTo>
                    <a:lnTo>
                      <a:pt x="684" y="478"/>
                    </a:lnTo>
                    <a:lnTo>
                      <a:pt x="699" y="463"/>
                    </a:lnTo>
                    <a:lnTo>
                      <a:pt x="712" y="448"/>
                    </a:lnTo>
                    <a:lnTo>
                      <a:pt x="725" y="431"/>
                    </a:lnTo>
                    <a:lnTo>
                      <a:pt x="737" y="412"/>
                    </a:lnTo>
                    <a:lnTo>
                      <a:pt x="746" y="391"/>
                    </a:lnTo>
                    <a:lnTo>
                      <a:pt x="754" y="370"/>
                    </a:lnTo>
                    <a:lnTo>
                      <a:pt x="760" y="345"/>
                    </a:lnTo>
                    <a:lnTo>
                      <a:pt x="763" y="319"/>
                    </a:lnTo>
                    <a:lnTo>
                      <a:pt x="764" y="290"/>
                    </a:lnTo>
                    <a:lnTo>
                      <a:pt x="763" y="272"/>
                    </a:lnTo>
                    <a:lnTo>
                      <a:pt x="762" y="252"/>
                    </a:lnTo>
                    <a:lnTo>
                      <a:pt x="758" y="234"/>
                    </a:lnTo>
                    <a:lnTo>
                      <a:pt x="754" y="216"/>
                    </a:lnTo>
                    <a:lnTo>
                      <a:pt x="756" y="214"/>
                    </a:lnTo>
                    <a:lnTo>
                      <a:pt x="760" y="212"/>
                    </a:lnTo>
                    <a:lnTo>
                      <a:pt x="762" y="210"/>
                    </a:lnTo>
                    <a:lnTo>
                      <a:pt x="764" y="207"/>
                    </a:lnTo>
                    <a:lnTo>
                      <a:pt x="777" y="192"/>
                    </a:lnTo>
                    <a:lnTo>
                      <a:pt x="786" y="175"/>
                    </a:lnTo>
                    <a:lnTo>
                      <a:pt x="791" y="157"/>
                    </a:lnTo>
                    <a:lnTo>
                      <a:pt x="793" y="137"/>
                    </a:lnTo>
                    <a:lnTo>
                      <a:pt x="791" y="119"/>
                    </a:lnTo>
                    <a:lnTo>
                      <a:pt x="786" y="100"/>
                    </a:lnTo>
                    <a:lnTo>
                      <a:pt x="777" y="83"/>
                    </a:lnTo>
                    <a:lnTo>
                      <a:pt x="764" y="68"/>
                    </a:lnTo>
                    <a:lnTo>
                      <a:pt x="756" y="61"/>
                    </a:lnTo>
                    <a:lnTo>
                      <a:pt x="748" y="55"/>
                    </a:lnTo>
                    <a:lnTo>
                      <a:pt x="740" y="50"/>
                    </a:lnTo>
                    <a:lnTo>
                      <a:pt x="731" y="46"/>
                    </a:lnTo>
                    <a:lnTo>
                      <a:pt x="722" y="43"/>
                    </a:lnTo>
                    <a:lnTo>
                      <a:pt x="711" y="40"/>
                    </a:lnTo>
                    <a:lnTo>
                      <a:pt x="701" y="38"/>
                    </a:lnTo>
                    <a:lnTo>
                      <a:pt x="690" y="38"/>
                    </a:lnTo>
                    <a:lnTo>
                      <a:pt x="681" y="38"/>
                    </a:lnTo>
                    <a:lnTo>
                      <a:pt x="673" y="39"/>
                    </a:lnTo>
                    <a:lnTo>
                      <a:pt x="664" y="41"/>
                    </a:lnTo>
                    <a:lnTo>
                      <a:pt x="656" y="44"/>
                    </a:lnTo>
                    <a:lnTo>
                      <a:pt x="648" y="47"/>
                    </a:lnTo>
                    <a:lnTo>
                      <a:pt x="641" y="51"/>
                    </a:lnTo>
                    <a:lnTo>
                      <a:pt x="634" y="55"/>
                    </a:lnTo>
                    <a:lnTo>
                      <a:pt x="627" y="60"/>
                    </a:lnTo>
                    <a:lnTo>
                      <a:pt x="615" y="53"/>
                    </a:lnTo>
                    <a:lnTo>
                      <a:pt x="601" y="46"/>
                    </a:lnTo>
                    <a:lnTo>
                      <a:pt x="588" y="40"/>
                    </a:lnTo>
                    <a:lnTo>
                      <a:pt x="573" y="35"/>
                    </a:lnTo>
                    <a:lnTo>
                      <a:pt x="559" y="29"/>
                    </a:lnTo>
                    <a:lnTo>
                      <a:pt x="544" y="24"/>
                    </a:lnTo>
                    <a:lnTo>
                      <a:pt x="529" y="20"/>
                    </a:lnTo>
                    <a:lnTo>
                      <a:pt x="513" y="15"/>
                    </a:lnTo>
                    <a:lnTo>
                      <a:pt x="497" y="12"/>
                    </a:lnTo>
                    <a:lnTo>
                      <a:pt x="481" y="8"/>
                    </a:lnTo>
                    <a:lnTo>
                      <a:pt x="464" y="6"/>
                    </a:lnTo>
                    <a:lnTo>
                      <a:pt x="447" y="3"/>
                    </a:lnTo>
                    <a:lnTo>
                      <a:pt x="429" y="2"/>
                    </a:lnTo>
                    <a:lnTo>
                      <a:pt x="412" y="1"/>
                    </a:lnTo>
                    <a:lnTo>
                      <a:pt x="394" y="0"/>
                    </a:lnTo>
                    <a:lnTo>
                      <a:pt x="375" y="0"/>
                    </a:lnTo>
                    <a:lnTo>
                      <a:pt x="330" y="1"/>
                    </a:lnTo>
                    <a:lnTo>
                      <a:pt x="289" y="7"/>
                    </a:lnTo>
                    <a:lnTo>
                      <a:pt x="250" y="14"/>
                    </a:lnTo>
                    <a:lnTo>
                      <a:pt x="213" y="24"/>
                    </a:lnTo>
                    <a:lnTo>
                      <a:pt x="180" y="38"/>
                    </a:lnTo>
                    <a:lnTo>
                      <a:pt x="148" y="52"/>
                    </a:lnTo>
                    <a:lnTo>
                      <a:pt x="121" y="69"/>
                    </a:lnTo>
                    <a:lnTo>
                      <a:pt x="96" y="87"/>
                    </a:lnTo>
                    <a:lnTo>
                      <a:pt x="74" y="106"/>
                    </a:lnTo>
                    <a:lnTo>
                      <a:pt x="54" y="127"/>
                    </a:lnTo>
                    <a:lnTo>
                      <a:pt x="38" y="149"/>
                    </a:lnTo>
                    <a:lnTo>
                      <a:pt x="24" y="169"/>
                    </a:lnTo>
                    <a:lnTo>
                      <a:pt x="14" y="191"/>
                    </a:lnTo>
                    <a:lnTo>
                      <a:pt x="6" y="213"/>
                    </a:lnTo>
                    <a:lnTo>
                      <a:pt x="1" y="234"/>
                    </a:lnTo>
                    <a:lnTo>
                      <a:pt x="0" y="254"/>
                    </a:lnTo>
                    <a:lnTo>
                      <a:pt x="1" y="268"/>
                    </a:lnTo>
                    <a:lnTo>
                      <a:pt x="2" y="282"/>
                    </a:lnTo>
                    <a:lnTo>
                      <a:pt x="6" y="295"/>
                    </a:lnTo>
                    <a:lnTo>
                      <a:pt x="9" y="307"/>
                    </a:lnTo>
                    <a:lnTo>
                      <a:pt x="15" y="319"/>
                    </a:lnTo>
                    <a:lnTo>
                      <a:pt x="21" y="330"/>
                    </a:lnTo>
                    <a:lnTo>
                      <a:pt x="29" y="341"/>
                    </a:lnTo>
                    <a:lnTo>
                      <a:pt x="37" y="350"/>
                    </a:lnTo>
                    <a:lnTo>
                      <a:pt x="47" y="359"/>
                    </a:lnTo>
                    <a:lnTo>
                      <a:pt x="59" y="367"/>
                    </a:lnTo>
                    <a:lnTo>
                      <a:pt x="72" y="374"/>
                    </a:lnTo>
                    <a:lnTo>
                      <a:pt x="86" y="381"/>
                    </a:lnTo>
                    <a:lnTo>
                      <a:pt x="101" y="386"/>
                    </a:lnTo>
                    <a:lnTo>
                      <a:pt x="116" y="389"/>
                    </a:lnTo>
                    <a:lnTo>
                      <a:pt x="133" y="390"/>
                    </a:lnTo>
                    <a:lnTo>
                      <a:pt x="151" y="391"/>
                    </a:lnTo>
                    <a:lnTo>
                      <a:pt x="173" y="390"/>
                    </a:lnTo>
                    <a:lnTo>
                      <a:pt x="193" y="387"/>
                    </a:lnTo>
                    <a:lnTo>
                      <a:pt x="211" y="382"/>
                    </a:lnTo>
                    <a:lnTo>
                      <a:pt x="227" y="373"/>
                    </a:lnTo>
                    <a:lnTo>
                      <a:pt x="243" y="363"/>
                    </a:lnTo>
                    <a:lnTo>
                      <a:pt x="258" y="348"/>
                    </a:lnTo>
                    <a:lnTo>
                      <a:pt x="273" y="329"/>
                    </a:lnTo>
                    <a:lnTo>
                      <a:pt x="288" y="307"/>
                    </a:lnTo>
                    <a:lnTo>
                      <a:pt x="297" y="296"/>
                    </a:lnTo>
                    <a:lnTo>
                      <a:pt x="306" y="285"/>
                    </a:lnTo>
                    <a:lnTo>
                      <a:pt x="315" y="277"/>
                    </a:lnTo>
                    <a:lnTo>
                      <a:pt x="326" y="271"/>
                    </a:lnTo>
                    <a:lnTo>
                      <a:pt x="337" y="265"/>
                    </a:lnTo>
                    <a:lnTo>
                      <a:pt x="349" y="261"/>
                    </a:lnTo>
                    <a:lnTo>
                      <a:pt x="361" y="259"/>
                    </a:lnTo>
                    <a:lnTo>
                      <a:pt x="374" y="258"/>
                    </a:lnTo>
                    <a:lnTo>
                      <a:pt x="382" y="258"/>
                    </a:lnTo>
                    <a:lnTo>
                      <a:pt x="389" y="259"/>
                    </a:lnTo>
                    <a:lnTo>
                      <a:pt x="396" y="260"/>
                    </a:lnTo>
                    <a:lnTo>
                      <a:pt x="403" y="261"/>
                    </a:lnTo>
                    <a:lnTo>
                      <a:pt x="407" y="262"/>
                    </a:lnTo>
                    <a:lnTo>
                      <a:pt x="412" y="265"/>
                    </a:lnTo>
                    <a:lnTo>
                      <a:pt x="417" y="268"/>
                    </a:lnTo>
                    <a:lnTo>
                      <a:pt x="420" y="271"/>
                    </a:lnTo>
                    <a:lnTo>
                      <a:pt x="422" y="273"/>
                    </a:lnTo>
                    <a:lnTo>
                      <a:pt x="425" y="276"/>
                    </a:lnTo>
                    <a:lnTo>
                      <a:pt x="426" y="283"/>
                    </a:lnTo>
                    <a:lnTo>
                      <a:pt x="427" y="294"/>
                    </a:lnTo>
                    <a:lnTo>
                      <a:pt x="427" y="303"/>
                    </a:lnTo>
                    <a:lnTo>
                      <a:pt x="426" y="312"/>
                    </a:lnTo>
                    <a:lnTo>
                      <a:pt x="422" y="320"/>
                    </a:lnTo>
                    <a:lnTo>
                      <a:pt x="417" y="327"/>
                    </a:lnTo>
                    <a:lnTo>
                      <a:pt x="407" y="336"/>
                    </a:lnTo>
                    <a:lnTo>
                      <a:pt x="392" y="347"/>
                    </a:lnTo>
                    <a:lnTo>
                      <a:pt x="373" y="358"/>
                    </a:lnTo>
                    <a:lnTo>
                      <a:pt x="346" y="372"/>
                    </a:lnTo>
                    <a:lnTo>
                      <a:pt x="325" y="384"/>
                    </a:lnTo>
                    <a:lnTo>
                      <a:pt x="300" y="398"/>
                    </a:lnTo>
                    <a:lnTo>
                      <a:pt x="278" y="416"/>
                    </a:lnTo>
                    <a:lnTo>
                      <a:pt x="257" y="436"/>
                    </a:lnTo>
                    <a:lnTo>
                      <a:pt x="238" y="459"/>
                    </a:lnTo>
                    <a:lnTo>
                      <a:pt x="223" y="487"/>
                    </a:lnTo>
                    <a:lnTo>
                      <a:pt x="214" y="518"/>
                    </a:lnTo>
                    <a:lnTo>
                      <a:pt x="211" y="554"/>
                    </a:lnTo>
                    <a:lnTo>
                      <a:pt x="212" y="569"/>
                    </a:lnTo>
                    <a:lnTo>
                      <a:pt x="213" y="584"/>
                    </a:lnTo>
                    <a:lnTo>
                      <a:pt x="216" y="596"/>
                    </a:lnTo>
                    <a:lnTo>
                      <a:pt x="220" y="610"/>
                    </a:lnTo>
                    <a:lnTo>
                      <a:pt x="224" y="622"/>
                    </a:lnTo>
                    <a:lnTo>
                      <a:pt x="231" y="633"/>
                    </a:lnTo>
                    <a:lnTo>
                      <a:pt x="238" y="644"/>
                    </a:lnTo>
                    <a:lnTo>
                      <a:pt x="246" y="653"/>
                    </a:lnTo>
                    <a:lnTo>
                      <a:pt x="250" y="656"/>
                    </a:lnTo>
                    <a:lnTo>
                      <a:pt x="254" y="660"/>
                    </a:lnTo>
                    <a:lnTo>
                      <a:pt x="259" y="663"/>
                    </a:lnTo>
                    <a:lnTo>
                      <a:pt x="264" y="667"/>
                    </a:lnTo>
                    <a:lnTo>
                      <a:pt x="268" y="670"/>
                    </a:lnTo>
                    <a:lnTo>
                      <a:pt x="274" y="672"/>
                    </a:lnTo>
                    <a:lnTo>
                      <a:pt x="278" y="675"/>
                    </a:lnTo>
                    <a:lnTo>
                      <a:pt x="284" y="677"/>
                    </a:lnTo>
                    <a:lnTo>
                      <a:pt x="264" y="690"/>
                    </a:lnTo>
                    <a:lnTo>
                      <a:pt x="245" y="705"/>
                    </a:lnTo>
                    <a:lnTo>
                      <a:pt x="228" y="722"/>
                    </a:lnTo>
                    <a:lnTo>
                      <a:pt x="214" y="740"/>
                    </a:lnTo>
                    <a:lnTo>
                      <a:pt x="203" y="762"/>
                    </a:lnTo>
                    <a:lnTo>
                      <a:pt x="193" y="785"/>
                    </a:lnTo>
                    <a:lnTo>
                      <a:pt x="189" y="809"/>
                    </a:lnTo>
                    <a:lnTo>
                      <a:pt x="186" y="835"/>
                    </a:lnTo>
                    <a:lnTo>
                      <a:pt x="188" y="855"/>
                    </a:lnTo>
                    <a:lnTo>
                      <a:pt x="191" y="876"/>
                    </a:lnTo>
                    <a:lnTo>
                      <a:pt x="198" y="896"/>
                    </a:lnTo>
                    <a:lnTo>
                      <a:pt x="206" y="915"/>
                    </a:lnTo>
                    <a:lnTo>
                      <a:pt x="69" y="1125"/>
                    </a:lnTo>
                    <a:lnTo>
                      <a:pt x="265" y="1182"/>
                    </a:lnTo>
                    <a:lnTo>
                      <a:pt x="272" y="1183"/>
                    </a:lnTo>
                    <a:lnTo>
                      <a:pt x="278" y="1183"/>
                    </a:lnTo>
                    <a:lnTo>
                      <a:pt x="284" y="1182"/>
                    </a:lnTo>
                    <a:lnTo>
                      <a:pt x="291" y="1180"/>
                    </a:lnTo>
                    <a:lnTo>
                      <a:pt x="296" y="1176"/>
                    </a:lnTo>
                    <a:lnTo>
                      <a:pt x="300" y="1172"/>
                    </a:lnTo>
                    <a:lnTo>
                      <a:pt x="305" y="1166"/>
                    </a:lnTo>
                    <a:lnTo>
                      <a:pt x="307" y="1160"/>
                    </a:lnTo>
                    <a:lnTo>
                      <a:pt x="308" y="1147"/>
                    </a:lnTo>
                    <a:lnTo>
                      <a:pt x="305" y="1134"/>
                    </a:lnTo>
                    <a:lnTo>
                      <a:pt x="296" y="1125"/>
                    </a:lnTo>
                    <a:lnTo>
                      <a:pt x="284" y="1118"/>
                    </a:lnTo>
                    <a:lnTo>
                      <a:pt x="176" y="1086"/>
                    </a:lnTo>
                    <a:lnTo>
                      <a:pt x="251" y="970"/>
                    </a:lnTo>
                    <a:lnTo>
                      <a:pt x="262" y="980"/>
                    </a:lnTo>
                    <a:lnTo>
                      <a:pt x="275" y="988"/>
                    </a:lnTo>
                    <a:lnTo>
                      <a:pt x="289" y="995"/>
                    </a:lnTo>
                    <a:lnTo>
                      <a:pt x="303" y="1000"/>
                    </a:lnTo>
                    <a:lnTo>
                      <a:pt x="318" y="1005"/>
                    </a:lnTo>
                    <a:lnTo>
                      <a:pt x="331" y="1008"/>
                    </a:lnTo>
                    <a:lnTo>
                      <a:pt x="348" y="1010"/>
                    </a:lnTo>
                    <a:lnTo>
                      <a:pt x="363" y="1011"/>
                    </a:lnTo>
                    <a:lnTo>
                      <a:pt x="377" y="1010"/>
                    </a:lnTo>
                    <a:lnTo>
                      <a:pt x="391" y="1008"/>
                    </a:lnTo>
                    <a:lnTo>
                      <a:pt x="405" y="1005"/>
                    </a:lnTo>
                    <a:lnTo>
                      <a:pt x="419" y="1000"/>
                    </a:lnTo>
                    <a:lnTo>
                      <a:pt x="433" y="996"/>
                    </a:lnTo>
                    <a:lnTo>
                      <a:pt x="445" y="989"/>
                    </a:lnTo>
                    <a:lnTo>
                      <a:pt x="458" y="982"/>
                    </a:lnTo>
                    <a:lnTo>
                      <a:pt x="470" y="974"/>
                    </a:lnTo>
                    <a:lnTo>
                      <a:pt x="542" y="1183"/>
                    </a:lnTo>
                    <a:lnTo>
                      <a:pt x="718" y="1091"/>
                    </a:lnTo>
                    <a:lnTo>
                      <a:pt x="718" y="1091"/>
                    </a:lnTo>
                    <a:lnTo>
                      <a:pt x="728" y="1083"/>
                    </a:lnTo>
                    <a:lnTo>
                      <a:pt x="734" y="1072"/>
                    </a:lnTo>
                    <a:lnTo>
                      <a:pt x="737" y="1059"/>
                    </a:lnTo>
                    <a:lnTo>
                      <a:pt x="733" y="1046"/>
                    </a:lnTo>
                    <a:lnTo>
                      <a:pt x="730" y="1041"/>
                    </a:lnTo>
                    <a:lnTo>
                      <a:pt x="724" y="1036"/>
                    </a:lnTo>
                    <a:lnTo>
                      <a:pt x="719" y="1031"/>
                    </a:lnTo>
                    <a:lnTo>
                      <a:pt x="712" y="1029"/>
                    </a:lnTo>
                    <a:lnTo>
                      <a:pt x="707" y="1028"/>
                    </a:lnTo>
                    <a:lnTo>
                      <a:pt x="700" y="1028"/>
                    </a:lnTo>
                    <a:lnTo>
                      <a:pt x="693" y="1029"/>
                    </a:lnTo>
                    <a:lnTo>
                      <a:pt x="687" y="1031"/>
                    </a:lnTo>
                    <a:lnTo>
                      <a:pt x="580" y="1087"/>
                    </a:lnTo>
                    <a:lnTo>
                      <a:pt x="520" y="913"/>
                    </a:lnTo>
                    <a:lnTo>
                      <a:pt x="528" y="894"/>
                    </a:lnTo>
                    <a:lnTo>
                      <a:pt x="534" y="875"/>
                    </a:lnTo>
                    <a:lnTo>
                      <a:pt x="537" y="855"/>
                    </a:lnTo>
                    <a:lnTo>
                      <a:pt x="539" y="835"/>
                    </a:lnTo>
                    <a:lnTo>
                      <a:pt x="537" y="817"/>
                    </a:lnTo>
                    <a:lnTo>
                      <a:pt x="535" y="800"/>
                    </a:lnTo>
                    <a:lnTo>
                      <a:pt x="531" y="783"/>
                    </a:lnTo>
                    <a:lnTo>
                      <a:pt x="525" y="767"/>
                    </a:lnTo>
                    <a:lnTo>
                      <a:pt x="518" y="752"/>
                    </a:lnTo>
                    <a:lnTo>
                      <a:pt x="509" y="737"/>
                    </a:lnTo>
                    <a:lnTo>
                      <a:pt x="498" y="723"/>
                    </a:lnTo>
                    <a:lnTo>
                      <a:pt x="487" y="710"/>
                    </a:lnTo>
                    <a:lnTo>
                      <a:pt x="481" y="705"/>
                    </a:lnTo>
                    <a:lnTo>
                      <a:pt x="474" y="699"/>
                    </a:lnTo>
                    <a:lnTo>
                      <a:pt x="467" y="694"/>
                    </a:lnTo>
                    <a:lnTo>
                      <a:pt x="461" y="688"/>
                    </a:lnTo>
                    <a:lnTo>
                      <a:pt x="453" y="684"/>
                    </a:lnTo>
                    <a:lnTo>
                      <a:pt x="447" y="680"/>
                    </a:lnTo>
                    <a:lnTo>
                      <a:pt x="440" y="676"/>
                    </a:lnTo>
                    <a:lnTo>
                      <a:pt x="432" y="672"/>
                    </a:lnTo>
                    <a:lnTo>
                      <a:pt x="441" y="668"/>
                    </a:lnTo>
                    <a:lnTo>
                      <a:pt x="450" y="662"/>
                    </a:lnTo>
                    <a:lnTo>
                      <a:pt x="458" y="655"/>
                    </a:lnTo>
                    <a:lnTo>
                      <a:pt x="466" y="647"/>
                    </a:lnTo>
                    <a:lnTo>
                      <a:pt x="473" y="639"/>
                    </a:lnTo>
                    <a:lnTo>
                      <a:pt x="480" y="629"/>
                    </a:lnTo>
                    <a:lnTo>
                      <a:pt x="487" y="618"/>
                    </a:lnTo>
                    <a:lnTo>
                      <a:pt x="493" y="606"/>
                    </a:lnTo>
                    <a:close/>
                  </a:path>
                </a:pathLst>
              </a:custGeom>
              <a:solidFill>
                <a:srgbClr val="19B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9" name="Freeform 9"/>
              <p:cNvSpPr>
                <a:spLocks/>
              </p:cNvSpPr>
              <p:nvPr/>
            </p:nvSpPr>
            <p:spPr bwMode="auto">
              <a:xfrm>
                <a:off x="5071" y="3289"/>
                <a:ext cx="59" cy="56"/>
              </a:xfrm>
              <a:custGeom>
                <a:avLst/>
                <a:gdLst/>
                <a:ahLst/>
                <a:cxnLst>
                  <a:cxn ang="0">
                    <a:pos x="58" y="0"/>
                  </a:cxn>
                  <a:cxn ang="0">
                    <a:pos x="65" y="0"/>
                  </a:cxn>
                  <a:cxn ang="0">
                    <a:pos x="71" y="1"/>
                  </a:cxn>
                  <a:cxn ang="0">
                    <a:pos x="77" y="2"/>
                  </a:cxn>
                  <a:cxn ang="0">
                    <a:pos x="83" y="4"/>
                  </a:cxn>
                  <a:cxn ang="0">
                    <a:pos x="88" y="6"/>
                  </a:cxn>
                  <a:cxn ang="0">
                    <a:pos x="93" y="9"/>
                  </a:cxn>
                  <a:cxn ang="0">
                    <a:pos x="98" y="12"/>
                  </a:cxn>
                  <a:cxn ang="0">
                    <a:pos x="102" y="17"/>
                  </a:cxn>
                  <a:cxn ang="0">
                    <a:pos x="109" y="25"/>
                  </a:cxn>
                  <a:cxn ang="0">
                    <a:pos x="114" y="35"/>
                  </a:cxn>
                  <a:cxn ang="0">
                    <a:pos x="117" y="46"/>
                  </a:cxn>
                  <a:cxn ang="0">
                    <a:pos x="118" y="56"/>
                  </a:cxn>
                  <a:cxn ang="0">
                    <a:pos x="117" y="68"/>
                  </a:cxn>
                  <a:cxn ang="0">
                    <a:pos x="114" y="79"/>
                  </a:cxn>
                  <a:cxn ang="0">
                    <a:pos x="108" y="88"/>
                  </a:cxn>
                  <a:cxn ang="0">
                    <a:pos x="101" y="96"/>
                  </a:cxn>
                  <a:cxn ang="0">
                    <a:pos x="92" y="104"/>
                  </a:cxn>
                  <a:cxn ang="0">
                    <a:pos x="82" y="109"/>
                  </a:cxn>
                  <a:cxn ang="0">
                    <a:pos x="71" y="112"/>
                  </a:cxn>
                  <a:cxn ang="0">
                    <a:pos x="58" y="114"/>
                  </a:cxn>
                  <a:cxn ang="0">
                    <a:pos x="53" y="114"/>
                  </a:cxn>
                  <a:cxn ang="0">
                    <a:pos x="47" y="112"/>
                  </a:cxn>
                  <a:cxn ang="0">
                    <a:pos x="41" y="111"/>
                  </a:cxn>
                  <a:cxn ang="0">
                    <a:pos x="35" y="109"/>
                  </a:cxn>
                  <a:cxn ang="0">
                    <a:pos x="30" y="107"/>
                  </a:cxn>
                  <a:cxn ang="0">
                    <a:pos x="25" y="103"/>
                  </a:cxn>
                  <a:cxn ang="0">
                    <a:pos x="21" y="100"/>
                  </a:cxn>
                  <a:cxn ang="0">
                    <a:pos x="16" y="96"/>
                  </a:cxn>
                  <a:cxn ang="0">
                    <a:pos x="9" y="87"/>
                  </a:cxn>
                  <a:cxn ang="0">
                    <a:pos x="4" y="78"/>
                  </a:cxn>
                  <a:cxn ang="0">
                    <a:pos x="1" y="68"/>
                  </a:cxn>
                  <a:cxn ang="0">
                    <a:pos x="0" y="56"/>
                  </a:cxn>
                  <a:cxn ang="0">
                    <a:pos x="1" y="46"/>
                  </a:cxn>
                  <a:cxn ang="0">
                    <a:pos x="4" y="35"/>
                  </a:cxn>
                  <a:cxn ang="0">
                    <a:pos x="9" y="25"/>
                  </a:cxn>
                  <a:cxn ang="0">
                    <a:pos x="16" y="17"/>
                  </a:cxn>
                  <a:cxn ang="0">
                    <a:pos x="21" y="12"/>
                  </a:cxn>
                  <a:cxn ang="0">
                    <a:pos x="25" y="9"/>
                  </a:cxn>
                  <a:cxn ang="0">
                    <a:pos x="30" y="6"/>
                  </a:cxn>
                  <a:cxn ang="0">
                    <a:pos x="35" y="4"/>
                  </a:cxn>
                  <a:cxn ang="0">
                    <a:pos x="41" y="2"/>
                  </a:cxn>
                  <a:cxn ang="0">
                    <a:pos x="47" y="1"/>
                  </a:cxn>
                  <a:cxn ang="0">
                    <a:pos x="53" y="0"/>
                  </a:cxn>
                  <a:cxn ang="0">
                    <a:pos x="58" y="0"/>
                  </a:cxn>
                </a:cxnLst>
                <a:rect l="0" t="0" r="r" b="b"/>
                <a:pathLst>
                  <a:path w="118" h="114">
                    <a:moveTo>
                      <a:pt x="58" y="0"/>
                    </a:moveTo>
                    <a:lnTo>
                      <a:pt x="65" y="0"/>
                    </a:lnTo>
                    <a:lnTo>
                      <a:pt x="71" y="1"/>
                    </a:lnTo>
                    <a:lnTo>
                      <a:pt x="77" y="2"/>
                    </a:lnTo>
                    <a:lnTo>
                      <a:pt x="83" y="4"/>
                    </a:lnTo>
                    <a:lnTo>
                      <a:pt x="88" y="6"/>
                    </a:lnTo>
                    <a:lnTo>
                      <a:pt x="93" y="9"/>
                    </a:lnTo>
                    <a:lnTo>
                      <a:pt x="98" y="12"/>
                    </a:lnTo>
                    <a:lnTo>
                      <a:pt x="102" y="17"/>
                    </a:lnTo>
                    <a:lnTo>
                      <a:pt x="109" y="25"/>
                    </a:lnTo>
                    <a:lnTo>
                      <a:pt x="114" y="35"/>
                    </a:lnTo>
                    <a:lnTo>
                      <a:pt x="117" y="46"/>
                    </a:lnTo>
                    <a:lnTo>
                      <a:pt x="118" y="56"/>
                    </a:lnTo>
                    <a:lnTo>
                      <a:pt x="117" y="68"/>
                    </a:lnTo>
                    <a:lnTo>
                      <a:pt x="114" y="79"/>
                    </a:lnTo>
                    <a:lnTo>
                      <a:pt x="108" y="88"/>
                    </a:lnTo>
                    <a:lnTo>
                      <a:pt x="101" y="96"/>
                    </a:lnTo>
                    <a:lnTo>
                      <a:pt x="92" y="104"/>
                    </a:lnTo>
                    <a:lnTo>
                      <a:pt x="82" y="109"/>
                    </a:lnTo>
                    <a:lnTo>
                      <a:pt x="71" y="112"/>
                    </a:lnTo>
                    <a:lnTo>
                      <a:pt x="58" y="114"/>
                    </a:lnTo>
                    <a:lnTo>
                      <a:pt x="53" y="114"/>
                    </a:lnTo>
                    <a:lnTo>
                      <a:pt x="47" y="112"/>
                    </a:lnTo>
                    <a:lnTo>
                      <a:pt x="41" y="111"/>
                    </a:lnTo>
                    <a:lnTo>
                      <a:pt x="35" y="109"/>
                    </a:lnTo>
                    <a:lnTo>
                      <a:pt x="30" y="107"/>
                    </a:lnTo>
                    <a:lnTo>
                      <a:pt x="25" y="103"/>
                    </a:lnTo>
                    <a:lnTo>
                      <a:pt x="21" y="100"/>
                    </a:lnTo>
                    <a:lnTo>
                      <a:pt x="16" y="96"/>
                    </a:lnTo>
                    <a:lnTo>
                      <a:pt x="9" y="87"/>
                    </a:lnTo>
                    <a:lnTo>
                      <a:pt x="4" y="78"/>
                    </a:lnTo>
                    <a:lnTo>
                      <a:pt x="1" y="68"/>
                    </a:lnTo>
                    <a:lnTo>
                      <a:pt x="0" y="56"/>
                    </a:lnTo>
                    <a:lnTo>
                      <a:pt x="1" y="46"/>
                    </a:lnTo>
                    <a:lnTo>
                      <a:pt x="4" y="35"/>
                    </a:lnTo>
                    <a:lnTo>
                      <a:pt x="9" y="25"/>
                    </a:lnTo>
                    <a:lnTo>
                      <a:pt x="16" y="17"/>
                    </a:lnTo>
                    <a:lnTo>
                      <a:pt x="21" y="12"/>
                    </a:lnTo>
                    <a:lnTo>
                      <a:pt x="25" y="9"/>
                    </a:lnTo>
                    <a:lnTo>
                      <a:pt x="30" y="6"/>
                    </a:lnTo>
                    <a:lnTo>
                      <a:pt x="35" y="4"/>
                    </a:lnTo>
                    <a:lnTo>
                      <a:pt x="41" y="2"/>
                    </a:lnTo>
                    <a:lnTo>
                      <a:pt x="47" y="1"/>
                    </a:lnTo>
                    <a:lnTo>
                      <a:pt x="53" y="0"/>
                    </a:lnTo>
                    <a:lnTo>
                      <a:pt x="58" y="0"/>
                    </a:lnTo>
                    <a:close/>
                  </a:path>
                </a:pathLst>
              </a:custGeom>
              <a:solidFill>
                <a:srgbClr val="FFF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0" name="Freeform 10"/>
              <p:cNvSpPr>
                <a:spLocks/>
              </p:cNvSpPr>
              <p:nvPr/>
            </p:nvSpPr>
            <p:spPr bwMode="auto">
              <a:xfrm>
                <a:off x="4882" y="3612"/>
                <a:ext cx="108" cy="108"/>
              </a:xfrm>
              <a:custGeom>
                <a:avLst/>
                <a:gdLst/>
                <a:ahLst/>
                <a:cxnLst>
                  <a:cxn ang="0">
                    <a:pos x="217" y="109"/>
                  </a:cxn>
                  <a:cxn ang="0">
                    <a:pos x="216" y="122"/>
                  </a:cxn>
                  <a:cxn ang="0">
                    <a:pos x="213" y="136"/>
                  </a:cxn>
                  <a:cxn ang="0">
                    <a:pos x="209" y="149"/>
                  </a:cxn>
                  <a:cxn ang="0">
                    <a:pos x="203" y="162"/>
                  </a:cxn>
                  <a:cxn ang="0">
                    <a:pos x="202" y="164"/>
                  </a:cxn>
                  <a:cxn ang="0">
                    <a:pos x="201" y="165"/>
                  </a:cxn>
                  <a:cxn ang="0">
                    <a:pos x="198" y="167"/>
                  </a:cxn>
                  <a:cxn ang="0">
                    <a:pos x="197" y="170"/>
                  </a:cxn>
                  <a:cxn ang="0">
                    <a:pos x="189" y="180"/>
                  </a:cxn>
                  <a:cxn ang="0">
                    <a:pos x="180" y="189"/>
                  </a:cxn>
                  <a:cxn ang="0">
                    <a:pos x="171" y="197"/>
                  </a:cxn>
                  <a:cxn ang="0">
                    <a:pos x="159" y="204"/>
                  </a:cxn>
                  <a:cxn ang="0">
                    <a:pos x="148" y="210"/>
                  </a:cxn>
                  <a:cxn ang="0">
                    <a:pos x="135" y="213"/>
                  </a:cxn>
                  <a:cxn ang="0">
                    <a:pos x="122" y="216"/>
                  </a:cxn>
                  <a:cxn ang="0">
                    <a:pos x="109" y="217"/>
                  </a:cxn>
                  <a:cxn ang="0">
                    <a:pos x="98" y="217"/>
                  </a:cxn>
                  <a:cxn ang="0">
                    <a:pos x="88" y="215"/>
                  </a:cxn>
                  <a:cxn ang="0">
                    <a:pos x="77" y="212"/>
                  </a:cxn>
                  <a:cxn ang="0">
                    <a:pos x="67" y="209"/>
                  </a:cxn>
                  <a:cxn ang="0">
                    <a:pos x="58" y="204"/>
                  </a:cxn>
                  <a:cxn ang="0">
                    <a:pos x="49" y="198"/>
                  </a:cxn>
                  <a:cxn ang="0">
                    <a:pos x="39" y="191"/>
                  </a:cxn>
                  <a:cxn ang="0">
                    <a:pos x="31" y="185"/>
                  </a:cxn>
                  <a:cxn ang="0">
                    <a:pos x="19" y="168"/>
                  </a:cxn>
                  <a:cxn ang="0">
                    <a:pos x="8" y="150"/>
                  </a:cxn>
                  <a:cxn ang="0">
                    <a:pos x="3" y="129"/>
                  </a:cxn>
                  <a:cxn ang="0">
                    <a:pos x="0" y="109"/>
                  </a:cxn>
                  <a:cxn ang="0">
                    <a:pos x="3" y="88"/>
                  </a:cxn>
                  <a:cxn ang="0">
                    <a:pos x="8" y="67"/>
                  </a:cxn>
                  <a:cxn ang="0">
                    <a:pos x="19" y="49"/>
                  </a:cxn>
                  <a:cxn ang="0">
                    <a:pos x="31" y="31"/>
                  </a:cxn>
                  <a:cxn ang="0">
                    <a:pos x="39" y="25"/>
                  </a:cxn>
                  <a:cxn ang="0">
                    <a:pos x="49" y="18"/>
                  </a:cxn>
                  <a:cxn ang="0">
                    <a:pos x="58" y="13"/>
                  </a:cxn>
                  <a:cxn ang="0">
                    <a:pos x="67" y="8"/>
                  </a:cxn>
                  <a:cxn ang="0">
                    <a:pos x="77" y="5"/>
                  </a:cxn>
                  <a:cxn ang="0">
                    <a:pos x="88" y="3"/>
                  </a:cxn>
                  <a:cxn ang="0">
                    <a:pos x="98" y="0"/>
                  </a:cxn>
                  <a:cxn ang="0">
                    <a:pos x="109" y="0"/>
                  </a:cxn>
                  <a:cxn ang="0">
                    <a:pos x="119" y="0"/>
                  </a:cxn>
                  <a:cxn ang="0">
                    <a:pos x="129" y="3"/>
                  </a:cxn>
                  <a:cxn ang="0">
                    <a:pos x="140" y="5"/>
                  </a:cxn>
                  <a:cxn ang="0">
                    <a:pos x="150" y="8"/>
                  </a:cxn>
                  <a:cxn ang="0">
                    <a:pos x="159" y="13"/>
                  </a:cxn>
                  <a:cxn ang="0">
                    <a:pos x="168" y="18"/>
                  </a:cxn>
                  <a:cxn ang="0">
                    <a:pos x="176" y="25"/>
                  </a:cxn>
                  <a:cxn ang="0">
                    <a:pos x="184" y="31"/>
                  </a:cxn>
                  <a:cxn ang="0">
                    <a:pos x="198" y="49"/>
                  </a:cxn>
                  <a:cxn ang="0">
                    <a:pos x="209" y="67"/>
                  </a:cxn>
                  <a:cxn ang="0">
                    <a:pos x="214" y="88"/>
                  </a:cxn>
                  <a:cxn ang="0">
                    <a:pos x="217" y="109"/>
                  </a:cxn>
                </a:cxnLst>
                <a:rect l="0" t="0" r="r" b="b"/>
                <a:pathLst>
                  <a:path w="217" h="217">
                    <a:moveTo>
                      <a:pt x="217" y="109"/>
                    </a:moveTo>
                    <a:lnTo>
                      <a:pt x="216" y="122"/>
                    </a:lnTo>
                    <a:lnTo>
                      <a:pt x="213" y="136"/>
                    </a:lnTo>
                    <a:lnTo>
                      <a:pt x="209" y="149"/>
                    </a:lnTo>
                    <a:lnTo>
                      <a:pt x="203" y="162"/>
                    </a:lnTo>
                    <a:lnTo>
                      <a:pt x="202" y="164"/>
                    </a:lnTo>
                    <a:lnTo>
                      <a:pt x="201" y="165"/>
                    </a:lnTo>
                    <a:lnTo>
                      <a:pt x="198" y="167"/>
                    </a:lnTo>
                    <a:lnTo>
                      <a:pt x="197" y="170"/>
                    </a:lnTo>
                    <a:lnTo>
                      <a:pt x="189" y="180"/>
                    </a:lnTo>
                    <a:lnTo>
                      <a:pt x="180" y="189"/>
                    </a:lnTo>
                    <a:lnTo>
                      <a:pt x="171" y="197"/>
                    </a:lnTo>
                    <a:lnTo>
                      <a:pt x="159" y="204"/>
                    </a:lnTo>
                    <a:lnTo>
                      <a:pt x="148" y="210"/>
                    </a:lnTo>
                    <a:lnTo>
                      <a:pt x="135" y="213"/>
                    </a:lnTo>
                    <a:lnTo>
                      <a:pt x="122" y="216"/>
                    </a:lnTo>
                    <a:lnTo>
                      <a:pt x="109" y="217"/>
                    </a:lnTo>
                    <a:lnTo>
                      <a:pt x="98" y="217"/>
                    </a:lnTo>
                    <a:lnTo>
                      <a:pt x="88" y="215"/>
                    </a:lnTo>
                    <a:lnTo>
                      <a:pt x="77" y="212"/>
                    </a:lnTo>
                    <a:lnTo>
                      <a:pt x="67" y="209"/>
                    </a:lnTo>
                    <a:lnTo>
                      <a:pt x="58" y="204"/>
                    </a:lnTo>
                    <a:lnTo>
                      <a:pt x="49" y="198"/>
                    </a:lnTo>
                    <a:lnTo>
                      <a:pt x="39" y="191"/>
                    </a:lnTo>
                    <a:lnTo>
                      <a:pt x="31" y="185"/>
                    </a:lnTo>
                    <a:lnTo>
                      <a:pt x="19" y="168"/>
                    </a:lnTo>
                    <a:lnTo>
                      <a:pt x="8" y="150"/>
                    </a:lnTo>
                    <a:lnTo>
                      <a:pt x="3" y="129"/>
                    </a:lnTo>
                    <a:lnTo>
                      <a:pt x="0" y="109"/>
                    </a:lnTo>
                    <a:lnTo>
                      <a:pt x="3" y="88"/>
                    </a:lnTo>
                    <a:lnTo>
                      <a:pt x="8" y="67"/>
                    </a:lnTo>
                    <a:lnTo>
                      <a:pt x="19" y="49"/>
                    </a:lnTo>
                    <a:lnTo>
                      <a:pt x="31" y="31"/>
                    </a:lnTo>
                    <a:lnTo>
                      <a:pt x="39" y="25"/>
                    </a:lnTo>
                    <a:lnTo>
                      <a:pt x="49" y="18"/>
                    </a:lnTo>
                    <a:lnTo>
                      <a:pt x="58" y="13"/>
                    </a:lnTo>
                    <a:lnTo>
                      <a:pt x="67" y="8"/>
                    </a:lnTo>
                    <a:lnTo>
                      <a:pt x="77" y="5"/>
                    </a:lnTo>
                    <a:lnTo>
                      <a:pt x="88" y="3"/>
                    </a:lnTo>
                    <a:lnTo>
                      <a:pt x="98" y="0"/>
                    </a:lnTo>
                    <a:lnTo>
                      <a:pt x="109" y="0"/>
                    </a:lnTo>
                    <a:lnTo>
                      <a:pt x="119" y="0"/>
                    </a:lnTo>
                    <a:lnTo>
                      <a:pt x="129" y="3"/>
                    </a:lnTo>
                    <a:lnTo>
                      <a:pt x="140" y="5"/>
                    </a:lnTo>
                    <a:lnTo>
                      <a:pt x="150" y="8"/>
                    </a:lnTo>
                    <a:lnTo>
                      <a:pt x="159" y="13"/>
                    </a:lnTo>
                    <a:lnTo>
                      <a:pt x="168" y="18"/>
                    </a:lnTo>
                    <a:lnTo>
                      <a:pt x="176" y="25"/>
                    </a:lnTo>
                    <a:lnTo>
                      <a:pt x="184" y="31"/>
                    </a:lnTo>
                    <a:lnTo>
                      <a:pt x="198" y="49"/>
                    </a:lnTo>
                    <a:lnTo>
                      <a:pt x="209" y="67"/>
                    </a:lnTo>
                    <a:lnTo>
                      <a:pt x="214" y="88"/>
                    </a:lnTo>
                    <a:lnTo>
                      <a:pt x="217" y="109"/>
                    </a:lnTo>
                    <a:close/>
                  </a:path>
                </a:pathLst>
              </a:custGeom>
              <a:solidFill>
                <a:srgbClr val="C6E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1" name="Freeform 11"/>
              <p:cNvSpPr>
                <a:spLocks/>
              </p:cNvSpPr>
              <p:nvPr/>
            </p:nvSpPr>
            <p:spPr bwMode="auto">
              <a:xfrm>
                <a:off x="4789" y="3284"/>
                <a:ext cx="314" cy="275"/>
              </a:xfrm>
              <a:custGeom>
                <a:avLst/>
                <a:gdLst/>
                <a:ahLst/>
                <a:cxnLst>
                  <a:cxn ang="0">
                    <a:pos x="344" y="538"/>
                  </a:cxn>
                  <a:cxn ang="0">
                    <a:pos x="296" y="552"/>
                  </a:cxn>
                  <a:cxn ang="0">
                    <a:pos x="253" y="550"/>
                  </a:cxn>
                  <a:cxn ang="0">
                    <a:pos x="231" y="540"/>
                  </a:cxn>
                  <a:cxn ang="0">
                    <a:pos x="212" y="498"/>
                  </a:cxn>
                  <a:cxn ang="0">
                    <a:pos x="223" y="435"/>
                  </a:cxn>
                  <a:cxn ang="0">
                    <a:pos x="285" y="378"/>
                  </a:cxn>
                  <a:cxn ang="0">
                    <a:pos x="383" y="320"/>
                  </a:cxn>
                  <a:cxn ang="0">
                    <a:pos x="426" y="250"/>
                  </a:cxn>
                  <a:cxn ang="0">
                    <a:pos x="410" y="166"/>
                  </a:cxn>
                  <a:cxn ang="0">
                    <a:pos x="372" y="135"/>
                  </a:cxn>
                  <a:cxn ang="0">
                    <a:pos x="321" y="122"/>
                  </a:cxn>
                  <a:cxn ang="0">
                    <a:pos x="255" y="130"/>
                  </a:cxn>
                  <a:cxn ang="0">
                    <a:pos x="181" y="180"/>
                  </a:cxn>
                  <a:cxn ang="0">
                    <a:pos x="131" y="243"/>
                  </a:cxn>
                  <a:cxn ang="0">
                    <a:pos x="94" y="255"/>
                  </a:cxn>
                  <a:cxn ang="0">
                    <a:pos x="53" y="252"/>
                  </a:cxn>
                  <a:cxn ang="0">
                    <a:pos x="22" y="238"/>
                  </a:cxn>
                  <a:cxn ang="0">
                    <a:pos x="1" y="201"/>
                  </a:cxn>
                  <a:cxn ang="0">
                    <a:pos x="6" y="155"/>
                  </a:cxn>
                  <a:cxn ang="0">
                    <a:pos x="37" y="104"/>
                  </a:cxn>
                  <a:cxn ang="0">
                    <a:pos x="74" y="69"/>
                  </a:cxn>
                  <a:cxn ang="0">
                    <a:pos x="121" y="39"/>
                  </a:cxn>
                  <a:cxn ang="0">
                    <a:pos x="190" y="14"/>
                  </a:cxn>
                  <a:cxn ang="0">
                    <a:pos x="281" y="1"/>
                  </a:cxn>
                  <a:cxn ang="0">
                    <a:pos x="354" y="2"/>
                  </a:cxn>
                  <a:cxn ang="0">
                    <a:pos x="413" y="9"/>
                  </a:cxn>
                  <a:cxn ang="0">
                    <a:pos x="466" y="24"/>
                  </a:cxn>
                  <a:cxn ang="0">
                    <a:pos x="513" y="44"/>
                  </a:cxn>
                  <a:cxn ang="0">
                    <a:pos x="521" y="64"/>
                  </a:cxn>
                  <a:cxn ang="0">
                    <a:pos x="537" y="124"/>
                  </a:cxn>
                  <a:cxn ang="0">
                    <a:pos x="573" y="156"/>
                  </a:cxn>
                  <a:cxn ang="0">
                    <a:pos x="611" y="168"/>
                  </a:cxn>
                  <a:cxn ang="0">
                    <a:pos x="628" y="208"/>
                  </a:cxn>
                  <a:cxn ang="0">
                    <a:pos x="628" y="222"/>
                  </a:cxn>
                  <a:cxn ang="0">
                    <a:pos x="616" y="223"/>
                  </a:cxn>
                  <a:cxn ang="0">
                    <a:pos x="564" y="222"/>
                  </a:cxn>
                  <a:cxn ang="0">
                    <a:pos x="506" y="212"/>
                  </a:cxn>
                  <a:cxn ang="0">
                    <a:pos x="486" y="206"/>
                  </a:cxn>
                  <a:cxn ang="0">
                    <a:pos x="461" y="213"/>
                  </a:cxn>
                  <a:cxn ang="0">
                    <a:pos x="446" y="236"/>
                  </a:cxn>
                  <a:cxn ang="0">
                    <a:pos x="461" y="274"/>
                  </a:cxn>
                  <a:cxn ang="0">
                    <a:pos x="503" y="288"/>
                  </a:cxn>
                  <a:cxn ang="0">
                    <a:pos x="570" y="297"/>
                  </a:cxn>
                  <a:cxn ang="0">
                    <a:pos x="610" y="297"/>
                  </a:cxn>
                  <a:cxn ang="0">
                    <a:pos x="590" y="338"/>
                  </a:cxn>
                  <a:cxn ang="0">
                    <a:pos x="515" y="397"/>
                  </a:cxn>
                  <a:cxn ang="0">
                    <a:pos x="438" y="439"/>
                  </a:cxn>
                  <a:cxn ang="0">
                    <a:pos x="381" y="482"/>
                  </a:cxn>
                </a:cxnLst>
                <a:rect l="0" t="0" r="r" b="b"/>
                <a:pathLst>
                  <a:path w="628" h="552">
                    <a:moveTo>
                      <a:pt x="362" y="510"/>
                    </a:moveTo>
                    <a:lnTo>
                      <a:pt x="357" y="520"/>
                    </a:lnTo>
                    <a:lnTo>
                      <a:pt x="351" y="529"/>
                    </a:lnTo>
                    <a:lnTo>
                      <a:pt x="344" y="538"/>
                    </a:lnTo>
                    <a:lnTo>
                      <a:pt x="336" y="543"/>
                    </a:lnTo>
                    <a:lnTo>
                      <a:pt x="326" y="547"/>
                    </a:lnTo>
                    <a:lnTo>
                      <a:pt x="312" y="550"/>
                    </a:lnTo>
                    <a:lnTo>
                      <a:pt x="296" y="552"/>
                    </a:lnTo>
                    <a:lnTo>
                      <a:pt x="276" y="552"/>
                    </a:lnTo>
                    <a:lnTo>
                      <a:pt x="268" y="552"/>
                    </a:lnTo>
                    <a:lnTo>
                      <a:pt x="260" y="551"/>
                    </a:lnTo>
                    <a:lnTo>
                      <a:pt x="253" y="550"/>
                    </a:lnTo>
                    <a:lnTo>
                      <a:pt x="246" y="548"/>
                    </a:lnTo>
                    <a:lnTo>
                      <a:pt x="240" y="546"/>
                    </a:lnTo>
                    <a:lnTo>
                      <a:pt x="236" y="543"/>
                    </a:lnTo>
                    <a:lnTo>
                      <a:pt x="231" y="540"/>
                    </a:lnTo>
                    <a:lnTo>
                      <a:pt x="227" y="536"/>
                    </a:lnTo>
                    <a:lnTo>
                      <a:pt x="219" y="525"/>
                    </a:lnTo>
                    <a:lnTo>
                      <a:pt x="214" y="512"/>
                    </a:lnTo>
                    <a:lnTo>
                      <a:pt x="212" y="498"/>
                    </a:lnTo>
                    <a:lnTo>
                      <a:pt x="210" y="486"/>
                    </a:lnTo>
                    <a:lnTo>
                      <a:pt x="212" y="467"/>
                    </a:lnTo>
                    <a:lnTo>
                      <a:pt x="216" y="451"/>
                    </a:lnTo>
                    <a:lnTo>
                      <a:pt x="223" y="435"/>
                    </a:lnTo>
                    <a:lnTo>
                      <a:pt x="235" y="419"/>
                    </a:lnTo>
                    <a:lnTo>
                      <a:pt x="247" y="405"/>
                    </a:lnTo>
                    <a:lnTo>
                      <a:pt x="265" y="391"/>
                    </a:lnTo>
                    <a:lnTo>
                      <a:pt x="285" y="378"/>
                    </a:lnTo>
                    <a:lnTo>
                      <a:pt x="309" y="364"/>
                    </a:lnTo>
                    <a:lnTo>
                      <a:pt x="338" y="349"/>
                    </a:lnTo>
                    <a:lnTo>
                      <a:pt x="364" y="334"/>
                    </a:lnTo>
                    <a:lnTo>
                      <a:pt x="383" y="320"/>
                    </a:lnTo>
                    <a:lnTo>
                      <a:pt x="399" y="305"/>
                    </a:lnTo>
                    <a:lnTo>
                      <a:pt x="412" y="289"/>
                    </a:lnTo>
                    <a:lnTo>
                      <a:pt x="420" y="270"/>
                    </a:lnTo>
                    <a:lnTo>
                      <a:pt x="426" y="250"/>
                    </a:lnTo>
                    <a:lnTo>
                      <a:pt x="427" y="226"/>
                    </a:lnTo>
                    <a:lnTo>
                      <a:pt x="425" y="200"/>
                    </a:lnTo>
                    <a:lnTo>
                      <a:pt x="418" y="181"/>
                    </a:lnTo>
                    <a:lnTo>
                      <a:pt x="410" y="166"/>
                    </a:lnTo>
                    <a:lnTo>
                      <a:pt x="400" y="154"/>
                    </a:lnTo>
                    <a:lnTo>
                      <a:pt x="391" y="147"/>
                    </a:lnTo>
                    <a:lnTo>
                      <a:pt x="382" y="140"/>
                    </a:lnTo>
                    <a:lnTo>
                      <a:pt x="372" y="135"/>
                    </a:lnTo>
                    <a:lnTo>
                      <a:pt x="360" y="130"/>
                    </a:lnTo>
                    <a:lnTo>
                      <a:pt x="347" y="127"/>
                    </a:lnTo>
                    <a:lnTo>
                      <a:pt x="335" y="124"/>
                    </a:lnTo>
                    <a:lnTo>
                      <a:pt x="321" y="122"/>
                    </a:lnTo>
                    <a:lnTo>
                      <a:pt x="306" y="122"/>
                    </a:lnTo>
                    <a:lnTo>
                      <a:pt x="290" y="123"/>
                    </a:lnTo>
                    <a:lnTo>
                      <a:pt x="273" y="125"/>
                    </a:lnTo>
                    <a:lnTo>
                      <a:pt x="255" y="130"/>
                    </a:lnTo>
                    <a:lnTo>
                      <a:pt x="237" y="137"/>
                    </a:lnTo>
                    <a:lnTo>
                      <a:pt x="217" y="147"/>
                    </a:lnTo>
                    <a:lnTo>
                      <a:pt x="199" y="161"/>
                    </a:lnTo>
                    <a:lnTo>
                      <a:pt x="181" y="180"/>
                    </a:lnTo>
                    <a:lnTo>
                      <a:pt x="163" y="201"/>
                    </a:lnTo>
                    <a:lnTo>
                      <a:pt x="151" y="220"/>
                    </a:lnTo>
                    <a:lnTo>
                      <a:pt x="140" y="232"/>
                    </a:lnTo>
                    <a:lnTo>
                      <a:pt x="131" y="243"/>
                    </a:lnTo>
                    <a:lnTo>
                      <a:pt x="122" y="249"/>
                    </a:lnTo>
                    <a:lnTo>
                      <a:pt x="114" y="253"/>
                    </a:lnTo>
                    <a:lnTo>
                      <a:pt x="105" y="254"/>
                    </a:lnTo>
                    <a:lnTo>
                      <a:pt x="94" y="255"/>
                    </a:lnTo>
                    <a:lnTo>
                      <a:pt x="83" y="255"/>
                    </a:lnTo>
                    <a:lnTo>
                      <a:pt x="72" y="255"/>
                    </a:lnTo>
                    <a:lnTo>
                      <a:pt x="62" y="254"/>
                    </a:lnTo>
                    <a:lnTo>
                      <a:pt x="53" y="252"/>
                    </a:lnTo>
                    <a:lnTo>
                      <a:pt x="44" y="250"/>
                    </a:lnTo>
                    <a:lnTo>
                      <a:pt x="36" y="246"/>
                    </a:lnTo>
                    <a:lnTo>
                      <a:pt x="29" y="243"/>
                    </a:lnTo>
                    <a:lnTo>
                      <a:pt x="22" y="238"/>
                    </a:lnTo>
                    <a:lnTo>
                      <a:pt x="16" y="234"/>
                    </a:lnTo>
                    <a:lnTo>
                      <a:pt x="9" y="224"/>
                    </a:lnTo>
                    <a:lnTo>
                      <a:pt x="4" y="213"/>
                    </a:lnTo>
                    <a:lnTo>
                      <a:pt x="1" y="201"/>
                    </a:lnTo>
                    <a:lnTo>
                      <a:pt x="0" y="186"/>
                    </a:lnTo>
                    <a:lnTo>
                      <a:pt x="1" y="177"/>
                    </a:lnTo>
                    <a:lnTo>
                      <a:pt x="2" y="167"/>
                    </a:lnTo>
                    <a:lnTo>
                      <a:pt x="6" y="155"/>
                    </a:lnTo>
                    <a:lnTo>
                      <a:pt x="11" y="143"/>
                    </a:lnTo>
                    <a:lnTo>
                      <a:pt x="17" y="130"/>
                    </a:lnTo>
                    <a:lnTo>
                      <a:pt x="26" y="117"/>
                    </a:lnTo>
                    <a:lnTo>
                      <a:pt x="37" y="104"/>
                    </a:lnTo>
                    <a:lnTo>
                      <a:pt x="49" y="90"/>
                    </a:lnTo>
                    <a:lnTo>
                      <a:pt x="56" y="83"/>
                    </a:lnTo>
                    <a:lnTo>
                      <a:pt x="64" y="76"/>
                    </a:lnTo>
                    <a:lnTo>
                      <a:pt x="74" y="69"/>
                    </a:lnTo>
                    <a:lnTo>
                      <a:pt x="83" y="62"/>
                    </a:lnTo>
                    <a:lnTo>
                      <a:pt x="94" y="54"/>
                    </a:lnTo>
                    <a:lnTo>
                      <a:pt x="107" y="47"/>
                    </a:lnTo>
                    <a:lnTo>
                      <a:pt x="121" y="39"/>
                    </a:lnTo>
                    <a:lnTo>
                      <a:pt x="136" y="32"/>
                    </a:lnTo>
                    <a:lnTo>
                      <a:pt x="153" y="25"/>
                    </a:lnTo>
                    <a:lnTo>
                      <a:pt x="170" y="19"/>
                    </a:lnTo>
                    <a:lnTo>
                      <a:pt x="190" y="14"/>
                    </a:lnTo>
                    <a:lnTo>
                      <a:pt x="210" y="9"/>
                    </a:lnTo>
                    <a:lnTo>
                      <a:pt x="232" y="6"/>
                    </a:lnTo>
                    <a:lnTo>
                      <a:pt x="255" y="2"/>
                    </a:lnTo>
                    <a:lnTo>
                      <a:pt x="281" y="1"/>
                    </a:lnTo>
                    <a:lnTo>
                      <a:pt x="307" y="0"/>
                    </a:lnTo>
                    <a:lnTo>
                      <a:pt x="323" y="0"/>
                    </a:lnTo>
                    <a:lnTo>
                      <a:pt x="339" y="1"/>
                    </a:lnTo>
                    <a:lnTo>
                      <a:pt x="354" y="2"/>
                    </a:lnTo>
                    <a:lnTo>
                      <a:pt x="369" y="3"/>
                    </a:lnTo>
                    <a:lnTo>
                      <a:pt x="384" y="5"/>
                    </a:lnTo>
                    <a:lnTo>
                      <a:pt x="399" y="7"/>
                    </a:lnTo>
                    <a:lnTo>
                      <a:pt x="413" y="9"/>
                    </a:lnTo>
                    <a:lnTo>
                      <a:pt x="427" y="13"/>
                    </a:lnTo>
                    <a:lnTo>
                      <a:pt x="440" y="16"/>
                    </a:lnTo>
                    <a:lnTo>
                      <a:pt x="453" y="19"/>
                    </a:lnTo>
                    <a:lnTo>
                      <a:pt x="466" y="24"/>
                    </a:lnTo>
                    <a:lnTo>
                      <a:pt x="479" y="28"/>
                    </a:lnTo>
                    <a:lnTo>
                      <a:pt x="490" y="33"/>
                    </a:lnTo>
                    <a:lnTo>
                      <a:pt x="502" y="38"/>
                    </a:lnTo>
                    <a:lnTo>
                      <a:pt x="513" y="44"/>
                    </a:lnTo>
                    <a:lnTo>
                      <a:pt x="524" y="49"/>
                    </a:lnTo>
                    <a:lnTo>
                      <a:pt x="522" y="54"/>
                    </a:lnTo>
                    <a:lnTo>
                      <a:pt x="521" y="59"/>
                    </a:lnTo>
                    <a:lnTo>
                      <a:pt x="521" y="64"/>
                    </a:lnTo>
                    <a:lnTo>
                      <a:pt x="521" y="69"/>
                    </a:lnTo>
                    <a:lnTo>
                      <a:pt x="524" y="89"/>
                    </a:lnTo>
                    <a:lnTo>
                      <a:pt x="529" y="107"/>
                    </a:lnTo>
                    <a:lnTo>
                      <a:pt x="537" y="124"/>
                    </a:lnTo>
                    <a:lnTo>
                      <a:pt x="550" y="139"/>
                    </a:lnTo>
                    <a:lnTo>
                      <a:pt x="557" y="146"/>
                    </a:lnTo>
                    <a:lnTo>
                      <a:pt x="565" y="152"/>
                    </a:lnTo>
                    <a:lnTo>
                      <a:pt x="573" y="156"/>
                    </a:lnTo>
                    <a:lnTo>
                      <a:pt x="582" y="161"/>
                    </a:lnTo>
                    <a:lnTo>
                      <a:pt x="591" y="165"/>
                    </a:lnTo>
                    <a:lnTo>
                      <a:pt x="601" y="167"/>
                    </a:lnTo>
                    <a:lnTo>
                      <a:pt x="611" y="168"/>
                    </a:lnTo>
                    <a:lnTo>
                      <a:pt x="621" y="169"/>
                    </a:lnTo>
                    <a:lnTo>
                      <a:pt x="625" y="182"/>
                    </a:lnTo>
                    <a:lnTo>
                      <a:pt x="627" y="194"/>
                    </a:lnTo>
                    <a:lnTo>
                      <a:pt x="628" y="208"/>
                    </a:lnTo>
                    <a:lnTo>
                      <a:pt x="628" y="222"/>
                    </a:lnTo>
                    <a:lnTo>
                      <a:pt x="628" y="222"/>
                    </a:lnTo>
                    <a:lnTo>
                      <a:pt x="628" y="222"/>
                    </a:lnTo>
                    <a:lnTo>
                      <a:pt x="628" y="222"/>
                    </a:lnTo>
                    <a:lnTo>
                      <a:pt x="628" y="222"/>
                    </a:lnTo>
                    <a:lnTo>
                      <a:pt x="624" y="223"/>
                    </a:lnTo>
                    <a:lnTo>
                      <a:pt x="620" y="223"/>
                    </a:lnTo>
                    <a:lnTo>
                      <a:pt x="616" y="223"/>
                    </a:lnTo>
                    <a:lnTo>
                      <a:pt x="612" y="223"/>
                    </a:lnTo>
                    <a:lnTo>
                      <a:pt x="596" y="223"/>
                    </a:lnTo>
                    <a:lnTo>
                      <a:pt x="580" y="223"/>
                    </a:lnTo>
                    <a:lnTo>
                      <a:pt x="564" y="222"/>
                    </a:lnTo>
                    <a:lnTo>
                      <a:pt x="549" y="220"/>
                    </a:lnTo>
                    <a:lnTo>
                      <a:pt x="534" y="217"/>
                    </a:lnTo>
                    <a:lnTo>
                      <a:pt x="520" y="215"/>
                    </a:lnTo>
                    <a:lnTo>
                      <a:pt x="506" y="212"/>
                    </a:lnTo>
                    <a:lnTo>
                      <a:pt x="494" y="207"/>
                    </a:lnTo>
                    <a:lnTo>
                      <a:pt x="491" y="206"/>
                    </a:lnTo>
                    <a:lnTo>
                      <a:pt x="488" y="206"/>
                    </a:lnTo>
                    <a:lnTo>
                      <a:pt x="486" y="206"/>
                    </a:lnTo>
                    <a:lnTo>
                      <a:pt x="482" y="206"/>
                    </a:lnTo>
                    <a:lnTo>
                      <a:pt x="474" y="207"/>
                    </a:lnTo>
                    <a:lnTo>
                      <a:pt x="467" y="209"/>
                    </a:lnTo>
                    <a:lnTo>
                      <a:pt x="461" y="213"/>
                    </a:lnTo>
                    <a:lnTo>
                      <a:pt x="456" y="217"/>
                    </a:lnTo>
                    <a:lnTo>
                      <a:pt x="451" y="223"/>
                    </a:lnTo>
                    <a:lnTo>
                      <a:pt x="448" y="229"/>
                    </a:lnTo>
                    <a:lnTo>
                      <a:pt x="446" y="236"/>
                    </a:lnTo>
                    <a:lnTo>
                      <a:pt x="445" y="244"/>
                    </a:lnTo>
                    <a:lnTo>
                      <a:pt x="448" y="255"/>
                    </a:lnTo>
                    <a:lnTo>
                      <a:pt x="453" y="266"/>
                    </a:lnTo>
                    <a:lnTo>
                      <a:pt x="461" y="274"/>
                    </a:lnTo>
                    <a:lnTo>
                      <a:pt x="472" y="279"/>
                    </a:lnTo>
                    <a:lnTo>
                      <a:pt x="473" y="280"/>
                    </a:lnTo>
                    <a:lnTo>
                      <a:pt x="488" y="284"/>
                    </a:lnTo>
                    <a:lnTo>
                      <a:pt x="503" y="288"/>
                    </a:lnTo>
                    <a:lnTo>
                      <a:pt x="519" y="290"/>
                    </a:lnTo>
                    <a:lnTo>
                      <a:pt x="535" y="293"/>
                    </a:lnTo>
                    <a:lnTo>
                      <a:pt x="552" y="296"/>
                    </a:lnTo>
                    <a:lnTo>
                      <a:pt x="570" y="297"/>
                    </a:lnTo>
                    <a:lnTo>
                      <a:pt x="587" y="298"/>
                    </a:lnTo>
                    <a:lnTo>
                      <a:pt x="605" y="298"/>
                    </a:lnTo>
                    <a:lnTo>
                      <a:pt x="608" y="297"/>
                    </a:lnTo>
                    <a:lnTo>
                      <a:pt x="610" y="297"/>
                    </a:lnTo>
                    <a:lnTo>
                      <a:pt x="612" y="297"/>
                    </a:lnTo>
                    <a:lnTo>
                      <a:pt x="614" y="297"/>
                    </a:lnTo>
                    <a:lnTo>
                      <a:pt x="603" y="319"/>
                    </a:lnTo>
                    <a:lnTo>
                      <a:pt x="590" y="338"/>
                    </a:lnTo>
                    <a:lnTo>
                      <a:pt x="574" y="356"/>
                    </a:lnTo>
                    <a:lnTo>
                      <a:pt x="556" y="371"/>
                    </a:lnTo>
                    <a:lnTo>
                      <a:pt x="536" y="384"/>
                    </a:lnTo>
                    <a:lnTo>
                      <a:pt x="515" y="397"/>
                    </a:lnTo>
                    <a:lnTo>
                      <a:pt x="495" y="409"/>
                    </a:lnTo>
                    <a:lnTo>
                      <a:pt x="473" y="420"/>
                    </a:lnTo>
                    <a:lnTo>
                      <a:pt x="456" y="429"/>
                    </a:lnTo>
                    <a:lnTo>
                      <a:pt x="438" y="439"/>
                    </a:lnTo>
                    <a:lnTo>
                      <a:pt x="422" y="449"/>
                    </a:lnTo>
                    <a:lnTo>
                      <a:pt x="407" y="459"/>
                    </a:lnTo>
                    <a:lnTo>
                      <a:pt x="393" y="470"/>
                    </a:lnTo>
                    <a:lnTo>
                      <a:pt x="381" y="482"/>
                    </a:lnTo>
                    <a:lnTo>
                      <a:pt x="370" y="495"/>
                    </a:lnTo>
                    <a:lnTo>
                      <a:pt x="362" y="510"/>
                    </a:lnTo>
                    <a:close/>
                  </a:path>
                </a:pathLst>
              </a:custGeom>
              <a:solidFill>
                <a:srgbClr val="C6E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2" name="Freeform 12"/>
              <p:cNvSpPr>
                <a:spLocks/>
              </p:cNvSpPr>
              <p:nvPr/>
            </p:nvSpPr>
            <p:spPr bwMode="auto">
              <a:xfrm>
                <a:off x="4997" y="3307"/>
                <a:ext cx="20" cy="20"/>
              </a:xfrm>
              <a:custGeom>
                <a:avLst/>
                <a:gdLst/>
                <a:ahLst/>
                <a:cxnLst>
                  <a:cxn ang="0">
                    <a:pos x="22" y="0"/>
                  </a:cxn>
                  <a:cxn ang="0">
                    <a:pos x="31" y="2"/>
                  </a:cxn>
                  <a:cxn ang="0">
                    <a:pos x="38" y="7"/>
                  </a:cxn>
                  <a:cxn ang="0">
                    <a:pos x="43" y="14"/>
                  </a:cxn>
                  <a:cxn ang="0">
                    <a:pos x="44" y="22"/>
                  </a:cxn>
                  <a:cxn ang="0">
                    <a:pos x="43" y="31"/>
                  </a:cxn>
                  <a:cxn ang="0">
                    <a:pos x="38" y="38"/>
                  </a:cxn>
                  <a:cxn ang="0">
                    <a:pos x="31" y="43"/>
                  </a:cxn>
                  <a:cxn ang="0">
                    <a:pos x="22" y="45"/>
                  </a:cxn>
                  <a:cxn ang="0">
                    <a:pos x="13" y="43"/>
                  </a:cxn>
                  <a:cxn ang="0">
                    <a:pos x="6" y="38"/>
                  </a:cxn>
                  <a:cxn ang="0">
                    <a:pos x="1" y="31"/>
                  </a:cxn>
                  <a:cxn ang="0">
                    <a:pos x="0" y="22"/>
                  </a:cxn>
                  <a:cxn ang="0">
                    <a:pos x="1" y="14"/>
                  </a:cxn>
                  <a:cxn ang="0">
                    <a:pos x="6" y="7"/>
                  </a:cxn>
                  <a:cxn ang="0">
                    <a:pos x="13" y="2"/>
                  </a:cxn>
                  <a:cxn ang="0">
                    <a:pos x="22" y="0"/>
                  </a:cxn>
                </a:cxnLst>
                <a:rect l="0" t="0" r="r" b="b"/>
                <a:pathLst>
                  <a:path w="44" h="45">
                    <a:moveTo>
                      <a:pt x="22" y="0"/>
                    </a:moveTo>
                    <a:lnTo>
                      <a:pt x="31" y="2"/>
                    </a:lnTo>
                    <a:lnTo>
                      <a:pt x="38" y="7"/>
                    </a:lnTo>
                    <a:lnTo>
                      <a:pt x="43" y="14"/>
                    </a:lnTo>
                    <a:lnTo>
                      <a:pt x="44" y="22"/>
                    </a:lnTo>
                    <a:lnTo>
                      <a:pt x="43" y="31"/>
                    </a:lnTo>
                    <a:lnTo>
                      <a:pt x="38" y="38"/>
                    </a:lnTo>
                    <a:lnTo>
                      <a:pt x="31" y="43"/>
                    </a:lnTo>
                    <a:lnTo>
                      <a:pt x="22" y="45"/>
                    </a:lnTo>
                    <a:lnTo>
                      <a:pt x="13" y="43"/>
                    </a:lnTo>
                    <a:lnTo>
                      <a:pt x="6" y="38"/>
                    </a:lnTo>
                    <a:lnTo>
                      <a:pt x="1" y="31"/>
                    </a:lnTo>
                    <a:lnTo>
                      <a:pt x="0" y="22"/>
                    </a:lnTo>
                    <a:lnTo>
                      <a:pt x="1" y="14"/>
                    </a:lnTo>
                    <a:lnTo>
                      <a:pt x="6" y="7"/>
                    </a:lnTo>
                    <a:lnTo>
                      <a:pt x="13" y="2"/>
                    </a:lnTo>
                    <a:lnTo>
                      <a:pt x="22" y="0"/>
                    </a:lnTo>
                    <a:close/>
                  </a:path>
                </a:pathLst>
              </a:custGeom>
              <a:solidFill>
                <a:srgbClr val="19B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3" name="Freeform 13"/>
              <p:cNvSpPr>
                <a:spLocks/>
              </p:cNvSpPr>
              <p:nvPr/>
            </p:nvSpPr>
            <p:spPr bwMode="auto">
              <a:xfrm>
                <a:off x="5089" y="3307"/>
                <a:ext cx="23" cy="20"/>
              </a:xfrm>
              <a:custGeom>
                <a:avLst/>
                <a:gdLst/>
                <a:ahLst/>
                <a:cxnLst>
                  <a:cxn ang="0">
                    <a:pos x="21" y="0"/>
                  </a:cxn>
                  <a:cxn ang="0">
                    <a:pos x="31" y="2"/>
                  </a:cxn>
                  <a:cxn ang="0">
                    <a:pos x="38" y="7"/>
                  </a:cxn>
                  <a:cxn ang="0">
                    <a:pos x="42" y="14"/>
                  </a:cxn>
                  <a:cxn ang="0">
                    <a:pos x="45" y="22"/>
                  </a:cxn>
                  <a:cxn ang="0">
                    <a:pos x="42" y="31"/>
                  </a:cxn>
                  <a:cxn ang="0">
                    <a:pos x="38" y="38"/>
                  </a:cxn>
                  <a:cxn ang="0">
                    <a:pos x="31" y="43"/>
                  </a:cxn>
                  <a:cxn ang="0">
                    <a:pos x="21" y="45"/>
                  </a:cxn>
                  <a:cxn ang="0">
                    <a:pos x="13" y="43"/>
                  </a:cxn>
                  <a:cxn ang="0">
                    <a:pos x="7" y="38"/>
                  </a:cxn>
                  <a:cxn ang="0">
                    <a:pos x="2" y="31"/>
                  </a:cxn>
                  <a:cxn ang="0">
                    <a:pos x="0" y="22"/>
                  </a:cxn>
                  <a:cxn ang="0">
                    <a:pos x="2" y="14"/>
                  </a:cxn>
                  <a:cxn ang="0">
                    <a:pos x="7" y="7"/>
                  </a:cxn>
                  <a:cxn ang="0">
                    <a:pos x="13" y="2"/>
                  </a:cxn>
                  <a:cxn ang="0">
                    <a:pos x="21" y="0"/>
                  </a:cxn>
                </a:cxnLst>
                <a:rect l="0" t="0" r="r" b="b"/>
                <a:pathLst>
                  <a:path w="45" h="45">
                    <a:moveTo>
                      <a:pt x="21" y="0"/>
                    </a:moveTo>
                    <a:lnTo>
                      <a:pt x="31" y="2"/>
                    </a:lnTo>
                    <a:lnTo>
                      <a:pt x="38" y="7"/>
                    </a:lnTo>
                    <a:lnTo>
                      <a:pt x="42" y="14"/>
                    </a:lnTo>
                    <a:lnTo>
                      <a:pt x="45" y="22"/>
                    </a:lnTo>
                    <a:lnTo>
                      <a:pt x="42" y="31"/>
                    </a:lnTo>
                    <a:lnTo>
                      <a:pt x="38" y="38"/>
                    </a:lnTo>
                    <a:lnTo>
                      <a:pt x="31" y="43"/>
                    </a:lnTo>
                    <a:lnTo>
                      <a:pt x="21" y="45"/>
                    </a:lnTo>
                    <a:lnTo>
                      <a:pt x="13" y="43"/>
                    </a:lnTo>
                    <a:lnTo>
                      <a:pt x="7" y="38"/>
                    </a:lnTo>
                    <a:lnTo>
                      <a:pt x="2" y="31"/>
                    </a:lnTo>
                    <a:lnTo>
                      <a:pt x="0" y="22"/>
                    </a:lnTo>
                    <a:lnTo>
                      <a:pt x="2" y="14"/>
                    </a:lnTo>
                    <a:lnTo>
                      <a:pt x="7" y="7"/>
                    </a:lnTo>
                    <a:lnTo>
                      <a:pt x="13" y="2"/>
                    </a:lnTo>
                    <a:lnTo>
                      <a:pt x="21" y="0"/>
                    </a:lnTo>
                    <a:close/>
                  </a:path>
                </a:pathLst>
              </a:custGeom>
              <a:solidFill>
                <a:srgbClr val="19B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grpSp>
      </p:grpSp>
      <p:sp>
        <p:nvSpPr>
          <p:cNvPr id="28" name="文本框 27">
            <a:extLst>
              <a:ext uri="{FF2B5EF4-FFF2-40B4-BE49-F238E27FC236}">
                <a16:creationId xmlns:a16="http://schemas.microsoft.com/office/drawing/2014/main" id="{71574206-9AAB-5202-A980-D2DD21024B46}"/>
              </a:ext>
            </a:extLst>
          </p:cNvPr>
          <p:cNvSpPr txBox="1"/>
          <p:nvPr/>
        </p:nvSpPr>
        <p:spPr>
          <a:xfrm>
            <a:off x="2054861" y="2243476"/>
            <a:ext cx="838801" cy="1446550"/>
          </a:xfrm>
          <a:prstGeom prst="rect">
            <a:avLst/>
          </a:prstGeom>
          <a:noFill/>
          <a:ln>
            <a:solidFill>
              <a:schemeClr val="tx1"/>
            </a:solidFill>
            <a:prstDash val="dash"/>
          </a:ln>
        </p:spPr>
        <p:txBody>
          <a:bodyPr wrap="square">
            <a:spAutoFit/>
          </a:bodyPr>
          <a:lstStyle/>
          <a:p>
            <a:endParaRPr lang="en-US" altLang="zh-CN" sz="4400" b="1" dirty="0">
              <a:solidFill>
                <a:srgbClr val="C00000"/>
              </a:solidFill>
              <a:sym typeface="Symbol" pitchFamily="18" charset="2"/>
            </a:endParaRPr>
          </a:p>
          <a:p>
            <a:r>
              <a:rPr lang="en-US" altLang="zh-CN" sz="4400" b="1" dirty="0">
                <a:solidFill>
                  <a:schemeClr val="accent5">
                    <a:lumMod val="75000"/>
                  </a:schemeClr>
                </a:solidFill>
                <a:sym typeface="Symbol" pitchFamily="18" charset="2"/>
              </a:rPr>
              <a:t></a:t>
            </a:r>
            <a:endParaRPr lang="zh-CN" altLang="en-US" sz="4400" dirty="0">
              <a:solidFill>
                <a:schemeClr val="accent5">
                  <a:lumMod val="75000"/>
                </a:schemeClr>
              </a:solidFill>
            </a:endParaRPr>
          </a:p>
        </p:txBody>
      </p:sp>
      <p:sp>
        <p:nvSpPr>
          <p:cNvPr id="29" name="文本框 28">
            <a:extLst>
              <a:ext uri="{FF2B5EF4-FFF2-40B4-BE49-F238E27FC236}">
                <a16:creationId xmlns:a16="http://schemas.microsoft.com/office/drawing/2014/main" id="{FA7FFF82-1320-7450-0D42-7D15D007F905}"/>
              </a:ext>
            </a:extLst>
          </p:cNvPr>
          <p:cNvSpPr txBox="1"/>
          <p:nvPr/>
        </p:nvSpPr>
        <p:spPr>
          <a:xfrm>
            <a:off x="7809377" y="5106347"/>
            <a:ext cx="699230" cy="830997"/>
          </a:xfrm>
          <a:prstGeom prst="rect">
            <a:avLst/>
          </a:prstGeom>
          <a:noFill/>
        </p:spPr>
        <p:txBody>
          <a:bodyPr wrap="none" rtlCol="0">
            <a:spAutoFit/>
          </a:bodyPr>
          <a:lstStyle/>
          <a:p>
            <a:r>
              <a:rPr lang="en-US" altLang="zh-CN" sz="4800" dirty="0"/>
              <a:t>2.</a:t>
            </a:r>
            <a:endParaRPr lang="zh-CN" altLang="en-US" sz="4800" dirty="0"/>
          </a:p>
        </p:txBody>
      </p:sp>
    </p:spTree>
    <p:extLst>
      <p:ext uri="{BB962C8B-B14F-4D97-AF65-F5344CB8AC3E}">
        <p14:creationId xmlns:p14="http://schemas.microsoft.com/office/powerpoint/2010/main" val="196485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1" grpId="0"/>
      <p:bldP spid="22" grpId="0"/>
      <p:bldP spid="23" grpId="0"/>
      <p:bldP spid="26" grpId="0" animBg="1"/>
      <p:bldP spid="28" grpId="0" animBg="1"/>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6" descr="j0292020"/>
          <p:cNvPicPr>
            <a:picLocks noChangeAspect="1" noChangeArrowheads="1"/>
          </p:cNvPicPr>
          <p:nvPr/>
        </p:nvPicPr>
        <p:blipFill>
          <a:blip r:embed="rId2" cstate="print">
            <a:lum bright="70000" contrast="-70000"/>
          </a:blip>
          <a:srcRect/>
          <a:stretch>
            <a:fillRect/>
          </a:stretch>
        </p:blipFill>
        <p:spPr bwMode="auto">
          <a:xfrm>
            <a:off x="4932040" y="3036094"/>
            <a:ext cx="3673475" cy="3486150"/>
          </a:xfrm>
          <a:prstGeom prst="rect">
            <a:avLst/>
          </a:prstGeom>
          <a:noFill/>
          <a:ln w="9525">
            <a:noFill/>
            <a:miter lim="800000"/>
            <a:headEnd/>
            <a:tailEnd/>
          </a:ln>
        </p:spPr>
      </p:pic>
      <p:sp>
        <p:nvSpPr>
          <p:cNvPr id="4101" name="Rectangle 4"/>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第三章 词法分析</a:t>
            </a:r>
          </a:p>
        </p:txBody>
      </p:sp>
      <p:sp>
        <p:nvSpPr>
          <p:cNvPr id="136197" name="Rectangle 5"/>
          <p:cNvSpPr>
            <a:spLocks noGrp="1" noChangeArrowheads="1"/>
          </p:cNvSpPr>
          <p:nvPr>
            <p:ph idx="1"/>
          </p:nvPr>
        </p:nvSpPr>
        <p:spPr>
          <a:xfrm>
            <a:off x="1619250" y="1557338"/>
            <a:ext cx="7524750" cy="4525962"/>
          </a:xfrm>
        </p:spPr>
        <p:txBody>
          <a:bodyPr/>
          <a:lstStyle/>
          <a:p>
            <a:pPr eaLnBrk="1" hangingPunct="1">
              <a:defRPr/>
            </a:pPr>
            <a:r>
              <a:rPr lang="en-US" altLang="zh-CN" dirty="0"/>
              <a:t>3.1 </a:t>
            </a:r>
            <a:r>
              <a:rPr lang="zh-CN" altLang="en-US" dirty="0"/>
              <a:t>词法分析程序的设计</a:t>
            </a:r>
          </a:p>
          <a:p>
            <a:pPr eaLnBrk="1" hangingPunct="1">
              <a:defRPr/>
            </a:pPr>
            <a:r>
              <a:rPr lang="en-US" altLang="zh-CN" dirty="0"/>
              <a:t>3.2 </a:t>
            </a:r>
            <a:r>
              <a:rPr lang="zh-CN" altLang="en-US" dirty="0"/>
              <a:t>单词的描述工具</a:t>
            </a:r>
          </a:p>
          <a:p>
            <a:pPr eaLnBrk="1" hangingPunct="1">
              <a:defRPr/>
            </a:pPr>
            <a:r>
              <a:rPr lang="en-US" altLang="zh-CN" dirty="0"/>
              <a:t>3.3 </a:t>
            </a:r>
            <a:r>
              <a:rPr lang="zh-CN" altLang="en-US" dirty="0"/>
              <a:t>有穷自动机</a:t>
            </a:r>
          </a:p>
          <a:p>
            <a:pPr eaLnBrk="1" hangingPunct="1">
              <a:defRPr/>
            </a:pPr>
            <a:r>
              <a:rPr lang="en-US" altLang="zh-CN" dirty="0"/>
              <a:t>3.4 </a:t>
            </a:r>
            <a:r>
              <a:rPr lang="zh-CN" altLang="en-US" dirty="0"/>
              <a:t>正归式和有穷自动机的等价性</a:t>
            </a:r>
          </a:p>
          <a:p>
            <a:pPr eaLnBrk="1" hangingPunct="1">
              <a:defRPr/>
            </a:pPr>
            <a:r>
              <a:rPr lang="en-US" altLang="zh-CN" dirty="0"/>
              <a:t>3.5 </a:t>
            </a:r>
            <a:r>
              <a:rPr lang="zh-CN" altLang="en-US" dirty="0"/>
              <a:t>正规文法和有穷自动机间的转换</a:t>
            </a:r>
          </a:p>
          <a:p>
            <a:pPr eaLnBrk="1" hangingPunct="1">
              <a:defRPr/>
            </a:pPr>
            <a:r>
              <a:rPr lang="en-US" altLang="zh-CN" dirty="0"/>
              <a:t>3.6 </a:t>
            </a:r>
            <a:r>
              <a:rPr lang="zh-CN" altLang="en-US" dirty="0"/>
              <a:t>词法分析程序的自动构造</a:t>
            </a:r>
          </a:p>
        </p:txBody>
      </p:sp>
      <p:sp>
        <p:nvSpPr>
          <p:cNvPr id="4098"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4099" name="灯片编号占位符 5"/>
          <p:cNvSpPr>
            <a:spLocks noGrp="1"/>
          </p:cNvSpPr>
          <p:nvPr>
            <p:ph type="sldNum" sz="quarter" idx="12"/>
          </p:nvPr>
        </p:nvSpPr>
        <p:spPr>
          <a:noFill/>
        </p:spPr>
        <p:txBody>
          <a:bodyPr/>
          <a:lstStyle/>
          <a:p>
            <a:fld id="{37025FD2-0CE6-4455-85F5-06BC15164512}" type="slidenum">
              <a:rPr lang="en-US" altLang="zh-CN" smtClean="0">
                <a:ea typeface="宋体" charset="-122"/>
              </a:rPr>
              <a:pPr/>
              <a:t>2</a:t>
            </a:fld>
            <a:endParaRPr lang="en-US" altLang="zh-CN">
              <a:ea typeface="宋体" charset="-122"/>
            </a:endParaRPr>
          </a:p>
        </p:txBody>
      </p:sp>
      <p:sp>
        <p:nvSpPr>
          <p:cNvPr id="4103" name="Rectangle 12">
            <a:hlinkClick r:id="" action="ppaction://noaction"/>
          </p:cNvPr>
          <p:cNvSpPr>
            <a:spLocks noChangeArrowheads="1"/>
          </p:cNvSpPr>
          <p:nvPr/>
        </p:nvSpPr>
        <p:spPr bwMode="auto">
          <a:xfrm>
            <a:off x="1587501" y="4149080"/>
            <a:ext cx="6480734" cy="468312"/>
          </a:xfrm>
          <a:prstGeom prst="rect">
            <a:avLst/>
          </a:prstGeom>
          <a:noFill/>
          <a:ln w="19050" algn="ctr">
            <a:noFill/>
            <a:miter lim="800000"/>
            <a:headEnd/>
            <a:tailEnd/>
          </a:ln>
        </p:spPr>
        <p:txBody>
          <a:bodyPr wrap="none" anchor="ctr"/>
          <a:lstStyle/>
          <a:p>
            <a:endParaRPr lang="zh-CN" altLang="en-US"/>
          </a:p>
        </p:txBody>
      </p:sp>
      <p:sp>
        <p:nvSpPr>
          <p:cNvPr id="4104" name="Rectangle 13">
            <a:hlinkClick r:id="" action="ppaction://noaction"/>
          </p:cNvPr>
          <p:cNvSpPr>
            <a:spLocks noChangeArrowheads="1"/>
          </p:cNvSpPr>
          <p:nvPr/>
        </p:nvSpPr>
        <p:spPr bwMode="auto">
          <a:xfrm>
            <a:off x="1587501" y="3647240"/>
            <a:ext cx="6480734" cy="468312"/>
          </a:xfrm>
          <a:prstGeom prst="rect">
            <a:avLst/>
          </a:prstGeom>
          <a:noFill/>
          <a:ln w="19050" algn="ctr">
            <a:noFill/>
            <a:miter lim="800000"/>
            <a:headEnd/>
            <a:tailEnd/>
          </a:ln>
        </p:spPr>
        <p:txBody>
          <a:bodyPr wrap="none" anchor="ctr"/>
          <a:lstStyle/>
          <a:p>
            <a:endParaRPr lang="zh-CN" altLang="en-US"/>
          </a:p>
        </p:txBody>
      </p:sp>
      <p:sp>
        <p:nvSpPr>
          <p:cNvPr id="4105" name="Rectangle 14">
            <a:hlinkClick r:id="" action="ppaction://noaction"/>
          </p:cNvPr>
          <p:cNvSpPr>
            <a:spLocks noChangeArrowheads="1"/>
          </p:cNvSpPr>
          <p:nvPr/>
        </p:nvSpPr>
        <p:spPr bwMode="auto">
          <a:xfrm>
            <a:off x="1587501" y="2643564"/>
            <a:ext cx="6480734" cy="468312"/>
          </a:xfrm>
          <a:prstGeom prst="rect">
            <a:avLst/>
          </a:prstGeom>
          <a:noFill/>
          <a:ln w="19050" algn="ctr">
            <a:noFill/>
            <a:miter lim="800000"/>
            <a:headEnd/>
            <a:tailEnd/>
          </a:ln>
        </p:spPr>
        <p:txBody>
          <a:bodyPr wrap="none" anchor="ctr"/>
          <a:lstStyle/>
          <a:p>
            <a:endParaRPr lang="zh-CN" altLang="en-US"/>
          </a:p>
        </p:txBody>
      </p:sp>
      <p:sp>
        <p:nvSpPr>
          <p:cNvPr id="4106" name="Rectangle 20">
            <a:hlinkClick r:id="rId3" action="ppaction://hlinksldjump"/>
          </p:cNvPr>
          <p:cNvSpPr>
            <a:spLocks noChangeArrowheads="1"/>
          </p:cNvSpPr>
          <p:nvPr/>
        </p:nvSpPr>
        <p:spPr bwMode="auto">
          <a:xfrm>
            <a:off x="1587501" y="3145402"/>
            <a:ext cx="6480734" cy="468312"/>
          </a:xfrm>
          <a:prstGeom prst="rect">
            <a:avLst/>
          </a:prstGeom>
          <a:solidFill>
            <a:schemeClr val="bg1">
              <a:alpha val="1176"/>
            </a:schemeClr>
          </a:solidFill>
          <a:ln w="19050" algn="ctr">
            <a:noFill/>
            <a:miter lim="800000"/>
            <a:headEnd/>
            <a:tailEnd/>
          </a:ln>
        </p:spPr>
        <p:txBody>
          <a:bodyPr wrap="none" anchor="ctr"/>
          <a:lstStyle/>
          <a:p>
            <a:endParaRPr lang="zh-CN" altLang="en-US"/>
          </a:p>
        </p:txBody>
      </p:sp>
      <p:sp>
        <p:nvSpPr>
          <p:cNvPr id="4107" name="Rectangle 21">
            <a:hlinkClick r:id="rId4" action="ppaction://hlinksldjump"/>
          </p:cNvPr>
          <p:cNvSpPr>
            <a:spLocks noChangeArrowheads="1"/>
          </p:cNvSpPr>
          <p:nvPr/>
        </p:nvSpPr>
        <p:spPr bwMode="auto">
          <a:xfrm>
            <a:off x="1587501" y="2141726"/>
            <a:ext cx="6480734" cy="468312"/>
          </a:xfrm>
          <a:prstGeom prst="rect">
            <a:avLst/>
          </a:prstGeom>
          <a:noFill/>
          <a:ln w="19050" algn="ctr">
            <a:noFill/>
            <a:miter lim="800000"/>
            <a:headEnd/>
            <a:tailEnd/>
          </a:ln>
        </p:spPr>
        <p:txBody>
          <a:bodyPr wrap="none" anchor="ctr"/>
          <a:lstStyle/>
          <a:p>
            <a:endParaRPr lang="zh-CN" altLang="en-US"/>
          </a:p>
        </p:txBody>
      </p:sp>
      <p:sp>
        <p:nvSpPr>
          <p:cNvPr id="4108" name="Rectangle 21">
            <a:hlinkClick r:id="rId5" action="ppaction://hlinksldjump"/>
          </p:cNvPr>
          <p:cNvSpPr>
            <a:spLocks noChangeArrowheads="1"/>
          </p:cNvSpPr>
          <p:nvPr/>
        </p:nvSpPr>
        <p:spPr bwMode="auto">
          <a:xfrm>
            <a:off x="1587501" y="1196752"/>
            <a:ext cx="6480734" cy="468312"/>
          </a:xfrm>
          <a:prstGeom prst="rect">
            <a:avLst/>
          </a:prstGeom>
          <a:noFill/>
          <a:ln w="19050" algn="ctr">
            <a:noFill/>
            <a:miter lim="800000"/>
            <a:headEnd/>
            <a:tailEnd/>
          </a:ln>
        </p:spPr>
        <p:txBody>
          <a:bodyPr wrap="none" anchor="ctr"/>
          <a:lstStyle/>
          <a:p>
            <a:endParaRPr lang="zh-CN" altLang="en-US"/>
          </a:p>
        </p:txBody>
      </p:sp>
    </p:spTree>
    <p:extLst>
      <p:ext uri="{BB962C8B-B14F-4D97-AF65-F5344CB8AC3E}">
        <p14:creationId xmlns:p14="http://schemas.microsoft.com/office/powerpoint/2010/main" val="3822917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19"/>
          <p:cNvSpPr>
            <a:spLocks noGrp="1" noChangeArrowheads="1"/>
          </p:cNvSpPr>
          <p:nvPr>
            <p:ph type="title"/>
          </p:nvPr>
        </p:nvSpPr>
        <p:spPr/>
        <p:txBody>
          <a:bodyPr/>
          <a:lstStyle/>
          <a:p>
            <a:r>
              <a:rPr lang="zh-CN" altLang="en-US" dirty="0">
                <a:solidFill>
                  <a:schemeClr val="bg1"/>
                </a:solidFill>
              </a:rPr>
              <a:t>正规式等价　</a:t>
            </a:r>
            <a:endParaRPr lang="zh-CN" altLang="zh-CN" dirty="0">
              <a:solidFill>
                <a:schemeClr val="bg1"/>
              </a:solidFill>
            </a:endParaRPr>
          </a:p>
        </p:txBody>
      </p:sp>
      <p:sp>
        <p:nvSpPr>
          <p:cNvPr id="243732" name="Rectangle 20"/>
          <p:cNvSpPr>
            <a:spLocks noGrp="1" noChangeArrowheads="1"/>
          </p:cNvSpPr>
          <p:nvPr>
            <p:ph idx="1"/>
          </p:nvPr>
        </p:nvSpPr>
        <p:spPr/>
        <p:txBody>
          <a:bodyPr>
            <a:normAutofit/>
          </a:bodyPr>
          <a:lstStyle/>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t>证明：</a:t>
            </a:r>
            <a:r>
              <a:rPr lang="en-US" altLang="zh-CN" dirty="0"/>
              <a:t>e1</a:t>
            </a:r>
            <a:r>
              <a:rPr lang="zh-CN" altLang="en-US" dirty="0"/>
              <a:t>与</a:t>
            </a:r>
            <a:r>
              <a:rPr lang="en-US" altLang="zh-CN" dirty="0"/>
              <a:t>e2</a:t>
            </a:r>
            <a:r>
              <a:rPr lang="zh-CN" altLang="en-US" dirty="0"/>
              <a:t>等价 </a:t>
            </a:r>
            <a:r>
              <a:rPr lang="en-US" altLang="zh-CN" dirty="0">
                <a:sym typeface="Symbol" pitchFamily="18" charset="2"/>
              </a:rPr>
              <a:t>e1= </a:t>
            </a:r>
            <a:r>
              <a:rPr lang="en-US" altLang="zh-CN" dirty="0" err="1">
                <a:sym typeface="Symbol" pitchFamily="18" charset="2"/>
              </a:rPr>
              <a:t>ab</a:t>
            </a:r>
            <a:r>
              <a:rPr lang="en-US" altLang="zh-CN" dirty="0">
                <a:sym typeface="Symbol" pitchFamily="18" charset="2"/>
              </a:rPr>
              <a:t>,</a:t>
            </a:r>
            <a:r>
              <a:rPr lang="zh-CN" altLang="en-US" dirty="0">
                <a:sym typeface="Symbol" pitchFamily="18" charset="2"/>
              </a:rPr>
              <a:t> </a:t>
            </a:r>
            <a:r>
              <a:rPr lang="en-US" altLang="zh-CN" dirty="0">
                <a:sym typeface="Symbol" pitchFamily="18" charset="2"/>
              </a:rPr>
              <a:t>e2 = </a:t>
            </a:r>
            <a:r>
              <a:rPr lang="en-US" altLang="zh-CN" dirty="0" err="1">
                <a:sym typeface="Symbol" pitchFamily="18" charset="2"/>
              </a:rPr>
              <a:t>ba</a:t>
            </a:r>
            <a:endParaRPr lang="en-US" altLang="zh-CN" dirty="0">
              <a:sym typeface="Symbol" pitchFamily="18" charset="2"/>
            </a:endParaRPr>
          </a:p>
          <a:p>
            <a:pPr lvl="1"/>
            <a:r>
              <a:rPr lang="en-US" altLang="zh-CN" dirty="0">
                <a:sym typeface="Symbol" pitchFamily="18" charset="2"/>
              </a:rPr>
              <a:t>L(e1)=L(</a:t>
            </a:r>
            <a:r>
              <a:rPr lang="en-US" altLang="zh-CN" dirty="0" err="1">
                <a:sym typeface="Symbol" pitchFamily="18" charset="2"/>
              </a:rPr>
              <a:t>a|b</a:t>
            </a:r>
            <a:r>
              <a:rPr lang="en-US" altLang="zh-CN" dirty="0">
                <a:sym typeface="Symbol" pitchFamily="18" charset="2"/>
              </a:rPr>
              <a:t>)=L(a)</a:t>
            </a:r>
            <a:r>
              <a:rPr lang="en-US" altLang="zh-CN" dirty="0"/>
              <a:t>∪</a:t>
            </a:r>
            <a:r>
              <a:rPr lang="en-US" altLang="zh-CN" dirty="0">
                <a:sym typeface="Symbol" pitchFamily="18" charset="2"/>
              </a:rPr>
              <a:t>L(b)={</a:t>
            </a:r>
            <a:r>
              <a:rPr lang="en-US" altLang="zh-CN" dirty="0" err="1">
                <a:sym typeface="Symbol" pitchFamily="18" charset="2"/>
              </a:rPr>
              <a:t>a,b</a:t>
            </a:r>
            <a:r>
              <a:rPr lang="en-US" altLang="zh-CN" dirty="0">
                <a:sym typeface="Symbol" pitchFamily="18" charset="2"/>
              </a:rPr>
              <a:t>}</a:t>
            </a:r>
          </a:p>
          <a:p>
            <a:pPr lvl="1"/>
            <a:r>
              <a:rPr lang="en-US" altLang="zh-CN" dirty="0">
                <a:sym typeface="Symbol" pitchFamily="18" charset="2"/>
              </a:rPr>
              <a:t>L(e2)=L(</a:t>
            </a:r>
            <a:r>
              <a:rPr lang="en-US" altLang="zh-CN" dirty="0" err="1">
                <a:sym typeface="Symbol" pitchFamily="18" charset="2"/>
              </a:rPr>
              <a:t>b|a</a:t>
            </a:r>
            <a:r>
              <a:rPr lang="en-US" altLang="zh-CN" dirty="0">
                <a:sym typeface="Symbol" pitchFamily="18" charset="2"/>
              </a:rPr>
              <a:t>)=L(b)</a:t>
            </a:r>
            <a:r>
              <a:rPr lang="en-US" altLang="zh-CN" dirty="0"/>
              <a:t>∪</a:t>
            </a:r>
            <a:r>
              <a:rPr lang="en-US" altLang="zh-CN" dirty="0">
                <a:sym typeface="Symbol" pitchFamily="18" charset="2"/>
              </a:rPr>
              <a:t>L(a)={</a:t>
            </a:r>
            <a:r>
              <a:rPr lang="en-US" altLang="zh-CN" dirty="0" err="1">
                <a:sym typeface="Symbol" pitchFamily="18" charset="2"/>
              </a:rPr>
              <a:t>b,a</a:t>
            </a:r>
            <a:r>
              <a:rPr lang="en-US" altLang="zh-CN" dirty="0">
                <a:sym typeface="Symbol" pitchFamily="18" charset="2"/>
              </a:rPr>
              <a:t>}=L(e1)</a:t>
            </a:r>
          </a:p>
          <a:p>
            <a:pPr lvl="1"/>
            <a:endParaRPr lang="en-US" altLang="zh-CN" dirty="0"/>
          </a:p>
        </p:txBody>
      </p:sp>
      <p:sp>
        <p:nvSpPr>
          <p:cNvPr id="22530" name="页脚占位符 4"/>
          <p:cNvSpPr>
            <a:spLocks noGrp="1"/>
          </p:cNvSpPr>
          <p:nvPr>
            <p:ph type="ftr" sz="quarter" idx="11"/>
          </p:nvPr>
        </p:nvSpPr>
        <p:spPr/>
        <p:txBody>
          <a:bodyPr/>
          <a:lstStyle/>
          <a:p>
            <a:r>
              <a:rPr lang="zh-CN" altLang="en-US"/>
              <a:t>华北电力大学 控制与计算机工程学院 王红制作</a:t>
            </a:r>
            <a:endParaRPr lang="en-US" altLang="zh-CN"/>
          </a:p>
        </p:txBody>
      </p:sp>
      <p:sp>
        <p:nvSpPr>
          <p:cNvPr id="22531" name="灯片编号占位符 5"/>
          <p:cNvSpPr>
            <a:spLocks noGrp="1"/>
          </p:cNvSpPr>
          <p:nvPr>
            <p:ph type="sldNum" sz="quarter" idx="12"/>
          </p:nvPr>
        </p:nvSpPr>
        <p:spPr/>
        <p:txBody>
          <a:bodyPr/>
          <a:lstStyle/>
          <a:p>
            <a:fld id="{E129A591-086C-4BD7-9B02-5631D300C683}" type="slidenum">
              <a:rPr lang="en-US" altLang="zh-CN" smtClean="0"/>
              <a:pPr/>
              <a:t>20</a:t>
            </a:fld>
            <a:endParaRPr lang="en-US" altLang="zh-CN"/>
          </a:p>
        </p:txBody>
      </p:sp>
      <p:graphicFrame>
        <p:nvGraphicFramePr>
          <p:cNvPr id="2" name="图示 1">
            <a:extLst>
              <a:ext uri="{FF2B5EF4-FFF2-40B4-BE49-F238E27FC236}">
                <a16:creationId xmlns:a16="http://schemas.microsoft.com/office/drawing/2014/main" id="{D66E96DE-307C-9E55-F9AA-29D36893F9F1}"/>
              </a:ext>
            </a:extLst>
          </p:cNvPr>
          <p:cNvGraphicFramePr/>
          <p:nvPr>
            <p:extLst>
              <p:ext uri="{D42A27DB-BD31-4B8C-83A1-F6EECF244321}">
                <p14:modId xmlns:p14="http://schemas.microsoft.com/office/powerpoint/2010/main" val="4153417053"/>
              </p:ext>
            </p:extLst>
          </p:nvPr>
        </p:nvGraphicFramePr>
        <p:xfrm>
          <a:off x="822229" y="1628800"/>
          <a:ext cx="7195401" cy="2160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992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4"/>
          <p:cNvSpPr>
            <a:spLocks noGrp="1" noChangeArrowheads="1"/>
          </p:cNvSpPr>
          <p:nvPr>
            <p:ph type="title"/>
          </p:nvPr>
        </p:nvSpPr>
        <p:spPr/>
        <p:txBody>
          <a:bodyPr/>
          <a:lstStyle/>
          <a:p>
            <a:pPr eaLnBrk="1" hangingPunct="1"/>
            <a:r>
              <a:rPr lang="zh-CN" altLang="en-US" sz="3600">
                <a:latin typeface="黑体" pitchFamily="2" charset="-122"/>
                <a:ea typeface="黑体" pitchFamily="2" charset="-122"/>
              </a:rPr>
              <a:t>正规式的代数规律</a:t>
            </a:r>
          </a:p>
        </p:txBody>
      </p:sp>
      <p:sp>
        <p:nvSpPr>
          <p:cNvPr id="257027" name="Rectangle 3"/>
          <p:cNvSpPr>
            <a:spLocks noGrp="1" noChangeArrowheads="1"/>
          </p:cNvSpPr>
          <p:nvPr>
            <p:ph idx="1"/>
          </p:nvPr>
        </p:nvSpPr>
        <p:spPr>
          <a:xfrm>
            <a:off x="468313" y="1557338"/>
            <a:ext cx="8424862" cy="4824412"/>
          </a:xfrm>
        </p:spPr>
        <p:txBody>
          <a:bodyPr/>
          <a:lstStyle/>
          <a:p>
            <a:pPr eaLnBrk="1" hangingPunct="1">
              <a:defRPr/>
            </a:pPr>
            <a:r>
              <a:rPr lang="zh-CN" altLang="en-US" sz="2800"/>
              <a:t>设</a:t>
            </a:r>
            <a:r>
              <a:rPr lang="en-US" altLang="zh-CN" sz="2800"/>
              <a:t>r,s,t</a:t>
            </a:r>
            <a:r>
              <a:rPr lang="zh-CN" altLang="en-US" sz="2800"/>
              <a:t>为正规式，正规式服从的代数规律有：</a:t>
            </a:r>
          </a:p>
        </p:txBody>
      </p:sp>
      <p:sp>
        <p:nvSpPr>
          <p:cNvPr id="24578"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24579" name="灯片编号占位符 5"/>
          <p:cNvSpPr>
            <a:spLocks noGrp="1"/>
          </p:cNvSpPr>
          <p:nvPr>
            <p:ph type="sldNum" sz="quarter" idx="12"/>
          </p:nvPr>
        </p:nvSpPr>
        <p:spPr>
          <a:noFill/>
        </p:spPr>
        <p:txBody>
          <a:bodyPr/>
          <a:lstStyle/>
          <a:p>
            <a:fld id="{CB0F37B9-83E0-4086-B5CD-04933DD20A16}" type="slidenum">
              <a:rPr lang="en-US" altLang="zh-CN" smtClean="0">
                <a:ea typeface="宋体" charset="-122"/>
              </a:rPr>
              <a:pPr/>
              <a:t>21</a:t>
            </a:fld>
            <a:endParaRPr lang="en-US" altLang="zh-CN">
              <a:ea typeface="宋体" charset="-122"/>
            </a:endParaRPr>
          </a:p>
        </p:txBody>
      </p:sp>
      <p:graphicFrame>
        <p:nvGraphicFramePr>
          <p:cNvPr id="6" name="图示 5"/>
          <p:cNvGraphicFramePr/>
          <p:nvPr>
            <p:extLst>
              <p:ext uri="{D42A27DB-BD31-4B8C-83A1-F6EECF244321}">
                <p14:modId xmlns:p14="http://schemas.microsoft.com/office/powerpoint/2010/main" val="885651266"/>
              </p:ext>
            </p:extLst>
          </p:nvPr>
        </p:nvGraphicFramePr>
        <p:xfrm>
          <a:off x="1115616" y="2204864"/>
          <a:ext cx="71287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3350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normAutofit/>
          </a:bodyPr>
          <a:lstStyle/>
          <a:p>
            <a:pPr eaLnBrk="1" hangingPunct="1"/>
            <a:r>
              <a:rPr lang="zh-CN" altLang="en-US" dirty="0">
                <a:latin typeface="黑体" pitchFamily="2" charset="-122"/>
                <a:ea typeface="黑体" pitchFamily="2" charset="-122"/>
              </a:rPr>
              <a:t>正规文法和正规式的关系</a:t>
            </a:r>
          </a:p>
        </p:txBody>
      </p:sp>
      <p:graphicFrame>
        <p:nvGraphicFramePr>
          <p:cNvPr id="7" name="内容占位符 6">
            <a:extLst>
              <a:ext uri="{FF2B5EF4-FFF2-40B4-BE49-F238E27FC236}">
                <a16:creationId xmlns:a16="http://schemas.microsoft.com/office/drawing/2014/main" id="{69123657-8CFE-042B-D577-80CD12A1BB05}"/>
              </a:ext>
            </a:extLst>
          </p:cNvPr>
          <p:cNvGraphicFramePr>
            <a:graphicFrameLocks noGrp="1"/>
          </p:cNvGraphicFramePr>
          <p:nvPr>
            <p:ph idx="1"/>
            <p:extLst>
              <p:ext uri="{D42A27DB-BD31-4B8C-83A1-F6EECF244321}">
                <p14:modId xmlns:p14="http://schemas.microsoft.com/office/powerpoint/2010/main" val="4146761669"/>
              </p:ext>
            </p:extLst>
          </p:nvPr>
        </p:nvGraphicFramePr>
        <p:xfrm>
          <a:off x="827088" y="1503363"/>
          <a:ext cx="7480300" cy="4611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626"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26627" name="灯片编号占位符 5"/>
          <p:cNvSpPr>
            <a:spLocks noGrp="1"/>
          </p:cNvSpPr>
          <p:nvPr>
            <p:ph type="sldNum" sz="quarter" idx="12"/>
          </p:nvPr>
        </p:nvSpPr>
        <p:spPr>
          <a:noFill/>
        </p:spPr>
        <p:txBody>
          <a:bodyPr/>
          <a:lstStyle/>
          <a:p>
            <a:fld id="{C4D836BD-CEDC-4CD9-9AE0-3847ED052D98}" type="slidenum">
              <a:rPr lang="en-US" altLang="zh-CN" smtClean="0">
                <a:ea typeface="宋体" charset="-122"/>
              </a:rPr>
              <a:pPr/>
              <a:t>22</a:t>
            </a:fld>
            <a:endParaRPr lang="en-US" altLang="zh-CN">
              <a:ea typeface="宋体" charset="-122"/>
            </a:endParaRPr>
          </a:p>
        </p:txBody>
      </p:sp>
      <p:sp>
        <p:nvSpPr>
          <p:cNvPr id="9" name="文本框 8">
            <a:extLst>
              <a:ext uri="{FF2B5EF4-FFF2-40B4-BE49-F238E27FC236}">
                <a16:creationId xmlns:a16="http://schemas.microsoft.com/office/drawing/2014/main" id="{E00F604D-4540-ED99-B598-4FC0F5904B7F}"/>
              </a:ext>
            </a:extLst>
          </p:cNvPr>
          <p:cNvSpPr txBox="1"/>
          <p:nvPr/>
        </p:nvSpPr>
        <p:spPr>
          <a:xfrm>
            <a:off x="2635676" y="5517232"/>
            <a:ext cx="6049168" cy="369332"/>
          </a:xfrm>
          <a:prstGeom prst="rect">
            <a:avLst/>
          </a:prstGeom>
          <a:noFill/>
        </p:spPr>
        <p:txBody>
          <a:bodyPr wrap="square">
            <a:spAutoFit/>
          </a:bodyPr>
          <a:lstStyle/>
          <a:p>
            <a:pPr algn="l"/>
            <a:r>
              <a:rPr lang="en-US" altLang="zh-CN" dirty="0">
                <a:hlinkClick r:id="rId7"/>
              </a:rPr>
              <a:t>https://www.w3cschool.cn/regexp/zoxa1pq7.html</a:t>
            </a:r>
            <a:endParaRPr lang="en-US" altLang="zh-CN" dirty="0"/>
          </a:p>
        </p:txBody>
      </p:sp>
    </p:spTree>
    <p:extLst>
      <p:ext uri="{BB962C8B-B14F-4D97-AF65-F5344CB8AC3E}">
        <p14:creationId xmlns:p14="http://schemas.microsoft.com/office/powerpoint/2010/main" val="263615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FD682-83E1-2A9C-C63F-407E5FA3EF97}"/>
              </a:ext>
            </a:extLst>
          </p:cNvPr>
          <p:cNvSpPr>
            <a:spLocks noGrp="1"/>
          </p:cNvSpPr>
          <p:nvPr>
            <p:ph type="title"/>
          </p:nvPr>
        </p:nvSpPr>
        <p:spPr/>
        <p:txBody>
          <a:bodyPr/>
          <a:lstStyle/>
          <a:p>
            <a:r>
              <a:rPr lang="en-US" altLang="zh-CN" dirty="0"/>
              <a:t>3.3</a:t>
            </a:r>
            <a:r>
              <a:rPr lang="zh-CN" altLang="en-US" dirty="0"/>
              <a:t>　有穷自动机</a:t>
            </a:r>
          </a:p>
        </p:txBody>
      </p:sp>
      <p:sp>
        <p:nvSpPr>
          <p:cNvPr id="9" name="文本占位符 8">
            <a:extLst>
              <a:ext uri="{FF2B5EF4-FFF2-40B4-BE49-F238E27FC236}">
                <a16:creationId xmlns:a16="http://schemas.microsoft.com/office/drawing/2014/main" id="{E18B18B1-ACD1-533C-4BD3-8D26DDD31C98}"/>
              </a:ext>
            </a:extLst>
          </p:cNvPr>
          <p:cNvSpPr>
            <a:spLocks noGrp="1"/>
          </p:cNvSpPr>
          <p:nvPr>
            <p:ph type="body" idx="1"/>
          </p:nvPr>
        </p:nvSpPr>
        <p:spPr/>
        <p:txBody>
          <a:bodyPr/>
          <a:lstStyle/>
          <a:p>
            <a:endParaRPr lang="zh-CN" altLang="en-US"/>
          </a:p>
        </p:txBody>
      </p:sp>
      <p:sp>
        <p:nvSpPr>
          <p:cNvPr id="4" name="页脚占位符 3">
            <a:extLst>
              <a:ext uri="{FF2B5EF4-FFF2-40B4-BE49-F238E27FC236}">
                <a16:creationId xmlns:a16="http://schemas.microsoft.com/office/drawing/2014/main" id="{3B7C0F5D-F2C1-5955-E75E-1D4EE301B828}"/>
              </a:ext>
            </a:extLst>
          </p:cNvPr>
          <p:cNvSpPr>
            <a:spLocks noGrp="1"/>
          </p:cNvSpPr>
          <p:nvPr>
            <p:ph type="ftr" sz="quarter" idx="11"/>
          </p:nvPr>
        </p:nvSpPr>
        <p:spPr/>
        <p:txBody>
          <a:bodyPr/>
          <a:lstStyle/>
          <a:p>
            <a:r>
              <a:rPr lang="zh-CN" altLang="en-US"/>
              <a:t>华北电力大学 控制与计算机工程学院 王红制作</a:t>
            </a:r>
            <a:endParaRPr lang="en-US" altLang="zh-CN"/>
          </a:p>
        </p:txBody>
      </p:sp>
      <p:sp>
        <p:nvSpPr>
          <p:cNvPr id="5" name="灯片编号占位符 4">
            <a:extLst>
              <a:ext uri="{FF2B5EF4-FFF2-40B4-BE49-F238E27FC236}">
                <a16:creationId xmlns:a16="http://schemas.microsoft.com/office/drawing/2014/main" id="{B1F31DBE-3E96-2B10-32FD-0EF2C4D13B05}"/>
              </a:ext>
            </a:extLst>
          </p:cNvPr>
          <p:cNvSpPr>
            <a:spLocks noGrp="1"/>
          </p:cNvSpPr>
          <p:nvPr>
            <p:ph type="sldNum" sz="quarter" idx="12"/>
          </p:nvPr>
        </p:nvSpPr>
        <p:spPr/>
        <p:txBody>
          <a:bodyPr/>
          <a:lstStyle/>
          <a:p>
            <a:fld id="{4A7B6F75-E382-4B42-9EA4-94C0BE56C755}" type="slidenum">
              <a:rPr lang="en-US" altLang="zh-CN" smtClean="0"/>
              <a:pPr/>
              <a:t>23</a:t>
            </a:fld>
            <a:endParaRPr lang="en-US" altLang="zh-CN"/>
          </a:p>
        </p:txBody>
      </p:sp>
    </p:spTree>
    <p:extLst>
      <p:ext uri="{BB962C8B-B14F-4D97-AF65-F5344CB8AC3E}">
        <p14:creationId xmlns:p14="http://schemas.microsoft.com/office/powerpoint/2010/main" val="2133257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36BDE-D111-9869-9B82-8E45FE7107BB}"/>
              </a:ext>
            </a:extLst>
          </p:cNvPr>
          <p:cNvSpPr>
            <a:spLocks noGrp="1"/>
          </p:cNvSpPr>
          <p:nvPr>
            <p:ph type="title"/>
          </p:nvPr>
        </p:nvSpPr>
        <p:spPr/>
        <p:txBody>
          <a:bodyPr>
            <a:normAutofit/>
          </a:bodyPr>
          <a:lstStyle/>
          <a:p>
            <a:r>
              <a:rPr lang="zh-CN" altLang="en-US" dirty="0"/>
              <a:t>有限自动机的发展</a:t>
            </a:r>
          </a:p>
        </p:txBody>
      </p:sp>
      <p:sp>
        <p:nvSpPr>
          <p:cNvPr id="3" name="内容占位符 2">
            <a:extLst>
              <a:ext uri="{FF2B5EF4-FFF2-40B4-BE49-F238E27FC236}">
                <a16:creationId xmlns:a16="http://schemas.microsoft.com/office/drawing/2014/main" id="{809CA783-886A-89BF-F9C8-E10ADAC52EFF}"/>
              </a:ext>
            </a:extLst>
          </p:cNvPr>
          <p:cNvSpPr>
            <a:spLocks noGrp="1"/>
          </p:cNvSpPr>
          <p:nvPr>
            <p:ph idx="1"/>
          </p:nvPr>
        </p:nvSpPr>
        <p:spPr/>
        <p:txBody>
          <a:bodyPr>
            <a:normAutofit fontScale="62500" lnSpcReduction="20000"/>
          </a:bodyPr>
          <a:lstStyle/>
          <a:p>
            <a:pPr algn="just">
              <a:lnSpc>
                <a:spcPct val="170000"/>
              </a:lnSpc>
            </a:pPr>
            <a:r>
              <a:rPr lang="zh-CN" altLang="en-US" b="0" dirty="0">
                <a:latin typeface="微软雅黑" panose="020B0503020204020204" pitchFamily="34" charset="-122"/>
                <a:ea typeface="微软雅黑" panose="020B0503020204020204" pitchFamily="34" charset="-122"/>
              </a:rPr>
              <a:t>有限自动机如何成为计算机科学的一个分支的激动人心的历史说明了它的广泛应用。最早考虑有限状态机概念的人包括一组生物学家、心理学家、数学家、工程师和一些最早的计算机科学家。他们都有一个共同的兴趣：模拟人类的思维过程，无论是在大脑中还是在计算机中。</a:t>
            </a:r>
          </a:p>
          <a:p>
            <a:pPr algn="just">
              <a:lnSpc>
                <a:spcPct val="170000"/>
              </a:lnSpc>
            </a:pPr>
            <a:r>
              <a:rPr lang="en-US" altLang="zh-CN" b="0" dirty="0">
                <a:latin typeface="微软雅黑" panose="020B0503020204020204" pitchFamily="34" charset="-122"/>
                <a:ea typeface="微软雅黑" panose="020B0503020204020204" pitchFamily="34" charset="-122"/>
              </a:rPr>
              <a:t>1943 </a:t>
            </a:r>
            <a:r>
              <a:rPr lang="zh-CN" altLang="en-US" b="0" dirty="0">
                <a:latin typeface="微软雅黑" panose="020B0503020204020204" pitchFamily="34" charset="-122"/>
                <a:ea typeface="微软雅黑" panose="020B0503020204020204" pitchFamily="34" charset="-122"/>
              </a:rPr>
              <a:t>年，两位神经生理学家 </a:t>
            </a:r>
            <a:r>
              <a:rPr lang="en-US" altLang="zh-CN" dirty="0">
                <a:latin typeface="微软雅黑" panose="020B0503020204020204" pitchFamily="34" charset="-122"/>
                <a:ea typeface="微软雅黑" panose="020B0503020204020204" pitchFamily="34" charset="-122"/>
              </a:rPr>
              <a:t>Warren McCulloch </a:t>
            </a:r>
            <a:r>
              <a:rPr lang="zh-CN" altLang="en-US" b="0"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Walter Pitts </a:t>
            </a:r>
            <a:r>
              <a:rPr lang="zh-CN" altLang="en-US" b="0" dirty="0">
                <a:latin typeface="微软雅黑" panose="020B0503020204020204" pitchFamily="34" charset="-122"/>
                <a:ea typeface="微软雅黑" panose="020B0503020204020204" pitchFamily="34" charset="-122"/>
              </a:rPr>
              <a:t>率先提出了有限自动机的描述。自动机、计算理论和控制论。</a:t>
            </a:r>
            <a:endParaRPr lang="en-US" altLang="zh-CN" b="0" dirty="0">
              <a:latin typeface="微软雅黑" panose="020B0503020204020204" pitchFamily="34" charset="-122"/>
              <a:ea typeface="微软雅黑" panose="020B0503020204020204" pitchFamily="34" charset="-122"/>
            </a:endParaRPr>
          </a:p>
          <a:p>
            <a:pPr algn="just">
              <a:lnSpc>
                <a:spcPct val="170000"/>
              </a:lnSpc>
            </a:pPr>
            <a:r>
              <a:rPr lang="zh-CN" altLang="en-US" b="0" dirty="0">
                <a:latin typeface="微软雅黑" panose="020B0503020204020204" pitchFamily="34" charset="-122"/>
                <a:ea typeface="微软雅黑" panose="020B0503020204020204" pitchFamily="34" charset="-122"/>
              </a:rPr>
              <a:t>后来，两位计算机科学家 </a:t>
            </a:r>
            <a:r>
              <a:rPr lang="en-US" altLang="zh-CN" dirty="0">
                <a:latin typeface="微软雅黑" panose="020B0503020204020204" pitchFamily="34" charset="-122"/>
                <a:ea typeface="微软雅黑" panose="020B0503020204020204" pitchFamily="34" charset="-122"/>
              </a:rPr>
              <a:t>GH Mealy </a:t>
            </a:r>
            <a:r>
              <a:rPr lang="zh-CN" altLang="en-US" b="0"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EF Moore</a:t>
            </a:r>
            <a:r>
              <a:rPr lang="zh-CN" altLang="en-US" b="0" dirty="0">
                <a:latin typeface="微软雅黑" panose="020B0503020204020204" pitchFamily="34" charset="-122"/>
                <a:ea typeface="微软雅黑" panose="020B0503020204020204" pitchFamily="34" charset="-122"/>
              </a:rPr>
              <a:t>，在 </a:t>
            </a:r>
            <a:r>
              <a:rPr lang="en-US" altLang="zh-CN" b="0" dirty="0">
                <a:latin typeface="微软雅黑" panose="020B0503020204020204" pitchFamily="34" charset="-122"/>
                <a:ea typeface="微软雅黑" panose="020B0503020204020204" pitchFamily="34" charset="-122"/>
              </a:rPr>
              <a:t>1955-56 </a:t>
            </a:r>
            <a:r>
              <a:rPr lang="zh-CN" altLang="en-US" b="0" dirty="0">
                <a:latin typeface="微软雅黑" panose="020B0503020204020204" pitchFamily="34" charset="-122"/>
                <a:ea typeface="微软雅黑" panose="020B0503020204020204" pitchFamily="34" charset="-122"/>
              </a:rPr>
              <a:t>年发表的单独论文中将该理论推广到更强大的机器。</a:t>
            </a:r>
            <a:r>
              <a:rPr lang="zh-CN" altLang="en-US" dirty="0">
                <a:latin typeface="微软雅黑" panose="020B0503020204020204" pitchFamily="34" charset="-122"/>
                <a:ea typeface="微软雅黑" panose="020B0503020204020204" pitchFamily="34" charset="-122"/>
              </a:rPr>
              <a:t>有限状态机</a:t>
            </a:r>
            <a:r>
              <a:rPr lang="zh-CN" altLang="en-US" b="0"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Mealy </a:t>
            </a:r>
            <a:r>
              <a:rPr lang="zh-CN" altLang="en-US" dirty="0">
                <a:latin typeface="微软雅黑" panose="020B0503020204020204" pitchFamily="34" charset="-122"/>
                <a:ea typeface="微软雅黑" panose="020B0503020204020204" pitchFamily="34" charset="-122"/>
              </a:rPr>
              <a:t>机</a:t>
            </a:r>
            <a:r>
              <a:rPr lang="zh-CN" altLang="en-US" b="0" dirty="0">
                <a:latin typeface="微软雅黑" panose="020B0503020204020204" pitchFamily="34" charset="-122"/>
                <a:ea typeface="微软雅黑" panose="020B0503020204020204" pitchFamily="34" charset="-122"/>
              </a:rPr>
              <a:t>和</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Moore </a:t>
            </a:r>
            <a:r>
              <a:rPr lang="zh-CN" altLang="en-US" dirty="0">
                <a:latin typeface="微软雅黑" panose="020B0503020204020204" pitchFamily="34" charset="-122"/>
                <a:ea typeface="微软雅黑" panose="020B0503020204020204" pitchFamily="34" charset="-122"/>
              </a:rPr>
              <a:t>机</a:t>
            </a:r>
            <a:r>
              <a:rPr lang="zh-CN" altLang="en-US" b="0" dirty="0">
                <a:latin typeface="微软雅黑" panose="020B0503020204020204" pitchFamily="34" charset="-122"/>
                <a:ea typeface="微软雅黑" panose="020B0503020204020204" pitchFamily="34" charset="-122"/>
              </a:rPr>
              <a:t>的命名是为了表彰他们的工作。</a:t>
            </a:r>
            <a:r>
              <a:rPr lang="en-US" altLang="zh-CN" b="0" dirty="0">
                <a:latin typeface="微软雅黑" panose="020B0503020204020204" pitchFamily="34" charset="-122"/>
                <a:ea typeface="微软雅黑" panose="020B0503020204020204" pitchFamily="34" charset="-122"/>
              </a:rPr>
              <a:t>Mealy </a:t>
            </a:r>
            <a:r>
              <a:rPr lang="zh-CN" altLang="en-US" b="0" dirty="0">
                <a:latin typeface="微软雅黑" panose="020B0503020204020204" pitchFamily="34" charset="-122"/>
                <a:ea typeface="微软雅黑" panose="020B0503020204020204" pitchFamily="34" charset="-122"/>
              </a:rPr>
              <a:t>机通过当前状态和输入确定其输出，而 </a:t>
            </a:r>
            <a:r>
              <a:rPr lang="en-US" altLang="zh-CN" b="0" dirty="0">
                <a:latin typeface="微软雅黑" panose="020B0503020204020204" pitchFamily="34" charset="-122"/>
                <a:ea typeface="微软雅黑" panose="020B0503020204020204" pitchFamily="34" charset="-122"/>
              </a:rPr>
              <a:t>Moore </a:t>
            </a:r>
            <a:r>
              <a:rPr lang="zh-CN" altLang="en-US" b="0" dirty="0">
                <a:latin typeface="微软雅黑" panose="020B0503020204020204" pitchFamily="34" charset="-122"/>
                <a:ea typeface="微软雅黑" panose="020B0503020204020204" pitchFamily="34" charset="-122"/>
              </a:rPr>
              <a:t>机的输出仅基于当前状态。</a:t>
            </a:r>
          </a:p>
        </p:txBody>
      </p:sp>
      <p:sp>
        <p:nvSpPr>
          <p:cNvPr id="4" name="页脚占位符 3">
            <a:extLst>
              <a:ext uri="{FF2B5EF4-FFF2-40B4-BE49-F238E27FC236}">
                <a16:creationId xmlns:a16="http://schemas.microsoft.com/office/drawing/2014/main" id="{07924585-59D0-9EC2-4356-F283F5AA7ED9}"/>
              </a:ext>
            </a:extLst>
          </p:cNvPr>
          <p:cNvSpPr>
            <a:spLocks noGrp="1"/>
          </p:cNvSpPr>
          <p:nvPr>
            <p:ph type="ftr" sz="quarter" idx="11"/>
          </p:nvPr>
        </p:nvSpPr>
        <p:spPr/>
        <p:txBody>
          <a:bodyPr/>
          <a:lstStyle/>
          <a:p>
            <a:pPr>
              <a:defRPr/>
            </a:pPr>
            <a:r>
              <a:rPr lang="zh-CN" altLang="en-US"/>
              <a:t>华北电力大学 控制与计算机工程学院 王红制作</a:t>
            </a:r>
            <a:endParaRPr lang="en-US" altLang="zh-CN"/>
          </a:p>
        </p:txBody>
      </p:sp>
      <p:sp>
        <p:nvSpPr>
          <p:cNvPr id="5" name="灯片编号占位符 4">
            <a:extLst>
              <a:ext uri="{FF2B5EF4-FFF2-40B4-BE49-F238E27FC236}">
                <a16:creationId xmlns:a16="http://schemas.microsoft.com/office/drawing/2014/main" id="{49F39C11-C401-F901-8DE3-7238ACDD3D31}"/>
              </a:ext>
            </a:extLst>
          </p:cNvPr>
          <p:cNvSpPr>
            <a:spLocks noGrp="1"/>
          </p:cNvSpPr>
          <p:nvPr>
            <p:ph type="sldNum" sz="quarter" idx="12"/>
          </p:nvPr>
        </p:nvSpPr>
        <p:spPr/>
        <p:txBody>
          <a:bodyPr/>
          <a:lstStyle/>
          <a:p>
            <a:pPr>
              <a:defRPr/>
            </a:pPr>
            <a:fld id="{B5560236-5FD0-42E7-89CF-9E3F8282410C}" type="slidenum">
              <a:rPr lang="en-US" altLang="zh-CN" smtClean="0"/>
              <a:pPr>
                <a:defRPr/>
              </a:pPr>
              <a:t>24</a:t>
            </a:fld>
            <a:endParaRPr lang="en-US" altLang="zh-CN"/>
          </a:p>
        </p:txBody>
      </p:sp>
    </p:spTree>
    <p:extLst>
      <p:ext uri="{BB962C8B-B14F-4D97-AF65-F5344CB8AC3E}">
        <p14:creationId xmlns:p14="http://schemas.microsoft.com/office/powerpoint/2010/main" val="3148015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161F0-DBB3-55CE-1B4A-DB66FCB95FB3}"/>
              </a:ext>
            </a:extLst>
          </p:cNvPr>
          <p:cNvSpPr>
            <a:spLocks noGrp="1"/>
          </p:cNvSpPr>
          <p:nvPr>
            <p:ph type="title"/>
          </p:nvPr>
        </p:nvSpPr>
        <p:spPr/>
        <p:txBody>
          <a:bodyPr/>
          <a:lstStyle/>
          <a:p>
            <a:r>
              <a:rPr lang="zh-CN" altLang="en-US" dirty="0"/>
              <a:t>沃伦</a:t>
            </a:r>
            <a:r>
              <a:rPr lang="en-US" altLang="zh-CN" dirty="0"/>
              <a:t>·</a:t>
            </a:r>
            <a:r>
              <a:rPr lang="zh-CN" altLang="en-US" dirty="0"/>
              <a:t>斯特吉斯</a:t>
            </a:r>
            <a:r>
              <a:rPr lang="en-US" altLang="zh-CN" dirty="0"/>
              <a:t>·</a:t>
            </a:r>
            <a:r>
              <a:rPr lang="zh-CN" altLang="en-US" dirty="0"/>
              <a:t>麦卡洛克</a:t>
            </a:r>
          </a:p>
        </p:txBody>
      </p:sp>
      <p:sp>
        <p:nvSpPr>
          <p:cNvPr id="3" name="页脚占位符 2">
            <a:extLst>
              <a:ext uri="{FF2B5EF4-FFF2-40B4-BE49-F238E27FC236}">
                <a16:creationId xmlns:a16="http://schemas.microsoft.com/office/drawing/2014/main" id="{A7540ED1-C9F6-38CE-944A-D2D6C88CD280}"/>
              </a:ext>
            </a:extLst>
          </p:cNvPr>
          <p:cNvSpPr>
            <a:spLocks noGrp="1"/>
          </p:cNvSpPr>
          <p:nvPr>
            <p:ph type="ftr" sz="quarter" idx="11"/>
          </p:nvPr>
        </p:nvSpPr>
        <p:spPr/>
        <p:txBody>
          <a:bodyPr/>
          <a:lstStyle/>
          <a:p>
            <a:r>
              <a:rPr lang="zh-CN" altLang="en-US"/>
              <a:t>华北电力大学 控制与计算机工程学院 王红制作</a:t>
            </a:r>
            <a:endParaRPr lang="en-US" altLang="zh-CN"/>
          </a:p>
        </p:txBody>
      </p:sp>
      <p:sp>
        <p:nvSpPr>
          <p:cNvPr id="4" name="灯片编号占位符 3">
            <a:extLst>
              <a:ext uri="{FF2B5EF4-FFF2-40B4-BE49-F238E27FC236}">
                <a16:creationId xmlns:a16="http://schemas.microsoft.com/office/drawing/2014/main" id="{51A1C4A2-2940-7EB3-7856-8033C0E943E8}"/>
              </a:ext>
            </a:extLst>
          </p:cNvPr>
          <p:cNvSpPr>
            <a:spLocks noGrp="1"/>
          </p:cNvSpPr>
          <p:nvPr>
            <p:ph type="sldNum" sz="quarter" idx="12"/>
          </p:nvPr>
        </p:nvSpPr>
        <p:spPr/>
        <p:txBody>
          <a:bodyPr/>
          <a:lstStyle/>
          <a:p>
            <a:fld id="{0AEB2A86-8F46-460A-88E4-EBEF7570C9C8}" type="slidenum">
              <a:rPr lang="en-US" altLang="zh-CN" smtClean="0"/>
              <a:pPr/>
              <a:t>25</a:t>
            </a:fld>
            <a:endParaRPr lang="en-US" altLang="zh-CN"/>
          </a:p>
        </p:txBody>
      </p:sp>
      <p:sp>
        <p:nvSpPr>
          <p:cNvPr id="5" name="内容占位符 4">
            <a:extLst>
              <a:ext uri="{FF2B5EF4-FFF2-40B4-BE49-F238E27FC236}">
                <a16:creationId xmlns:a16="http://schemas.microsoft.com/office/drawing/2014/main" id="{193AEEFE-6B1F-0776-AAEE-7AD28C7F48A4}"/>
              </a:ext>
            </a:extLst>
          </p:cNvPr>
          <p:cNvSpPr>
            <a:spLocks noGrp="1"/>
          </p:cNvSpPr>
          <p:nvPr>
            <p:ph sz="quarter" idx="13"/>
          </p:nvPr>
        </p:nvSpPr>
        <p:spPr>
          <a:xfrm>
            <a:off x="755576" y="1556792"/>
            <a:ext cx="4176464" cy="4680520"/>
          </a:xfrm>
        </p:spPr>
        <p:txBody>
          <a:bodyPr>
            <a:noAutofit/>
          </a:bodyPr>
          <a:lstStyle/>
          <a:p>
            <a:pPr>
              <a:lnSpc>
                <a:spcPct val="170000"/>
              </a:lnSpc>
            </a:pPr>
            <a:r>
              <a:rPr lang="zh-CN" altLang="en-US" sz="1600" b="0" dirty="0">
                <a:solidFill>
                  <a:schemeClr val="tx1"/>
                </a:solidFill>
                <a:latin typeface="微软雅黑" panose="020B0503020204020204" pitchFamily="34" charset="-122"/>
                <a:ea typeface="微软雅黑" panose="020B0503020204020204" pitchFamily="34" charset="-122"/>
              </a:rPr>
              <a:t>美国神经生理学家和控制论专家</a:t>
            </a:r>
            <a:r>
              <a:rPr lang="en-US" altLang="zh-CN" sz="1600" dirty="0">
                <a:solidFill>
                  <a:schemeClr val="tx1"/>
                </a:solidFill>
                <a:latin typeface="微软雅黑" panose="020B0503020204020204" pitchFamily="34" charset="-122"/>
                <a:ea typeface="微软雅黑" panose="020B0503020204020204" pitchFamily="34" charset="-122"/>
              </a:rPr>
              <a:t>(1898 – 1969)</a:t>
            </a:r>
            <a:r>
              <a:rPr lang="zh-CN" altLang="en-US" sz="1600" b="0" dirty="0">
                <a:solidFill>
                  <a:schemeClr val="tx1"/>
                </a:solidFill>
                <a:latin typeface="微软雅黑" panose="020B0503020204020204" pitchFamily="34" charset="-122"/>
                <a:ea typeface="微软雅黑" panose="020B0503020204020204" pitchFamily="34" charset="-122"/>
              </a:rPr>
              <a:t>，以其在某些大脑理论基础上的工作以及对控制论运动的贡献而闻名</a:t>
            </a:r>
            <a:endParaRPr lang="en-US" altLang="zh-CN" sz="1600" b="0" dirty="0">
              <a:solidFill>
                <a:schemeClr val="tx1"/>
              </a:solidFill>
              <a:latin typeface="微软雅黑" panose="020B0503020204020204" pitchFamily="34" charset="-122"/>
              <a:ea typeface="微软雅黑" panose="020B0503020204020204" pitchFamily="34" charset="-122"/>
            </a:endParaRPr>
          </a:p>
          <a:p>
            <a:pPr>
              <a:lnSpc>
                <a:spcPct val="170000"/>
              </a:lnSpc>
            </a:pPr>
            <a:r>
              <a:rPr lang="zh-CN" altLang="en-US" sz="1600" b="0" dirty="0">
                <a:solidFill>
                  <a:schemeClr val="tx1"/>
                </a:solidFill>
                <a:latin typeface="微软雅黑" panose="020B0503020204020204" pitchFamily="34" charset="-122"/>
                <a:ea typeface="微软雅黑" panose="020B0503020204020204" pitchFamily="34" charset="-122"/>
              </a:rPr>
              <a:t>与</a:t>
            </a:r>
            <a:r>
              <a:rPr lang="zh-CN" altLang="en-US" sz="1600" dirty="0">
                <a:solidFill>
                  <a:schemeClr val="tx1"/>
                </a:solidFill>
                <a:latin typeface="微软雅黑" panose="020B0503020204020204" pitchFamily="34" charset="-122"/>
                <a:ea typeface="微软雅黑" panose="020B0503020204020204" pitchFamily="34" charset="-122"/>
              </a:rPr>
              <a:t>沃尔特</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皮茨 </a:t>
            </a:r>
            <a:r>
              <a:rPr lang="en-US" altLang="zh-CN" sz="1600" dirty="0">
                <a:solidFill>
                  <a:schemeClr val="tx1"/>
                </a:solidFill>
                <a:latin typeface="微软雅黑" panose="020B0503020204020204" pitchFamily="34" charset="-122"/>
                <a:ea typeface="微软雅黑" panose="020B0503020204020204" pitchFamily="34" charset="-122"/>
              </a:rPr>
              <a:t>(Walter Pitts) </a:t>
            </a:r>
            <a:r>
              <a:rPr lang="zh-CN" altLang="en-US" sz="1600" b="0" dirty="0">
                <a:solidFill>
                  <a:schemeClr val="tx1"/>
                </a:solidFill>
                <a:latin typeface="微软雅黑" panose="020B0503020204020204" pitchFamily="34" charset="-122"/>
                <a:ea typeface="微软雅黑" panose="020B0503020204020204" pitchFamily="34" charset="-122"/>
              </a:rPr>
              <a:t>一起创建了基于称为</a:t>
            </a:r>
            <a:r>
              <a:rPr lang="zh-CN" altLang="en-US" sz="1600" dirty="0">
                <a:solidFill>
                  <a:schemeClr val="tx1"/>
                </a:solidFill>
                <a:latin typeface="微软雅黑" panose="020B0503020204020204" pitchFamily="34" charset="-122"/>
                <a:ea typeface="微软雅黑" panose="020B0503020204020204" pitchFamily="34" charset="-122"/>
              </a:rPr>
              <a:t>阈值逻辑</a:t>
            </a:r>
            <a:r>
              <a:rPr lang="zh-CN" altLang="en-US" sz="1600" b="0" dirty="0">
                <a:solidFill>
                  <a:schemeClr val="tx1"/>
                </a:solidFill>
                <a:latin typeface="微软雅黑" panose="020B0503020204020204" pitchFamily="34" charset="-122"/>
                <a:ea typeface="微软雅黑" panose="020B0503020204020204" pitchFamily="34" charset="-122"/>
              </a:rPr>
              <a:t>的数学算法的计算模型，该模型将研究分为两种不同的方法，一种方法专注于大脑中的生物过程，另一种方法</a:t>
            </a:r>
            <a:r>
              <a:rPr lang="zh-CN" altLang="en-US" sz="1600" dirty="0">
                <a:solidFill>
                  <a:schemeClr val="tx1"/>
                </a:solidFill>
                <a:latin typeface="微软雅黑" panose="020B0503020204020204" pitchFamily="34" charset="-122"/>
                <a:ea typeface="微软雅黑" panose="020B0503020204020204" pitchFamily="34" charset="-122"/>
              </a:rPr>
              <a:t>专注于神经网络在人工智能中的应用</a:t>
            </a:r>
          </a:p>
        </p:txBody>
      </p:sp>
      <p:sp>
        <p:nvSpPr>
          <p:cNvPr id="12" name="矩形 11">
            <a:extLst>
              <a:ext uri="{FF2B5EF4-FFF2-40B4-BE49-F238E27FC236}">
                <a16:creationId xmlns:a16="http://schemas.microsoft.com/office/drawing/2014/main" id="{3E542AF2-56A2-2F80-FC7E-8769C7C57F14}"/>
              </a:ext>
            </a:extLst>
          </p:cNvPr>
          <p:cNvSpPr/>
          <p:nvPr/>
        </p:nvSpPr>
        <p:spPr>
          <a:xfrm>
            <a:off x="5166066" y="1700808"/>
            <a:ext cx="3074685" cy="4608512"/>
          </a:xfrm>
          <a:prstGeom prst="rect">
            <a:avLst/>
          </a:prstGeom>
          <a:ln w="6350">
            <a:solidFill>
              <a:srgbClr val="E6E6E6"/>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A2A643DE-ED29-8ACE-52AC-C13D4E55D3F0}"/>
              </a:ext>
            </a:extLst>
          </p:cNvPr>
          <p:cNvSpPr txBox="1"/>
          <p:nvPr/>
        </p:nvSpPr>
        <p:spPr>
          <a:xfrm>
            <a:off x="5317815" y="5013176"/>
            <a:ext cx="2538282" cy="738664"/>
          </a:xfrm>
          <a:prstGeom prst="rect">
            <a:avLst/>
          </a:prstGeom>
          <a:noFill/>
        </p:spPr>
        <p:txBody>
          <a:bodyPr wrap="square" rtlCol="0">
            <a:spAutoFit/>
          </a:bodyPr>
          <a:lstStyle/>
          <a:p>
            <a:pPr algn="l"/>
            <a:r>
              <a:rPr lang="en-US" altLang="zh-CN" sz="1400" b="1" cap="all" dirty="0">
                <a:effectLst/>
              </a:rPr>
              <a:t>AWARD RECIPIENT</a:t>
            </a:r>
          </a:p>
          <a:p>
            <a:pPr algn="l"/>
            <a:r>
              <a:rPr lang="en-US" altLang="zh-CN" sz="1400" b="0" i="0" dirty="0">
                <a:solidFill>
                  <a:srgbClr val="2F2F36"/>
                </a:solidFill>
                <a:effectLst/>
                <a:latin typeface="Roboto Condensed" panose="020F0502020204030204" pitchFamily="2" charset="0"/>
              </a:rPr>
              <a:t>Warren Sturgis McCulloch</a:t>
            </a:r>
          </a:p>
          <a:p>
            <a:pPr algn="l">
              <a:buFont typeface="Arial" panose="020B0604020202020204" pitchFamily="34" charset="0"/>
              <a:buChar char="•"/>
            </a:pPr>
            <a:r>
              <a:rPr lang="en-US" altLang="zh-CN" sz="1400" b="0" i="0" dirty="0">
                <a:solidFill>
                  <a:srgbClr val="005A83"/>
                </a:solidFill>
                <a:effectLst/>
                <a:latin typeface="Roboto Condensed" panose="020F0502020204030204" pitchFamily="2" charset="0"/>
              </a:rPr>
              <a:t> </a:t>
            </a:r>
            <a:endParaRPr lang="en-US" altLang="zh-CN" sz="1400" b="0" i="0" dirty="0">
              <a:solidFill>
                <a:srgbClr val="222222"/>
              </a:solidFill>
              <a:effectLst/>
              <a:latin typeface="Verdana" panose="020B0604030504040204" pitchFamily="34" charset="0"/>
            </a:endParaRPr>
          </a:p>
        </p:txBody>
      </p:sp>
      <p:pic>
        <p:nvPicPr>
          <p:cNvPr id="3074" name="Picture 2" descr="Warren Sturgis McCulloch - Alchetron, the free social ...">
            <a:extLst>
              <a:ext uri="{FF2B5EF4-FFF2-40B4-BE49-F238E27FC236}">
                <a16:creationId xmlns:a16="http://schemas.microsoft.com/office/drawing/2014/main" id="{8C075DB6-905B-6B90-EE91-E88390685255}"/>
              </a:ext>
            </a:extLst>
          </p:cNvPr>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tretch>
            <a:fillRect/>
          </a:stretch>
        </p:blipFill>
        <p:spPr bwMode="auto">
          <a:xfrm>
            <a:off x="5317198" y="2277016"/>
            <a:ext cx="2772420" cy="2278583"/>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19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A40F3-A9F5-5B5C-BBA3-81088CB7F055}"/>
              </a:ext>
            </a:extLst>
          </p:cNvPr>
          <p:cNvSpPr>
            <a:spLocks noGrp="1"/>
          </p:cNvSpPr>
          <p:nvPr>
            <p:ph type="title"/>
          </p:nvPr>
        </p:nvSpPr>
        <p:spPr/>
        <p:txBody>
          <a:bodyPr/>
          <a:lstStyle/>
          <a:p>
            <a:r>
              <a:rPr lang="zh-CN" altLang="en-US" dirty="0"/>
              <a:t>有穷自动机的历史</a:t>
            </a:r>
          </a:p>
        </p:txBody>
      </p:sp>
      <p:sp>
        <p:nvSpPr>
          <p:cNvPr id="3" name="内容占位符 2">
            <a:extLst>
              <a:ext uri="{FF2B5EF4-FFF2-40B4-BE49-F238E27FC236}">
                <a16:creationId xmlns:a16="http://schemas.microsoft.com/office/drawing/2014/main" id="{20064A8C-C248-2BF9-CDE2-618AFD929EFF}"/>
              </a:ext>
            </a:extLst>
          </p:cNvPr>
          <p:cNvSpPr>
            <a:spLocks noGrp="1"/>
          </p:cNvSpPr>
          <p:nvPr>
            <p:ph idx="1"/>
          </p:nvPr>
        </p:nvSpPr>
        <p:spPr/>
        <p:txBody>
          <a:bodyPr>
            <a:normAutofit lnSpcReduction="10000"/>
          </a:bodyPr>
          <a:lstStyle/>
          <a:p>
            <a:pPr algn="just">
              <a:lnSpc>
                <a:spcPct val="150000"/>
              </a:lnSpc>
            </a:pPr>
            <a:r>
              <a:rPr lang="en-US" altLang="zh-CN" sz="1800" b="0" dirty="0">
                <a:latin typeface="微软雅黑" panose="020B0503020204020204" pitchFamily="34" charset="-122"/>
                <a:ea typeface="微软雅黑" panose="020B0503020204020204" pitchFamily="34" charset="-122"/>
              </a:rPr>
              <a:t>In the theory of computation, a branch of theoretical computer science, a </a:t>
            </a:r>
            <a:r>
              <a:rPr lang="en-US" altLang="zh-CN" sz="1800" dirty="0">
                <a:solidFill>
                  <a:srgbClr val="0070C0"/>
                </a:solidFill>
                <a:latin typeface="微软雅黑" panose="020B0503020204020204" pitchFamily="34" charset="-122"/>
                <a:ea typeface="微软雅黑" panose="020B0503020204020204" pitchFamily="34" charset="-122"/>
              </a:rPr>
              <a:t>deterministic finite automaton (DFA) </a:t>
            </a:r>
            <a:r>
              <a:rPr lang="en-US" altLang="zh-CN" sz="1800" b="0" dirty="0">
                <a:latin typeface="微软雅黑" panose="020B0503020204020204" pitchFamily="34" charset="-122"/>
                <a:ea typeface="微软雅黑" panose="020B0503020204020204" pitchFamily="34" charset="-122"/>
              </a:rPr>
              <a:t>—also known as </a:t>
            </a:r>
            <a:r>
              <a:rPr lang="en-US" altLang="zh-CN" sz="1800" dirty="0">
                <a:latin typeface="微软雅黑" panose="020B0503020204020204" pitchFamily="34" charset="-122"/>
                <a:ea typeface="微软雅黑" panose="020B0503020204020204" pitchFamily="34" charset="-122"/>
              </a:rPr>
              <a:t>deterministic finite acceptor (DFA)</a:t>
            </a:r>
            <a:r>
              <a:rPr lang="en-US" altLang="zh-CN" sz="1800" b="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deterministic finite-state machine (DFSM),</a:t>
            </a:r>
            <a:r>
              <a:rPr lang="en-US" altLang="zh-CN" sz="1800" b="0" dirty="0">
                <a:latin typeface="微软雅黑" panose="020B0503020204020204" pitchFamily="34" charset="-122"/>
                <a:ea typeface="微软雅黑" panose="020B0503020204020204" pitchFamily="34" charset="-122"/>
              </a:rPr>
              <a:t> or </a:t>
            </a:r>
            <a:r>
              <a:rPr lang="en-US" altLang="zh-CN" sz="1800" dirty="0">
                <a:solidFill>
                  <a:srgbClr val="0070C0"/>
                </a:solidFill>
                <a:latin typeface="微软雅黑" panose="020B0503020204020204" pitchFamily="34" charset="-122"/>
                <a:ea typeface="微软雅黑" panose="020B0503020204020204" pitchFamily="34" charset="-122"/>
              </a:rPr>
              <a:t>deterministic finite-state automaton (DFSA)</a:t>
            </a:r>
            <a:r>
              <a:rPr lang="en-US" altLang="zh-CN" sz="1800" dirty="0">
                <a:latin typeface="微软雅黑" panose="020B0503020204020204" pitchFamily="34" charset="-122"/>
                <a:ea typeface="微软雅黑" panose="020B0503020204020204" pitchFamily="34" charset="-122"/>
              </a:rPr>
              <a:t>—</a:t>
            </a:r>
            <a:r>
              <a:rPr lang="en-US" altLang="zh-CN" sz="1800" b="0" dirty="0">
                <a:latin typeface="微软雅黑" panose="020B0503020204020204" pitchFamily="34" charset="-122"/>
                <a:ea typeface="微软雅黑" panose="020B0503020204020204" pitchFamily="34" charset="-122"/>
              </a:rPr>
              <a:t>is a finite-state machine that accepts or rejects a given string of symbols, by running through a state sequence uniquely determined by the string.</a:t>
            </a:r>
          </a:p>
          <a:p>
            <a:pPr algn="just">
              <a:lnSpc>
                <a:spcPct val="150000"/>
              </a:lnSpc>
            </a:pPr>
            <a:r>
              <a:rPr lang="en-US" altLang="zh-CN" sz="1800" b="0" dirty="0">
                <a:latin typeface="微软雅黑" panose="020B0503020204020204" pitchFamily="34" charset="-122"/>
                <a:ea typeface="微软雅黑" panose="020B0503020204020204" pitchFamily="34" charset="-122"/>
              </a:rPr>
              <a:t>In search of the simplest models to capture finite-state machines, </a:t>
            </a:r>
            <a:r>
              <a:rPr lang="en-US" altLang="zh-CN" sz="1800" dirty="0">
                <a:solidFill>
                  <a:srgbClr val="00B050"/>
                </a:solidFill>
                <a:latin typeface="微软雅黑" panose="020B0503020204020204" pitchFamily="34" charset="-122"/>
                <a:ea typeface="微软雅黑" panose="020B0503020204020204" pitchFamily="34" charset="-122"/>
              </a:rPr>
              <a:t>Warren McCulloch</a:t>
            </a:r>
            <a:r>
              <a:rPr lang="en-US" altLang="zh-CN" sz="1800" b="0" dirty="0">
                <a:solidFill>
                  <a:srgbClr val="00B050"/>
                </a:solidFill>
                <a:latin typeface="微软雅黑" panose="020B0503020204020204" pitchFamily="34" charset="-122"/>
                <a:ea typeface="微软雅黑" panose="020B0503020204020204" pitchFamily="34" charset="-122"/>
              </a:rPr>
              <a:t> </a:t>
            </a:r>
            <a:r>
              <a:rPr lang="en-US" altLang="zh-CN" sz="1800" b="0" dirty="0">
                <a:latin typeface="微软雅黑" panose="020B0503020204020204" pitchFamily="34" charset="-122"/>
                <a:ea typeface="微软雅黑" panose="020B0503020204020204" pitchFamily="34" charset="-122"/>
              </a:rPr>
              <a:t>and </a:t>
            </a:r>
            <a:r>
              <a:rPr lang="en-US" altLang="zh-CN" sz="1800" dirty="0">
                <a:solidFill>
                  <a:srgbClr val="00B050"/>
                </a:solidFill>
                <a:latin typeface="微软雅黑" panose="020B0503020204020204" pitchFamily="34" charset="-122"/>
                <a:ea typeface="微软雅黑" panose="020B0503020204020204" pitchFamily="34" charset="-122"/>
              </a:rPr>
              <a:t>Walter Pitts </a:t>
            </a:r>
            <a:r>
              <a:rPr lang="en-US" altLang="zh-CN" sz="1800" b="0" dirty="0">
                <a:latin typeface="微软雅黑" panose="020B0503020204020204" pitchFamily="34" charset="-122"/>
                <a:ea typeface="微软雅黑" panose="020B0503020204020204" pitchFamily="34" charset="-122"/>
              </a:rPr>
              <a:t>were among the first researchers to introduce a concept similar to finite automata in </a:t>
            </a:r>
            <a:r>
              <a:rPr lang="en-US" altLang="zh-CN" sz="1800" dirty="0">
                <a:solidFill>
                  <a:srgbClr val="00B050"/>
                </a:solidFill>
                <a:latin typeface="微软雅黑" panose="020B0503020204020204" pitchFamily="34" charset="-122"/>
                <a:ea typeface="微软雅黑" panose="020B0503020204020204" pitchFamily="34" charset="-122"/>
              </a:rPr>
              <a:t>1943</a:t>
            </a:r>
            <a:r>
              <a:rPr lang="en-US" altLang="zh-CN" sz="1800" b="0" dirty="0">
                <a:latin typeface="微软雅黑" panose="020B0503020204020204" pitchFamily="34" charset="-122"/>
                <a:ea typeface="微软雅黑" panose="020B0503020204020204" pitchFamily="34" charset="-122"/>
              </a:rPr>
              <a:t>.</a:t>
            </a:r>
          </a:p>
        </p:txBody>
      </p:sp>
      <p:sp>
        <p:nvSpPr>
          <p:cNvPr id="4" name="页脚占位符 3">
            <a:extLst>
              <a:ext uri="{FF2B5EF4-FFF2-40B4-BE49-F238E27FC236}">
                <a16:creationId xmlns:a16="http://schemas.microsoft.com/office/drawing/2014/main" id="{385E5B29-F87F-7528-9334-91540B3DA353}"/>
              </a:ext>
            </a:extLst>
          </p:cNvPr>
          <p:cNvSpPr>
            <a:spLocks noGrp="1"/>
          </p:cNvSpPr>
          <p:nvPr>
            <p:ph type="ftr" sz="quarter" idx="11"/>
          </p:nvPr>
        </p:nvSpPr>
        <p:spPr/>
        <p:txBody>
          <a:bodyPr/>
          <a:lstStyle/>
          <a:p>
            <a:pPr>
              <a:defRPr/>
            </a:pPr>
            <a:r>
              <a:rPr lang="zh-CN" altLang="en-US"/>
              <a:t>华北电力大学 控制与计算机工程学院 王红制作</a:t>
            </a:r>
            <a:endParaRPr lang="en-US" altLang="zh-CN"/>
          </a:p>
        </p:txBody>
      </p:sp>
      <p:sp>
        <p:nvSpPr>
          <p:cNvPr id="5" name="灯片编号占位符 4">
            <a:extLst>
              <a:ext uri="{FF2B5EF4-FFF2-40B4-BE49-F238E27FC236}">
                <a16:creationId xmlns:a16="http://schemas.microsoft.com/office/drawing/2014/main" id="{985DC8CB-F2B1-1172-CF66-0A6308F83DB5}"/>
              </a:ext>
            </a:extLst>
          </p:cNvPr>
          <p:cNvSpPr>
            <a:spLocks noGrp="1"/>
          </p:cNvSpPr>
          <p:nvPr>
            <p:ph type="sldNum" sz="quarter" idx="12"/>
          </p:nvPr>
        </p:nvSpPr>
        <p:spPr/>
        <p:txBody>
          <a:bodyPr/>
          <a:lstStyle/>
          <a:p>
            <a:pPr>
              <a:defRPr/>
            </a:pPr>
            <a:fld id="{B5560236-5FD0-42E7-89CF-9E3F8282410C}" type="slidenum">
              <a:rPr lang="en-US" altLang="zh-CN" smtClean="0"/>
              <a:pPr>
                <a:defRPr/>
              </a:pPr>
              <a:t>26</a:t>
            </a:fld>
            <a:endParaRPr lang="en-US" altLang="zh-CN"/>
          </a:p>
        </p:txBody>
      </p:sp>
      <p:sp>
        <p:nvSpPr>
          <p:cNvPr id="6" name="文本框 5">
            <a:extLst>
              <a:ext uri="{FF2B5EF4-FFF2-40B4-BE49-F238E27FC236}">
                <a16:creationId xmlns:a16="http://schemas.microsoft.com/office/drawing/2014/main" id="{46EE2034-94D0-D366-4243-08EC4FA434AC}"/>
              </a:ext>
            </a:extLst>
          </p:cNvPr>
          <p:cNvSpPr txBox="1"/>
          <p:nvPr/>
        </p:nvSpPr>
        <p:spPr>
          <a:xfrm>
            <a:off x="2771800" y="6021288"/>
            <a:ext cx="5632824" cy="369332"/>
          </a:xfrm>
          <a:prstGeom prst="rect">
            <a:avLst/>
          </a:prstGeom>
          <a:noFill/>
        </p:spPr>
        <p:txBody>
          <a:bodyPr wrap="none" rtlCol="0">
            <a:spAutoFit/>
          </a:bodyPr>
          <a:lstStyle/>
          <a:p>
            <a:r>
              <a:rPr lang="en-US" altLang="zh-CN" dirty="0">
                <a:hlinkClick r:id="rId2"/>
              </a:rPr>
              <a:t>From:   Deterministic finite automaton - Wikipedia</a:t>
            </a:r>
            <a:endParaRPr lang="zh-CN" altLang="en-US" dirty="0"/>
          </a:p>
        </p:txBody>
      </p:sp>
    </p:spTree>
    <p:extLst>
      <p:ext uri="{BB962C8B-B14F-4D97-AF65-F5344CB8AC3E}">
        <p14:creationId xmlns:p14="http://schemas.microsoft.com/office/powerpoint/2010/main" val="175449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9556E-0069-3E87-C403-79077368D479}"/>
              </a:ext>
            </a:extLst>
          </p:cNvPr>
          <p:cNvSpPr>
            <a:spLocks noGrp="1"/>
          </p:cNvSpPr>
          <p:nvPr>
            <p:ph type="title"/>
          </p:nvPr>
        </p:nvSpPr>
        <p:spPr/>
        <p:txBody>
          <a:bodyPr/>
          <a:lstStyle/>
          <a:p>
            <a:r>
              <a:rPr lang="zh-CN" altLang="en-US" dirty="0"/>
              <a:t>生活中的自动机</a:t>
            </a:r>
          </a:p>
        </p:txBody>
      </p:sp>
      <p:sp>
        <p:nvSpPr>
          <p:cNvPr id="4" name="页脚占位符 3">
            <a:extLst>
              <a:ext uri="{FF2B5EF4-FFF2-40B4-BE49-F238E27FC236}">
                <a16:creationId xmlns:a16="http://schemas.microsoft.com/office/drawing/2014/main" id="{52098F55-6038-A256-4F00-F5FB74322666}"/>
              </a:ext>
            </a:extLst>
          </p:cNvPr>
          <p:cNvSpPr>
            <a:spLocks noGrp="1"/>
          </p:cNvSpPr>
          <p:nvPr>
            <p:ph type="ftr" sz="quarter" idx="11"/>
          </p:nvPr>
        </p:nvSpPr>
        <p:spPr/>
        <p:txBody>
          <a:bodyPr/>
          <a:lstStyle/>
          <a:p>
            <a:pPr>
              <a:defRPr/>
            </a:pPr>
            <a:r>
              <a:rPr lang="zh-CN" altLang="en-US"/>
              <a:t>华北电力大学 控制与计算机工程学院 王红制作</a:t>
            </a:r>
            <a:endParaRPr lang="en-US" altLang="zh-CN"/>
          </a:p>
        </p:txBody>
      </p:sp>
      <p:sp>
        <p:nvSpPr>
          <p:cNvPr id="5" name="灯片编号占位符 4">
            <a:extLst>
              <a:ext uri="{FF2B5EF4-FFF2-40B4-BE49-F238E27FC236}">
                <a16:creationId xmlns:a16="http://schemas.microsoft.com/office/drawing/2014/main" id="{F40BF55F-B2B0-3D7B-C0F3-54C84A93AC7D}"/>
              </a:ext>
            </a:extLst>
          </p:cNvPr>
          <p:cNvSpPr>
            <a:spLocks noGrp="1"/>
          </p:cNvSpPr>
          <p:nvPr>
            <p:ph type="sldNum" sz="quarter" idx="12"/>
          </p:nvPr>
        </p:nvSpPr>
        <p:spPr/>
        <p:txBody>
          <a:bodyPr/>
          <a:lstStyle/>
          <a:p>
            <a:pPr>
              <a:defRPr/>
            </a:pPr>
            <a:fld id="{B5560236-5FD0-42E7-89CF-9E3F8282410C}" type="slidenum">
              <a:rPr lang="en-US" altLang="zh-CN" smtClean="0"/>
              <a:pPr>
                <a:defRPr/>
              </a:pPr>
              <a:t>27</a:t>
            </a:fld>
            <a:endParaRPr lang="en-US" altLang="zh-CN"/>
          </a:p>
        </p:txBody>
      </p:sp>
      <p:grpSp>
        <p:nvGrpSpPr>
          <p:cNvPr id="6" name="组合 5">
            <a:extLst>
              <a:ext uri="{FF2B5EF4-FFF2-40B4-BE49-F238E27FC236}">
                <a16:creationId xmlns:a16="http://schemas.microsoft.com/office/drawing/2014/main" id="{05EC9034-04A5-7659-DB68-3D420A0C5BD7}"/>
              </a:ext>
            </a:extLst>
          </p:cNvPr>
          <p:cNvGrpSpPr/>
          <p:nvPr/>
        </p:nvGrpSpPr>
        <p:grpSpPr>
          <a:xfrm>
            <a:off x="585220" y="3023985"/>
            <a:ext cx="3767096" cy="2420391"/>
            <a:chOff x="4184103" y="1178706"/>
            <a:chExt cx="3767096" cy="2420391"/>
          </a:xfrm>
        </p:grpSpPr>
        <p:sp>
          <p:nvSpPr>
            <p:cNvPr id="9" name="Oval 2">
              <a:extLst>
                <a:ext uri="{FF2B5EF4-FFF2-40B4-BE49-F238E27FC236}">
                  <a16:creationId xmlns:a16="http://schemas.microsoft.com/office/drawing/2014/main" id="{3B3A6307-0B12-0F85-4909-2D30F7CAE0FB}"/>
                </a:ext>
              </a:extLst>
            </p:cNvPr>
            <p:cNvSpPr>
              <a:spLocks noChangeArrowheads="1"/>
            </p:cNvSpPr>
            <p:nvPr/>
          </p:nvSpPr>
          <p:spPr bwMode="auto">
            <a:xfrm>
              <a:off x="4636490" y="1946329"/>
              <a:ext cx="792000" cy="792000"/>
            </a:xfrm>
            <a:prstGeom prst="ellipse">
              <a:avLst/>
            </a:prstGeom>
            <a:noFill/>
            <a:ln w="28575" algn="ctr">
              <a:solidFill>
                <a:srgbClr val="800000"/>
              </a:solidFill>
              <a:round/>
              <a:headEnd/>
              <a:tailEnd type="none" w="lg" len="lg"/>
            </a:ln>
          </p:spPr>
          <p:txBody>
            <a:bodyPr wrap="none" anchor="ctr"/>
            <a:lstStyle/>
            <a:p>
              <a:endParaRPr kumimoji="1" lang="en-US" altLang="zh-CN" sz="2000" b="1" dirty="0">
                <a:latin typeface="Courier New" pitchFamily="49" charset="0"/>
              </a:endParaRPr>
            </a:p>
          </p:txBody>
        </p:sp>
        <p:sp>
          <p:nvSpPr>
            <p:cNvPr id="10" name="Oval 3">
              <a:extLst>
                <a:ext uri="{FF2B5EF4-FFF2-40B4-BE49-F238E27FC236}">
                  <a16:creationId xmlns:a16="http://schemas.microsoft.com/office/drawing/2014/main" id="{17EA6EC9-125B-A867-9102-6A039D20D48A}"/>
                </a:ext>
              </a:extLst>
            </p:cNvPr>
            <p:cNvSpPr>
              <a:spLocks noChangeArrowheads="1"/>
            </p:cNvSpPr>
            <p:nvPr/>
          </p:nvSpPr>
          <p:spPr bwMode="auto">
            <a:xfrm>
              <a:off x="7159199" y="1946329"/>
              <a:ext cx="792000" cy="792000"/>
            </a:xfrm>
            <a:prstGeom prst="ellipse">
              <a:avLst/>
            </a:prstGeom>
            <a:noFill/>
            <a:ln w="76200" cmpd="dbl" algn="ctr">
              <a:solidFill>
                <a:srgbClr val="800000"/>
              </a:solidFill>
              <a:round/>
              <a:headEnd/>
              <a:tailEnd type="none" w="lg" len="lg"/>
            </a:ln>
          </p:spPr>
          <p:txBody>
            <a:bodyPr wrap="none" anchor="ctr"/>
            <a:lstStyle/>
            <a:p>
              <a:endParaRPr kumimoji="1" lang="en-US" altLang="zh-CN" sz="2000" b="1" dirty="0">
                <a:latin typeface="Courier New" pitchFamily="49" charset="0"/>
              </a:endParaRPr>
            </a:p>
          </p:txBody>
        </p:sp>
        <p:cxnSp>
          <p:nvCxnSpPr>
            <p:cNvPr id="13" name="AutoShape 7">
              <a:extLst>
                <a:ext uri="{FF2B5EF4-FFF2-40B4-BE49-F238E27FC236}">
                  <a16:creationId xmlns:a16="http://schemas.microsoft.com/office/drawing/2014/main" id="{B3B8A370-D960-102C-3252-DF5EE6CF997E}"/>
                </a:ext>
              </a:extLst>
            </p:cNvPr>
            <p:cNvCxnSpPr>
              <a:cxnSpLocks noChangeShapeType="1"/>
              <a:stCxn id="10" idx="0"/>
              <a:endCxn id="9" idx="0"/>
            </p:cNvCxnSpPr>
            <p:nvPr/>
          </p:nvCxnSpPr>
          <p:spPr bwMode="auto">
            <a:xfrm rot="16200000" flipV="1">
              <a:off x="6293845" y="684974"/>
              <a:ext cx="12700" cy="2522709"/>
            </a:xfrm>
            <a:prstGeom prst="curvedConnector3">
              <a:avLst>
                <a:gd name="adj1" fmla="val 1800000"/>
              </a:avLst>
            </a:prstGeom>
            <a:noFill/>
            <a:ln w="28575">
              <a:solidFill>
                <a:srgbClr val="800000"/>
              </a:solidFill>
              <a:round/>
              <a:headEnd/>
              <a:tailEnd type="triangle" w="lg" len="lg"/>
            </a:ln>
          </p:spPr>
        </p:cxnSp>
        <p:sp>
          <p:nvSpPr>
            <p:cNvPr id="15" name="AutoShape 9">
              <a:extLst>
                <a:ext uri="{FF2B5EF4-FFF2-40B4-BE49-F238E27FC236}">
                  <a16:creationId xmlns:a16="http://schemas.microsoft.com/office/drawing/2014/main" id="{3569223E-8815-24D7-FD4D-738B6D643289}"/>
                </a:ext>
              </a:extLst>
            </p:cNvPr>
            <p:cNvSpPr>
              <a:spLocks noChangeArrowheads="1"/>
            </p:cNvSpPr>
            <p:nvPr/>
          </p:nvSpPr>
          <p:spPr bwMode="auto">
            <a:xfrm>
              <a:off x="4184103" y="2137997"/>
              <a:ext cx="431800" cy="287338"/>
            </a:xfrm>
            <a:prstGeom prst="rightArrow">
              <a:avLst>
                <a:gd name="adj1" fmla="val 50000"/>
                <a:gd name="adj2" fmla="val 37569"/>
              </a:avLst>
            </a:prstGeom>
            <a:solidFill>
              <a:srgbClr val="FFFFCC"/>
            </a:solidFill>
            <a:ln w="28575" algn="ctr">
              <a:solidFill>
                <a:srgbClr val="800000"/>
              </a:solidFill>
              <a:miter lim="800000"/>
              <a:headEnd/>
              <a:tailEnd type="none" w="med" len="lg"/>
            </a:ln>
          </p:spPr>
          <p:txBody>
            <a:bodyPr wrap="none" anchor="ctr"/>
            <a:lstStyle/>
            <a:p>
              <a:endParaRPr lang="zh-CN" altLang="en-US"/>
            </a:p>
          </p:txBody>
        </p:sp>
        <p:cxnSp>
          <p:nvCxnSpPr>
            <p:cNvPr id="12" name="AutoShape 6">
              <a:extLst>
                <a:ext uri="{FF2B5EF4-FFF2-40B4-BE49-F238E27FC236}">
                  <a16:creationId xmlns:a16="http://schemas.microsoft.com/office/drawing/2014/main" id="{8DC6BBD5-1665-58F7-CF7A-45B15F955353}"/>
                </a:ext>
              </a:extLst>
            </p:cNvPr>
            <p:cNvCxnSpPr>
              <a:cxnSpLocks noChangeShapeType="1"/>
              <a:stCxn id="9" idx="4"/>
              <a:endCxn id="10" idx="4"/>
            </p:cNvCxnSpPr>
            <p:nvPr/>
          </p:nvCxnSpPr>
          <p:spPr bwMode="auto">
            <a:xfrm rot="16200000" flipH="1">
              <a:off x="6293844" y="1476974"/>
              <a:ext cx="12700" cy="2522709"/>
            </a:xfrm>
            <a:prstGeom prst="curvedConnector3">
              <a:avLst>
                <a:gd name="adj1" fmla="val 1800000"/>
              </a:avLst>
            </a:prstGeom>
            <a:noFill/>
            <a:ln w="28575">
              <a:solidFill>
                <a:srgbClr val="800000"/>
              </a:solidFill>
              <a:round/>
              <a:headEnd/>
              <a:tailEnd type="triangle" w="lg" len="lg"/>
            </a:ln>
          </p:spPr>
        </p:cxnSp>
        <p:pic>
          <p:nvPicPr>
            <p:cNvPr id="1030" name="Picture 6" descr="开关图片素材_免费开关PNG设计图片大全_图精灵">
              <a:extLst>
                <a:ext uri="{FF2B5EF4-FFF2-40B4-BE49-F238E27FC236}">
                  <a16:creationId xmlns:a16="http://schemas.microsoft.com/office/drawing/2014/main" id="{FDD61414-2B92-4F7E-4E2E-4680225D384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1959" r="50605" b="24485"/>
            <a:stretch/>
          </p:blipFill>
          <p:spPr bwMode="auto">
            <a:xfrm>
              <a:off x="6069169" y="3143352"/>
              <a:ext cx="420332" cy="45574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开关图片素材_免费开关PNG设计图片大全_图精灵">
              <a:extLst>
                <a:ext uri="{FF2B5EF4-FFF2-40B4-BE49-F238E27FC236}">
                  <a16:creationId xmlns:a16="http://schemas.microsoft.com/office/drawing/2014/main" id="{16AED527-5426-4482-B6C1-3B18397AC15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8185" t="21959" b="24485"/>
            <a:stretch/>
          </p:blipFill>
          <p:spPr bwMode="auto">
            <a:xfrm>
              <a:off x="6057220" y="1178706"/>
              <a:ext cx="440928" cy="45574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爱迪生灯泡时代宣告终结美30%人想囤积| 白炽灯| 节能灯| 大纪元">
              <a:extLst>
                <a:ext uri="{FF2B5EF4-FFF2-40B4-BE49-F238E27FC236}">
                  <a16:creationId xmlns:a16="http://schemas.microsoft.com/office/drawing/2014/main" id="{47CBDFF7-C98F-2ECD-DF44-EECABB78820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7118"/>
            <a:stretch/>
          </p:blipFill>
          <p:spPr bwMode="auto">
            <a:xfrm>
              <a:off x="7358336" y="2065109"/>
              <a:ext cx="393726" cy="55444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爱迪生灯泡时代宣告终结美30%人想囤积| 白炽灯| 节能灯| 大纪元">
              <a:extLst>
                <a:ext uri="{FF2B5EF4-FFF2-40B4-BE49-F238E27FC236}">
                  <a16:creationId xmlns:a16="http://schemas.microsoft.com/office/drawing/2014/main" id="{68AC2E1C-BC4D-E1FF-AD7A-0D23CF65B68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7316"/>
            <a:stretch/>
          </p:blipFill>
          <p:spPr bwMode="auto">
            <a:xfrm>
              <a:off x="4836364" y="2065109"/>
              <a:ext cx="392253" cy="554441"/>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a:extLst>
              <a:ext uri="{FF2B5EF4-FFF2-40B4-BE49-F238E27FC236}">
                <a16:creationId xmlns:a16="http://schemas.microsoft.com/office/drawing/2014/main" id="{B888C701-7BFA-1B2C-9D33-98E2C2C0BEDE}"/>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2100" t="11150" r="1701" b="13251"/>
          <a:stretch/>
        </p:blipFill>
        <p:spPr bwMode="auto">
          <a:xfrm>
            <a:off x="5004048" y="2996952"/>
            <a:ext cx="1512168" cy="2474456"/>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a:extLst>
              <a:ext uri="{FF2B5EF4-FFF2-40B4-BE49-F238E27FC236}">
                <a16:creationId xmlns:a16="http://schemas.microsoft.com/office/drawing/2014/main" id="{FAAA9601-6200-62A2-22CC-A32C69B104DE}"/>
              </a:ext>
            </a:extLst>
          </p:cNvPr>
          <p:cNvGrpSpPr/>
          <p:nvPr/>
        </p:nvGrpSpPr>
        <p:grpSpPr>
          <a:xfrm>
            <a:off x="7329832" y="2974040"/>
            <a:ext cx="720080" cy="2520280"/>
            <a:chOff x="7833888" y="3738685"/>
            <a:chExt cx="720080" cy="2520280"/>
          </a:xfrm>
        </p:grpSpPr>
        <p:sp>
          <p:nvSpPr>
            <p:cNvPr id="38" name="矩形 37">
              <a:extLst>
                <a:ext uri="{FF2B5EF4-FFF2-40B4-BE49-F238E27FC236}">
                  <a16:creationId xmlns:a16="http://schemas.microsoft.com/office/drawing/2014/main" id="{D0425265-5DB2-A9D4-F361-F30C59A5FDCB}"/>
                </a:ext>
              </a:extLst>
            </p:cNvPr>
            <p:cNvSpPr/>
            <p:nvPr/>
          </p:nvSpPr>
          <p:spPr>
            <a:xfrm>
              <a:off x="7833888" y="3738685"/>
              <a:ext cx="720080" cy="2520280"/>
            </a:xfrm>
            <a:prstGeom prst="rect">
              <a:avLst/>
            </a:prstGeom>
            <a:solidFill>
              <a:schemeClr val="bg1">
                <a:lumMod val="95000"/>
              </a:schemeClr>
            </a:solidFill>
            <a:ln>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29AF0540-A360-6A13-97CD-2F07E6EE23D4}"/>
                </a:ext>
              </a:extLst>
            </p:cNvPr>
            <p:cNvSpPr/>
            <p:nvPr/>
          </p:nvSpPr>
          <p:spPr>
            <a:xfrm>
              <a:off x="7986202" y="5026268"/>
              <a:ext cx="415452" cy="415452"/>
            </a:xfrm>
            <a:prstGeom prst="rect">
              <a:avLst/>
            </a:prstGeom>
            <a:solidFill>
              <a:schemeClr val="bg1">
                <a:lumMod val="6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effectLst>
                    <a:outerShdw blurRad="38100" dist="38100" dir="2700000" algn="tl">
                      <a:srgbClr val="000000">
                        <a:alpha val="43137"/>
                      </a:srgbClr>
                    </a:outerShdw>
                  </a:effectLst>
                </a:rPr>
                <a:t>2</a:t>
              </a:r>
              <a:endParaRPr lang="zh-CN" altLang="en-US" dirty="0">
                <a:effectLst>
                  <a:outerShdw blurRad="38100" dist="38100" dir="2700000" algn="tl">
                    <a:srgbClr val="000000">
                      <a:alpha val="43137"/>
                    </a:srgbClr>
                  </a:outerShdw>
                </a:effectLst>
              </a:endParaRPr>
            </a:p>
          </p:txBody>
        </p:sp>
        <p:sp>
          <p:nvSpPr>
            <p:cNvPr id="40" name="矩形 39">
              <a:extLst>
                <a:ext uri="{FF2B5EF4-FFF2-40B4-BE49-F238E27FC236}">
                  <a16:creationId xmlns:a16="http://schemas.microsoft.com/office/drawing/2014/main" id="{0077AA05-1D1B-68FB-D4F6-E9F5BCF88183}"/>
                </a:ext>
              </a:extLst>
            </p:cNvPr>
            <p:cNvSpPr/>
            <p:nvPr/>
          </p:nvSpPr>
          <p:spPr>
            <a:xfrm>
              <a:off x="7986202" y="5513598"/>
              <a:ext cx="415452" cy="415452"/>
            </a:xfrm>
            <a:prstGeom prst="rect">
              <a:avLst/>
            </a:prstGeom>
            <a:solidFill>
              <a:schemeClr val="bg1">
                <a:lumMod val="6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effectLst>
                    <a:outerShdw blurRad="38100" dist="38100" dir="2700000" algn="tl">
                      <a:srgbClr val="000000">
                        <a:alpha val="43137"/>
                      </a:srgbClr>
                    </a:outerShdw>
                  </a:effectLst>
                </a:rPr>
                <a:t>1</a:t>
              </a:r>
              <a:endParaRPr lang="zh-CN" altLang="en-US" dirty="0">
                <a:effectLst>
                  <a:outerShdw blurRad="38100" dist="38100" dir="2700000" algn="tl">
                    <a:srgbClr val="000000">
                      <a:alpha val="43137"/>
                    </a:srgbClr>
                  </a:outerShdw>
                </a:effectLst>
              </a:endParaRPr>
            </a:p>
          </p:txBody>
        </p:sp>
        <p:sp>
          <p:nvSpPr>
            <p:cNvPr id="41" name="矩形 40">
              <a:extLst>
                <a:ext uri="{FF2B5EF4-FFF2-40B4-BE49-F238E27FC236}">
                  <a16:creationId xmlns:a16="http://schemas.microsoft.com/office/drawing/2014/main" id="{4E20D60C-3A5B-4BBF-D7F2-88B571149439}"/>
                </a:ext>
              </a:extLst>
            </p:cNvPr>
            <p:cNvSpPr/>
            <p:nvPr/>
          </p:nvSpPr>
          <p:spPr>
            <a:xfrm>
              <a:off x="7986202" y="4538937"/>
              <a:ext cx="415452" cy="415452"/>
            </a:xfrm>
            <a:prstGeom prst="rect">
              <a:avLst/>
            </a:prstGeom>
            <a:solidFill>
              <a:schemeClr val="bg1">
                <a:lumMod val="6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effectLst>
                    <a:outerShdw blurRad="38100" dist="38100" dir="2700000" algn="tl">
                      <a:srgbClr val="000000">
                        <a:alpha val="43137"/>
                      </a:srgbClr>
                    </a:outerShdw>
                  </a:effectLst>
                </a:rPr>
                <a:t>3</a:t>
              </a:r>
              <a:endParaRPr lang="zh-CN" altLang="en-US" dirty="0">
                <a:effectLst>
                  <a:outerShdw blurRad="38100" dist="38100" dir="2700000" algn="tl">
                    <a:srgbClr val="000000">
                      <a:alpha val="43137"/>
                    </a:srgbClr>
                  </a:outerShdw>
                </a:effectLst>
              </a:endParaRPr>
            </a:p>
          </p:txBody>
        </p:sp>
        <p:sp>
          <p:nvSpPr>
            <p:cNvPr id="42" name="矩形 41">
              <a:extLst>
                <a:ext uri="{FF2B5EF4-FFF2-40B4-BE49-F238E27FC236}">
                  <a16:creationId xmlns:a16="http://schemas.microsoft.com/office/drawing/2014/main" id="{BB58761E-54B1-633B-C62F-2D8DD22D3F28}"/>
                </a:ext>
              </a:extLst>
            </p:cNvPr>
            <p:cNvSpPr/>
            <p:nvPr/>
          </p:nvSpPr>
          <p:spPr>
            <a:xfrm>
              <a:off x="7986202" y="4051606"/>
              <a:ext cx="415452" cy="415452"/>
            </a:xfrm>
            <a:prstGeom prst="rect">
              <a:avLst/>
            </a:prstGeom>
            <a:solidFill>
              <a:schemeClr val="bg1">
                <a:lumMod val="6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effectLst>
                    <a:outerShdw blurRad="38100" dist="38100" dir="2700000" algn="tl">
                      <a:srgbClr val="000000">
                        <a:alpha val="43137"/>
                      </a:srgbClr>
                    </a:outerShdw>
                  </a:effectLst>
                </a:rPr>
                <a:t>4</a:t>
              </a:r>
              <a:endParaRPr lang="zh-CN" altLang="en-US"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347511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B25586-18D8-395F-D8A9-6C901836EF81}"/>
              </a:ext>
            </a:extLst>
          </p:cNvPr>
          <p:cNvSpPr>
            <a:spLocks noGrp="1"/>
          </p:cNvSpPr>
          <p:nvPr>
            <p:ph type="title"/>
          </p:nvPr>
        </p:nvSpPr>
        <p:spPr/>
        <p:txBody>
          <a:bodyPr>
            <a:normAutofit/>
          </a:bodyPr>
          <a:lstStyle/>
          <a:p>
            <a:r>
              <a:rPr lang="zh-CN" altLang="en-US" dirty="0"/>
              <a:t>有穷自动机的典型例子</a:t>
            </a:r>
          </a:p>
        </p:txBody>
      </p:sp>
      <p:sp>
        <p:nvSpPr>
          <p:cNvPr id="3" name="页脚占位符 2">
            <a:extLst>
              <a:ext uri="{FF2B5EF4-FFF2-40B4-BE49-F238E27FC236}">
                <a16:creationId xmlns:a16="http://schemas.microsoft.com/office/drawing/2014/main" id="{1FC011A3-059C-8326-76BA-52BC249BAC2F}"/>
              </a:ext>
            </a:extLst>
          </p:cNvPr>
          <p:cNvSpPr>
            <a:spLocks noGrp="1"/>
          </p:cNvSpPr>
          <p:nvPr>
            <p:ph type="ftr" sz="quarter" idx="11"/>
          </p:nvPr>
        </p:nvSpPr>
        <p:spPr/>
        <p:txBody>
          <a:bodyPr/>
          <a:lstStyle/>
          <a:p>
            <a:pPr>
              <a:defRPr/>
            </a:pPr>
            <a:r>
              <a:rPr lang="zh-CN" altLang="en-US"/>
              <a:t>华北电力大学 控制与计算机工程学院 王红制作</a:t>
            </a:r>
            <a:endParaRPr lang="en-US" altLang="zh-CN"/>
          </a:p>
        </p:txBody>
      </p:sp>
      <p:sp>
        <p:nvSpPr>
          <p:cNvPr id="4" name="灯片编号占位符 3">
            <a:extLst>
              <a:ext uri="{FF2B5EF4-FFF2-40B4-BE49-F238E27FC236}">
                <a16:creationId xmlns:a16="http://schemas.microsoft.com/office/drawing/2014/main" id="{23758247-5CF9-BB12-25FA-D10FCE8650B1}"/>
              </a:ext>
            </a:extLst>
          </p:cNvPr>
          <p:cNvSpPr>
            <a:spLocks noGrp="1"/>
          </p:cNvSpPr>
          <p:nvPr>
            <p:ph type="sldNum" sz="quarter" idx="12"/>
          </p:nvPr>
        </p:nvSpPr>
        <p:spPr/>
        <p:txBody>
          <a:bodyPr/>
          <a:lstStyle/>
          <a:p>
            <a:pPr>
              <a:defRPr/>
            </a:pPr>
            <a:fld id="{972CA371-DFF3-4F2C-9996-828BCD35D849}" type="slidenum">
              <a:rPr lang="en-US" altLang="zh-CN" smtClean="0"/>
              <a:pPr>
                <a:defRPr/>
              </a:pPr>
              <a:t>28</a:t>
            </a:fld>
            <a:endParaRPr lang="en-US" altLang="zh-CN"/>
          </a:p>
        </p:txBody>
      </p:sp>
      <p:graphicFrame>
        <p:nvGraphicFramePr>
          <p:cNvPr id="6" name="内容占位符 5">
            <a:extLst>
              <a:ext uri="{FF2B5EF4-FFF2-40B4-BE49-F238E27FC236}">
                <a16:creationId xmlns:a16="http://schemas.microsoft.com/office/drawing/2014/main" id="{777CCC27-50CF-7BDF-77B4-33B4F601D190}"/>
              </a:ext>
            </a:extLst>
          </p:cNvPr>
          <p:cNvGraphicFramePr>
            <a:graphicFrameLocks noGrp="1"/>
          </p:cNvGraphicFramePr>
          <p:nvPr>
            <p:ph sz="quarter" idx="13"/>
            <p:extLst>
              <p:ext uri="{D42A27DB-BD31-4B8C-83A1-F6EECF244321}">
                <p14:modId xmlns:p14="http://schemas.microsoft.com/office/powerpoint/2010/main" val="202132087"/>
              </p:ext>
            </p:extLst>
          </p:nvPr>
        </p:nvGraphicFramePr>
        <p:xfrm>
          <a:off x="1042988" y="1557338"/>
          <a:ext cx="3419475" cy="4249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1,422,060 电梯图片、库存照片和矢量图| Shutterstock">
            <a:extLst>
              <a:ext uri="{FF2B5EF4-FFF2-40B4-BE49-F238E27FC236}">
                <a16:creationId xmlns:a16="http://schemas.microsoft.com/office/drawing/2014/main" id="{59902BFA-FFFE-BCC9-1D36-3CF49F9772C4}"/>
              </a:ext>
            </a:extLst>
          </p:cNvPr>
          <p:cNvPicPr>
            <a:picLocks noGrp="1" noChangeAspect="1" noChangeArrowheads="1"/>
          </p:cNvPicPr>
          <p:nvPr>
            <p:ph sz="quarter" idx="14"/>
          </p:nvPr>
        </p:nvPicPr>
        <p:blipFill rotWithShape="1">
          <a:blip r:embed="rId7">
            <a:extLst>
              <a:ext uri="{28A0092B-C50C-407E-A947-70E740481C1C}">
                <a14:useLocalDpi xmlns:a14="http://schemas.microsoft.com/office/drawing/2010/main" val="0"/>
              </a:ext>
            </a:extLst>
          </a:blip>
          <a:srcRect b="8195"/>
          <a:stretch/>
        </p:blipFill>
        <p:spPr bwMode="auto">
          <a:xfrm>
            <a:off x="4964112" y="2348706"/>
            <a:ext cx="2781300" cy="2448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496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11E09-4F53-E33E-E5AB-F99DD74A3CD1}"/>
              </a:ext>
            </a:extLst>
          </p:cNvPr>
          <p:cNvSpPr>
            <a:spLocks noGrp="1"/>
          </p:cNvSpPr>
          <p:nvPr>
            <p:ph type="title"/>
          </p:nvPr>
        </p:nvSpPr>
        <p:spPr/>
        <p:txBody>
          <a:bodyPr>
            <a:normAutofit fontScale="90000"/>
          </a:bodyPr>
          <a:lstStyle/>
          <a:p>
            <a:r>
              <a:rPr lang="zh-CN" altLang="en-US" dirty="0"/>
              <a:t>为什么词法分析要学有穷自动机</a:t>
            </a:r>
          </a:p>
        </p:txBody>
      </p:sp>
      <p:sp>
        <p:nvSpPr>
          <p:cNvPr id="3" name="内容占位符 2">
            <a:extLst>
              <a:ext uri="{FF2B5EF4-FFF2-40B4-BE49-F238E27FC236}">
                <a16:creationId xmlns:a16="http://schemas.microsoft.com/office/drawing/2014/main" id="{A3A17D34-465D-D6A5-2FAB-05123104E9CD}"/>
              </a:ext>
            </a:extLst>
          </p:cNvPr>
          <p:cNvSpPr>
            <a:spLocks noGrp="1"/>
          </p:cNvSpPr>
          <p:nvPr>
            <p:ph idx="1"/>
          </p:nvPr>
        </p:nvSpPr>
        <p:spPr/>
        <p:txBody>
          <a:bodyPr/>
          <a:lstStyle/>
          <a:p>
            <a:endParaRPr lang="zh-CN" altLang="en-US" dirty="0"/>
          </a:p>
        </p:txBody>
      </p:sp>
      <p:sp>
        <p:nvSpPr>
          <p:cNvPr id="4" name="页脚占位符 3">
            <a:extLst>
              <a:ext uri="{FF2B5EF4-FFF2-40B4-BE49-F238E27FC236}">
                <a16:creationId xmlns:a16="http://schemas.microsoft.com/office/drawing/2014/main" id="{1C87FECF-FE6E-1D96-2572-B8B0F8F7708A}"/>
              </a:ext>
            </a:extLst>
          </p:cNvPr>
          <p:cNvSpPr>
            <a:spLocks noGrp="1"/>
          </p:cNvSpPr>
          <p:nvPr>
            <p:ph type="ftr" sz="quarter" idx="11"/>
          </p:nvPr>
        </p:nvSpPr>
        <p:spPr/>
        <p:txBody>
          <a:bodyPr/>
          <a:lstStyle/>
          <a:p>
            <a:pPr>
              <a:defRPr/>
            </a:pPr>
            <a:r>
              <a:rPr lang="zh-CN" altLang="en-US"/>
              <a:t>华北电力大学 控制与计算机工程学院 王红制作</a:t>
            </a:r>
            <a:endParaRPr lang="en-US" altLang="zh-CN"/>
          </a:p>
        </p:txBody>
      </p:sp>
      <p:sp>
        <p:nvSpPr>
          <p:cNvPr id="5" name="灯片编号占位符 4">
            <a:extLst>
              <a:ext uri="{FF2B5EF4-FFF2-40B4-BE49-F238E27FC236}">
                <a16:creationId xmlns:a16="http://schemas.microsoft.com/office/drawing/2014/main" id="{EC9A6237-BF07-DA75-9B67-ACC02AE12395}"/>
              </a:ext>
            </a:extLst>
          </p:cNvPr>
          <p:cNvSpPr>
            <a:spLocks noGrp="1"/>
          </p:cNvSpPr>
          <p:nvPr>
            <p:ph type="sldNum" sz="quarter" idx="12"/>
          </p:nvPr>
        </p:nvSpPr>
        <p:spPr/>
        <p:txBody>
          <a:bodyPr/>
          <a:lstStyle/>
          <a:p>
            <a:pPr>
              <a:defRPr/>
            </a:pPr>
            <a:fld id="{B5560236-5FD0-42E7-89CF-9E3F8282410C}" type="slidenum">
              <a:rPr lang="en-US" altLang="zh-CN" smtClean="0"/>
              <a:pPr>
                <a:defRPr/>
              </a:pPr>
              <a:t>29</a:t>
            </a:fld>
            <a:endParaRPr lang="en-US" altLang="zh-CN"/>
          </a:p>
        </p:txBody>
      </p:sp>
      <p:sp>
        <p:nvSpPr>
          <p:cNvPr id="10" name="矩形: 圆角 9">
            <a:extLst>
              <a:ext uri="{FF2B5EF4-FFF2-40B4-BE49-F238E27FC236}">
                <a16:creationId xmlns:a16="http://schemas.microsoft.com/office/drawing/2014/main" id="{2D058454-0A02-6588-7512-326C0040991A}"/>
              </a:ext>
            </a:extLst>
          </p:cNvPr>
          <p:cNvSpPr/>
          <p:nvPr/>
        </p:nvSpPr>
        <p:spPr>
          <a:xfrm>
            <a:off x="1018237" y="2484978"/>
            <a:ext cx="1848351" cy="516752"/>
          </a:xfrm>
          <a:prstGeom prst="roundRect">
            <a:avLst/>
          </a:prstGeom>
          <a:solidFill>
            <a:schemeClr val="accent1">
              <a:lumMod val="20000"/>
              <a:lumOff val="80000"/>
            </a:schemeClr>
          </a:solidFill>
          <a:ln>
            <a:solidFill>
              <a:schemeClr val="bg1">
                <a:lumMod val="50000"/>
              </a:schemeClr>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0510" tIns="156230" rIns="102870" bIns="156229" numCol="1" spcCol="1270" anchor="ctr" anchorCtr="0">
            <a:noAutofit/>
          </a:bodyPr>
          <a:lstStyle/>
          <a:p>
            <a:pPr marL="0" lvl="0" indent="0" algn="ctr" defTabSz="800100">
              <a:lnSpc>
                <a:spcPct val="90000"/>
              </a:lnSpc>
              <a:spcBef>
                <a:spcPct val="0"/>
              </a:spcBef>
              <a:spcAft>
                <a:spcPct val="35000"/>
              </a:spcAft>
              <a:buNone/>
            </a:pPr>
            <a:r>
              <a:rPr lang="zh-CN" altLang="en-US" sz="1600" kern="1200" dirty="0">
                <a:solidFill>
                  <a:schemeClr val="tx1">
                    <a:lumMod val="75000"/>
                    <a:lumOff val="25000"/>
                  </a:schemeClr>
                </a:solidFill>
                <a:effectLst/>
                <a:latin typeface="微软雅黑" panose="020B0503020204020204" pitchFamily="34" charset="-122"/>
                <a:ea typeface="微软雅黑" panose="020B0503020204020204" pitchFamily="34" charset="-122"/>
              </a:rPr>
              <a:t>正规</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式</a:t>
            </a:r>
            <a:endParaRPr lang="zh-CN" altLang="en-US" sz="1600" kern="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11" name="矩形: 圆角 10">
            <a:extLst>
              <a:ext uri="{FF2B5EF4-FFF2-40B4-BE49-F238E27FC236}">
                <a16:creationId xmlns:a16="http://schemas.microsoft.com/office/drawing/2014/main" id="{AA3D1749-0970-7CA5-FED1-84A5F1FD8F43}"/>
              </a:ext>
            </a:extLst>
          </p:cNvPr>
          <p:cNvSpPr/>
          <p:nvPr/>
        </p:nvSpPr>
        <p:spPr>
          <a:xfrm>
            <a:off x="3923402" y="2484978"/>
            <a:ext cx="1848351" cy="516752"/>
          </a:xfrm>
          <a:prstGeom prst="roundRect">
            <a:avLst/>
          </a:prstGeom>
          <a:solidFill>
            <a:schemeClr val="accent5">
              <a:lumMod val="60000"/>
              <a:lumOff val="40000"/>
            </a:schemeClr>
          </a:solidFill>
          <a:ln>
            <a:solidFill>
              <a:schemeClr val="bg1">
                <a:lumMod val="50000"/>
              </a:schemeClr>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0510" tIns="156230" rIns="102870" bIns="156229" numCol="1" spcCol="1270" anchor="ctr" anchorCtr="0">
            <a:noAutofit/>
          </a:bodyPr>
          <a:lstStyle/>
          <a:p>
            <a:pPr defTabSz="800100">
              <a:lnSpc>
                <a:spcPct val="90000"/>
              </a:lnSpc>
              <a:spcAft>
                <a:spcPct val="35000"/>
              </a:spcAft>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状态图</a:t>
            </a:r>
          </a:p>
        </p:txBody>
      </p:sp>
      <p:sp>
        <p:nvSpPr>
          <p:cNvPr id="14" name="矩形: 圆角 13">
            <a:extLst>
              <a:ext uri="{FF2B5EF4-FFF2-40B4-BE49-F238E27FC236}">
                <a16:creationId xmlns:a16="http://schemas.microsoft.com/office/drawing/2014/main" id="{662F05C9-7819-8524-675A-7D4FCB35AC74}"/>
              </a:ext>
            </a:extLst>
          </p:cNvPr>
          <p:cNvSpPr/>
          <p:nvPr/>
        </p:nvSpPr>
        <p:spPr>
          <a:xfrm>
            <a:off x="1018237" y="3776344"/>
            <a:ext cx="1848351" cy="51675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spcFirstLastPara="0" vert="horz" wrap="square" lIns="110510" tIns="156230" rIns="102870" bIns="156229" numCol="1" spcCol="1270" anchor="ctr" anchorCtr="0">
            <a:noAutofit/>
          </a:bodyPr>
          <a:lstStyle/>
          <a:p>
            <a:pPr marL="0" lvl="0" indent="0" algn="ctr" defTabSz="800100">
              <a:lnSpc>
                <a:spcPct val="90000"/>
              </a:lnSpc>
              <a:spcBef>
                <a:spcPct val="0"/>
              </a:spcBef>
              <a:spcAft>
                <a:spcPct val="35000"/>
              </a:spcAft>
              <a:buNone/>
            </a:pPr>
            <a:r>
              <a:rPr lang="en-US" altLang="zh-CN" sz="1600" kern="1200" dirty="0">
                <a:solidFill>
                  <a:schemeClr val="tx1">
                    <a:lumMod val="75000"/>
                    <a:lumOff val="25000"/>
                  </a:schemeClr>
                </a:solidFill>
                <a:effectLst/>
                <a:latin typeface="微软雅黑" panose="020B0503020204020204" pitchFamily="34" charset="-122"/>
                <a:ea typeface="微软雅黑" panose="020B0503020204020204" pitchFamily="34" charset="-122"/>
              </a:rPr>
              <a:t>NFA</a:t>
            </a:r>
            <a:endParaRPr lang="zh-CN" altLang="en-US" sz="1600" kern="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15" name="矩形: 圆角 14">
            <a:extLst>
              <a:ext uri="{FF2B5EF4-FFF2-40B4-BE49-F238E27FC236}">
                <a16:creationId xmlns:a16="http://schemas.microsoft.com/office/drawing/2014/main" id="{E30E6E4D-16CB-80C4-1BF4-F4EA3F443E52}"/>
              </a:ext>
            </a:extLst>
          </p:cNvPr>
          <p:cNvSpPr/>
          <p:nvPr/>
        </p:nvSpPr>
        <p:spPr>
          <a:xfrm>
            <a:off x="3923402" y="3776344"/>
            <a:ext cx="1848351" cy="516752"/>
          </a:xfrm>
          <a:prstGeom prst="roundRect">
            <a:avLst/>
          </a:prstGeom>
          <a:solidFill>
            <a:schemeClr val="accent5">
              <a:lumMod val="60000"/>
              <a:lumOff val="40000"/>
            </a:schemeClr>
          </a:solidFill>
          <a:ln>
            <a:solidFill>
              <a:schemeClr val="bg1">
                <a:lumMod val="50000"/>
              </a:schemeClr>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0510" tIns="156230" rIns="102870" bIns="156229" numCol="1" spcCol="1270" anchor="ctr" anchorCtr="0">
            <a:noAutofit/>
          </a:bodyPr>
          <a:lstStyle/>
          <a:p>
            <a:pPr marL="0" lvl="0" indent="0" algn="ctr" defTabSz="800100">
              <a:lnSpc>
                <a:spcPct val="90000"/>
              </a:lnSpc>
              <a:spcBef>
                <a:spcPct val="0"/>
              </a:spcBef>
              <a:spcAft>
                <a:spcPct val="35000"/>
              </a:spcAft>
              <a:buNone/>
            </a:pPr>
            <a:r>
              <a:rPr lang="en-US" altLang="zh-CN" sz="1600" kern="1200" dirty="0">
                <a:solidFill>
                  <a:schemeClr val="tx1">
                    <a:lumMod val="75000"/>
                    <a:lumOff val="25000"/>
                  </a:schemeClr>
                </a:solidFill>
                <a:effectLst/>
                <a:latin typeface="微软雅黑" panose="020B0503020204020204" pitchFamily="34" charset="-122"/>
                <a:ea typeface="微软雅黑" panose="020B0503020204020204" pitchFamily="34" charset="-122"/>
              </a:rPr>
              <a:t>DFA</a:t>
            </a:r>
            <a:endParaRPr lang="zh-CN" altLang="en-US" sz="1600" kern="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16" name="箭头: 下 15">
            <a:extLst>
              <a:ext uri="{FF2B5EF4-FFF2-40B4-BE49-F238E27FC236}">
                <a16:creationId xmlns:a16="http://schemas.microsoft.com/office/drawing/2014/main" id="{52984A0B-4CBF-F189-A96A-37B8CD62D342}"/>
              </a:ext>
            </a:extLst>
          </p:cNvPr>
          <p:cNvSpPr/>
          <p:nvPr/>
        </p:nvSpPr>
        <p:spPr>
          <a:xfrm>
            <a:off x="1843488" y="3101005"/>
            <a:ext cx="21602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4146DE00-559F-6CD9-A5AC-8F119CEDF886}"/>
              </a:ext>
            </a:extLst>
          </p:cNvPr>
          <p:cNvSpPr/>
          <p:nvPr/>
        </p:nvSpPr>
        <p:spPr>
          <a:xfrm rot="16200000">
            <a:off x="6192180" y="2455323"/>
            <a:ext cx="21602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箭头: 右 20">
            <a:extLst>
              <a:ext uri="{FF2B5EF4-FFF2-40B4-BE49-F238E27FC236}">
                <a16:creationId xmlns:a16="http://schemas.microsoft.com/office/drawing/2014/main" id="{7EE414B9-7BCF-B520-950F-FDF718857886}"/>
              </a:ext>
            </a:extLst>
          </p:cNvPr>
          <p:cNvSpPr/>
          <p:nvPr/>
        </p:nvSpPr>
        <p:spPr>
          <a:xfrm>
            <a:off x="3106995" y="3926720"/>
            <a:ext cx="576000" cy="21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上 21">
            <a:extLst>
              <a:ext uri="{FF2B5EF4-FFF2-40B4-BE49-F238E27FC236}">
                <a16:creationId xmlns:a16="http://schemas.microsoft.com/office/drawing/2014/main" id="{7552B019-706E-DCB8-820F-0965E02FBF91}"/>
              </a:ext>
            </a:extLst>
          </p:cNvPr>
          <p:cNvSpPr/>
          <p:nvPr/>
        </p:nvSpPr>
        <p:spPr>
          <a:xfrm>
            <a:off x="4739565" y="3101005"/>
            <a:ext cx="216024" cy="5760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F530340E-D7E9-3A87-3A13-802DDD912E29}"/>
              </a:ext>
            </a:extLst>
          </p:cNvPr>
          <p:cNvSpPr/>
          <p:nvPr/>
        </p:nvSpPr>
        <p:spPr>
          <a:xfrm>
            <a:off x="2572685" y="4909128"/>
            <a:ext cx="1848351" cy="516752"/>
          </a:xfrm>
          <a:prstGeom prst="roundRect">
            <a:avLst/>
          </a:prstGeom>
          <a:solidFill>
            <a:schemeClr val="accent5">
              <a:lumMod val="60000"/>
              <a:lumOff val="40000"/>
            </a:schemeClr>
          </a:solidFill>
          <a:ln>
            <a:solidFill>
              <a:schemeClr val="bg1">
                <a:lumMod val="50000"/>
              </a:schemeClr>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0510" tIns="156230" rIns="102870" bIns="156229" numCol="1" spcCol="1270" anchor="ctr" anchorCtr="0">
            <a:noAutofit/>
          </a:bodyPr>
          <a:lstStyle/>
          <a:p>
            <a:pPr marL="0" lvl="0" indent="0" algn="ctr" defTabSz="800100">
              <a:lnSpc>
                <a:spcPct val="90000"/>
              </a:lnSpc>
              <a:spcBef>
                <a:spcPct val="0"/>
              </a:spcBef>
              <a:spcAft>
                <a:spcPct val="35000"/>
              </a:spcAft>
              <a:buNone/>
            </a:pPr>
            <a:r>
              <a:rPr lang="zh-CN" altLang="en-US" sz="1600" b="0" dirty="0">
                <a:solidFill>
                  <a:schemeClr val="tx1">
                    <a:lumMod val="75000"/>
                    <a:lumOff val="25000"/>
                  </a:schemeClr>
                </a:solidFill>
                <a:latin typeface="微软雅黑" panose="020B0503020204020204" pitchFamily="34" charset="-122"/>
                <a:ea typeface="微软雅黑" panose="020B0503020204020204" pitchFamily="34" charset="-122"/>
              </a:rPr>
              <a:t>有穷自动机</a:t>
            </a:r>
            <a:r>
              <a:rPr lang="en-US" altLang="zh-CN" sz="1600" b="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0" kern="1200" dirty="0">
                <a:solidFill>
                  <a:schemeClr val="tx1">
                    <a:lumMod val="75000"/>
                    <a:lumOff val="25000"/>
                  </a:schemeClr>
                </a:solidFill>
                <a:effectLst/>
                <a:latin typeface="微软雅黑" panose="020B0503020204020204" pitchFamily="34" charset="-122"/>
                <a:ea typeface="微软雅黑" panose="020B0503020204020204" pitchFamily="34" charset="-122"/>
              </a:rPr>
              <a:t>FA)</a:t>
            </a:r>
            <a:endParaRPr lang="zh-CN" altLang="en-US" sz="1600" b="0" kern="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687F586E-0D4E-D07D-3CE7-157E4B2AC72E}"/>
              </a:ext>
            </a:extLst>
          </p:cNvPr>
          <p:cNvSpPr txBox="1"/>
          <p:nvPr/>
        </p:nvSpPr>
        <p:spPr>
          <a:xfrm>
            <a:off x="1259632" y="5550171"/>
            <a:ext cx="6289661" cy="535531"/>
          </a:xfrm>
          <a:prstGeom prst="rect">
            <a:avLst/>
          </a:prstGeom>
          <a:noFill/>
          <a:ln>
            <a:solidFill>
              <a:schemeClr val="tx1">
                <a:lumMod val="50000"/>
                <a:lumOff val="50000"/>
              </a:schemeClr>
            </a:solidFill>
          </a:ln>
        </p:spPr>
        <p:txBody>
          <a:bodyPr wrap="square">
            <a:spAutoFit/>
          </a:bodyPr>
          <a:lstStyle/>
          <a:p>
            <a:pPr algn="l">
              <a:lnSpc>
                <a:spcPct val="90000"/>
              </a:lnSpc>
              <a:defRPr/>
            </a:pPr>
            <a:r>
              <a:rPr lang="zh-CN" altLang="en-US" sz="1600" b="0" dirty="0">
                <a:solidFill>
                  <a:schemeClr val="tx1"/>
                </a:solidFill>
                <a:latin typeface="微软雅黑" panose="020B0503020204020204" pitchFamily="34" charset="-122"/>
                <a:ea typeface="微软雅黑" panose="020B0503020204020204" pitchFamily="34" charset="-122"/>
              </a:rPr>
              <a:t>有穷自动机（也称有限自动机）作为一种识别装置，它能准确地识别正规集，即</a:t>
            </a:r>
            <a:r>
              <a:rPr lang="zh-CN" altLang="en-US" sz="1600" b="0" dirty="0">
                <a:solidFill>
                  <a:srgbClr val="00B050"/>
                </a:solidFill>
                <a:latin typeface="微软雅黑" panose="020B0503020204020204" pitchFamily="34" charset="-122"/>
                <a:ea typeface="微软雅黑" panose="020B0503020204020204" pitchFamily="34" charset="-122"/>
              </a:rPr>
              <a:t>识别正规文法所定义的语言</a:t>
            </a:r>
            <a:r>
              <a:rPr lang="zh-CN" altLang="en-US" sz="1600" b="0" dirty="0">
                <a:solidFill>
                  <a:schemeClr val="tx1"/>
                </a:solidFill>
                <a:latin typeface="微软雅黑" panose="020B0503020204020204" pitchFamily="34" charset="-122"/>
                <a:ea typeface="微软雅黑" panose="020B0503020204020204" pitchFamily="34" charset="-122"/>
              </a:rPr>
              <a:t>和</a:t>
            </a:r>
            <a:r>
              <a:rPr lang="zh-CN" altLang="en-US" sz="1600" b="0" dirty="0">
                <a:solidFill>
                  <a:srgbClr val="0070C0"/>
                </a:solidFill>
                <a:latin typeface="微软雅黑" panose="020B0503020204020204" pitchFamily="34" charset="-122"/>
                <a:ea typeface="微软雅黑" panose="020B0503020204020204" pitchFamily="34" charset="-122"/>
              </a:rPr>
              <a:t>正规式所表示的集合</a:t>
            </a:r>
          </a:p>
        </p:txBody>
      </p:sp>
      <p:sp>
        <p:nvSpPr>
          <p:cNvPr id="27" name="文本框 26">
            <a:extLst>
              <a:ext uri="{FF2B5EF4-FFF2-40B4-BE49-F238E27FC236}">
                <a16:creationId xmlns:a16="http://schemas.microsoft.com/office/drawing/2014/main" id="{2CAF6230-7B76-1912-2006-6B76E3432270}"/>
              </a:ext>
            </a:extLst>
          </p:cNvPr>
          <p:cNvSpPr txBox="1"/>
          <p:nvPr/>
        </p:nvSpPr>
        <p:spPr>
          <a:xfrm>
            <a:off x="4644008" y="1751544"/>
            <a:ext cx="3397205" cy="535531"/>
          </a:xfrm>
          <a:prstGeom prst="rect">
            <a:avLst/>
          </a:prstGeom>
          <a:noFill/>
          <a:ln>
            <a:solidFill>
              <a:schemeClr val="tx1">
                <a:lumMod val="50000"/>
                <a:lumOff val="50000"/>
              </a:schemeClr>
            </a:solidFill>
          </a:ln>
        </p:spPr>
        <p:txBody>
          <a:bodyPr wrap="square">
            <a:spAutoFit/>
          </a:bodyPr>
          <a:lstStyle>
            <a:defPPr>
              <a:defRPr lang="zh-CN"/>
            </a:defPPr>
            <a:lvl1pPr algn="l">
              <a:lnSpc>
                <a:spcPct val="90000"/>
              </a:lnSpc>
              <a:defRPr sz="1600" b="0">
                <a:solidFill>
                  <a:schemeClr val="tx1"/>
                </a:solidFill>
                <a:latin typeface="微软雅黑" panose="020B0503020204020204" pitchFamily="34" charset="-122"/>
                <a:ea typeface="微软雅黑" panose="020B0503020204020204" pitchFamily="34" charset="-122"/>
              </a:defRPr>
            </a:lvl1pPr>
          </a:lstStyle>
          <a:p>
            <a:r>
              <a:rPr lang="zh-CN" altLang="en-US" dirty="0"/>
              <a:t>有穷自动机理论为词法分析程序的自动构造寻找特殊的方法和工具</a:t>
            </a:r>
          </a:p>
        </p:txBody>
      </p:sp>
      <p:sp>
        <p:nvSpPr>
          <p:cNvPr id="29" name="文本框 28">
            <a:extLst>
              <a:ext uri="{FF2B5EF4-FFF2-40B4-BE49-F238E27FC236}">
                <a16:creationId xmlns:a16="http://schemas.microsoft.com/office/drawing/2014/main" id="{682FF64C-E75B-063C-6004-5DAB13602A11}"/>
              </a:ext>
            </a:extLst>
          </p:cNvPr>
          <p:cNvSpPr txBox="1"/>
          <p:nvPr/>
        </p:nvSpPr>
        <p:spPr>
          <a:xfrm>
            <a:off x="467544" y="4351911"/>
            <a:ext cx="2523478" cy="438582"/>
          </a:xfrm>
          <a:prstGeom prst="rect">
            <a:avLst/>
          </a:prstGeom>
          <a:noFill/>
          <a:ln>
            <a:solidFill>
              <a:schemeClr val="tx1">
                <a:lumMod val="50000"/>
                <a:lumOff val="50000"/>
              </a:schemeClr>
            </a:solidFill>
          </a:ln>
        </p:spPr>
        <p:txBody>
          <a:bodyPr wrap="square">
            <a:spAutoFit/>
          </a:bodyPr>
          <a:lstStyle>
            <a:defPPr>
              <a:defRPr lang="zh-CN"/>
            </a:defPPr>
            <a:lvl1pPr algn="l">
              <a:lnSpc>
                <a:spcPct val="90000"/>
              </a:lnSpc>
              <a:defRPr sz="1600" b="0">
                <a:solidFill>
                  <a:schemeClr val="tx1"/>
                </a:solidFill>
                <a:latin typeface="微软雅黑" panose="020B0503020204020204" pitchFamily="34" charset="-122"/>
                <a:ea typeface="微软雅黑" panose="020B0503020204020204" pitchFamily="34" charset="-122"/>
              </a:defRPr>
            </a:lvl1pPr>
          </a:lstStyle>
          <a:p>
            <a:r>
              <a:rPr lang="zh-CN" altLang="en-US" sz="1400" b="0" dirty="0">
                <a:solidFill>
                  <a:schemeClr val="tx1"/>
                </a:solidFill>
                <a:latin typeface="微软雅黑" panose="020B0503020204020204" pitchFamily="34" charset="-122"/>
                <a:ea typeface="微软雅黑" panose="020B0503020204020204" pitchFamily="34" charset="-122"/>
              </a:rPr>
              <a:t>不确定的有穷自动机</a:t>
            </a:r>
            <a:br>
              <a:rPr lang="zh-CN" altLang="en-US" sz="1400" b="0" dirty="0">
                <a:solidFill>
                  <a:schemeClr val="tx1"/>
                </a:solidFill>
                <a:latin typeface="微软雅黑" panose="020B0503020204020204" pitchFamily="34" charset="-122"/>
                <a:ea typeface="微软雅黑" panose="020B0503020204020204" pitchFamily="34" charset="-122"/>
              </a:rPr>
            </a:br>
            <a:r>
              <a:rPr lang="en-US" altLang="zh-CN" sz="1100" b="0" dirty="0">
                <a:solidFill>
                  <a:schemeClr val="tx1"/>
                </a:solidFill>
                <a:latin typeface="微软雅黑" panose="020B0503020204020204" pitchFamily="34" charset="-122"/>
                <a:ea typeface="微软雅黑" panose="020B0503020204020204" pitchFamily="34" charset="-122"/>
              </a:rPr>
              <a:t>(Nondeterministic Finite Automata) </a:t>
            </a:r>
            <a:endParaRPr lang="en-US" altLang="zh-CN" sz="1400" b="0" dirty="0">
              <a:solidFill>
                <a:schemeClr val="tx1"/>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F345B8D0-3969-0F50-95E9-2498A5FB9A78}"/>
              </a:ext>
            </a:extLst>
          </p:cNvPr>
          <p:cNvSpPr txBox="1"/>
          <p:nvPr/>
        </p:nvSpPr>
        <p:spPr>
          <a:xfrm>
            <a:off x="4936555" y="4351911"/>
            <a:ext cx="2523478" cy="438582"/>
          </a:xfrm>
          <a:prstGeom prst="rect">
            <a:avLst/>
          </a:prstGeom>
          <a:noFill/>
          <a:ln>
            <a:solidFill>
              <a:schemeClr val="tx1">
                <a:lumMod val="50000"/>
                <a:lumOff val="50000"/>
              </a:schemeClr>
            </a:solidFill>
          </a:ln>
        </p:spPr>
        <p:txBody>
          <a:bodyPr wrap="square">
            <a:spAutoFit/>
          </a:bodyPr>
          <a:lstStyle>
            <a:defPPr>
              <a:defRPr lang="zh-CN"/>
            </a:defPPr>
            <a:lvl1pPr algn="l">
              <a:lnSpc>
                <a:spcPct val="90000"/>
              </a:lnSpc>
              <a:defRPr sz="1600" b="0">
                <a:solidFill>
                  <a:schemeClr val="tx1"/>
                </a:solidFill>
                <a:latin typeface="微软雅黑" panose="020B0503020204020204" pitchFamily="34" charset="-122"/>
                <a:ea typeface="微软雅黑" panose="020B0503020204020204" pitchFamily="34" charset="-122"/>
              </a:defRPr>
            </a:lvl1pPr>
          </a:lstStyle>
          <a:p>
            <a:r>
              <a:rPr lang="zh-CN" altLang="en-US" sz="1400" b="0" dirty="0">
                <a:solidFill>
                  <a:schemeClr val="tx1"/>
                </a:solidFill>
                <a:latin typeface="微软雅黑" panose="020B0503020204020204" pitchFamily="34" charset="-122"/>
                <a:ea typeface="微软雅黑" panose="020B0503020204020204" pitchFamily="34" charset="-122"/>
              </a:rPr>
              <a:t>确定的有穷自动机</a:t>
            </a:r>
            <a:br>
              <a:rPr lang="zh-CN" altLang="en-US" sz="1400" b="0" dirty="0">
                <a:solidFill>
                  <a:schemeClr val="tx1"/>
                </a:solidFill>
                <a:latin typeface="微软雅黑" panose="020B0503020204020204" pitchFamily="34" charset="-122"/>
                <a:ea typeface="微软雅黑" panose="020B0503020204020204" pitchFamily="34" charset="-122"/>
              </a:rPr>
            </a:br>
            <a:r>
              <a:rPr lang="en-US" altLang="zh-CN" sz="1100" b="0" dirty="0">
                <a:solidFill>
                  <a:schemeClr val="tx1"/>
                </a:solidFill>
                <a:latin typeface="微软雅黑" panose="020B0503020204020204" pitchFamily="34" charset="-122"/>
                <a:ea typeface="微软雅黑" panose="020B0503020204020204" pitchFamily="34" charset="-122"/>
              </a:rPr>
              <a:t>(Deterministic Finite Automata)</a:t>
            </a:r>
          </a:p>
        </p:txBody>
      </p:sp>
      <p:cxnSp>
        <p:nvCxnSpPr>
          <p:cNvPr id="32" name="直接连接符 31">
            <a:extLst>
              <a:ext uri="{FF2B5EF4-FFF2-40B4-BE49-F238E27FC236}">
                <a16:creationId xmlns:a16="http://schemas.microsoft.com/office/drawing/2014/main" id="{118EE256-3901-160E-CC23-D19C1BFC8E86}"/>
              </a:ext>
            </a:extLst>
          </p:cNvPr>
          <p:cNvCxnSpPr>
            <a:cxnSpLocks/>
            <a:stCxn id="23" idx="0"/>
            <a:endCxn id="14" idx="2"/>
          </p:cNvCxnSpPr>
          <p:nvPr/>
        </p:nvCxnSpPr>
        <p:spPr>
          <a:xfrm flipH="1" flipV="1">
            <a:off x="1942413" y="4293096"/>
            <a:ext cx="1554448" cy="616032"/>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0EE8F76B-29AD-DA18-2566-5CED2AB7BB7C}"/>
              </a:ext>
            </a:extLst>
          </p:cNvPr>
          <p:cNvCxnSpPr>
            <a:cxnSpLocks/>
            <a:stCxn id="23" idx="0"/>
            <a:endCxn id="15" idx="2"/>
          </p:cNvCxnSpPr>
          <p:nvPr/>
        </p:nvCxnSpPr>
        <p:spPr>
          <a:xfrm flipV="1">
            <a:off x="3496861" y="4293096"/>
            <a:ext cx="1350717" cy="616032"/>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矩形: 圆角 37">
            <a:extLst>
              <a:ext uri="{FF2B5EF4-FFF2-40B4-BE49-F238E27FC236}">
                <a16:creationId xmlns:a16="http://schemas.microsoft.com/office/drawing/2014/main" id="{A3E40049-F846-3857-4216-859086FCF346}"/>
              </a:ext>
            </a:extLst>
          </p:cNvPr>
          <p:cNvSpPr/>
          <p:nvPr/>
        </p:nvSpPr>
        <p:spPr>
          <a:xfrm>
            <a:off x="6625117" y="2510928"/>
            <a:ext cx="1848351" cy="516752"/>
          </a:xfrm>
          <a:prstGeom prst="roundRect">
            <a:avLst/>
          </a:prstGeom>
          <a:solidFill>
            <a:srgbClr val="C00000"/>
          </a:solidFill>
          <a:ln>
            <a:solidFill>
              <a:schemeClr val="bg1">
                <a:lumMod val="50000"/>
              </a:schemeClr>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0510" tIns="156230" rIns="102870" bIns="156229" numCol="1" spcCol="1270" anchor="ctr" anchorCtr="0">
            <a:noAutofit/>
          </a:bodyPr>
          <a:lstStyle/>
          <a:p>
            <a:pPr marL="0" lvl="0" indent="0" algn="ctr" defTabSz="800100">
              <a:lnSpc>
                <a:spcPct val="90000"/>
              </a:lnSpc>
              <a:spcBef>
                <a:spcPct val="0"/>
              </a:spcBef>
              <a:spcAft>
                <a:spcPct val="35000"/>
              </a:spcAft>
              <a:buNone/>
            </a:pPr>
            <a:r>
              <a:rPr lang="zh-CN" altLang="en-US" sz="1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计算机自动实现</a:t>
            </a:r>
            <a:endParaRPr lang="zh-CN" altLang="en-US" sz="1600" kern="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9274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zh-CN" altLang="en-US">
                <a:latin typeface="黑体" pitchFamily="2" charset="-122"/>
                <a:ea typeface="黑体" pitchFamily="2" charset="-122"/>
              </a:rPr>
              <a:t>引言</a:t>
            </a:r>
            <a:endParaRPr lang="zh-CN" altLang="zh-CN">
              <a:latin typeface="黑体" pitchFamily="2" charset="-122"/>
              <a:ea typeface="黑体" pitchFamily="2" charset="-122"/>
            </a:endParaRPr>
          </a:p>
        </p:txBody>
      </p:sp>
      <p:sp>
        <p:nvSpPr>
          <p:cNvPr id="231427" name="Rectangle 3"/>
          <p:cNvSpPr>
            <a:spLocks noGrp="1" noChangeArrowheads="1"/>
          </p:cNvSpPr>
          <p:nvPr>
            <p:ph idx="1"/>
          </p:nvPr>
        </p:nvSpPr>
        <p:spPr/>
        <p:txBody>
          <a:bodyPr/>
          <a:lstStyle/>
          <a:p>
            <a:pPr eaLnBrk="1" hangingPunct="1">
              <a:defRPr/>
            </a:pPr>
            <a:r>
              <a:rPr lang="zh-CN" altLang="en-US"/>
              <a:t>词法分析是编译第一个阶段，它的主要任务是</a:t>
            </a:r>
            <a:r>
              <a:rPr lang="zh-CN" altLang="en-US">
                <a:solidFill>
                  <a:srgbClr val="0033CC"/>
                </a:solidFill>
                <a:effectLst>
                  <a:outerShdw blurRad="38100" dist="38100" dir="2700000" algn="tl">
                    <a:srgbClr val="000000"/>
                  </a:outerShdw>
                </a:effectLst>
              </a:rPr>
              <a:t>从左到右逐个字符地对源程序进行扫描</a:t>
            </a:r>
            <a:r>
              <a:rPr lang="zh-CN" altLang="en-US"/>
              <a:t>，产生一个个单词序列，用以语法分析</a:t>
            </a:r>
          </a:p>
          <a:p>
            <a:pPr eaLnBrk="1" hangingPunct="1">
              <a:defRPr/>
            </a:pPr>
            <a:r>
              <a:rPr lang="zh-CN" altLang="en-US"/>
              <a:t>执行词法分析的程序称为</a:t>
            </a:r>
            <a:r>
              <a:rPr lang="zh-CN" altLang="en-US">
                <a:solidFill>
                  <a:srgbClr val="FF0000"/>
                </a:solidFill>
                <a:effectLst>
                  <a:outerShdw blurRad="38100" dist="38100" dir="2700000" algn="tl">
                    <a:srgbClr val="000000"/>
                  </a:outerShdw>
                </a:effectLst>
                <a:ea typeface="黑体" pitchFamily="2" charset="-122"/>
              </a:rPr>
              <a:t>词法分析程序</a:t>
            </a:r>
            <a:r>
              <a:rPr lang="zh-CN" altLang="en-US"/>
              <a:t>或</a:t>
            </a:r>
            <a:r>
              <a:rPr lang="zh-CN" altLang="en-US">
                <a:solidFill>
                  <a:srgbClr val="FF0000"/>
                </a:solidFill>
                <a:effectLst>
                  <a:outerShdw blurRad="38100" dist="38100" dir="2700000" algn="tl">
                    <a:srgbClr val="000000"/>
                  </a:outerShdw>
                </a:effectLst>
                <a:ea typeface="黑体" pitchFamily="2" charset="-122"/>
              </a:rPr>
              <a:t>扫描程序</a:t>
            </a:r>
          </a:p>
        </p:txBody>
      </p:sp>
      <p:sp>
        <p:nvSpPr>
          <p:cNvPr id="5122"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5123" name="灯片编号占位符 5"/>
          <p:cNvSpPr>
            <a:spLocks noGrp="1"/>
          </p:cNvSpPr>
          <p:nvPr>
            <p:ph type="sldNum" sz="quarter" idx="12"/>
          </p:nvPr>
        </p:nvSpPr>
        <p:spPr>
          <a:noFill/>
        </p:spPr>
        <p:txBody>
          <a:bodyPr/>
          <a:lstStyle/>
          <a:p>
            <a:fld id="{7794D112-2EF8-4F53-BFD6-06C156B14C76}" type="slidenum">
              <a:rPr lang="en-US" altLang="zh-CN" smtClean="0">
                <a:ea typeface="宋体" charset="-122"/>
              </a:rPr>
              <a:pPr/>
              <a:t>3</a:t>
            </a:fld>
            <a:endParaRPr lang="en-US" altLang="zh-CN">
              <a:ea typeface="宋体" charset="-122"/>
            </a:endParaRPr>
          </a:p>
        </p:txBody>
      </p:sp>
    </p:spTree>
    <p:extLst>
      <p:ext uri="{BB962C8B-B14F-4D97-AF65-F5344CB8AC3E}">
        <p14:creationId xmlns:p14="http://schemas.microsoft.com/office/powerpoint/2010/main" val="2371827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pPr eaLnBrk="1" hangingPunct="1"/>
            <a:r>
              <a:rPr lang="zh-CN" altLang="en-US" dirty="0">
                <a:latin typeface="Courier New" pitchFamily="49" charset="0"/>
                <a:ea typeface="黑体" pitchFamily="2" charset="-122"/>
              </a:rPr>
              <a:t>确定的有穷自动机  </a:t>
            </a:r>
            <a:r>
              <a:rPr lang="en-US" altLang="zh-CN" dirty="0">
                <a:latin typeface="Courier New" pitchFamily="49" charset="0"/>
                <a:ea typeface="黑体" pitchFamily="2" charset="-122"/>
              </a:rPr>
              <a:t>DFA</a:t>
            </a:r>
          </a:p>
        </p:txBody>
      </p:sp>
      <p:graphicFrame>
        <p:nvGraphicFramePr>
          <p:cNvPr id="3" name="内容占位符 2">
            <a:extLst>
              <a:ext uri="{FF2B5EF4-FFF2-40B4-BE49-F238E27FC236}">
                <a16:creationId xmlns:a16="http://schemas.microsoft.com/office/drawing/2014/main" id="{595EEBF5-1271-2732-94F6-B1C9D2BF4C8A}"/>
              </a:ext>
            </a:extLst>
          </p:cNvPr>
          <p:cNvGraphicFramePr>
            <a:graphicFrameLocks noGrp="1"/>
          </p:cNvGraphicFramePr>
          <p:nvPr>
            <p:ph idx="1"/>
            <p:extLst>
              <p:ext uri="{D42A27DB-BD31-4B8C-83A1-F6EECF244321}">
                <p14:modId xmlns:p14="http://schemas.microsoft.com/office/powerpoint/2010/main" val="3494917530"/>
              </p:ext>
            </p:extLst>
          </p:nvPr>
        </p:nvGraphicFramePr>
        <p:xfrm>
          <a:off x="827088" y="1304827"/>
          <a:ext cx="7480300" cy="4810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2770"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32771" name="灯片编号占位符 5"/>
          <p:cNvSpPr>
            <a:spLocks noGrp="1"/>
          </p:cNvSpPr>
          <p:nvPr>
            <p:ph type="sldNum" sz="quarter" idx="12"/>
          </p:nvPr>
        </p:nvSpPr>
        <p:spPr>
          <a:noFill/>
        </p:spPr>
        <p:txBody>
          <a:bodyPr/>
          <a:lstStyle/>
          <a:p>
            <a:fld id="{2A66656B-514E-4893-8E3B-16BD72BE14FD}" type="slidenum">
              <a:rPr lang="en-US" altLang="zh-CN" smtClean="0">
                <a:ea typeface="宋体" charset="-122"/>
              </a:rPr>
              <a:pPr/>
              <a:t>30</a:t>
            </a:fld>
            <a:endParaRPr lang="en-US" altLang="zh-CN">
              <a:ea typeface="宋体" charset="-122"/>
            </a:endParaRPr>
          </a:p>
        </p:txBody>
      </p:sp>
      <p:sp>
        <p:nvSpPr>
          <p:cNvPr id="2" name="文本框 1">
            <a:extLst>
              <a:ext uri="{FF2B5EF4-FFF2-40B4-BE49-F238E27FC236}">
                <a16:creationId xmlns:a16="http://schemas.microsoft.com/office/drawing/2014/main" id="{1B0CB529-249F-9CFC-61F0-505A40E3631F}"/>
              </a:ext>
            </a:extLst>
          </p:cNvPr>
          <p:cNvSpPr txBox="1"/>
          <p:nvPr/>
        </p:nvSpPr>
        <p:spPr>
          <a:xfrm rot="19838854">
            <a:off x="117785" y="273278"/>
            <a:ext cx="906017" cy="523220"/>
          </a:xfrm>
          <a:prstGeom prst="rect">
            <a:avLst/>
          </a:prstGeom>
          <a:noFill/>
        </p:spPr>
        <p:txBody>
          <a:bodyPr wrap="none" rtlCol="0">
            <a:spAutoFit/>
          </a:bodyPr>
          <a:lstStyle/>
          <a:p>
            <a:r>
              <a:rPr lang="zh-CN" altLang="en-US" sz="2800" dirty="0">
                <a:solidFill>
                  <a:srgbClr val="FF0000"/>
                </a:solidFill>
                <a:effectLst>
                  <a:outerShdw blurRad="38100" dist="38100" dir="2700000" algn="tl">
                    <a:srgbClr val="000000"/>
                  </a:outerShdw>
                </a:effectLst>
                <a:latin typeface="Courier New" panose="02070309020205020404" pitchFamily="49" charset="0"/>
                <a:ea typeface="黑体" pitchFamily="2" charset="-122"/>
                <a:cs typeface="Courier New" panose="02070309020205020404" pitchFamily="49" charset="0"/>
              </a:rPr>
              <a:t>重要</a:t>
            </a:r>
          </a:p>
        </p:txBody>
      </p:sp>
    </p:spTree>
    <p:extLst>
      <p:ext uri="{BB962C8B-B14F-4D97-AF65-F5344CB8AC3E}">
        <p14:creationId xmlns:p14="http://schemas.microsoft.com/office/powerpoint/2010/main" val="2904523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006DDB9-EBE1-3586-B59B-5363C5581CD9}"/>
              </a:ext>
            </a:extLst>
          </p:cNvPr>
          <p:cNvSpPr>
            <a:spLocks noGrp="1"/>
          </p:cNvSpPr>
          <p:nvPr>
            <p:ph type="title"/>
          </p:nvPr>
        </p:nvSpPr>
        <p:spPr>
          <a:xfrm>
            <a:off x="827584" y="692696"/>
            <a:ext cx="7240650" cy="864096"/>
          </a:xfrm>
        </p:spPr>
        <p:txBody>
          <a:bodyPr>
            <a:noAutofit/>
          </a:bodyPr>
          <a:lstStyle/>
          <a:p>
            <a:r>
              <a:rPr lang="zh-CN" altLang="en-US" sz="2800" dirty="0">
                <a:solidFill>
                  <a:srgbClr val="FF0000"/>
                </a:solidFill>
                <a:effectLst>
                  <a:outerShdw blurRad="38100" dist="38100" dir="2700000" algn="tl">
                    <a:srgbClr val="000000"/>
                  </a:outerShdw>
                </a:effectLst>
                <a:latin typeface="黑体" pitchFamily="2" charset="-122"/>
                <a:ea typeface="黑体" pitchFamily="2" charset="-122"/>
                <a:cs typeface="+mn-cs"/>
              </a:rPr>
              <a:t>例</a:t>
            </a:r>
            <a:r>
              <a:rPr lang="en-US" altLang="zh-CN" sz="2800" dirty="0">
                <a:solidFill>
                  <a:srgbClr val="FF0000"/>
                </a:solidFill>
                <a:effectLst>
                  <a:outerShdw blurRad="38100" dist="38100" dir="2700000" algn="tl">
                    <a:srgbClr val="000000"/>
                  </a:outerShdw>
                </a:effectLst>
                <a:latin typeface="黑体" pitchFamily="2" charset="-122"/>
                <a:ea typeface="黑体" pitchFamily="2" charset="-122"/>
                <a:cs typeface="+mn-cs"/>
              </a:rPr>
              <a:t>3.6</a:t>
            </a:r>
            <a:r>
              <a:rPr lang="zh-CN" altLang="en-US" sz="2800" dirty="0"/>
              <a:t>　</a:t>
            </a:r>
            <a:r>
              <a:rPr lang="en-US" altLang="zh-CN" sz="2800" dirty="0">
                <a:latin typeface="+mn-lt"/>
                <a:ea typeface="+mn-ea"/>
              </a:rPr>
              <a:t>DFA  M=( {S</a:t>
            </a:r>
            <a:r>
              <a:rPr lang="zh-CN" altLang="en-US" sz="2800" dirty="0">
                <a:latin typeface="+mn-lt"/>
                <a:ea typeface="+mn-ea"/>
              </a:rPr>
              <a:t>，</a:t>
            </a:r>
            <a:r>
              <a:rPr lang="en-US" altLang="zh-CN" sz="2800" dirty="0">
                <a:latin typeface="+mn-lt"/>
                <a:ea typeface="+mn-ea"/>
              </a:rPr>
              <a:t>U</a:t>
            </a:r>
            <a:r>
              <a:rPr lang="zh-CN" altLang="en-US" sz="2800" dirty="0">
                <a:latin typeface="+mn-lt"/>
                <a:ea typeface="+mn-ea"/>
              </a:rPr>
              <a:t>，</a:t>
            </a:r>
            <a:r>
              <a:rPr lang="en-US" altLang="zh-CN" sz="2800" dirty="0">
                <a:latin typeface="+mn-lt"/>
                <a:ea typeface="+mn-ea"/>
              </a:rPr>
              <a:t>V</a:t>
            </a:r>
            <a:r>
              <a:rPr lang="zh-CN" altLang="en-US" sz="2800" dirty="0">
                <a:latin typeface="+mn-lt"/>
                <a:ea typeface="+mn-ea"/>
              </a:rPr>
              <a:t>，</a:t>
            </a:r>
            <a:r>
              <a:rPr lang="en-US" altLang="zh-CN" sz="2800" dirty="0">
                <a:latin typeface="+mn-lt"/>
                <a:ea typeface="+mn-ea"/>
              </a:rPr>
              <a:t>Q}</a:t>
            </a:r>
            <a:r>
              <a:rPr lang="zh-CN" altLang="en-US" sz="2800" dirty="0">
                <a:latin typeface="+mn-lt"/>
                <a:ea typeface="+mn-ea"/>
              </a:rPr>
              <a:t>，</a:t>
            </a:r>
            <a:r>
              <a:rPr lang="en-US" altLang="zh-CN" sz="2800" dirty="0">
                <a:latin typeface="+mn-lt"/>
                <a:ea typeface="+mn-ea"/>
              </a:rPr>
              <a:t>{a</a:t>
            </a:r>
            <a:r>
              <a:rPr lang="zh-CN" altLang="en-US" sz="2800" dirty="0">
                <a:latin typeface="+mn-lt"/>
                <a:ea typeface="+mn-ea"/>
              </a:rPr>
              <a:t>，</a:t>
            </a:r>
            <a:r>
              <a:rPr lang="en-US" altLang="zh-CN" sz="2800" dirty="0">
                <a:latin typeface="+mn-lt"/>
                <a:ea typeface="+mn-ea"/>
              </a:rPr>
              <a:t>b}</a:t>
            </a:r>
            <a:r>
              <a:rPr lang="zh-CN" altLang="en-US" sz="2800" dirty="0">
                <a:latin typeface="+mn-lt"/>
                <a:ea typeface="+mn-ea"/>
              </a:rPr>
              <a:t>，</a:t>
            </a:r>
            <a:r>
              <a:rPr lang="en-US" altLang="zh-CN" sz="2800" dirty="0">
                <a:latin typeface="+mn-lt"/>
                <a:ea typeface="+mn-ea"/>
              </a:rPr>
              <a:t>f</a:t>
            </a:r>
            <a:r>
              <a:rPr lang="zh-CN" altLang="en-US" sz="2800" dirty="0">
                <a:latin typeface="+mn-lt"/>
                <a:ea typeface="+mn-ea"/>
              </a:rPr>
              <a:t>，</a:t>
            </a:r>
            <a:r>
              <a:rPr lang="en-US" altLang="zh-CN" sz="2800" dirty="0">
                <a:latin typeface="+mn-lt"/>
                <a:ea typeface="+mn-ea"/>
              </a:rPr>
              <a:t>S</a:t>
            </a:r>
            <a:r>
              <a:rPr lang="zh-CN" altLang="en-US" sz="2800" dirty="0">
                <a:latin typeface="+mn-lt"/>
                <a:ea typeface="+mn-ea"/>
              </a:rPr>
              <a:t>，</a:t>
            </a:r>
            <a:r>
              <a:rPr lang="en-US" altLang="zh-CN" sz="2800" dirty="0">
                <a:latin typeface="+mn-lt"/>
                <a:ea typeface="+mn-ea"/>
              </a:rPr>
              <a:t>{Q})</a:t>
            </a:r>
            <a:r>
              <a:rPr lang="zh-CN" altLang="en-US" sz="2800" dirty="0">
                <a:latin typeface="+mn-lt"/>
                <a:ea typeface="+mn-ea"/>
              </a:rPr>
              <a:t>其中</a:t>
            </a:r>
            <a:r>
              <a:rPr lang="en-US" altLang="zh-CN" sz="2800" dirty="0">
                <a:latin typeface="+mn-lt"/>
                <a:ea typeface="+mn-ea"/>
              </a:rPr>
              <a:t>f</a:t>
            </a:r>
            <a:r>
              <a:rPr lang="zh-CN" altLang="en-US" sz="2800" dirty="0">
                <a:latin typeface="+mn-lt"/>
                <a:ea typeface="+mn-ea"/>
              </a:rPr>
              <a:t>定义为：</a:t>
            </a:r>
          </a:p>
        </p:txBody>
      </p:sp>
      <p:sp>
        <p:nvSpPr>
          <p:cNvPr id="269315" name="Rectangle 3"/>
          <p:cNvSpPr>
            <a:spLocks noGrp="1" noChangeArrowheads="1"/>
          </p:cNvSpPr>
          <p:nvPr>
            <p:ph idx="1"/>
          </p:nvPr>
        </p:nvSpPr>
        <p:spPr>
          <a:xfrm>
            <a:off x="827584" y="1916832"/>
            <a:ext cx="7479620" cy="4198766"/>
          </a:xfrm>
        </p:spPr>
        <p:txBody>
          <a:bodyPr/>
          <a:lstStyle/>
          <a:p>
            <a:pPr marL="742950" lvl="1" indent="-285750" algn="l">
              <a:lnSpc>
                <a:spcPct val="150000"/>
              </a:lnSpc>
              <a:spcBef>
                <a:spcPct val="10000"/>
              </a:spcBef>
              <a:buClr>
                <a:srgbClr val="FF9900"/>
              </a:buClr>
              <a:buSzPct val="80000"/>
              <a:buFont typeface="Webdings" pitchFamily="18" charset="2"/>
              <a:buNone/>
              <a:defRPr/>
            </a:pPr>
            <a:r>
              <a:rPr lang="en-US" altLang="zh-CN" sz="2400" b="1" dirty="0">
                <a:solidFill>
                  <a:schemeClr val="tx1"/>
                </a:solidFill>
                <a:latin typeface="Courier New" pitchFamily="49" charset="0"/>
                <a:ea typeface="楷体" pitchFamily="49" charset="-122"/>
                <a:cs typeface="Courier New" pitchFamily="49" charset="0"/>
              </a:rPr>
              <a:t>f</a:t>
            </a:r>
            <a:r>
              <a:rPr lang="en-US" altLang="zh-CN" sz="2400"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S</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a</a:t>
            </a:r>
            <a:r>
              <a:rPr lang="en-US" altLang="zh-CN" sz="2400" dirty="0">
                <a:solidFill>
                  <a:schemeClr val="tx1"/>
                </a:solidFill>
                <a:latin typeface="Courier New" pitchFamily="49" charset="0"/>
                <a:ea typeface="楷体" pitchFamily="49" charset="-122"/>
                <a:cs typeface="Courier New" pitchFamily="49" charset="0"/>
              </a:rPr>
              <a:t>)</a:t>
            </a:r>
            <a:r>
              <a:rPr lang="zh-CN" altLang="en-US" sz="2400" dirty="0">
                <a:solidFill>
                  <a:schemeClr val="tx1"/>
                </a:solidFill>
                <a:latin typeface="Courier New" pitchFamily="49" charset="0"/>
                <a:ea typeface="楷体" pitchFamily="49" charset="-122"/>
                <a:cs typeface="Courier New" pitchFamily="49" charset="0"/>
              </a:rPr>
              <a:t> </a:t>
            </a:r>
            <a:r>
              <a:rPr lang="en-US" altLang="zh-CN" sz="2400" b="1" dirty="0">
                <a:solidFill>
                  <a:schemeClr val="tx1"/>
                </a:solidFill>
                <a:latin typeface="Courier New" pitchFamily="49" charset="0"/>
                <a:ea typeface="楷体" pitchFamily="49" charset="-122"/>
                <a:cs typeface="Courier New" pitchFamily="49" charset="0"/>
              </a:rPr>
              <a:t>= U		f(V</a:t>
            </a:r>
            <a:r>
              <a:rPr lang="zh-CN" altLang="en-US" sz="2400"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a) = U</a:t>
            </a:r>
          </a:p>
          <a:p>
            <a:pPr marL="742950" lvl="1" indent="-285750" algn="l">
              <a:lnSpc>
                <a:spcPct val="150000"/>
              </a:lnSpc>
              <a:spcBef>
                <a:spcPct val="10000"/>
              </a:spcBef>
              <a:buClr>
                <a:srgbClr val="FF9900"/>
              </a:buClr>
              <a:buSzPct val="80000"/>
              <a:buFont typeface="Webdings" pitchFamily="18" charset="2"/>
              <a:buNone/>
              <a:defRPr/>
            </a:pPr>
            <a:r>
              <a:rPr lang="en-US" altLang="zh-CN" sz="2400" b="1" dirty="0">
                <a:solidFill>
                  <a:schemeClr val="tx1"/>
                </a:solidFill>
                <a:latin typeface="Courier New" pitchFamily="49" charset="0"/>
                <a:ea typeface="楷体" pitchFamily="49" charset="-122"/>
                <a:cs typeface="Courier New" pitchFamily="49" charset="0"/>
              </a:rPr>
              <a:t>f</a:t>
            </a:r>
            <a:r>
              <a:rPr lang="en-US" altLang="zh-CN" sz="2400"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S</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b) = V		f(V</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b) = Q</a:t>
            </a:r>
          </a:p>
          <a:p>
            <a:pPr marL="742950" lvl="1" indent="-285750" algn="l">
              <a:lnSpc>
                <a:spcPct val="150000"/>
              </a:lnSpc>
              <a:spcBef>
                <a:spcPct val="10000"/>
              </a:spcBef>
              <a:buClr>
                <a:srgbClr val="FF9900"/>
              </a:buClr>
              <a:buSzPct val="80000"/>
              <a:buFont typeface="Webdings" pitchFamily="18" charset="2"/>
              <a:buNone/>
              <a:defRPr/>
            </a:pPr>
            <a:r>
              <a:rPr lang="en-US" altLang="zh-CN" sz="2400" dirty="0">
                <a:solidFill>
                  <a:schemeClr val="tx1"/>
                </a:solidFill>
                <a:latin typeface="Courier New" pitchFamily="49" charset="0"/>
                <a:ea typeface="楷体" pitchFamily="49" charset="-122"/>
                <a:cs typeface="Courier New" pitchFamily="49" charset="0"/>
              </a:rPr>
              <a:t>f</a:t>
            </a:r>
            <a:r>
              <a:rPr lang="en-US" altLang="zh-CN" sz="2400" b="1" dirty="0">
                <a:solidFill>
                  <a:schemeClr val="tx1"/>
                </a:solidFill>
                <a:latin typeface="Courier New" pitchFamily="49" charset="0"/>
                <a:ea typeface="楷体" pitchFamily="49" charset="-122"/>
                <a:cs typeface="Courier New" pitchFamily="49" charset="0"/>
              </a:rPr>
              <a:t>(U</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a) = Q		f(Q</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a) = Q</a:t>
            </a:r>
          </a:p>
          <a:p>
            <a:pPr marL="742950" lvl="1" indent="-285750" algn="l">
              <a:lnSpc>
                <a:spcPct val="150000"/>
              </a:lnSpc>
              <a:spcBef>
                <a:spcPct val="10000"/>
              </a:spcBef>
              <a:buClr>
                <a:srgbClr val="FF9900"/>
              </a:buClr>
              <a:buSzPct val="80000"/>
              <a:buFont typeface="Webdings" pitchFamily="18" charset="2"/>
              <a:buNone/>
              <a:defRPr/>
            </a:pPr>
            <a:r>
              <a:rPr lang="en-US" altLang="zh-CN" sz="2400" b="1" dirty="0">
                <a:solidFill>
                  <a:schemeClr val="tx1"/>
                </a:solidFill>
                <a:latin typeface="Courier New" pitchFamily="49" charset="0"/>
                <a:ea typeface="楷体" pitchFamily="49" charset="-122"/>
                <a:cs typeface="Courier New" pitchFamily="49" charset="0"/>
              </a:rPr>
              <a:t>f(U</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b) = V		f(Q</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b) = Q</a:t>
            </a:r>
          </a:p>
        </p:txBody>
      </p:sp>
      <p:sp>
        <p:nvSpPr>
          <p:cNvPr id="34818"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34819" name="灯片编号占位符 5"/>
          <p:cNvSpPr>
            <a:spLocks noGrp="1"/>
          </p:cNvSpPr>
          <p:nvPr>
            <p:ph type="sldNum" sz="quarter" idx="12"/>
          </p:nvPr>
        </p:nvSpPr>
        <p:spPr>
          <a:noFill/>
        </p:spPr>
        <p:txBody>
          <a:bodyPr/>
          <a:lstStyle/>
          <a:p>
            <a:fld id="{4FD2AE82-11CC-408B-97AB-C2E96062EB2E}" type="slidenum">
              <a:rPr lang="en-US" altLang="zh-CN" smtClean="0">
                <a:ea typeface="宋体" charset="-122"/>
              </a:rPr>
              <a:pPr/>
              <a:t>31</a:t>
            </a:fld>
            <a:endParaRPr lang="en-US" altLang="zh-CN">
              <a:ea typeface="宋体" charset="-122"/>
            </a:endParaRPr>
          </a:p>
        </p:txBody>
      </p:sp>
    </p:spTree>
    <p:extLst>
      <p:ext uri="{BB962C8B-B14F-4D97-AF65-F5344CB8AC3E}">
        <p14:creationId xmlns:p14="http://schemas.microsoft.com/office/powerpoint/2010/main" val="3158930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zh-CN" altLang="en-US">
                <a:latin typeface="黑体" pitchFamily="2" charset="-122"/>
                <a:ea typeface="黑体" pitchFamily="2" charset="-122"/>
              </a:rPr>
              <a:t>状态图</a:t>
            </a:r>
          </a:p>
        </p:txBody>
      </p:sp>
      <p:sp>
        <p:nvSpPr>
          <p:cNvPr id="270339" name="Rectangle 3"/>
          <p:cNvSpPr>
            <a:spLocks noGrp="1" noChangeArrowheads="1"/>
          </p:cNvSpPr>
          <p:nvPr>
            <p:ph idx="1"/>
          </p:nvPr>
        </p:nvSpPr>
        <p:spPr/>
        <p:txBody>
          <a:bodyPr>
            <a:normAutofit fontScale="92500" lnSpcReduction="10000"/>
          </a:bodyPr>
          <a:lstStyle/>
          <a:p>
            <a:pPr eaLnBrk="1" hangingPunct="1">
              <a:lnSpc>
                <a:spcPct val="120000"/>
              </a:lnSpc>
              <a:defRPr/>
            </a:pPr>
            <a:r>
              <a:rPr lang="zh-CN" altLang="en-US" dirty="0"/>
              <a:t>一个</a:t>
            </a:r>
            <a:r>
              <a:rPr lang="en-US" altLang="zh-CN" dirty="0"/>
              <a:t>DFA</a:t>
            </a:r>
            <a:r>
              <a:rPr lang="zh-CN" altLang="en-US" dirty="0"/>
              <a:t>可以表示成一个状态图</a:t>
            </a:r>
            <a:r>
              <a:rPr lang="en-US" altLang="zh-CN" dirty="0"/>
              <a:t>(</a:t>
            </a:r>
            <a:r>
              <a:rPr lang="zh-CN" altLang="en-US" dirty="0"/>
              <a:t>或称状态转换图</a:t>
            </a:r>
            <a:r>
              <a:rPr lang="en-US" altLang="zh-CN" dirty="0"/>
              <a:t>)</a:t>
            </a:r>
          </a:p>
          <a:p>
            <a:pPr lvl="1" eaLnBrk="1" hangingPunct="1">
              <a:lnSpc>
                <a:spcPct val="150000"/>
              </a:lnSpc>
              <a:defRPr/>
            </a:pPr>
            <a:r>
              <a:rPr lang="zh-CN" altLang="en-US" sz="2400" dirty="0"/>
              <a:t>假定</a:t>
            </a:r>
            <a:r>
              <a:rPr lang="en-US" altLang="zh-CN" sz="2400" dirty="0"/>
              <a:t>DFA M</a:t>
            </a:r>
            <a:r>
              <a:rPr lang="zh-CN" altLang="en-US" sz="2400" dirty="0"/>
              <a:t>含有</a:t>
            </a:r>
            <a:r>
              <a:rPr lang="en-US" altLang="zh-CN" sz="2400" dirty="0">
                <a:solidFill>
                  <a:srgbClr val="00B050"/>
                </a:solidFill>
              </a:rPr>
              <a:t>m</a:t>
            </a:r>
            <a:r>
              <a:rPr lang="zh-CN" altLang="en-US" sz="2400" dirty="0">
                <a:solidFill>
                  <a:srgbClr val="00B050"/>
                </a:solidFill>
              </a:rPr>
              <a:t>个状态</a:t>
            </a:r>
            <a:r>
              <a:rPr lang="zh-CN" altLang="en-US" sz="2400" dirty="0"/>
              <a:t>，</a:t>
            </a:r>
            <a:r>
              <a:rPr lang="en-US" altLang="zh-CN" sz="2400" dirty="0">
                <a:solidFill>
                  <a:srgbClr val="0070C0"/>
                </a:solidFill>
              </a:rPr>
              <a:t>n</a:t>
            </a:r>
            <a:r>
              <a:rPr lang="zh-CN" altLang="en-US" sz="2400" dirty="0">
                <a:solidFill>
                  <a:srgbClr val="0070C0"/>
                </a:solidFill>
              </a:rPr>
              <a:t>个输入字符</a:t>
            </a:r>
            <a:r>
              <a:rPr lang="zh-CN" altLang="en-US" sz="2400" dirty="0"/>
              <a:t>，那么这个状态图含有</a:t>
            </a:r>
            <a:r>
              <a:rPr lang="en-US" altLang="zh-CN" sz="2400" dirty="0">
                <a:solidFill>
                  <a:srgbClr val="00B050"/>
                </a:solidFill>
              </a:rPr>
              <a:t>m</a:t>
            </a:r>
            <a:r>
              <a:rPr lang="zh-CN" altLang="en-US" sz="2400" dirty="0">
                <a:solidFill>
                  <a:srgbClr val="00B050"/>
                </a:solidFill>
              </a:rPr>
              <a:t>个结点</a:t>
            </a:r>
            <a:r>
              <a:rPr lang="zh-CN" altLang="en-US" sz="2400" dirty="0"/>
              <a:t>，每个结点</a:t>
            </a:r>
            <a:r>
              <a:rPr lang="zh-CN" altLang="en-US" sz="2400" dirty="0">
                <a:solidFill>
                  <a:srgbClr val="0070C0"/>
                </a:solidFill>
              </a:rPr>
              <a:t>最多有</a:t>
            </a:r>
            <a:r>
              <a:rPr lang="en-US" altLang="zh-CN" sz="2400" dirty="0">
                <a:solidFill>
                  <a:srgbClr val="0070C0"/>
                </a:solidFill>
              </a:rPr>
              <a:t>n</a:t>
            </a:r>
            <a:r>
              <a:rPr lang="zh-CN" altLang="en-US" sz="2400" dirty="0">
                <a:solidFill>
                  <a:srgbClr val="0070C0"/>
                </a:solidFill>
              </a:rPr>
              <a:t>条弧</a:t>
            </a:r>
            <a:r>
              <a:rPr lang="zh-CN" altLang="en-US" sz="2400" dirty="0"/>
              <a:t>射出</a:t>
            </a:r>
          </a:p>
          <a:p>
            <a:pPr lvl="1" eaLnBrk="1" hangingPunct="1">
              <a:lnSpc>
                <a:spcPct val="150000"/>
              </a:lnSpc>
              <a:defRPr/>
            </a:pPr>
            <a:r>
              <a:rPr lang="zh-CN" altLang="en-US" sz="2400" dirty="0"/>
              <a:t>整个图含有唯一的一个初态结点和若干个终态结点，</a:t>
            </a:r>
            <a:r>
              <a:rPr lang="zh-CN" altLang="en-US" sz="2400" dirty="0">
                <a:solidFill>
                  <a:srgbClr val="FF0000"/>
                </a:solidFill>
                <a:effectLst>
                  <a:outerShdw blurRad="38100" dist="38100" dir="2700000" algn="tl">
                    <a:srgbClr val="000000"/>
                  </a:outerShdw>
                </a:effectLst>
                <a:ea typeface="黑体" pitchFamily="2" charset="-122"/>
              </a:rPr>
              <a:t>初态结点冠以双箭头</a:t>
            </a:r>
            <a:r>
              <a:rPr lang="zh-CN" altLang="en-US" sz="2400" dirty="0">
                <a:solidFill>
                  <a:srgbClr val="FF0000"/>
                </a:solidFill>
                <a:effectLst>
                  <a:outerShdw blurRad="38100" dist="38100" dir="2700000" algn="tl">
                    <a:srgbClr val="000000"/>
                  </a:outerShdw>
                </a:effectLst>
                <a:latin typeface="Arial"/>
                <a:cs typeface="Arial" charset="0"/>
              </a:rPr>
              <a:t>“</a:t>
            </a:r>
            <a:r>
              <a:rPr lang="en-US" altLang="zh-CN" sz="2400" dirty="0">
                <a:solidFill>
                  <a:srgbClr val="FF0000"/>
                </a:solidFill>
                <a:effectLst>
                  <a:outerShdw blurRad="38100" dist="38100" dir="2700000" algn="tl">
                    <a:srgbClr val="000000"/>
                  </a:outerShdw>
                </a:effectLst>
                <a:cs typeface="Arial" charset="0"/>
              </a:rPr>
              <a:t>=&gt;</a:t>
            </a:r>
            <a:r>
              <a:rPr lang="en-US" altLang="zh-CN" sz="2400" dirty="0">
                <a:solidFill>
                  <a:srgbClr val="FF0000"/>
                </a:solidFill>
                <a:effectLst>
                  <a:outerShdw blurRad="38100" dist="38100" dir="2700000" algn="tl">
                    <a:srgbClr val="000000"/>
                  </a:outerShdw>
                </a:effectLst>
                <a:latin typeface="Arial"/>
                <a:cs typeface="Arial" charset="0"/>
              </a:rPr>
              <a:t>”</a:t>
            </a:r>
            <a:r>
              <a:rPr lang="zh-CN" altLang="en-US" sz="2400" dirty="0"/>
              <a:t>或标以</a:t>
            </a:r>
            <a:r>
              <a:rPr lang="zh-CN" altLang="en-US" sz="2400" dirty="0">
                <a:latin typeface="Arial"/>
                <a:cs typeface="Arial" charset="0"/>
              </a:rPr>
              <a:t>“</a:t>
            </a:r>
            <a:r>
              <a:rPr lang="en-US" altLang="zh-CN" sz="2400" dirty="0"/>
              <a:t>-</a:t>
            </a:r>
            <a:r>
              <a:rPr lang="en-US" altLang="zh-CN" sz="2400" dirty="0">
                <a:latin typeface="Arial"/>
                <a:cs typeface="Arial" charset="0"/>
              </a:rPr>
              <a:t>”</a:t>
            </a:r>
            <a:r>
              <a:rPr lang="zh-CN" altLang="en-US" sz="2400" dirty="0"/>
              <a:t>，</a:t>
            </a:r>
            <a:r>
              <a:rPr lang="zh-CN" altLang="en-US" sz="2400" dirty="0">
                <a:solidFill>
                  <a:srgbClr val="FF0000"/>
                </a:solidFill>
                <a:effectLst>
                  <a:outerShdw blurRad="38100" dist="38100" dir="2700000" algn="tl">
                    <a:srgbClr val="000000"/>
                  </a:outerShdw>
                </a:effectLst>
                <a:ea typeface="黑体" pitchFamily="2" charset="-122"/>
              </a:rPr>
              <a:t>终态结点用双圈</a:t>
            </a:r>
            <a:r>
              <a:rPr lang="zh-CN" altLang="en-US" sz="2400" dirty="0"/>
              <a:t>表示或标以</a:t>
            </a:r>
            <a:r>
              <a:rPr lang="zh-CN" altLang="en-US" sz="2400" dirty="0">
                <a:latin typeface="Arial"/>
                <a:cs typeface="Arial" charset="0"/>
              </a:rPr>
              <a:t>“</a:t>
            </a:r>
            <a:r>
              <a:rPr lang="en-US" altLang="zh-CN" sz="2400" dirty="0"/>
              <a:t>+</a:t>
            </a:r>
            <a:r>
              <a:rPr lang="en-US" altLang="zh-CN" sz="2400" dirty="0">
                <a:latin typeface="Arial"/>
                <a:cs typeface="Arial" charset="0"/>
              </a:rPr>
              <a:t>”</a:t>
            </a:r>
            <a:endParaRPr lang="en-US" altLang="zh-CN" sz="2400" dirty="0"/>
          </a:p>
          <a:p>
            <a:pPr lvl="1" eaLnBrk="1" hangingPunct="1">
              <a:lnSpc>
                <a:spcPct val="150000"/>
              </a:lnSpc>
              <a:defRPr/>
            </a:pPr>
            <a:r>
              <a:rPr lang="zh-CN" altLang="en-US" sz="2400" dirty="0"/>
              <a:t>若 </a:t>
            </a:r>
            <a:r>
              <a:rPr lang="en-US" altLang="zh-CN" sz="2400" dirty="0"/>
              <a:t>f(</a:t>
            </a:r>
            <a:r>
              <a:rPr lang="en-US" altLang="zh-CN" sz="2400" dirty="0" err="1"/>
              <a:t>k</a:t>
            </a:r>
            <a:r>
              <a:rPr lang="en-US" altLang="zh-CN" sz="2400" baseline="-25000" dirty="0" err="1"/>
              <a:t>i</a:t>
            </a:r>
            <a:r>
              <a:rPr lang="en-US" altLang="zh-CN" sz="2400" dirty="0" err="1"/>
              <a:t>,a</a:t>
            </a:r>
            <a:r>
              <a:rPr lang="en-US" altLang="zh-CN" sz="2400" dirty="0"/>
              <a:t>)=</a:t>
            </a:r>
            <a:r>
              <a:rPr lang="en-US" altLang="zh-CN" sz="2400" dirty="0" err="1"/>
              <a:t>k</a:t>
            </a:r>
            <a:r>
              <a:rPr lang="en-US" altLang="zh-CN" sz="2400" baseline="-25000" dirty="0" err="1"/>
              <a:t>j</a:t>
            </a:r>
            <a:r>
              <a:rPr lang="zh-CN" altLang="en-US" sz="2400" dirty="0"/>
              <a:t>，则从状态结点</a:t>
            </a:r>
            <a:r>
              <a:rPr lang="en-US" altLang="zh-CN" sz="2400" dirty="0" err="1"/>
              <a:t>k</a:t>
            </a:r>
            <a:r>
              <a:rPr lang="en-US" altLang="zh-CN" sz="2400" baseline="-25000" dirty="0" err="1"/>
              <a:t>i</a:t>
            </a:r>
            <a:r>
              <a:rPr lang="zh-CN" altLang="en-US" sz="2400" dirty="0"/>
              <a:t>到状态结点</a:t>
            </a:r>
            <a:r>
              <a:rPr lang="en-US" altLang="zh-CN" sz="2400" dirty="0" err="1"/>
              <a:t>k</a:t>
            </a:r>
            <a:r>
              <a:rPr lang="en-US" altLang="zh-CN" sz="2400" baseline="-25000" dirty="0" err="1"/>
              <a:t>j</a:t>
            </a:r>
            <a:r>
              <a:rPr lang="zh-CN" altLang="en-US" sz="2400" dirty="0"/>
              <a:t>画标记为</a:t>
            </a:r>
            <a:r>
              <a:rPr lang="en-US" altLang="zh-CN" sz="2400" dirty="0"/>
              <a:t>a</a:t>
            </a:r>
            <a:r>
              <a:rPr lang="zh-CN" altLang="en-US" sz="2400" dirty="0"/>
              <a:t>的弧；</a:t>
            </a:r>
          </a:p>
        </p:txBody>
      </p:sp>
      <p:sp>
        <p:nvSpPr>
          <p:cNvPr id="35842"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35843" name="灯片编号占位符 5"/>
          <p:cNvSpPr>
            <a:spLocks noGrp="1"/>
          </p:cNvSpPr>
          <p:nvPr>
            <p:ph type="sldNum" sz="quarter" idx="12"/>
          </p:nvPr>
        </p:nvSpPr>
        <p:spPr>
          <a:noFill/>
        </p:spPr>
        <p:txBody>
          <a:bodyPr/>
          <a:lstStyle/>
          <a:p>
            <a:fld id="{FB2B3CA1-48C9-45BA-97BB-38DA092180E6}" type="slidenum">
              <a:rPr lang="en-US" altLang="zh-CN" smtClean="0">
                <a:ea typeface="宋体" charset="-122"/>
              </a:rPr>
              <a:pPr/>
              <a:t>32</a:t>
            </a:fld>
            <a:endParaRPr lang="en-US" altLang="zh-CN">
              <a:ea typeface="宋体" charset="-122"/>
            </a:endParaRPr>
          </a:p>
        </p:txBody>
      </p:sp>
    </p:spTree>
    <p:extLst>
      <p:ext uri="{BB962C8B-B14F-4D97-AF65-F5344CB8AC3E}">
        <p14:creationId xmlns:p14="http://schemas.microsoft.com/office/powerpoint/2010/main" val="165101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2"/>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36867" name="灯片编号占位符 3"/>
          <p:cNvSpPr>
            <a:spLocks noGrp="1"/>
          </p:cNvSpPr>
          <p:nvPr>
            <p:ph type="sldNum" sz="quarter" idx="12"/>
          </p:nvPr>
        </p:nvSpPr>
        <p:spPr>
          <a:noFill/>
        </p:spPr>
        <p:txBody>
          <a:bodyPr/>
          <a:lstStyle/>
          <a:p>
            <a:fld id="{FE5FE7A4-604A-4E35-9AF1-6D17E318F6C2}" type="slidenum">
              <a:rPr lang="en-US" altLang="zh-CN" smtClean="0">
                <a:ea typeface="宋体" charset="-122"/>
              </a:rPr>
              <a:pPr/>
              <a:t>33</a:t>
            </a:fld>
            <a:endParaRPr lang="en-US" altLang="zh-CN">
              <a:ea typeface="宋体" charset="-122"/>
            </a:endParaRPr>
          </a:p>
        </p:txBody>
      </p:sp>
      <p:sp>
        <p:nvSpPr>
          <p:cNvPr id="271364" name="Rectangle 4"/>
          <p:cNvSpPr>
            <a:spLocks noChangeArrowheads="1"/>
          </p:cNvSpPr>
          <p:nvPr/>
        </p:nvSpPr>
        <p:spPr bwMode="auto">
          <a:xfrm>
            <a:off x="468313" y="620713"/>
            <a:ext cx="8604250" cy="2451100"/>
          </a:xfrm>
          <a:prstGeom prst="rect">
            <a:avLst/>
          </a:prstGeom>
          <a:noFill/>
          <a:ln w="9525" algn="ctr">
            <a:noFill/>
            <a:miter lim="800000"/>
            <a:headEnd/>
            <a:tailEnd/>
          </a:ln>
          <a:effectLst/>
        </p:spPr>
        <p:txBody>
          <a:bodyPr/>
          <a:lstStyle/>
          <a:p>
            <a:pPr marL="742950" lvl="1" indent="-285750" algn="l">
              <a:spcBef>
                <a:spcPct val="10000"/>
              </a:spcBef>
              <a:buClr>
                <a:srgbClr val="FF9900"/>
              </a:buClr>
              <a:buSzPct val="80000"/>
              <a:buFont typeface="Webdings" pitchFamily="18" charset="2"/>
              <a:buNone/>
              <a:defRPr/>
            </a:pPr>
            <a:r>
              <a:rPr lang="en-US" altLang="zh-CN" sz="2400" b="1" dirty="0">
                <a:solidFill>
                  <a:schemeClr val="tx1"/>
                </a:solidFill>
                <a:latin typeface="Courier New" pitchFamily="49" charset="0"/>
                <a:ea typeface="楷体" pitchFamily="49" charset="-122"/>
                <a:cs typeface="Courier New" pitchFamily="49" charset="0"/>
              </a:rPr>
              <a:t>DFA M=</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{S</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U</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V</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Q}</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{a</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b}</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f</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S</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{Q}</a:t>
            </a:r>
            <a:r>
              <a:rPr lang="zh-CN" altLang="en-US" sz="2400" b="1" dirty="0">
                <a:solidFill>
                  <a:schemeClr val="tx1"/>
                </a:solidFill>
                <a:latin typeface="Courier New" pitchFamily="49" charset="0"/>
                <a:ea typeface="楷体" pitchFamily="49" charset="-122"/>
                <a:cs typeface="Courier New" pitchFamily="49" charset="0"/>
              </a:rPr>
              <a:t>）</a:t>
            </a:r>
            <a:br>
              <a:rPr lang="en-US" altLang="zh-CN" sz="2400" b="1" dirty="0">
                <a:solidFill>
                  <a:schemeClr val="tx1"/>
                </a:solidFill>
                <a:latin typeface="Courier New" pitchFamily="49" charset="0"/>
                <a:ea typeface="楷体" pitchFamily="49" charset="-122"/>
                <a:cs typeface="Courier New" pitchFamily="49" charset="0"/>
              </a:rPr>
            </a:br>
            <a:r>
              <a:rPr lang="zh-CN" altLang="en-US" sz="2400" b="1" dirty="0">
                <a:solidFill>
                  <a:schemeClr val="tx1"/>
                </a:solidFill>
                <a:latin typeface="Courier New" pitchFamily="49" charset="0"/>
                <a:ea typeface="楷体" pitchFamily="49" charset="-122"/>
                <a:cs typeface="Courier New" pitchFamily="49" charset="0"/>
              </a:rPr>
              <a:t>其中</a:t>
            </a:r>
            <a:r>
              <a:rPr lang="en-US" altLang="zh-CN" sz="2400" b="1" dirty="0">
                <a:solidFill>
                  <a:schemeClr val="tx1"/>
                </a:solidFill>
                <a:latin typeface="Courier New" pitchFamily="49" charset="0"/>
                <a:ea typeface="楷体" pitchFamily="49" charset="-122"/>
                <a:cs typeface="Courier New" pitchFamily="49" charset="0"/>
              </a:rPr>
              <a:t>f</a:t>
            </a:r>
            <a:r>
              <a:rPr lang="zh-CN" altLang="en-US" sz="2400" b="1" dirty="0">
                <a:solidFill>
                  <a:schemeClr val="tx1"/>
                </a:solidFill>
                <a:latin typeface="Courier New" pitchFamily="49" charset="0"/>
                <a:ea typeface="楷体" pitchFamily="49" charset="-122"/>
                <a:cs typeface="Courier New" pitchFamily="49" charset="0"/>
              </a:rPr>
              <a:t>定义为</a:t>
            </a:r>
          </a:p>
          <a:p>
            <a:pPr marL="742950" lvl="1" indent="-285750" algn="l">
              <a:spcBef>
                <a:spcPct val="10000"/>
              </a:spcBef>
              <a:buClr>
                <a:srgbClr val="FF9900"/>
              </a:buClr>
              <a:buSzPct val="80000"/>
              <a:buFont typeface="Webdings" pitchFamily="18" charset="2"/>
              <a:buNone/>
              <a:defRPr/>
            </a:pPr>
            <a:r>
              <a:rPr lang="en-US" altLang="zh-CN" sz="2400" b="1" dirty="0">
                <a:solidFill>
                  <a:schemeClr val="tx1"/>
                </a:solidFill>
                <a:latin typeface="Courier New" pitchFamily="49" charset="0"/>
                <a:ea typeface="楷体" pitchFamily="49" charset="-122"/>
                <a:cs typeface="Courier New" pitchFamily="49" charset="0"/>
              </a:rPr>
              <a:t>f</a:t>
            </a:r>
            <a:r>
              <a:rPr lang="en-US" altLang="zh-CN" sz="2400"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S</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a</a:t>
            </a:r>
            <a:r>
              <a:rPr lang="en-US" altLang="zh-CN" sz="2400" dirty="0">
                <a:solidFill>
                  <a:schemeClr val="tx1"/>
                </a:solidFill>
                <a:latin typeface="Courier New" pitchFamily="49" charset="0"/>
                <a:ea typeface="楷体" pitchFamily="49" charset="-122"/>
                <a:cs typeface="Courier New" pitchFamily="49" charset="0"/>
              </a:rPr>
              <a:t>)</a:t>
            </a:r>
            <a:r>
              <a:rPr lang="zh-CN" altLang="en-US" sz="2400" dirty="0">
                <a:solidFill>
                  <a:schemeClr val="tx1"/>
                </a:solidFill>
                <a:latin typeface="Courier New" pitchFamily="49" charset="0"/>
                <a:ea typeface="楷体" pitchFamily="49" charset="-122"/>
                <a:cs typeface="Courier New" pitchFamily="49" charset="0"/>
              </a:rPr>
              <a:t> </a:t>
            </a:r>
            <a:r>
              <a:rPr lang="en-US" altLang="zh-CN" sz="2400" b="1" dirty="0">
                <a:solidFill>
                  <a:schemeClr val="tx1"/>
                </a:solidFill>
                <a:latin typeface="Courier New" pitchFamily="49" charset="0"/>
                <a:ea typeface="楷体" pitchFamily="49" charset="-122"/>
                <a:cs typeface="Courier New" pitchFamily="49" charset="0"/>
              </a:rPr>
              <a:t>= U		f(V</a:t>
            </a:r>
            <a:r>
              <a:rPr lang="zh-CN" altLang="en-US" sz="2400"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a) = U</a:t>
            </a:r>
          </a:p>
          <a:p>
            <a:pPr marL="742950" lvl="1" indent="-285750" algn="l">
              <a:spcBef>
                <a:spcPct val="10000"/>
              </a:spcBef>
              <a:buClr>
                <a:srgbClr val="FF9900"/>
              </a:buClr>
              <a:buSzPct val="80000"/>
              <a:buFont typeface="Webdings" pitchFamily="18" charset="2"/>
              <a:buNone/>
              <a:defRPr/>
            </a:pPr>
            <a:r>
              <a:rPr lang="en-US" altLang="zh-CN" sz="2400" b="1" dirty="0">
                <a:solidFill>
                  <a:schemeClr val="tx1"/>
                </a:solidFill>
                <a:latin typeface="Courier New" pitchFamily="49" charset="0"/>
                <a:ea typeface="楷体" pitchFamily="49" charset="-122"/>
                <a:cs typeface="Courier New" pitchFamily="49" charset="0"/>
              </a:rPr>
              <a:t>f</a:t>
            </a:r>
            <a:r>
              <a:rPr lang="en-US" altLang="zh-CN" sz="2400"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S</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b) = V		f(V</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b) = Q</a:t>
            </a:r>
          </a:p>
          <a:p>
            <a:pPr marL="742950" lvl="1" indent="-285750" algn="l">
              <a:spcBef>
                <a:spcPct val="10000"/>
              </a:spcBef>
              <a:buClr>
                <a:srgbClr val="FF9900"/>
              </a:buClr>
              <a:buSzPct val="80000"/>
              <a:buFont typeface="Webdings" pitchFamily="18" charset="2"/>
              <a:buNone/>
              <a:defRPr/>
            </a:pPr>
            <a:r>
              <a:rPr lang="en-US" altLang="zh-CN" sz="2400" dirty="0">
                <a:solidFill>
                  <a:schemeClr val="tx1"/>
                </a:solidFill>
                <a:latin typeface="Courier New" pitchFamily="49" charset="0"/>
                <a:ea typeface="楷体" pitchFamily="49" charset="-122"/>
                <a:cs typeface="Courier New" pitchFamily="49" charset="0"/>
              </a:rPr>
              <a:t>f</a:t>
            </a:r>
            <a:r>
              <a:rPr lang="en-US" altLang="zh-CN" sz="2400" b="1" dirty="0">
                <a:solidFill>
                  <a:schemeClr val="tx1"/>
                </a:solidFill>
                <a:latin typeface="Courier New" pitchFamily="49" charset="0"/>
                <a:ea typeface="楷体" pitchFamily="49" charset="-122"/>
                <a:cs typeface="Courier New" pitchFamily="49" charset="0"/>
              </a:rPr>
              <a:t>(U</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a) = Q		f(Q</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a) = Q</a:t>
            </a:r>
          </a:p>
          <a:p>
            <a:pPr marL="742950" lvl="1" indent="-285750" algn="l">
              <a:spcBef>
                <a:spcPct val="10000"/>
              </a:spcBef>
              <a:buClr>
                <a:srgbClr val="FF9900"/>
              </a:buClr>
              <a:buSzPct val="80000"/>
              <a:buFont typeface="Webdings" pitchFamily="18" charset="2"/>
              <a:buNone/>
              <a:defRPr/>
            </a:pPr>
            <a:r>
              <a:rPr lang="en-US" altLang="zh-CN" sz="2400" b="1" dirty="0">
                <a:solidFill>
                  <a:schemeClr val="tx1"/>
                </a:solidFill>
                <a:latin typeface="Courier New" pitchFamily="49" charset="0"/>
                <a:ea typeface="楷体" pitchFamily="49" charset="-122"/>
                <a:cs typeface="Courier New" pitchFamily="49" charset="0"/>
              </a:rPr>
              <a:t>f(U</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b) = V		f(Q</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b) = Q</a:t>
            </a:r>
          </a:p>
        </p:txBody>
      </p:sp>
      <p:grpSp>
        <p:nvGrpSpPr>
          <p:cNvPr id="2" name="Group 239"/>
          <p:cNvGrpSpPr>
            <a:grpSpLocks/>
          </p:cNvGrpSpPr>
          <p:nvPr/>
        </p:nvGrpSpPr>
        <p:grpSpPr bwMode="auto">
          <a:xfrm>
            <a:off x="2700338" y="3357563"/>
            <a:ext cx="3816350" cy="2592387"/>
            <a:chOff x="521" y="2115"/>
            <a:chExt cx="2404" cy="1633"/>
          </a:xfrm>
        </p:grpSpPr>
        <p:sp>
          <p:nvSpPr>
            <p:cNvPr id="36886" name="Oval 5"/>
            <p:cNvSpPr>
              <a:spLocks noChangeArrowheads="1"/>
            </p:cNvSpPr>
            <p:nvPr/>
          </p:nvSpPr>
          <p:spPr bwMode="auto">
            <a:xfrm>
              <a:off x="521" y="2750"/>
              <a:ext cx="363" cy="363"/>
            </a:xfrm>
            <a:prstGeom prst="ellipse">
              <a:avLst/>
            </a:prstGeom>
            <a:solidFill>
              <a:srgbClr val="FFFFCC"/>
            </a:solidFill>
            <a:ln w="28575" algn="ctr">
              <a:solidFill>
                <a:srgbClr val="800000"/>
              </a:solidFill>
              <a:round/>
              <a:headEnd/>
              <a:tailEnd/>
            </a:ln>
          </p:spPr>
          <p:txBody>
            <a:bodyPr wrap="none" anchor="ctr"/>
            <a:lstStyle/>
            <a:p>
              <a:r>
                <a:rPr lang="en-US" altLang="zh-CN" sz="2400" b="1">
                  <a:latin typeface="Courier New" panose="02070309020205020404" pitchFamily="49" charset="0"/>
                  <a:cs typeface="Courier New" panose="02070309020205020404" pitchFamily="49" charset="0"/>
                </a:rPr>
                <a:t>S</a:t>
              </a:r>
            </a:p>
          </p:txBody>
        </p:sp>
        <p:sp>
          <p:nvSpPr>
            <p:cNvPr id="36887" name="Oval 6"/>
            <p:cNvSpPr>
              <a:spLocks noChangeArrowheads="1"/>
            </p:cNvSpPr>
            <p:nvPr/>
          </p:nvSpPr>
          <p:spPr bwMode="auto">
            <a:xfrm>
              <a:off x="1565" y="2115"/>
              <a:ext cx="363" cy="363"/>
            </a:xfrm>
            <a:prstGeom prst="ellipse">
              <a:avLst/>
            </a:prstGeom>
            <a:solidFill>
              <a:srgbClr val="FFFFCC"/>
            </a:solidFill>
            <a:ln w="28575" algn="ctr">
              <a:solidFill>
                <a:srgbClr val="800000"/>
              </a:solidFill>
              <a:round/>
              <a:headEnd/>
              <a:tailEnd/>
            </a:ln>
          </p:spPr>
          <p:txBody>
            <a:bodyPr wrap="none" anchor="ctr"/>
            <a:lstStyle/>
            <a:p>
              <a:r>
                <a:rPr lang="en-US" altLang="zh-CN" sz="2400" b="1">
                  <a:latin typeface="Courier New" panose="02070309020205020404" pitchFamily="49" charset="0"/>
                  <a:cs typeface="Courier New" panose="02070309020205020404" pitchFamily="49" charset="0"/>
                </a:rPr>
                <a:t>U</a:t>
              </a:r>
            </a:p>
          </p:txBody>
        </p:sp>
        <p:sp>
          <p:nvSpPr>
            <p:cNvPr id="36888" name="Oval 7"/>
            <p:cNvSpPr>
              <a:spLocks noChangeArrowheads="1"/>
            </p:cNvSpPr>
            <p:nvPr/>
          </p:nvSpPr>
          <p:spPr bwMode="auto">
            <a:xfrm>
              <a:off x="1565" y="3385"/>
              <a:ext cx="363" cy="363"/>
            </a:xfrm>
            <a:prstGeom prst="ellipse">
              <a:avLst/>
            </a:prstGeom>
            <a:solidFill>
              <a:srgbClr val="FFFFCC"/>
            </a:solidFill>
            <a:ln w="28575" algn="ctr">
              <a:solidFill>
                <a:srgbClr val="800000"/>
              </a:solidFill>
              <a:round/>
              <a:headEnd/>
              <a:tailEnd/>
            </a:ln>
          </p:spPr>
          <p:txBody>
            <a:bodyPr wrap="none" anchor="ctr"/>
            <a:lstStyle/>
            <a:p>
              <a:r>
                <a:rPr lang="en-US" altLang="zh-CN" sz="2400" b="1">
                  <a:latin typeface="Courier New" panose="02070309020205020404" pitchFamily="49" charset="0"/>
                  <a:cs typeface="Courier New" panose="02070309020205020404" pitchFamily="49" charset="0"/>
                </a:rPr>
                <a:t>V</a:t>
              </a:r>
            </a:p>
          </p:txBody>
        </p:sp>
        <p:sp>
          <p:nvSpPr>
            <p:cNvPr id="36889" name="Oval 8"/>
            <p:cNvSpPr>
              <a:spLocks noChangeArrowheads="1"/>
            </p:cNvSpPr>
            <p:nvPr/>
          </p:nvSpPr>
          <p:spPr bwMode="auto">
            <a:xfrm>
              <a:off x="2562" y="2750"/>
              <a:ext cx="363" cy="363"/>
            </a:xfrm>
            <a:prstGeom prst="ellipse">
              <a:avLst/>
            </a:prstGeom>
            <a:solidFill>
              <a:srgbClr val="FFFFCC"/>
            </a:solidFill>
            <a:ln w="28575" algn="ctr">
              <a:solidFill>
                <a:srgbClr val="800000"/>
              </a:solidFill>
              <a:round/>
              <a:headEnd/>
              <a:tailEnd/>
            </a:ln>
          </p:spPr>
          <p:txBody>
            <a:bodyPr wrap="none" anchor="ctr"/>
            <a:lstStyle/>
            <a:p>
              <a:r>
                <a:rPr lang="en-US" altLang="zh-CN" sz="2400" b="1">
                  <a:latin typeface="Courier New" panose="02070309020205020404" pitchFamily="49" charset="0"/>
                  <a:cs typeface="Courier New" panose="02070309020205020404" pitchFamily="49" charset="0"/>
                </a:rPr>
                <a:t>Q</a:t>
              </a:r>
            </a:p>
          </p:txBody>
        </p:sp>
      </p:grpSp>
      <p:cxnSp>
        <p:nvCxnSpPr>
          <p:cNvPr id="271371" name="AutoShape 11"/>
          <p:cNvCxnSpPr>
            <a:cxnSpLocks noChangeShapeType="1"/>
            <a:stCxn id="36888" idx="6"/>
            <a:endCxn id="36889" idx="4"/>
          </p:cNvCxnSpPr>
          <p:nvPr/>
        </p:nvCxnSpPr>
        <p:spPr bwMode="auto">
          <a:xfrm flipV="1">
            <a:off x="4948238" y="4956175"/>
            <a:ext cx="1281112" cy="706438"/>
          </a:xfrm>
          <a:prstGeom prst="curvedConnector2">
            <a:avLst/>
          </a:prstGeom>
          <a:noFill/>
          <a:ln w="19050">
            <a:solidFill>
              <a:srgbClr val="800000"/>
            </a:solidFill>
            <a:round/>
            <a:headEnd/>
            <a:tailEnd type="triangle" w="med" len="lg"/>
          </a:ln>
        </p:spPr>
      </p:cxnSp>
      <p:cxnSp>
        <p:nvCxnSpPr>
          <p:cNvPr id="271372" name="AutoShape 12"/>
          <p:cNvCxnSpPr>
            <a:cxnSpLocks noChangeShapeType="1"/>
            <a:stCxn id="36886" idx="4"/>
            <a:endCxn id="36888" idx="2"/>
          </p:cNvCxnSpPr>
          <p:nvPr/>
        </p:nvCxnSpPr>
        <p:spPr bwMode="auto">
          <a:xfrm rot="16200000" flipH="1">
            <a:off x="3313113" y="4632325"/>
            <a:ext cx="706438" cy="1354137"/>
          </a:xfrm>
          <a:prstGeom prst="curvedConnector2">
            <a:avLst/>
          </a:prstGeom>
          <a:noFill/>
          <a:ln w="19050">
            <a:solidFill>
              <a:srgbClr val="800000"/>
            </a:solidFill>
            <a:round/>
            <a:headEnd/>
            <a:tailEnd type="triangle" w="med" len="lg"/>
          </a:ln>
        </p:spPr>
      </p:cxnSp>
      <p:cxnSp>
        <p:nvCxnSpPr>
          <p:cNvPr id="271373" name="AutoShape 13"/>
          <p:cNvCxnSpPr>
            <a:cxnSpLocks noChangeShapeType="1"/>
            <a:stCxn id="36886" idx="0"/>
            <a:endCxn id="36887" idx="2"/>
          </p:cNvCxnSpPr>
          <p:nvPr/>
        </p:nvCxnSpPr>
        <p:spPr bwMode="auto">
          <a:xfrm rot="-5400000">
            <a:off x="3313907" y="3321844"/>
            <a:ext cx="704850" cy="1354137"/>
          </a:xfrm>
          <a:prstGeom prst="curvedConnector2">
            <a:avLst/>
          </a:prstGeom>
          <a:noFill/>
          <a:ln w="19050">
            <a:solidFill>
              <a:srgbClr val="800000"/>
            </a:solidFill>
            <a:round/>
            <a:headEnd/>
            <a:tailEnd type="triangle" w="med" len="lg"/>
          </a:ln>
        </p:spPr>
      </p:cxnSp>
      <p:cxnSp>
        <p:nvCxnSpPr>
          <p:cNvPr id="271374" name="AutoShape 14"/>
          <p:cNvCxnSpPr>
            <a:cxnSpLocks noChangeShapeType="1"/>
            <a:stCxn id="36887" idx="6"/>
            <a:endCxn id="36889" idx="0"/>
          </p:cNvCxnSpPr>
          <p:nvPr/>
        </p:nvCxnSpPr>
        <p:spPr bwMode="auto">
          <a:xfrm>
            <a:off x="4948238" y="3646488"/>
            <a:ext cx="1281112" cy="704850"/>
          </a:xfrm>
          <a:prstGeom prst="curvedConnector2">
            <a:avLst/>
          </a:prstGeom>
          <a:noFill/>
          <a:ln w="19050">
            <a:solidFill>
              <a:srgbClr val="800000"/>
            </a:solidFill>
            <a:round/>
            <a:headEnd/>
            <a:tailEnd type="triangle" w="med" len="lg"/>
          </a:ln>
        </p:spPr>
      </p:cxnSp>
      <p:cxnSp>
        <p:nvCxnSpPr>
          <p:cNvPr id="271375" name="AutoShape 15"/>
          <p:cNvCxnSpPr>
            <a:cxnSpLocks noChangeShapeType="1"/>
            <a:stCxn id="36889" idx="7"/>
            <a:endCxn id="36889" idx="5"/>
          </p:cNvCxnSpPr>
          <p:nvPr/>
        </p:nvCxnSpPr>
        <p:spPr bwMode="auto">
          <a:xfrm rot="5400000" flipV="1">
            <a:off x="6215062" y="4652963"/>
            <a:ext cx="436563" cy="1588"/>
          </a:xfrm>
          <a:prstGeom prst="curvedConnector5">
            <a:avLst>
              <a:gd name="adj1" fmla="val -47273"/>
              <a:gd name="adj2" fmla="val 45400014"/>
              <a:gd name="adj3" fmla="val 143995"/>
            </a:avLst>
          </a:prstGeom>
          <a:noFill/>
          <a:ln w="19050">
            <a:solidFill>
              <a:srgbClr val="800000"/>
            </a:solidFill>
            <a:round/>
            <a:headEnd/>
            <a:tailEnd type="triangle" w="med" len="med"/>
          </a:ln>
        </p:spPr>
      </p:cxnSp>
      <p:sp>
        <p:nvSpPr>
          <p:cNvPr id="271376" name="Text Box 16"/>
          <p:cNvSpPr txBox="1">
            <a:spLocks noChangeArrowheads="1"/>
          </p:cNvSpPr>
          <p:nvPr/>
        </p:nvSpPr>
        <p:spPr bwMode="auto">
          <a:xfrm>
            <a:off x="3181142" y="3495675"/>
            <a:ext cx="338555" cy="400110"/>
          </a:xfrm>
          <a:prstGeom prst="rect">
            <a:avLst/>
          </a:prstGeom>
          <a:noFill/>
          <a:ln w="19050" algn="ctr">
            <a:noFill/>
            <a:miter lim="800000"/>
            <a:headEnd/>
            <a:tailEnd/>
          </a:ln>
        </p:spPr>
        <p:txBody>
          <a:bodyPr wrap="none">
            <a:spAutoFit/>
          </a:bodyPr>
          <a:lstStyle/>
          <a:p>
            <a:r>
              <a:rPr lang="en-US" altLang="zh-CN" sz="2000" b="1">
                <a:latin typeface="Courier New" panose="02070309020205020404" pitchFamily="49" charset="0"/>
                <a:cs typeface="Courier New" panose="02070309020205020404" pitchFamily="49" charset="0"/>
              </a:rPr>
              <a:t>a</a:t>
            </a:r>
          </a:p>
        </p:txBody>
      </p:sp>
      <p:sp>
        <p:nvSpPr>
          <p:cNvPr id="271377" name="Text Box 17"/>
          <p:cNvSpPr txBox="1">
            <a:spLocks noChangeArrowheads="1"/>
          </p:cNvSpPr>
          <p:nvPr/>
        </p:nvSpPr>
        <p:spPr bwMode="auto">
          <a:xfrm>
            <a:off x="4017963" y="4400550"/>
            <a:ext cx="339725" cy="396875"/>
          </a:xfrm>
          <a:prstGeom prst="rect">
            <a:avLst/>
          </a:prstGeom>
          <a:noFill/>
          <a:ln w="19050" algn="ctr">
            <a:noFill/>
            <a:miter lim="800000"/>
            <a:headEnd/>
            <a:tailEnd/>
          </a:ln>
        </p:spPr>
        <p:txBody>
          <a:bodyPr wrap="none">
            <a:spAutoFit/>
          </a:bodyPr>
          <a:lstStyle/>
          <a:p>
            <a:r>
              <a:rPr lang="en-US" altLang="zh-CN" sz="2000" b="1">
                <a:latin typeface="Courier New" panose="02070309020205020404" pitchFamily="49" charset="0"/>
                <a:cs typeface="Courier New" panose="02070309020205020404" pitchFamily="49" charset="0"/>
              </a:rPr>
              <a:t>b</a:t>
            </a:r>
          </a:p>
        </p:txBody>
      </p:sp>
      <p:cxnSp>
        <p:nvCxnSpPr>
          <p:cNvPr id="271381" name="AutoShape 21"/>
          <p:cNvCxnSpPr>
            <a:cxnSpLocks noChangeShapeType="1"/>
            <a:stCxn id="36887" idx="3"/>
            <a:endCxn id="36888" idx="1"/>
          </p:cNvCxnSpPr>
          <p:nvPr/>
        </p:nvCxnSpPr>
        <p:spPr bwMode="auto">
          <a:xfrm rot="5400000">
            <a:off x="3652043" y="4653757"/>
            <a:ext cx="1579563" cy="0"/>
          </a:xfrm>
          <a:prstGeom prst="straightConnector1">
            <a:avLst/>
          </a:prstGeom>
          <a:noFill/>
          <a:ln w="19050">
            <a:solidFill>
              <a:srgbClr val="800000"/>
            </a:solidFill>
            <a:round/>
            <a:headEnd/>
            <a:tailEnd type="triangle" w="med" len="lg"/>
          </a:ln>
        </p:spPr>
      </p:cxnSp>
      <p:cxnSp>
        <p:nvCxnSpPr>
          <p:cNvPr id="271382" name="AutoShape 22"/>
          <p:cNvCxnSpPr>
            <a:cxnSpLocks noChangeShapeType="1"/>
            <a:stCxn id="36888" idx="7"/>
            <a:endCxn id="36887" idx="5"/>
          </p:cNvCxnSpPr>
          <p:nvPr/>
        </p:nvCxnSpPr>
        <p:spPr bwMode="auto">
          <a:xfrm rot="-5400000">
            <a:off x="4060031" y="4653757"/>
            <a:ext cx="1579563" cy="0"/>
          </a:xfrm>
          <a:prstGeom prst="straightConnector1">
            <a:avLst/>
          </a:prstGeom>
          <a:noFill/>
          <a:ln w="19050">
            <a:solidFill>
              <a:srgbClr val="800000"/>
            </a:solidFill>
            <a:round/>
            <a:headEnd/>
            <a:tailEnd type="triangle" w="med" len="lg"/>
          </a:ln>
        </p:spPr>
      </p:cxnSp>
      <p:sp>
        <p:nvSpPr>
          <p:cNvPr id="271383" name="Text Box 23"/>
          <p:cNvSpPr txBox="1">
            <a:spLocks noChangeArrowheads="1"/>
          </p:cNvSpPr>
          <p:nvPr/>
        </p:nvSpPr>
        <p:spPr bwMode="auto">
          <a:xfrm>
            <a:off x="5575092" y="3429000"/>
            <a:ext cx="338555" cy="400110"/>
          </a:xfrm>
          <a:prstGeom prst="rect">
            <a:avLst/>
          </a:prstGeom>
          <a:noFill/>
          <a:ln w="19050" algn="ctr">
            <a:noFill/>
            <a:miter lim="800000"/>
            <a:headEnd/>
            <a:tailEnd/>
          </a:ln>
        </p:spPr>
        <p:txBody>
          <a:bodyPr wrap="none">
            <a:spAutoFit/>
          </a:bodyPr>
          <a:lstStyle/>
          <a:p>
            <a:r>
              <a:rPr lang="en-US" altLang="zh-CN" sz="2000" b="1">
                <a:latin typeface="Courier New" panose="02070309020205020404" pitchFamily="49" charset="0"/>
                <a:cs typeface="Courier New" panose="02070309020205020404" pitchFamily="49" charset="0"/>
              </a:rPr>
              <a:t>a</a:t>
            </a:r>
          </a:p>
        </p:txBody>
      </p:sp>
      <p:sp>
        <p:nvSpPr>
          <p:cNvPr id="271384" name="Text Box 24"/>
          <p:cNvSpPr txBox="1">
            <a:spLocks noChangeArrowheads="1"/>
          </p:cNvSpPr>
          <p:nvPr/>
        </p:nvSpPr>
        <p:spPr bwMode="auto">
          <a:xfrm>
            <a:off x="4925804" y="4400550"/>
            <a:ext cx="338555" cy="400110"/>
          </a:xfrm>
          <a:prstGeom prst="rect">
            <a:avLst/>
          </a:prstGeom>
          <a:noFill/>
          <a:ln w="19050" algn="ctr">
            <a:noFill/>
            <a:miter lim="800000"/>
            <a:headEnd/>
            <a:tailEnd/>
          </a:ln>
        </p:spPr>
        <p:txBody>
          <a:bodyPr wrap="none">
            <a:spAutoFit/>
          </a:bodyPr>
          <a:lstStyle/>
          <a:p>
            <a:r>
              <a:rPr lang="en-US" altLang="zh-CN" sz="2000" b="1">
                <a:latin typeface="Courier New" panose="02070309020205020404" pitchFamily="49" charset="0"/>
                <a:cs typeface="Courier New" panose="02070309020205020404" pitchFamily="49" charset="0"/>
              </a:rPr>
              <a:t>a</a:t>
            </a:r>
          </a:p>
        </p:txBody>
      </p:sp>
      <p:sp>
        <p:nvSpPr>
          <p:cNvPr id="271385" name="Text Box 25"/>
          <p:cNvSpPr txBox="1">
            <a:spLocks noChangeArrowheads="1"/>
          </p:cNvSpPr>
          <p:nvPr/>
        </p:nvSpPr>
        <p:spPr bwMode="auto">
          <a:xfrm>
            <a:off x="6756291" y="3860800"/>
            <a:ext cx="646331" cy="400110"/>
          </a:xfrm>
          <a:prstGeom prst="rect">
            <a:avLst/>
          </a:prstGeom>
          <a:noFill/>
          <a:ln w="19050" algn="ctr">
            <a:noFill/>
            <a:miter lim="800000"/>
            <a:headEnd/>
            <a:tailEnd/>
          </a:ln>
        </p:spPr>
        <p:txBody>
          <a:bodyPr wrap="none">
            <a:spAutoFit/>
          </a:bodyPr>
          <a:lstStyle/>
          <a:p>
            <a:r>
              <a:rPr lang="en-US" altLang="zh-CN" sz="2000" b="1">
                <a:latin typeface="Courier New" panose="02070309020205020404" pitchFamily="49" charset="0"/>
                <a:cs typeface="Courier New" panose="02070309020205020404" pitchFamily="49" charset="0"/>
              </a:rPr>
              <a:t>a,b</a:t>
            </a:r>
          </a:p>
        </p:txBody>
      </p:sp>
      <p:sp>
        <p:nvSpPr>
          <p:cNvPr id="271386" name="Text Box 26"/>
          <p:cNvSpPr txBox="1">
            <a:spLocks noChangeArrowheads="1"/>
          </p:cNvSpPr>
          <p:nvPr/>
        </p:nvSpPr>
        <p:spPr bwMode="auto">
          <a:xfrm>
            <a:off x="5726113" y="5445125"/>
            <a:ext cx="339725" cy="396875"/>
          </a:xfrm>
          <a:prstGeom prst="rect">
            <a:avLst/>
          </a:prstGeom>
          <a:noFill/>
          <a:ln w="19050" algn="ctr">
            <a:noFill/>
            <a:miter lim="800000"/>
            <a:headEnd/>
            <a:tailEnd/>
          </a:ln>
        </p:spPr>
        <p:txBody>
          <a:bodyPr wrap="none">
            <a:spAutoFit/>
          </a:bodyPr>
          <a:lstStyle/>
          <a:p>
            <a:r>
              <a:rPr lang="en-US" altLang="zh-CN" sz="2000" b="1">
                <a:latin typeface="Courier New" panose="02070309020205020404" pitchFamily="49" charset="0"/>
                <a:cs typeface="Courier New" panose="02070309020205020404" pitchFamily="49" charset="0"/>
              </a:rPr>
              <a:t>b</a:t>
            </a:r>
          </a:p>
        </p:txBody>
      </p:sp>
      <p:sp>
        <p:nvSpPr>
          <p:cNvPr id="271387" name="Text Box 27"/>
          <p:cNvSpPr txBox="1">
            <a:spLocks noChangeArrowheads="1"/>
          </p:cNvSpPr>
          <p:nvPr/>
        </p:nvSpPr>
        <p:spPr bwMode="auto">
          <a:xfrm>
            <a:off x="3225800" y="5408613"/>
            <a:ext cx="339725" cy="396875"/>
          </a:xfrm>
          <a:prstGeom prst="rect">
            <a:avLst/>
          </a:prstGeom>
          <a:noFill/>
          <a:ln w="19050" algn="ctr">
            <a:noFill/>
            <a:miter lim="800000"/>
            <a:headEnd/>
            <a:tailEnd/>
          </a:ln>
        </p:spPr>
        <p:txBody>
          <a:bodyPr wrap="none">
            <a:spAutoFit/>
          </a:bodyPr>
          <a:lstStyle/>
          <a:p>
            <a:r>
              <a:rPr lang="en-US" altLang="zh-CN" sz="2000" b="1">
                <a:latin typeface="Courier New" panose="02070309020205020404" pitchFamily="49" charset="0"/>
                <a:cs typeface="Courier New" panose="02070309020205020404" pitchFamily="49" charset="0"/>
              </a:rPr>
              <a:t>b</a:t>
            </a:r>
          </a:p>
        </p:txBody>
      </p:sp>
      <p:sp>
        <p:nvSpPr>
          <p:cNvPr id="271388" name="AutoShape 28"/>
          <p:cNvSpPr>
            <a:spLocks noChangeArrowheads="1"/>
          </p:cNvSpPr>
          <p:nvPr/>
        </p:nvSpPr>
        <p:spPr bwMode="auto">
          <a:xfrm>
            <a:off x="2268538" y="4508500"/>
            <a:ext cx="431800" cy="287338"/>
          </a:xfrm>
          <a:prstGeom prst="rightArrow">
            <a:avLst>
              <a:gd name="adj1" fmla="val 50000"/>
              <a:gd name="adj2" fmla="val 37569"/>
            </a:avLst>
          </a:prstGeom>
          <a:solidFill>
            <a:srgbClr val="FFFFCC"/>
          </a:solidFill>
          <a:ln w="28575" algn="ctr">
            <a:solidFill>
              <a:srgbClr val="800000"/>
            </a:solidFill>
            <a:miter lim="800000"/>
            <a:headEnd/>
            <a:tailEnd type="none" w="med" len="lg"/>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271598" name="Oval 238"/>
          <p:cNvSpPr>
            <a:spLocks noChangeArrowheads="1"/>
          </p:cNvSpPr>
          <p:nvPr/>
        </p:nvSpPr>
        <p:spPr bwMode="auto">
          <a:xfrm>
            <a:off x="6013450" y="4437063"/>
            <a:ext cx="431800" cy="431800"/>
          </a:xfrm>
          <a:prstGeom prst="ellipse">
            <a:avLst/>
          </a:prstGeom>
          <a:noFill/>
          <a:ln w="28575" algn="ctr">
            <a:solidFill>
              <a:srgbClr val="800000"/>
            </a:solidFill>
            <a:round/>
            <a:headEnd/>
            <a:tailEnd/>
          </a:ln>
        </p:spPr>
        <p:txBody>
          <a:bodyPr wrap="none" anchor="ctr"/>
          <a:lstStyle/>
          <a:p>
            <a:endParaRPr lang="zh-CN" altLang="zh-CN" sz="24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199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71388"/>
                                        </p:tgtEl>
                                        <p:attrNameLst>
                                          <p:attrName>style.visibility</p:attrName>
                                        </p:attrNameLst>
                                      </p:cBhvr>
                                      <p:to>
                                        <p:strVal val="visible"/>
                                      </p:to>
                                    </p:set>
                                    <p:animEffect transition="in" filter="wipe(left)">
                                      <p:cBhvr>
                                        <p:cTn id="11" dur="500"/>
                                        <p:tgtEl>
                                          <p:spTgt spid="27138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1598"/>
                                        </p:tgtEl>
                                        <p:attrNameLst>
                                          <p:attrName>style.visibility</p:attrName>
                                        </p:attrNameLst>
                                      </p:cBhvr>
                                      <p:to>
                                        <p:strVal val="visible"/>
                                      </p:to>
                                    </p:set>
                                    <p:animEffect transition="in" filter="wipe(left)">
                                      <p:cBhvr>
                                        <p:cTn id="16" dur="500"/>
                                        <p:tgtEl>
                                          <p:spTgt spid="27159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1376"/>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271373"/>
                                        </p:tgtEl>
                                        <p:attrNameLst>
                                          <p:attrName>style.visibility</p:attrName>
                                        </p:attrNameLst>
                                      </p:cBhvr>
                                      <p:to>
                                        <p:strVal val="visible"/>
                                      </p:to>
                                    </p:set>
                                    <p:animEffect transition="in" filter="wipe(left)">
                                      <p:cBhvr>
                                        <p:cTn id="23" dur="500"/>
                                        <p:tgtEl>
                                          <p:spTgt spid="27137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71387"/>
                                        </p:tgtEl>
                                        <p:attrNameLst>
                                          <p:attrName>style.visibility</p:attrName>
                                        </p:attrNameLst>
                                      </p:cBhvr>
                                      <p:to>
                                        <p:strVal val="visible"/>
                                      </p:to>
                                    </p:set>
                                  </p:childTnLst>
                                </p:cTn>
                              </p:par>
                              <p:par>
                                <p:cTn id="28" presetID="22" presetClass="entr" presetSubtype="8" fill="hold" nodeType="withEffect">
                                  <p:stCondLst>
                                    <p:cond delay="0"/>
                                  </p:stCondLst>
                                  <p:childTnLst>
                                    <p:set>
                                      <p:cBhvr>
                                        <p:cTn id="29" dur="1" fill="hold">
                                          <p:stCondLst>
                                            <p:cond delay="0"/>
                                          </p:stCondLst>
                                        </p:cTn>
                                        <p:tgtEl>
                                          <p:spTgt spid="271372"/>
                                        </p:tgtEl>
                                        <p:attrNameLst>
                                          <p:attrName>style.visibility</p:attrName>
                                        </p:attrNameLst>
                                      </p:cBhvr>
                                      <p:to>
                                        <p:strVal val="visible"/>
                                      </p:to>
                                    </p:set>
                                    <p:animEffect transition="in" filter="wipe(left)">
                                      <p:cBhvr>
                                        <p:cTn id="30" dur="500"/>
                                        <p:tgtEl>
                                          <p:spTgt spid="27137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1383"/>
                                        </p:tgtEl>
                                        <p:attrNameLst>
                                          <p:attrName>style.visibility</p:attrName>
                                        </p:attrNameLst>
                                      </p:cBhvr>
                                      <p:to>
                                        <p:strVal val="visible"/>
                                      </p:to>
                                    </p:set>
                                  </p:childTnLst>
                                </p:cTn>
                              </p:par>
                              <p:par>
                                <p:cTn id="35" presetID="22" presetClass="entr" presetSubtype="8" fill="hold" nodeType="withEffect">
                                  <p:stCondLst>
                                    <p:cond delay="0"/>
                                  </p:stCondLst>
                                  <p:childTnLst>
                                    <p:set>
                                      <p:cBhvr>
                                        <p:cTn id="36" dur="1" fill="hold">
                                          <p:stCondLst>
                                            <p:cond delay="0"/>
                                          </p:stCondLst>
                                        </p:cTn>
                                        <p:tgtEl>
                                          <p:spTgt spid="271374"/>
                                        </p:tgtEl>
                                        <p:attrNameLst>
                                          <p:attrName>style.visibility</p:attrName>
                                        </p:attrNameLst>
                                      </p:cBhvr>
                                      <p:to>
                                        <p:strVal val="visible"/>
                                      </p:to>
                                    </p:set>
                                    <p:animEffect transition="in" filter="wipe(left)">
                                      <p:cBhvr>
                                        <p:cTn id="37" dur="500"/>
                                        <p:tgtEl>
                                          <p:spTgt spid="27137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71377"/>
                                        </p:tgtEl>
                                        <p:attrNameLst>
                                          <p:attrName>style.visibility</p:attrName>
                                        </p:attrNameLst>
                                      </p:cBhvr>
                                      <p:to>
                                        <p:strVal val="visible"/>
                                      </p:to>
                                    </p:set>
                                  </p:childTnLst>
                                </p:cTn>
                              </p:par>
                              <p:par>
                                <p:cTn id="42" presetID="22" presetClass="entr" presetSubtype="1" fill="hold" nodeType="withEffect">
                                  <p:stCondLst>
                                    <p:cond delay="0"/>
                                  </p:stCondLst>
                                  <p:childTnLst>
                                    <p:set>
                                      <p:cBhvr>
                                        <p:cTn id="43" dur="1" fill="hold">
                                          <p:stCondLst>
                                            <p:cond delay="0"/>
                                          </p:stCondLst>
                                        </p:cTn>
                                        <p:tgtEl>
                                          <p:spTgt spid="271381"/>
                                        </p:tgtEl>
                                        <p:attrNameLst>
                                          <p:attrName>style.visibility</p:attrName>
                                        </p:attrNameLst>
                                      </p:cBhvr>
                                      <p:to>
                                        <p:strVal val="visible"/>
                                      </p:to>
                                    </p:set>
                                    <p:animEffect transition="in" filter="wipe(up)">
                                      <p:cBhvr>
                                        <p:cTn id="44" dur="500"/>
                                        <p:tgtEl>
                                          <p:spTgt spid="271381"/>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1384"/>
                                        </p:tgtEl>
                                        <p:attrNameLst>
                                          <p:attrName>style.visibility</p:attrName>
                                        </p:attrNameLst>
                                      </p:cBhvr>
                                      <p:to>
                                        <p:strVal val="visible"/>
                                      </p:to>
                                    </p:set>
                                  </p:childTnLst>
                                </p:cTn>
                              </p:par>
                              <p:par>
                                <p:cTn id="49" presetID="22" presetClass="entr" presetSubtype="4" fill="hold" nodeType="withEffect">
                                  <p:stCondLst>
                                    <p:cond delay="0"/>
                                  </p:stCondLst>
                                  <p:childTnLst>
                                    <p:set>
                                      <p:cBhvr>
                                        <p:cTn id="50" dur="1" fill="hold">
                                          <p:stCondLst>
                                            <p:cond delay="0"/>
                                          </p:stCondLst>
                                        </p:cTn>
                                        <p:tgtEl>
                                          <p:spTgt spid="271382"/>
                                        </p:tgtEl>
                                        <p:attrNameLst>
                                          <p:attrName>style.visibility</p:attrName>
                                        </p:attrNameLst>
                                      </p:cBhvr>
                                      <p:to>
                                        <p:strVal val="visible"/>
                                      </p:to>
                                    </p:set>
                                    <p:animEffect transition="in" filter="wipe(down)">
                                      <p:cBhvr>
                                        <p:cTn id="51" dur="500"/>
                                        <p:tgtEl>
                                          <p:spTgt spid="271382"/>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271386"/>
                                        </p:tgtEl>
                                        <p:attrNameLst>
                                          <p:attrName>style.visibility</p:attrName>
                                        </p:attrNameLst>
                                      </p:cBhvr>
                                      <p:to>
                                        <p:strVal val="visible"/>
                                      </p:to>
                                    </p:set>
                                  </p:childTnLst>
                                </p:cTn>
                              </p:par>
                              <p:par>
                                <p:cTn id="55" presetID="22" presetClass="entr" presetSubtype="4" fill="hold" nodeType="withEffect">
                                  <p:stCondLst>
                                    <p:cond delay="0"/>
                                  </p:stCondLst>
                                  <p:childTnLst>
                                    <p:set>
                                      <p:cBhvr>
                                        <p:cTn id="56" dur="1" fill="hold">
                                          <p:stCondLst>
                                            <p:cond delay="0"/>
                                          </p:stCondLst>
                                        </p:cTn>
                                        <p:tgtEl>
                                          <p:spTgt spid="271371"/>
                                        </p:tgtEl>
                                        <p:attrNameLst>
                                          <p:attrName>style.visibility</p:attrName>
                                        </p:attrNameLst>
                                      </p:cBhvr>
                                      <p:to>
                                        <p:strVal val="visible"/>
                                      </p:to>
                                    </p:set>
                                    <p:animEffect transition="in" filter="wipe(down)">
                                      <p:cBhvr>
                                        <p:cTn id="57" dur="500"/>
                                        <p:tgtEl>
                                          <p:spTgt spid="27137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71375"/>
                                        </p:tgtEl>
                                        <p:attrNameLst>
                                          <p:attrName>style.visibility</p:attrName>
                                        </p:attrNameLst>
                                      </p:cBhvr>
                                      <p:to>
                                        <p:strVal val="visible"/>
                                      </p:to>
                                    </p:set>
                                    <p:animEffect transition="in" filter="wipe(up)">
                                      <p:cBhvr>
                                        <p:cTn id="62" dur="500"/>
                                        <p:tgtEl>
                                          <p:spTgt spid="271375"/>
                                        </p:tgtEl>
                                      </p:cBhvr>
                                    </p:animEffec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271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76" grpId="0"/>
      <p:bldP spid="271377" grpId="0"/>
      <p:bldP spid="271383" grpId="0"/>
      <p:bldP spid="271384" grpId="0"/>
      <p:bldP spid="271385" grpId="0"/>
      <p:bldP spid="271386" grpId="0"/>
      <p:bldP spid="271387" grpId="0"/>
      <p:bldP spid="271388" grpId="0" animBg="1"/>
      <p:bldP spid="27159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zh-CN" altLang="en-US">
                <a:latin typeface="黑体" pitchFamily="2" charset="-122"/>
                <a:ea typeface="黑体" pitchFamily="2" charset="-122"/>
              </a:rPr>
              <a:t>状态转换矩阵</a:t>
            </a:r>
          </a:p>
        </p:txBody>
      </p:sp>
      <p:sp>
        <p:nvSpPr>
          <p:cNvPr id="272387" name="Rectangle 3"/>
          <p:cNvSpPr>
            <a:spLocks noGrp="1" noChangeArrowheads="1"/>
          </p:cNvSpPr>
          <p:nvPr>
            <p:ph idx="1"/>
          </p:nvPr>
        </p:nvSpPr>
        <p:spPr>
          <a:xfrm>
            <a:off x="468313" y="1484313"/>
            <a:ext cx="8424862" cy="4598987"/>
          </a:xfrm>
        </p:spPr>
        <p:txBody>
          <a:bodyPr/>
          <a:lstStyle/>
          <a:p>
            <a:pPr eaLnBrk="1" hangingPunct="1">
              <a:defRPr/>
            </a:pPr>
            <a:r>
              <a:rPr lang="zh-CN" altLang="en-US"/>
              <a:t>一个</a:t>
            </a:r>
            <a:r>
              <a:rPr lang="en-US" altLang="zh-CN"/>
              <a:t>DFA</a:t>
            </a:r>
            <a:r>
              <a:rPr lang="zh-CN" altLang="en-US"/>
              <a:t>还可以用一个矩阵表示</a:t>
            </a:r>
          </a:p>
          <a:p>
            <a:pPr lvl="1" eaLnBrk="1" hangingPunct="1">
              <a:defRPr/>
            </a:pPr>
            <a:r>
              <a:rPr lang="zh-CN" altLang="en-US"/>
              <a:t>该矩阵的</a:t>
            </a:r>
            <a:r>
              <a:rPr lang="zh-CN" altLang="en-US">
                <a:solidFill>
                  <a:srgbClr val="0033CC"/>
                </a:solidFill>
                <a:effectLst>
                  <a:outerShdw blurRad="38100" dist="38100" dir="2700000" algn="tl">
                    <a:srgbClr val="000000"/>
                  </a:outerShdw>
                </a:effectLst>
              </a:rPr>
              <a:t>行表示状态</a:t>
            </a:r>
            <a:r>
              <a:rPr lang="zh-CN" altLang="en-US"/>
              <a:t>，</a:t>
            </a:r>
            <a:r>
              <a:rPr lang="zh-CN" altLang="en-US">
                <a:solidFill>
                  <a:srgbClr val="0033CC"/>
                </a:solidFill>
                <a:effectLst>
                  <a:outerShdw blurRad="38100" dist="38100" dir="2700000" algn="tl">
                    <a:srgbClr val="000000"/>
                  </a:outerShdw>
                </a:effectLst>
              </a:rPr>
              <a:t>列表示输入字符</a:t>
            </a:r>
          </a:p>
          <a:p>
            <a:pPr lvl="1" eaLnBrk="1" hangingPunct="1">
              <a:defRPr/>
            </a:pPr>
            <a:r>
              <a:rPr lang="zh-CN" altLang="en-US">
                <a:solidFill>
                  <a:srgbClr val="0033CC"/>
                </a:solidFill>
                <a:effectLst>
                  <a:outerShdw blurRad="38100" dist="38100" dir="2700000" algn="tl">
                    <a:srgbClr val="000000"/>
                  </a:outerShdw>
                </a:effectLst>
              </a:rPr>
              <a:t>矩阵元素</a:t>
            </a:r>
            <a:r>
              <a:rPr lang="zh-CN" altLang="en-US"/>
              <a:t>表示相应状态行和输入字符列下的新状态，即</a:t>
            </a:r>
            <a:r>
              <a:rPr lang="en-US" altLang="zh-CN"/>
              <a:t>k</a:t>
            </a:r>
            <a:r>
              <a:rPr lang="zh-CN" altLang="en-US"/>
              <a:t>行</a:t>
            </a:r>
            <a:r>
              <a:rPr lang="en-US" altLang="zh-CN"/>
              <a:t>a</a:t>
            </a:r>
            <a:r>
              <a:rPr lang="zh-CN" altLang="en-US"/>
              <a:t>列为</a:t>
            </a:r>
            <a:r>
              <a:rPr lang="en-US" altLang="zh-CN"/>
              <a:t>f(k,a)</a:t>
            </a:r>
            <a:r>
              <a:rPr lang="zh-CN" altLang="en-US"/>
              <a:t>的值</a:t>
            </a:r>
          </a:p>
          <a:p>
            <a:pPr lvl="1" eaLnBrk="1" hangingPunct="1">
              <a:defRPr/>
            </a:pPr>
            <a:r>
              <a:rPr lang="zh-CN" altLang="en-US"/>
              <a:t>用双箭头</a:t>
            </a:r>
            <a:r>
              <a:rPr lang="zh-CN" altLang="en-US">
                <a:latin typeface="Arial"/>
                <a:cs typeface="Arial" charset="0"/>
              </a:rPr>
              <a:t>“</a:t>
            </a:r>
            <a:r>
              <a:rPr lang="en-US" altLang="zh-CN">
                <a:cs typeface="Arial" charset="0"/>
              </a:rPr>
              <a:t>=&gt;</a:t>
            </a:r>
            <a:r>
              <a:rPr lang="en-US" altLang="zh-CN">
                <a:latin typeface="Arial"/>
                <a:cs typeface="Arial" charset="0"/>
              </a:rPr>
              <a:t>”</a:t>
            </a:r>
            <a:r>
              <a:rPr lang="zh-CN" altLang="en-US"/>
              <a:t>标明</a:t>
            </a:r>
            <a:r>
              <a:rPr lang="zh-CN" altLang="en-US">
                <a:solidFill>
                  <a:srgbClr val="0033CC"/>
                </a:solidFill>
                <a:effectLst>
                  <a:outerShdw blurRad="38100" dist="38100" dir="2700000" algn="tl">
                    <a:srgbClr val="000000"/>
                  </a:outerShdw>
                </a:effectLst>
              </a:rPr>
              <a:t>初态</a:t>
            </a:r>
            <a:r>
              <a:rPr lang="zh-CN" altLang="en-US"/>
              <a:t>，否则第一行即是初态；相应</a:t>
            </a:r>
            <a:r>
              <a:rPr lang="zh-CN" altLang="en-US">
                <a:solidFill>
                  <a:srgbClr val="0033CC"/>
                </a:solidFill>
                <a:effectLst>
                  <a:outerShdw blurRad="38100" dist="38100" dir="2700000" algn="tl">
                    <a:srgbClr val="000000"/>
                  </a:outerShdw>
                </a:effectLst>
              </a:rPr>
              <a:t>终态</a:t>
            </a:r>
            <a:r>
              <a:rPr lang="zh-CN" altLang="en-US"/>
              <a:t>行在表的右端标以</a:t>
            </a:r>
            <a:r>
              <a:rPr lang="en-US" altLang="zh-CN"/>
              <a:t>1</a:t>
            </a:r>
            <a:r>
              <a:rPr lang="zh-CN" altLang="en-US"/>
              <a:t>，非终态标以</a:t>
            </a:r>
            <a:r>
              <a:rPr lang="en-US" altLang="zh-CN"/>
              <a:t>0</a:t>
            </a:r>
          </a:p>
        </p:txBody>
      </p:sp>
      <p:sp>
        <p:nvSpPr>
          <p:cNvPr id="37890"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37891" name="灯片编号占位符 5"/>
          <p:cNvSpPr>
            <a:spLocks noGrp="1"/>
          </p:cNvSpPr>
          <p:nvPr>
            <p:ph type="sldNum" sz="quarter" idx="12"/>
          </p:nvPr>
        </p:nvSpPr>
        <p:spPr>
          <a:noFill/>
        </p:spPr>
        <p:txBody>
          <a:bodyPr/>
          <a:lstStyle/>
          <a:p>
            <a:fld id="{69D391A4-BE64-4EE2-93E5-1A7D36A04571}" type="slidenum">
              <a:rPr lang="en-US" altLang="zh-CN" smtClean="0">
                <a:ea typeface="宋体" charset="-122"/>
              </a:rPr>
              <a:pPr/>
              <a:t>34</a:t>
            </a:fld>
            <a:endParaRPr lang="en-US" altLang="zh-CN">
              <a:ea typeface="宋体" charset="-122"/>
            </a:endParaRPr>
          </a:p>
        </p:txBody>
      </p:sp>
    </p:spTree>
    <p:extLst>
      <p:ext uri="{BB962C8B-B14F-4D97-AF65-F5344CB8AC3E}">
        <p14:creationId xmlns:p14="http://schemas.microsoft.com/office/powerpoint/2010/main" val="232451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2"/>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38915" name="灯片编号占位符 3"/>
          <p:cNvSpPr>
            <a:spLocks noGrp="1"/>
          </p:cNvSpPr>
          <p:nvPr>
            <p:ph type="sldNum" sz="quarter" idx="12"/>
          </p:nvPr>
        </p:nvSpPr>
        <p:spPr>
          <a:noFill/>
        </p:spPr>
        <p:txBody>
          <a:bodyPr/>
          <a:lstStyle/>
          <a:p>
            <a:fld id="{817C4FC5-45D5-47D7-A6D3-4B8D18112E58}" type="slidenum">
              <a:rPr lang="en-US" altLang="zh-CN" smtClean="0">
                <a:ea typeface="宋体" charset="-122"/>
              </a:rPr>
              <a:pPr/>
              <a:t>35</a:t>
            </a:fld>
            <a:endParaRPr lang="en-US" altLang="zh-CN">
              <a:ea typeface="宋体" charset="-122"/>
            </a:endParaRPr>
          </a:p>
        </p:txBody>
      </p:sp>
      <p:graphicFrame>
        <p:nvGraphicFramePr>
          <p:cNvPr id="273455" name="Group 47"/>
          <p:cNvGraphicFramePr>
            <a:graphicFrameLocks noGrp="1"/>
          </p:cNvGraphicFramePr>
          <p:nvPr>
            <p:extLst>
              <p:ext uri="{D42A27DB-BD31-4B8C-83A1-F6EECF244321}">
                <p14:modId xmlns:p14="http://schemas.microsoft.com/office/powerpoint/2010/main" val="2331906732"/>
              </p:ext>
            </p:extLst>
          </p:nvPr>
        </p:nvGraphicFramePr>
        <p:xfrm>
          <a:off x="1619250" y="3141663"/>
          <a:ext cx="6192838" cy="2724912"/>
        </p:xfrm>
        <a:graphic>
          <a:graphicData uri="http://schemas.openxmlformats.org/drawingml/2006/table">
            <a:tbl>
              <a:tblPr/>
              <a:tblGrid>
                <a:gridCol w="2200275">
                  <a:extLst>
                    <a:ext uri="{9D8B030D-6E8A-4147-A177-3AD203B41FA5}">
                      <a16:colId xmlns:a16="http://schemas.microsoft.com/office/drawing/2014/main" val="20000"/>
                    </a:ext>
                  </a:extLst>
                </a:gridCol>
                <a:gridCol w="1619250">
                  <a:extLst>
                    <a:ext uri="{9D8B030D-6E8A-4147-A177-3AD203B41FA5}">
                      <a16:colId xmlns:a16="http://schemas.microsoft.com/office/drawing/2014/main" val="20001"/>
                    </a:ext>
                  </a:extLst>
                </a:gridCol>
                <a:gridCol w="1620838">
                  <a:extLst>
                    <a:ext uri="{9D8B030D-6E8A-4147-A177-3AD203B41FA5}">
                      <a16:colId xmlns:a16="http://schemas.microsoft.com/office/drawing/2014/main" val="20002"/>
                    </a:ext>
                  </a:extLst>
                </a:gridCol>
                <a:gridCol w="752475">
                  <a:extLst>
                    <a:ext uri="{9D8B030D-6E8A-4147-A177-3AD203B41FA5}">
                      <a16:colId xmlns:a16="http://schemas.microsoft.com/office/drawing/2014/main" val="20003"/>
                    </a:ext>
                  </a:extLst>
                </a:gridCol>
              </a:tblGrid>
              <a:tr h="403225">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字符</a:t>
                      </a:r>
                    </a:p>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状态</a:t>
                      </a:r>
                    </a:p>
                  </a:txBody>
                  <a:tcP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28575"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w="12700" cap="flat" cmpd="sng" algn="ctr">
                      <a:solidFill>
                        <a:srgbClr val="FF9900"/>
                      </a:solidFill>
                      <a:prstDash val="solid"/>
                      <a:round/>
                      <a:headEnd type="none" w="med" len="med"/>
                      <a:tailEnd type="none" w="med" len="lg"/>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a</a:t>
                      </a:r>
                    </a:p>
                  </a:txBody>
                  <a:tcPr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28575"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b</a:t>
                      </a:r>
                    </a:p>
                  </a:txBody>
                  <a:tcPr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28575"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lnL w="28575" cap="flat" cmpd="sng" algn="ctr">
                      <a:solidFill>
                        <a:srgbClr val="FF9900"/>
                      </a:solidFill>
                      <a:prstDash val="solid"/>
                      <a:round/>
                      <a:headEnd type="none" w="med" len="med"/>
                      <a:tailEnd type="none" w="med" len="lg"/>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S</a:t>
                      </a:r>
                    </a:p>
                  </a:txBody>
                  <a:tcP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857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U</a:t>
                      </a:r>
                    </a:p>
                  </a:txBody>
                  <a:tcP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873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V</a:t>
                      </a:r>
                    </a:p>
                  </a:txBody>
                  <a:tcP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857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Q</a:t>
                      </a:r>
                    </a:p>
                  </a:txBody>
                  <a:tcP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28575"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28575"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28575"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lnL w="28575" cap="flat" cmpd="sng" algn="ctr">
                      <a:solidFill>
                        <a:srgbClr val="FF9900"/>
                      </a:solidFill>
                      <a:prstDash val="solid"/>
                      <a:round/>
                      <a:headEnd type="none" w="med" len="med"/>
                      <a:tailEnd type="none" w="med" len="lg"/>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73457" name="Rectangle 49"/>
          <p:cNvSpPr>
            <a:spLocks noChangeArrowheads="1"/>
          </p:cNvSpPr>
          <p:nvPr/>
        </p:nvSpPr>
        <p:spPr bwMode="auto">
          <a:xfrm>
            <a:off x="4445438" y="4051300"/>
            <a:ext cx="369012" cy="461665"/>
          </a:xfrm>
          <a:prstGeom prst="rect">
            <a:avLst/>
          </a:prstGeom>
          <a:noFill/>
          <a:ln w="19050" algn="ctr">
            <a:noFill/>
            <a:miter lim="800000"/>
            <a:headEnd/>
            <a:tailEnd type="none" w="med" len="lg"/>
          </a:ln>
        </p:spPr>
        <p:txBody>
          <a:bodyPr wrap="none">
            <a:spAutoFit/>
          </a:bodyPr>
          <a:lstStyle/>
          <a:p>
            <a:r>
              <a:rPr lang="en-US" altLang="zh-CN" sz="2400" b="1">
                <a:latin typeface="Courier New" panose="02070309020205020404" pitchFamily="49" charset="0"/>
                <a:cs typeface="Courier New" panose="02070309020205020404" pitchFamily="49" charset="0"/>
              </a:rPr>
              <a:t>U</a:t>
            </a:r>
          </a:p>
        </p:txBody>
      </p:sp>
      <p:sp>
        <p:nvSpPr>
          <p:cNvPr id="273461" name="Rectangle 53"/>
          <p:cNvSpPr>
            <a:spLocks noChangeArrowheads="1"/>
          </p:cNvSpPr>
          <p:nvPr/>
        </p:nvSpPr>
        <p:spPr bwMode="auto">
          <a:xfrm>
            <a:off x="6033732" y="4051300"/>
            <a:ext cx="369012" cy="461665"/>
          </a:xfrm>
          <a:prstGeom prst="rect">
            <a:avLst/>
          </a:prstGeom>
          <a:noFill/>
          <a:ln w="19050" algn="ctr">
            <a:noFill/>
            <a:miter lim="800000"/>
            <a:headEnd/>
            <a:tailEnd type="none" w="med" len="lg"/>
          </a:ln>
        </p:spPr>
        <p:txBody>
          <a:bodyPr wrap="none">
            <a:spAutoFit/>
          </a:bodyPr>
          <a:lstStyle/>
          <a:p>
            <a:r>
              <a:rPr lang="en-US" altLang="zh-CN" sz="2400" b="1">
                <a:latin typeface="Courier New" panose="02070309020205020404" pitchFamily="49" charset="0"/>
                <a:cs typeface="Courier New" panose="02070309020205020404" pitchFamily="49" charset="0"/>
              </a:rPr>
              <a:t>V</a:t>
            </a:r>
          </a:p>
        </p:txBody>
      </p:sp>
      <p:sp>
        <p:nvSpPr>
          <p:cNvPr id="273462" name="Rectangle 54"/>
          <p:cNvSpPr>
            <a:spLocks noChangeArrowheads="1"/>
          </p:cNvSpPr>
          <p:nvPr/>
        </p:nvSpPr>
        <p:spPr bwMode="auto">
          <a:xfrm>
            <a:off x="4445438" y="4941888"/>
            <a:ext cx="369012" cy="461665"/>
          </a:xfrm>
          <a:prstGeom prst="rect">
            <a:avLst/>
          </a:prstGeom>
          <a:noFill/>
          <a:ln w="19050" algn="ctr">
            <a:noFill/>
            <a:miter lim="800000"/>
            <a:headEnd/>
            <a:tailEnd type="none" w="med" len="lg"/>
          </a:ln>
        </p:spPr>
        <p:txBody>
          <a:bodyPr wrap="none">
            <a:spAutoFit/>
          </a:bodyPr>
          <a:lstStyle/>
          <a:p>
            <a:r>
              <a:rPr lang="en-US" altLang="zh-CN" sz="2400" b="1">
                <a:latin typeface="Courier New" panose="02070309020205020404" pitchFamily="49" charset="0"/>
                <a:cs typeface="Courier New" panose="02070309020205020404" pitchFamily="49" charset="0"/>
              </a:rPr>
              <a:t>U</a:t>
            </a:r>
          </a:p>
        </p:txBody>
      </p:sp>
      <p:sp>
        <p:nvSpPr>
          <p:cNvPr id="273463" name="Rectangle 55"/>
          <p:cNvSpPr>
            <a:spLocks noChangeArrowheads="1"/>
          </p:cNvSpPr>
          <p:nvPr/>
        </p:nvSpPr>
        <p:spPr bwMode="auto">
          <a:xfrm>
            <a:off x="4453376" y="5394325"/>
            <a:ext cx="369011" cy="461665"/>
          </a:xfrm>
          <a:prstGeom prst="rect">
            <a:avLst/>
          </a:prstGeom>
          <a:noFill/>
          <a:ln w="19050" algn="ctr">
            <a:noFill/>
            <a:miter lim="800000"/>
            <a:headEnd/>
            <a:tailEnd type="none" w="med" len="lg"/>
          </a:ln>
        </p:spPr>
        <p:txBody>
          <a:bodyPr wrap="none">
            <a:spAutoFit/>
          </a:bodyPr>
          <a:lstStyle/>
          <a:p>
            <a:r>
              <a:rPr lang="en-US" altLang="zh-CN" sz="2400" b="1">
                <a:latin typeface="Courier New" panose="02070309020205020404" pitchFamily="49" charset="0"/>
                <a:cs typeface="Courier New" panose="02070309020205020404" pitchFamily="49" charset="0"/>
              </a:rPr>
              <a:t>Q</a:t>
            </a:r>
          </a:p>
        </p:txBody>
      </p:sp>
      <p:sp>
        <p:nvSpPr>
          <p:cNvPr id="273464" name="Rectangle 56"/>
          <p:cNvSpPr>
            <a:spLocks noChangeArrowheads="1"/>
          </p:cNvSpPr>
          <p:nvPr/>
        </p:nvSpPr>
        <p:spPr bwMode="auto">
          <a:xfrm>
            <a:off x="6024563" y="5394325"/>
            <a:ext cx="420687" cy="457200"/>
          </a:xfrm>
          <a:prstGeom prst="rect">
            <a:avLst/>
          </a:prstGeom>
          <a:noFill/>
          <a:ln w="19050" algn="ctr">
            <a:noFill/>
            <a:miter lim="800000"/>
            <a:headEnd/>
            <a:tailEnd type="none" w="med" len="lg"/>
          </a:ln>
        </p:spPr>
        <p:txBody>
          <a:bodyPr>
            <a:spAutoFit/>
          </a:bodyPr>
          <a:lstStyle/>
          <a:p>
            <a:r>
              <a:rPr lang="en-US" altLang="zh-CN" sz="2400" b="1">
                <a:latin typeface="Courier New" panose="02070309020205020404" pitchFamily="49" charset="0"/>
                <a:cs typeface="Courier New" panose="02070309020205020404" pitchFamily="49" charset="0"/>
              </a:rPr>
              <a:t>Q</a:t>
            </a:r>
          </a:p>
        </p:txBody>
      </p:sp>
      <p:sp>
        <p:nvSpPr>
          <p:cNvPr id="273465" name="Rectangle 57"/>
          <p:cNvSpPr>
            <a:spLocks noChangeArrowheads="1"/>
          </p:cNvSpPr>
          <p:nvPr/>
        </p:nvSpPr>
        <p:spPr bwMode="auto">
          <a:xfrm>
            <a:off x="6024563" y="4941888"/>
            <a:ext cx="420687" cy="457200"/>
          </a:xfrm>
          <a:prstGeom prst="rect">
            <a:avLst/>
          </a:prstGeom>
          <a:noFill/>
          <a:ln w="19050" algn="ctr">
            <a:noFill/>
            <a:miter lim="800000"/>
            <a:headEnd/>
            <a:tailEnd type="none" w="med" len="lg"/>
          </a:ln>
        </p:spPr>
        <p:txBody>
          <a:bodyPr>
            <a:spAutoFit/>
          </a:bodyPr>
          <a:lstStyle/>
          <a:p>
            <a:r>
              <a:rPr lang="en-US" altLang="zh-CN" sz="2400" b="1">
                <a:latin typeface="Courier New" panose="02070309020205020404" pitchFamily="49" charset="0"/>
                <a:cs typeface="Courier New" panose="02070309020205020404" pitchFamily="49" charset="0"/>
              </a:rPr>
              <a:t>Q</a:t>
            </a:r>
          </a:p>
        </p:txBody>
      </p:sp>
      <p:sp>
        <p:nvSpPr>
          <p:cNvPr id="273459" name="Rectangle 51"/>
          <p:cNvSpPr>
            <a:spLocks noChangeArrowheads="1"/>
          </p:cNvSpPr>
          <p:nvPr/>
        </p:nvSpPr>
        <p:spPr bwMode="auto">
          <a:xfrm>
            <a:off x="4453376" y="4508500"/>
            <a:ext cx="369011" cy="461665"/>
          </a:xfrm>
          <a:prstGeom prst="rect">
            <a:avLst/>
          </a:prstGeom>
          <a:noFill/>
          <a:ln w="19050" algn="ctr">
            <a:noFill/>
            <a:miter lim="800000"/>
            <a:headEnd/>
            <a:tailEnd type="none" w="med" len="lg"/>
          </a:ln>
        </p:spPr>
        <p:txBody>
          <a:bodyPr wrap="none">
            <a:spAutoFit/>
          </a:bodyPr>
          <a:lstStyle/>
          <a:p>
            <a:r>
              <a:rPr lang="en-US" altLang="zh-CN" sz="2400" b="1">
                <a:latin typeface="Courier New" panose="02070309020205020404" pitchFamily="49" charset="0"/>
                <a:cs typeface="Courier New" panose="02070309020205020404" pitchFamily="49" charset="0"/>
              </a:rPr>
              <a:t>Q</a:t>
            </a:r>
          </a:p>
        </p:txBody>
      </p:sp>
      <p:sp>
        <p:nvSpPr>
          <p:cNvPr id="273466" name="Rectangle 58"/>
          <p:cNvSpPr>
            <a:spLocks noChangeArrowheads="1"/>
          </p:cNvSpPr>
          <p:nvPr/>
        </p:nvSpPr>
        <p:spPr bwMode="auto">
          <a:xfrm>
            <a:off x="6033732" y="4508500"/>
            <a:ext cx="369012" cy="461665"/>
          </a:xfrm>
          <a:prstGeom prst="rect">
            <a:avLst/>
          </a:prstGeom>
          <a:noFill/>
          <a:ln w="19050" algn="ctr">
            <a:noFill/>
            <a:miter lim="800000"/>
            <a:headEnd/>
            <a:tailEnd type="none" w="med" len="lg"/>
          </a:ln>
        </p:spPr>
        <p:txBody>
          <a:bodyPr wrap="none">
            <a:spAutoFit/>
          </a:bodyPr>
          <a:lstStyle/>
          <a:p>
            <a:r>
              <a:rPr lang="en-US" altLang="zh-CN" sz="2400" b="1">
                <a:latin typeface="Courier New" panose="02070309020205020404" pitchFamily="49" charset="0"/>
                <a:cs typeface="Courier New" panose="02070309020205020404" pitchFamily="49" charset="0"/>
              </a:rPr>
              <a:t>V</a:t>
            </a:r>
          </a:p>
        </p:txBody>
      </p:sp>
      <p:sp>
        <p:nvSpPr>
          <p:cNvPr id="273468" name="Rectangle 60"/>
          <p:cNvSpPr>
            <a:spLocks noChangeArrowheads="1"/>
          </p:cNvSpPr>
          <p:nvPr/>
        </p:nvSpPr>
        <p:spPr bwMode="auto">
          <a:xfrm>
            <a:off x="7085451" y="4038600"/>
            <a:ext cx="369012" cy="461665"/>
          </a:xfrm>
          <a:prstGeom prst="rect">
            <a:avLst/>
          </a:prstGeom>
          <a:noFill/>
          <a:ln w="19050" algn="ctr">
            <a:noFill/>
            <a:miter lim="800000"/>
            <a:headEnd/>
            <a:tailEnd type="none" w="med" len="lg"/>
          </a:ln>
        </p:spPr>
        <p:txBody>
          <a:bodyPr wrap="none">
            <a:spAutoFit/>
          </a:bodyPr>
          <a:lstStyle/>
          <a:p>
            <a:r>
              <a:rPr lang="en-US" altLang="zh-CN" sz="2400" b="1">
                <a:latin typeface="Courier New" panose="02070309020205020404" pitchFamily="49" charset="0"/>
                <a:cs typeface="Courier New" panose="02070309020205020404" pitchFamily="49" charset="0"/>
              </a:rPr>
              <a:t>0</a:t>
            </a:r>
          </a:p>
        </p:txBody>
      </p:sp>
      <p:sp>
        <p:nvSpPr>
          <p:cNvPr id="273469" name="Rectangle 61"/>
          <p:cNvSpPr>
            <a:spLocks noChangeArrowheads="1"/>
          </p:cNvSpPr>
          <p:nvPr/>
        </p:nvSpPr>
        <p:spPr bwMode="auto">
          <a:xfrm>
            <a:off x="7085451" y="4484688"/>
            <a:ext cx="369012" cy="461665"/>
          </a:xfrm>
          <a:prstGeom prst="rect">
            <a:avLst/>
          </a:prstGeom>
          <a:noFill/>
          <a:ln w="19050" algn="ctr">
            <a:noFill/>
            <a:miter lim="800000"/>
            <a:headEnd/>
            <a:tailEnd type="none" w="med" len="lg"/>
          </a:ln>
        </p:spPr>
        <p:txBody>
          <a:bodyPr wrap="none">
            <a:spAutoFit/>
          </a:bodyPr>
          <a:lstStyle/>
          <a:p>
            <a:r>
              <a:rPr lang="en-US" altLang="zh-CN" sz="2400" b="1">
                <a:latin typeface="Courier New" panose="02070309020205020404" pitchFamily="49" charset="0"/>
                <a:cs typeface="Courier New" panose="02070309020205020404" pitchFamily="49" charset="0"/>
              </a:rPr>
              <a:t>0</a:t>
            </a:r>
          </a:p>
        </p:txBody>
      </p:sp>
      <p:sp>
        <p:nvSpPr>
          <p:cNvPr id="273470" name="Rectangle 62"/>
          <p:cNvSpPr>
            <a:spLocks noChangeArrowheads="1"/>
          </p:cNvSpPr>
          <p:nvPr/>
        </p:nvSpPr>
        <p:spPr bwMode="auto">
          <a:xfrm>
            <a:off x="7085451" y="4962525"/>
            <a:ext cx="369012" cy="461665"/>
          </a:xfrm>
          <a:prstGeom prst="rect">
            <a:avLst/>
          </a:prstGeom>
          <a:noFill/>
          <a:ln w="19050" algn="ctr">
            <a:noFill/>
            <a:miter lim="800000"/>
            <a:headEnd/>
            <a:tailEnd type="none" w="med" len="lg"/>
          </a:ln>
        </p:spPr>
        <p:txBody>
          <a:bodyPr wrap="none">
            <a:spAutoFit/>
          </a:bodyPr>
          <a:lstStyle/>
          <a:p>
            <a:r>
              <a:rPr lang="en-US" altLang="zh-CN" sz="2400" b="1">
                <a:latin typeface="Courier New" panose="02070309020205020404" pitchFamily="49" charset="0"/>
                <a:cs typeface="Courier New" panose="02070309020205020404" pitchFamily="49" charset="0"/>
              </a:rPr>
              <a:t>0</a:t>
            </a:r>
          </a:p>
        </p:txBody>
      </p:sp>
      <p:sp>
        <p:nvSpPr>
          <p:cNvPr id="273471" name="Rectangle 63"/>
          <p:cNvSpPr>
            <a:spLocks noChangeArrowheads="1"/>
          </p:cNvSpPr>
          <p:nvPr/>
        </p:nvSpPr>
        <p:spPr bwMode="auto">
          <a:xfrm>
            <a:off x="7085451" y="5407025"/>
            <a:ext cx="369012" cy="461665"/>
          </a:xfrm>
          <a:prstGeom prst="rect">
            <a:avLst/>
          </a:prstGeom>
          <a:noFill/>
          <a:ln w="19050" algn="ctr">
            <a:noFill/>
            <a:miter lim="800000"/>
            <a:headEnd/>
            <a:tailEnd type="none" w="med" len="lg"/>
          </a:ln>
        </p:spPr>
        <p:txBody>
          <a:bodyPr wrap="none">
            <a:spAutoFit/>
          </a:bodyPr>
          <a:lstStyle/>
          <a:p>
            <a:r>
              <a:rPr lang="en-US" altLang="zh-CN" sz="2400" b="1">
                <a:latin typeface="Courier New" panose="02070309020205020404" pitchFamily="49" charset="0"/>
                <a:cs typeface="Courier New" panose="02070309020205020404" pitchFamily="49" charset="0"/>
              </a:rPr>
              <a:t>1</a:t>
            </a:r>
          </a:p>
        </p:txBody>
      </p:sp>
      <p:sp>
        <p:nvSpPr>
          <p:cNvPr id="18" name="Rectangle 4"/>
          <p:cNvSpPr>
            <a:spLocks noChangeArrowheads="1"/>
          </p:cNvSpPr>
          <p:nvPr/>
        </p:nvSpPr>
        <p:spPr bwMode="auto">
          <a:xfrm>
            <a:off x="468313" y="620713"/>
            <a:ext cx="8604250" cy="2451100"/>
          </a:xfrm>
          <a:prstGeom prst="rect">
            <a:avLst/>
          </a:prstGeom>
          <a:noFill/>
          <a:ln w="9525" algn="ctr">
            <a:noFill/>
            <a:miter lim="800000"/>
            <a:headEnd/>
            <a:tailEnd/>
          </a:ln>
          <a:effectLst/>
        </p:spPr>
        <p:txBody>
          <a:bodyPr/>
          <a:lstStyle/>
          <a:p>
            <a:pPr marL="742950" lvl="1" indent="-285750" algn="l">
              <a:spcBef>
                <a:spcPct val="10000"/>
              </a:spcBef>
              <a:buClr>
                <a:srgbClr val="FF9900"/>
              </a:buClr>
              <a:buSzPct val="80000"/>
              <a:buFont typeface="Webdings" pitchFamily="18" charset="2"/>
              <a:buNone/>
              <a:defRPr/>
            </a:pPr>
            <a:r>
              <a:rPr lang="en-US" altLang="zh-CN" sz="2400" b="1" dirty="0">
                <a:solidFill>
                  <a:schemeClr val="tx1"/>
                </a:solidFill>
                <a:latin typeface="Courier New" pitchFamily="49" charset="0"/>
                <a:ea typeface="楷体" pitchFamily="49" charset="-122"/>
                <a:cs typeface="Courier New" pitchFamily="49" charset="0"/>
              </a:rPr>
              <a:t>DFA M=</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{S</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U</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V</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Q}</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{a</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b}</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f</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S</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{Q}</a:t>
            </a:r>
            <a:r>
              <a:rPr lang="zh-CN" altLang="en-US" sz="2400" b="1" dirty="0">
                <a:solidFill>
                  <a:schemeClr val="tx1"/>
                </a:solidFill>
                <a:latin typeface="Courier New" pitchFamily="49" charset="0"/>
                <a:ea typeface="楷体" pitchFamily="49" charset="-122"/>
                <a:cs typeface="Courier New" pitchFamily="49" charset="0"/>
              </a:rPr>
              <a:t>）</a:t>
            </a:r>
            <a:br>
              <a:rPr lang="en-US" altLang="zh-CN" sz="2400" b="1" dirty="0">
                <a:solidFill>
                  <a:schemeClr val="tx1"/>
                </a:solidFill>
                <a:latin typeface="Courier New" pitchFamily="49" charset="0"/>
                <a:ea typeface="楷体" pitchFamily="49" charset="-122"/>
                <a:cs typeface="Courier New" pitchFamily="49" charset="0"/>
              </a:rPr>
            </a:br>
            <a:r>
              <a:rPr lang="zh-CN" altLang="en-US" sz="2400" b="1" dirty="0">
                <a:solidFill>
                  <a:schemeClr val="tx1"/>
                </a:solidFill>
                <a:latin typeface="Courier New" pitchFamily="49" charset="0"/>
                <a:ea typeface="楷体" pitchFamily="49" charset="-122"/>
                <a:cs typeface="Courier New" pitchFamily="49" charset="0"/>
              </a:rPr>
              <a:t>其中</a:t>
            </a:r>
            <a:r>
              <a:rPr lang="en-US" altLang="zh-CN" sz="2400" b="1" dirty="0">
                <a:solidFill>
                  <a:schemeClr val="tx1"/>
                </a:solidFill>
                <a:latin typeface="Courier New" pitchFamily="49" charset="0"/>
                <a:ea typeface="楷体" pitchFamily="49" charset="-122"/>
                <a:cs typeface="Courier New" pitchFamily="49" charset="0"/>
              </a:rPr>
              <a:t>f</a:t>
            </a:r>
            <a:r>
              <a:rPr lang="zh-CN" altLang="en-US" sz="2400" b="1" dirty="0">
                <a:solidFill>
                  <a:schemeClr val="tx1"/>
                </a:solidFill>
                <a:latin typeface="Courier New" pitchFamily="49" charset="0"/>
                <a:ea typeface="楷体" pitchFamily="49" charset="-122"/>
                <a:cs typeface="Courier New" pitchFamily="49" charset="0"/>
              </a:rPr>
              <a:t>定义为</a:t>
            </a:r>
          </a:p>
          <a:p>
            <a:pPr marL="742950" lvl="1" indent="-285750" algn="l">
              <a:spcBef>
                <a:spcPct val="10000"/>
              </a:spcBef>
              <a:buClr>
                <a:srgbClr val="FF9900"/>
              </a:buClr>
              <a:buSzPct val="80000"/>
              <a:buFont typeface="Webdings" pitchFamily="18" charset="2"/>
              <a:buNone/>
              <a:defRPr/>
            </a:pPr>
            <a:r>
              <a:rPr lang="en-US" altLang="zh-CN" sz="2400" b="1" dirty="0">
                <a:solidFill>
                  <a:schemeClr val="tx1"/>
                </a:solidFill>
                <a:latin typeface="Courier New" pitchFamily="49" charset="0"/>
                <a:ea typeface="楷体" pitchFamily="49" charset="-122"/>
                <a:cs typeface="Courier New" pitchFamily="49" charset="0"/>
              </a:rPr>
              <a:t>f</a:t>
            </a:r>
            <a:r>
              <a:rPr lang="en-US" altLang="zh-CN" sz="2400"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S</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a</a:t>
            </a:r>
            <a:r>
              <a:rPr lang="en-US" altLang="zh-CN" sz="2400" dirty="0">
                <a:solidFill>
                  <a:schemeClr val="tx1"/>
                </a:solidFill>
                <a:latin typeface="Courier New" pitchFamily="49" charset="0"/>
                <a:ea typeface="楷体" pitchFamily="49" charset="-122"/>
                <a:cs typeface="Courier New" pitchFamily="49" charset="0"/>
              </a:rPr>
              <a:t>)</a:t>
            </a:r>
            <a:r>
              <a:rPr lang="zh-CN" altLang="en-US" sz="2400" dirty="0">
                <a:solidFill>
                  <a:schemeClr val="tx1"/>
                </a:solidFill>
                <a:latin typeface="Courier New" pitchFamily="49" charset="0"/>
                <a:ea typeface="楷体" pitchFamily="49" charset="-122"/>
                <a:cs typeface="Courier New" pitchFamily="49" charset="0"/>
              </a:rPr>
              <a:t> </a:t>
            </a:r>
            <a:r>
              <a:rPr lang="en-US" altLang="zh-CN" sz="2400" b="1" dirty="0">
                <a:solidFill>
                  <a:schemeClr val="tx1"/>
                </a:solidFill>
                <a:latin typeface="Courier New" pitchFamily="49" charset="0"/>
                <a:ea typeface="楷体" pitchFamily="49" charset="-122"/>
                <a:cs typeface="Courier New" pitchFamily="49" charset="0"/>
              </a:rPr>
              <a:t>= U		f(V</a:t>
            </a:r>
            <a:r>
              <a:rPr lang="zh-CN" altLang="en-US" sz="2400"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a) = U</a:t>
            </a:r>
          </a:p>
          <a:p>
            <a:pPr marL="742950" lvl="1" indent="-285750" algn="l">
              <a:spcBef>
                <a:spcPct val="10000"/>
              </a:spcBef>
              <a:buClr>
                <a:srgbClr val="FF9900"/>
              </a:buClr>
              <a:buSzPct val="80000"/>
              <a:buFont typeface="Webdings" pitchFamily="18" charset="2"/>
              <a:buNone/>
              <a:defRPr/>
            </a:pPr>
            <a:r>
              <a:rPr lang="en-US" altLang="zh-CN" sz="2400" b="1" dirty="0">
                <a:solidFill>
                  <a:schemeClr val="tx1"/>
                </a:solidFill>
                <a:latin typeface="Courier New" pitchFamily="49" charset="0"/>
                <a:ea typeface="楷体" pitchFamily="49" charset="-122"/>
                <a:cs typeface="Courier New" pitchFamily="49" charset="0"/>
              </a:rPr>
              <a:t>f</a:t>
            </a:r>
            <a:r>
              <a:rPr lang="en-US" altLang="zh-CN" sz="2400"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S</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b) = V		f(V</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b) = Q</a:t>
            </a:r>
          </a:p>
          <a:p>
            <a:pPr marL="742950" lvl="1" indent="-285750" algn="l">
              <a:spcBef>
                <a:spcPct val="10000"/>
              </a:spcBef>
              <a:buClr>
                <a:srgbClr val="FF9900"/>
              </a:buClr>
              <a:buSzPct val="80000"/>
              <a:buFont typeface="Webdings" pitchFamily="18" charset="2"/>
              <a:buNone/>
              <a:defRPr/>
            </a:pPr>
            <a:r>
              <a:rPr lang="en-US" altLang="zh-CN" sz="2400" dirty="0">
                <a:solidFill>
                  <a:schemeClr val="tx1"/>
                </a:solidFill>
                <a:latin typeface="Courier New" pitchFamily="49" charset="0"/>
                <a:ea typeface="楷体" pitchFamily="49" charset="-122"/>
                <a:cs typeface="Courier New" pitchFamily="49" charset="0"/>
              </a:rPr>
              <a:t>f</a:t>
            </a:r>
            <a:r>
              <a:rPr lang="en-US" altLang="zh-CN" sz="2400" b="1" dirty="0">
                <a:solidFill>
                  <a:schemeClr val="tx1"/>
                </a:solidFill>
                <a:latin typeface="Courier New" pitchFamily="49" charset="0"/>
                <a:ea typeface="楷体" pitchFamily="49" charset="-122"/>
                <a:cs typeface="Courier New" pitchFamily="49" charset="0"/>
              </a:rPr>
              <a:t>(U</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a) = Q		f(Q</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a) = Q</a:t>
            </a:r>
          </a:p>
          <a:p>
            <a:pPr marL="742950" lvl="1" indent="-285750" algn="l">
              <a:spcBef>
                <a:spcPct val="10000"/>
              </a:spcBef>
              <a:buClr>
                <a:srgbClr val="FF9900"/>
              </a:buClr>
              <a:buSzPct val="80000"/>
              <a:buFont typeface="Webdings" pitchFamily="18" charset="2"/>
              <a:buNone/>
              <a:defRPr/>
            </a:pPr>
            <a:r>
              <a:rPr lang="en-US" altLang="zh-CN" sz="2400" b="1" dirty="0">
                <a:solidFill>
                  <a:schemeClr val="tx1"/>
                </a:solidFill>
                <a:latin typeface="Courier New" pitchFamily="49" charset="0"/>
                <a:ea typeface="楷体" pitchFamily="49" charset="-122"/>
                <a:cs typeface="Courier New" pitchFamily="49" charset="0"/>
              </a:rPr>
              <a:t>f(U</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b) = V		f(Q</a:t>
            </a:r>
            <a:r>
              <a:rPr lang="zh-CN" altLang="en-US" sz="2400" b="1" dirty="0">
                <a:solidFill>
                  <a:schemeClr val="tx1"/>
                </a:solidFill>
                <a:latin typeface="Courier New" pitchFamily="49" charset="0"/>
                <a:ea typeface="楷体" pitchFamily="49" charset="-122"/>
                <a:cs typeface="Courier New" pitchFamily="49" charset="0"/>
              </a:rPr>
              <a:t>，</a:t>
            </a:r>
            <a:r>
              <a:rPr lang="en-US" altLang="zh-CN" sz="2400" b="1" dirty="0">
                <a:solidFill>
                  <a:schemeClr val="tx1"/>
                </a:solidFill>
                <a:latin typeface="Courier New" pitchFamily="49" charset="0"/>
                <a:ea typeface="楷体" pitchFamily="49" charset="-122"/>
                <a:cs typeface="Courier New" pitchFamily="49" charset="0"/>
              </a:rPr>
              <a:t>b) = Q</a:t>
            </a:r>
          </a:p>
        </p:txBody>
      </p:sp>
    </p:spTree>
    <p:extLst>
      <p:ext uri="{BB962C8B-B14F-4D97-AF65-F5344CB8AC3E}">
        <p14:creationId xmlns:p14="http://schemas.microsoft.com/office/powerpoint/2010/main" val="207840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73455"/>
                                        </p:tgtEl>
                                        <p:attrNameLst>
                                          <p:attrName>style.visibility</p:attrName>
                                        </p:attrNameLst>
                                      </p:cBhvr>
                                      <p:to>
                                        <p:strVal val="visible"/>
                                      </p:to>
                                    </p:set>
                                    <p:animEffect transition="in" filter="box(out)">
                                      <p:cBhvr>
                                        <p:cTn id="7" dur="500"/>
                                        <p:tgtEl>
                                          <p:spTgt spid="2734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3457"/>
                                        </p:tgtEl>
                                        <p:attrNameLst>
                                          <p:attrName>style.visibility</p:attrName>
                                        </p:attrNameLst>
                                      </p:cBhvr>
                                      <p:to>
                                        <p:strVal val="visible"/>
                                      </p:to>
                                    </p:set>
                                    <p:animEffect transition="in" filter="wipe(left)">
                                      <p:cBhvr>
                                        <p:cTn id="12" dur="500"/>
                                        <p:tgtEl>
                                          <p:spTgt spid="2734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3461"/>
                                        </p:tgtEl>
                                        <p:attrNameLst>
                                          <p:attrName>style.visibility</p:attrName>
                                        </p:attrNameLst>
                                      </p:cBhvr>
                                      <p:to>
                                        <p:strVal val="visible"/>
                                      </p:to>
                                    </p:set>
                                    <p:animEffect transition="in" filter="wipe(left)">
                                      <p:cBhvr>
                                        <p:cTn id="17" dur="500"/>
                                        <p:tgtEl>
                                          <p:spTgt spid="2734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3459"/>
                                        </p:tgtEl>
                                        <p:attrNameLst>
                                          <p:attrName>style.visibility</p:attrName>
                                        </p:attrNameLst>
                                      </p:cBhvr>
                                      <p:to>
                                        <p:strVal val="visible"/>
                                      </p:to>
                                    </p:set>
                                    <p:animEffect transition="in" filter="wipe(left)">
                                      <p:cBhvr>
                                        <p:cTn id="22" dur="500"/>
                                        <p:tgtEl>
                                          <p:spTgt spid="2734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3466"/>
                                        </p:tgtEl>
                                        <p:attrNameLst>
                                          <p:attrName>style.visibility</p:attrName>
                                        </p:attrNameLst>
                                      </p:cBhvr>
                                      <p:to>
                                        <p:strVal val="visible"/>
                                      </p:to>
                                    </p:set>
                                    <p:animEffect transition="in" filter="wipe(left)">
                                      <p:cBhvr>
                                        <p:cTn id="27" dur="500"/>
                                        <p:tgtEl>
                                          <p:spTgt spid="27346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3462"/>
                                        </p:tgtEl>
                                        <p:attrNameLst>
                                          <p:attrName>style.visibility</p:attrName>
                                        </p:attrNameLst>
                                      </p:cBhvr>
                                      <p:to>
                                        <p:strVal val="visible"/>
                                      </p:to>
                                    </p:set>
                                    <p:animEffect transition="in" filter="wipe(left)">
                                      <p:cBhvr>
                                        <p:cTn id="32" dur="500"/>
                                        <p:tgtEl>
                                          <p:spTgt spid="2734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3465"/>
                                        </p:tgtEl>
                                        <p:attrNameLst>
                                          <p:attrName>style.visibility</p:attrName>
                                        </p:attrNameLst>
                                      </p:cBhvr>
                                      <p:to>
                                        <p:strVal val="visible"/>
                                      </p:to>
                                    </p:set>
                                    <p:animEffect transition="in" filter="wipe(left)">
                                      <p:cBhvr>
                                        <p:cTn id="37" dur="500"/>
                                        <p:tgtEl>
                                          <p:spTgt spid="2734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3463"/>
                                        </p:tgtEl>
                                        <p:attrNameLst>
                                          <p:attrName>style.visibility</p:attrName>
                                        </p:attrNameLst>
                                      </p:cBhvr>
                                      <p:to>
                                        <p:strVal val="visible"/>
                                      </p:to>
                                    </p:set>
                                    <p:animEffect transition="in" filter="wipe(left)">
                                      <p:cBhvr>
                                        <p:cTn id="42" dur="500"/>
                                        <p:tgtEl>
                                          <p:spTgt spid="27346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3464"/>
                                        </p:tgtEl>
                                        <p:attrNameLst>
                                          <p:attrName>style.visibility</p:attrName>
                                        </p:attrNameLst>
                                      </p:cBhvr>
                                      <p:to>
                                        <p:strVal val="visible"/>
                                      </p:to>
                                    </p:set>
                                    <p:animEffect transition="in" filter="wipe(left)">
                                      <p:cBhvr>
                                        <p:cTn id="47" dur="500"/>
                                        <p:tgtEl>
                                          <p:spTgt spid="27346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3468"/>
                                        </p:tgtEl>
                                        <p:attrNameLst>
                                          <p:attrName>style.visibility</p:attrName>
                                        </p:attrNameLst>
                                      </p:cBhvr>
                                      <p:to>
                                        <p:strVal val="visible"/>
                                      </p:to>
                                    </p:set>
                                    <p:animEffect transition="in" filter="wipe(left)">
                                      <p:cBhvr>
                                        <p:cTn id="52" dur="500"/>
                                        <p:tgtEl>
                                          <p:spTgt spid="27346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3469"/>
                                        </p:tgtEl>
                                        <p:attrNameLst>
                                          <p:attrName>style.visibility</p:attrName>
                                        </p:attrNameLst>
                                      </p:cBhvr>
                                      <p:to>
                                        <p:strVal val="visible"/>
                                      </p:to>
                                    </p:set>
                                    <p:animEffect transition="in" filter="wipe(left)">
                                      <p:cBhvr>
                                        <p:cTn id="57" dur="500"/>
                                        <p:tgtEl>
                                          <p:spTgt spid="27346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73470"/>
                                        </p:tgtEl>
                                        <p:attrNameLst>
                                          <p:attrName>style.visibility</p:attrName>
                                        </p:attrNameLst>
                                      </p:cBhvr>
                                      <p:to>
                                        <p:strVal val="visible"/>
                                      </p:to>
                                    </p:set>
                                    <p:animEffect transition="in" filter="wipe(left)">
                                      <p:cBhvr>
                                        <p:cTn id="62" dur="500"/>
                                        <p:tgtEl>
                                          <p:spTgt spid="27347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73471"/>
                                        </p:tgtEl>
                                        <p:attrNameLst>
                                          <p:attrName>style.visibility</p:attrName>
                                        </p:attrNameLst>
                                      </p:cBhvr>
                                      <p:to>
                                        <p:strVal val="visible"/>
                                      </p:to>
                                    </p:set>
                                    <p:animEffect transition="in" filter="wipe(left)">
                                      <p:cBhvr>
                                        <p:cTn id="67" dur="500"/>
                                        <p:tgtEl>
                                          <p:spTgt spid="273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57" grpId="0"/>
      <p:bldP spid="273461" grpId="0"/>
      <p:bldP spid="273462" grpId="0"/>
      <p:bldP spid="273463" grpId="0"/>
      <p:bldP spid="273464" grpId="0"/>
      <p:bldP spid="273465" grpId="0"/>
      <p:bldP spid="273459" grpId="0"/>
      <p:bldP spid="273466" grpId="0"/>
      <p:bldP spid="273468" grpId="0"/>
      <p:bldP spid="273469" grpId="0"/>
      <p:bldP spid="273470" grpId="0"/>
      <p:bldP spid="27347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altLang="zh-CN">
                <a:latin typeface="黑体" pitchFamily="2" charset="-122"/>
                <a:ea typeface="黑体" pitchFamily="2" charset="-122"/>
              </a:rPr>
              <a:t>DFA</a:t>
            </a:r>
            <a:r>
              <a:rPr lang="zh-CN" altLang="en-US">
                <a:latin typeface="黑体" pitchFamily="2" charset="-122"/>
                <a:ea typeface="黑体" pitchFamily="2" charset="-122"/>
              </a:rPr>
              <a:t>的确定性</a:t>
            </a:r>
          </a:p>
        </p:txBody>
      </p:sp>
      <p:sp>
        <p:nvSpPr>
          <p:cNvPr id="379907" name="Rectangle 3"/>
          <p:cNvSpPr>
            <a:spLocks noGrp="1" noChangeArrowheads="1"/>
          </p:cNvSpPr>
          <p:nvPr>
            <p:ph idx="1"/>
          </p:nvPr>
        </p:nvSpPr>
        <p:spPr/>
        <p:txBody>
          <a:bodyPr>
            <a:normAutofit fontScale="92500"/>
          </a:bodyPr>
          <a:lstStyle/>
          <a:p>
            <a:pPr eaLnBrk="1" hangingPunct="1">
              <a:lnSpc>
                <a:spcPct val="150000"/>
              </a:lnSpc>
              <a:defRPr/>
            </a:pPr>
            <a:r>
              <a:rPr lang="en-US" altLang="zh-CN" sz="2800" dirty="0"/>
              <a:t>DFA</a:t>
            </a:r>
            <a:r>
              <a:rPr lang="zh-CN" altLang="en-US" sz="2800" dirty="0"/>
              <a:t>的</a:t>
            </a:r>
            <a:r>
              <a:rPr lang="zh-CN" altLang="en-US" sz="2800" dirty="0">
                <a:solidFill>
                  <a:srgbClr val="FF0000"/>
                </a:solidFill>
                <a:effectLst>
                  <a:outerShdw blurRad="38100" dist="38100" dir="2700000" algn="tl">
                    <a:srgbClr val="000000"/>
                  </a:outerShdw>
                </a:effectLst>
                <a:ea typeface="黑体" pitchFamily="2" charset="-122"/>
              </a:rPr>
              <a:t>确定性表现在</a:t>
            </a:r>
            <a:r>
              <a:rPr lang="zh-CN" altLang="en-US" sz="2800" dirty="0"/>
              <a:t>转换函数</a:t>
            </a:r>
            <a:r>
              <a:rPr lang="en-US" altLang="zh-CN" sz="2800" dirty="0" err="1"/>
              <a:t>f:K×</a:t>
            </a:r>
            <a:r>
              <a:rPr lang="en-US" altLang="zh-CN" sz="2800" dirty="0" err="1">
                <a:latin typeface="Arial" charset="0"/>
                <a:cs typeface="Arial" charset="0"/>
              </a:rPr>
              <a:t>Σ</a:t>
            </a:r>
            <a:r>
              <a:rPr lang="en-US" altLang="zh-CN" sz="2800" dirty="0" err="1"/>
              <a:t>→K</a:t>
            </a:r>
            <a:r>
              <a:rPr lang="zh-CN" altLang="en-US" sz="2800" dirty="0"/>
              <a:t>是一个单值函数，也就是说，对任何状态</a:t>
            </a:r>
            <a:r>
              <a:rPr lang="en-US" altLang="zh-CN" sz="2800" dirty="0" err="1"/>
              <a:t>k∈K</a:t>
            </a:r>
            <a:r>
              <a:rPr lang="zh-CN" altLang="en-US" sz="2800" dirty="0"/>
              <a:t>，和输入符号</a:t>
            </a:r>
            <a:r>
              <a:rPr lang="en-US" altLang="zh-CN" sz="2800" dirty="0" err="1"/>
              <a:t>a∈</a:t>
            </a:r>
            <a:r>
              <a:rPr lang="en-US" altLang="zh-CN" sz="2800" dirty="0" err="1">
                <a:latin typeface="Arial" charset="0"/>
                <a:cs typeface="Arial" charset="0"/>
              </a:rPr>
              <a:t>Σ</a:t>
            </a:r>
            <a:r>
              <a:rPr lang="zh-CN" altLang="en-US" sz="2800" dirty="0"/>
              <a:t>，</a:t>
            </a:r>
            <a:r>
              <a:rPr lang="en-US" altLang="zh-CN" sz="2800" dirty="0"/>
              <a:t>f(</a:t>
            </a:r>
            <a:r>
              <a:rPr lang="en-US" altLang="zh-CN" sz="2800" dirty="0" err="1"/>
              <a:t>k,a</a:t>
            </a:r>
            <a:r>
              <a:rPr lang="en-US" altLang="zh-CN" sz="2800" dirty="0"/>
              <a:t>)</a:t>
            </a:r>
            <a:r>
              <a:rPr lang="zh-CN" altLang="en-US" sz="2800" dirty="0">
                <a:solidFill>
                  <a:srgbClr val="00B050"/>
                </a:solidFill>
              </a:rPr>
              <a:t>唯一地确定了下一个状态</a:t>
            </a:r>
          </a:p>
          <a:p>
            <a:pPr eaLnBrk="1" hangingPunct="1">
              <a:lnSpc>
                <a:spcPct val="150000"/>
              </a:lnSpc>
              <a:defRPr/>
            </a:pPr>
            <a:r>
              <a:rPr lang="zh-CN" altLang="en-US" sz="2800" dirty="0"/>
              <a:t>从状态转换图来看，若字母表</a:t>
            </a:r>
            <a:r>
              <a:rPr lang="en-US" altLang="zh-CN" sz="2800" dirty="0">
                <a:latin typeface="Arial" charset="0"/>
                <a:cs typeface="Arial" charset="0"/>
              </a:rPr>
              <a:t>Σ</a:t>
            </a:r>
            <a:r>
              <a:rPr lang="zh-CN" altLang="en-US" sz="2800" dirty="0"/>
              <a:t>含有</a:t>
            </a:r>
            <a:r>
              <a:rPr lang="en-US" altLang="zh-CN" sz="2800" dirty="0"/>
              <a:t>n</a:t>
            </a:r>
            <a:r>
              <a:rPr lang="zh-CN" altLang="en-US" sz="2800" dirty="0"/>
              <a:t>个输入字符，那么任何一个状态结点最多有</a:t>
            </a:r>
            <a:r>
              <a:rPr lang="en-US" altLang="zh-CN" sz="2800" dirty="0"/>
              <a:t>n</a:t>
            </a:r>
            <a:r>
              <a:rPr lang="zh-CN" altLang="en-US" sz="2800" dirty="0"/>
              <a:t>条弧射出，而且每条弧以一个不同的输入字符标记</a:t>
            </a:r>
          </a:p>
        </p:txBody>
      </p:sp>
      <p:sp>
        <p:nvSpPr>
          <p:cNvPr id="40962"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40963" name="灯片编号占位符 5"/>
          <p:cNvSpPr>
            <a:spLocks noGrp="1"/>
          </p:cNvSpPr>
          <p:nvPr>
            <p:ph type="sldNum" sz="quarter" idx="12"/>
          </p:nvPr>
        </p:nvSpPr>
        <p:spPr>
          <a:noFill/>
        </p:spPr>
        <p:txBody>
          <a:bodyPr/>
          <a:lstStyle/>
          <a:p>
            <a:fld id="{1BB8B0FF-4D55-44AA-96C4-F85B435A7C4C}" type="slidenum">
              <a:rPr lang="en-US" altLang="zh-CN" smtClean="0">
                <a:ea typeface="宋体" charset="-122"/>
              </a:rPr>
              <a:pPr/>
              <a:t>36</a:t>
            </a:fld>
            <a:endParaRPr lang="en-US" altLang="zh-CN">
              <a:ea typeface="宋体" charset="-122"/>
            </a:endParaRPr>
          </a:p>
        </p:txBody>
      </p:sp>
    </p:spTree>
    <p:extLst>
      <p:ext uri="{BB962C8B-B14F-4D97-AF65-F5344CB8AC3E}">
        <p14:creationId xmlns:p14="http://schemas.microsoft.com/office/powerpoint/2010/main" val="1285106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lstStyle/>
          <a:p>
            <a:r>
              <a:rPr lang="zh-CN" altLang="en-US" dirty="0"/>
              <a:t>识别</a:t>
            </a:r>
            <a:r>
              <a:rPr lang="en-US" altLang="zh-CN" dirty="0"/>
              <a:t>/</a:t>
            </a:r>
            <a:r>
              <a:rPr lang="zh-CN" altLang="en-US" dirty="0"/>
              <a:t>接受</a:t>
            </a:r>
          </a:p>
        </p:txBody>
      </p:sp>
      <p:sp>
        <p:nvSpPr>
          <p:cNvPr id="3" name="内容占位符 2"/>
          <p:cNvSpPr>
            <a:spLocks noGrp="1"/>
          </p:cNvSpPr>
          <p:nvPr>
            <p:ph idx="1"/>
          </p:nvPr>
        </p:nvSpPr>
        <p:spPr/>
        <p:txBody>
          <a:bodyPr>
            <a:normAutofit/>
          </a:bodyPr>
          <a:lstStyle/>
          <a:p>
            <a:pPr>
              <a:lnSpc>
                <a:spcPct val="150000"/>
              </a:lnSpc>
            </a:pPr>
            <a:r>
              <a:rPr lang="en-US" altLang="zh-CN" sz="2000" dirty="0"/>
              <a:t>∑*</a:t>
            </a:r>
            <a:r>
              <a:rPr lang="zh-CN" altLang="en-US" sz="2000" dirty="0"/>
              <a:t>上的符号串</a:t>
            </a:r>
            <a:r>
              <a:rPr lang="en-US" altLang="zh-CN" sz="2000" dirty="0"/>
              <a:t>t</a:t>
            </a:r>
            <a:r>
              <a:rPr lang="zh-CN" altLang="en-US" sz="2000" dirty="0"/>
              <a:t>被</a:t>
            </a:r>
            <a:r>
              <a:rPr lang="en-US" altLang="zh-CN" sz="2000" dirty="0"/>
              <a:t>DFA M </a:t>
            </a:r>
            <a:r>
              <a:rPr lang="zh-CN" altLang="en-US" sz="2000" dirty="0"/>
              <a:t>识别</a:t>
            </a:r>
          </a:p>
          <a:p>
            <a:pPr marL="68580" indent="0">
              <a:lnSpc>
                <a:spcPct val="150000"/>
              </a:lnSpc>
              <a:buNone/>
            </a:pPr>
            <a:r>
              <a:rPr lang="en-US" altLang="zh-CN" sz="2000" dirty="0"/>
              <a:t>DFA M=</a:t>
            </a:r>
            <a:r>
              <a:rPr lang="zh-CN" altLang="en-US" sz="2000" dirty="0"/>
              <a:t>（</a:t>
            </a:r>
            <a:r>
              <a:rPr lang="en-US" altLang="zh-CN" sz="2000" dirty="0"/>
              <a:t>K</a:t>
            </a:r>
            <a:r>
              <a:rPr lang="zh-CN" altLang="en-US" sz="2000" dirty="0"/>
              <a:t>，</a:t>
            </a:r>
            <a:r>
              <a:rPr lang="en-US" altLang="zh-CN" sz="2000" dirty="0"/>
              <a:t>Σ</a:t>
            </a:r>
            <a:r>
              <a:rPr lang="zh-CN" altLang="en-US" sz="2000" dirty="0"/>
              <a:t>，</a:t>
            </a:r>
            <a:r>
              <a:rPr lang="en-US" altLang="zh-CN" sz="2000" dirty="0"/>
              <a:t>f</a:t>
            </a:r>
            <a:r>
              <a:rPr lang="zh-CN" altLang="en-US" sz="2000" dirty="0"/>
              <a:t>，</a:t>
            </a:r>
            <a:r>
              <a:rPr lang="en-US" altLang="zh-CN" sz="2000" dirty="0"/>
              <a:t>S</a:t>
            </a:r>
            <a:r>
              <a:rPr lang="zh-CN" altLang="en-US" sz="2000" dirty="0"/>
              <a:t>，</a:t>
            </a:r>
            <a:r>
              <a:rPr lang="en-US" altLang="zh-CN" sz="2000" dirty="0"/>
              <a:t>Z</a:t>
            </a:r>
            <a:r>
              <a:rPr lang="zh-CN" altLang="en-US" sz="2000" dirty="0"/>
              <a:t>）</a:t>
            </a:r>
          </a:p>
          <a:p>
            <a:pPr marL="68580" indent="0">
              <a:lnSpc>
                <a:spcPct val="150000"/>
              </a:lnSpc>
              <a:buNone/>
            </a:pPr>
            <a:r>
              <a:rPr lang="zh-CN" altLang="en-US" sz="2000" dirty="0"/>
              <a:t>若</a:t>
            </a:r>
            <a:r>
              <a:rPr lang="en-US" altLang="zh-CN" sz="2000" dirty="0"/>
              <a:t>t</a:t>
            </a:r>
            <a:r>
              <a:rPr lang="en-US" altLang="en-US" sz="2000" dirty="0"/>
              <a:t>∈</a:t>
            </a:r>
            <a:r>
              <a:rPr lang="en-US" altLang="zh-CN" sz="2000" dirty="0"/>
              <a:t>∑*</a:t>
            </a:r>
            <a:r>
              <a:rPr lang="zh-CN" altLang="en-US" sz="2000" dirty="0"/>
              <a:t>，</a:t>
            </a:r>
            <a:r>
              <a:rPr lang="en-US" altLang="zh-CN" sz="2000" dirty="0"/>
              <a:t>f(S</a:t>
            </a:r>
            <a:r>
              <a:rPr lang="zh-CN" altLang="en-US" sz="2000" dirty="0"/>
              <a:t>，</a:t>
            </a:r>
            <a:r>
              <a:rPr lang="en-US" altLang="zh-CN" sz="2000" dirty="0"/>
              <a:t>t)=P</a:t>
            </a:r>
            <a:r>
              <a:rPr lang="zh-CN" altLang="en-US" sz="2000" dirty="0"/>
              <a:t>，其中</a:t>
            </a:r>
            <a:r>
              <a:rPr lang="en-US" altLang="zh-CN" sz="2000" dirty="0"/>
              <a:t>S</a:t>
            </a:r>
            <a:r>
              <a:rPr lang="zh-CN" altLang="en-US" sz="2000" dirty="0"/>
              <a:t>为</a:t>
            </a:r>
            <a:r>
              <a:rPr lang="en-US" altLang="zh-CN" sz="2000" dirty="0"/>
              <a:t>M</a:t>
            </a:r>
            <a:r>
              <a:rPr lang="zh-CN" altLang="en-US" sz="2000" dirty="0"/>
              <a:t>的开始状态，</a:t>
            </a:r>
            <a:r>
              <a:rPr lang="en-US" altLang="zh-CN" sz="2000" dirty="0"/>
              <a:t>P</a:t>
            </a:r>
            <a:r>
              <a:rPr lang="en-US" altLang="en-US" sz="2000" dirty="0"/>
              <a:t>∈</a:t>
            </a:r>
            <a:r>
              <a:rPr lang="en-US" altLang="zh-CN" sz="2000" dirty="0"/>
              <a:t>Z</a:t>
            </a:r>
            <a:r>
              <a:rPr lang="zh-CN" altLang="en-US" sz="2000" dirty="0"/>
              <a:t>，</a:t>
            </a:r>
            <a:r>
              <a:rPr lang="en-US" altLang="zh-CN" sz="2000" dirty="0"/>
              <a:t>Z</a:t>
            </a:r>
            <a:r>
              <a:rPr lang="zh-CN" altLang="en-US" sz="2000" dirty="0"/>
              <a:t>为终态集，则称</a:t>
            </a:r>
            <a:r>
              <a:rPr lang="en-US" altLang="zh-CN" sz="2000" dirty="0"/>
              <a:t>t</a:t>
            </a:r>
            <a:r>
              <a:rPr lang="zh-CN" altLang="en-US" sz="2000" dirty="0"/>
              <a:t>为</a:t>
            </a:r>
            <a:r>
              <a:rPr lang="en-US" altLang="zh-CN" sz="2000" dirty="0"/>
              <a:t>DFA M</a:t>
            </a:r>
            <a:r>
              <a:rPr lang="zh-CN" altLang="en-US" sz="2000" dirty="0"/>
              <a:t>所识别</a:t>
            </a:r>
            <a:endParaRPr lang="zh-CN" altLang="en-US" sz="1800" dirty="0"/>
          </a:p>
          <a:p>
            <a:pPr>
              <a:lnSpc>
                <a:spcPct val="150000"/>
              </a:lnSpc>
            </a:pPr>
            <a:r>
              <a:rPr lang="en-US" altLang="zh-CN" sz="2000" dirty="0"/>
              <a:t>DFA M</a:t>
            </a:r>
            <a:r>
              <a:rPr lang="zh-CN" altLang="en-US" sz="2000" dirty="0"/>
              <a:t>所能识别符号串的全体记为</a:t>
            </a:r>
            <a:r>
              <a:rPr lang="en-US" altLang="zh-CN" sz="2000" dirty="0">
                <a:solidFill>
                  <a:srgbClr val="FF0000"/>
                </a:solidFill>
                <a:effectLst>
                  <a:outerShdw blurRad="38100" dist="38100" dir="2700000" algn="tl">
                    <a:srgbClr val="000000"/>
                  </a:outerShdw>
                </a:effectLst>
              </a:rPr>
              <a:t>L(M)</a:t>
            </a:r>
            <a:endParaRPr lang="zh-CN" altLang="en-US" sz="2000" dirty="0">
              <a:solidFill>
                <a:srgbClr val="FF0000"/>
              </a:solidFill>
              <a:effectLst>
                <a:outerShdw blurRad="38100" dist="38100" dir="2700000" algn="tl">
                  <a:srgbClr val="000000"/>
                </a:outerShdw>
              </a:effectLst>
            </a:endParaRPr>
          </a:p>
        </p:txBody>
      </p:sp>
      <p:sp>
        <p:nvSpPr>
          <p:cNvPr id="4" name="页脚占位符 3"/>
          <p:cNvSpPr>
            <a:spLocks noGrp="1"/>
          </p:cNvSpPr>
          <p:nvPr>
            <p:ph type="ftr" sz="quarter" idx="11"/>
          </p:nvPr>
        </p:nvSpPr>
        <p:spPr/>
        <p:txBody>
          <a:bodyPr/>
          <a:lstStyle/>
          <a:p>
            <a:r>
              <a:rPr lang="zh-CN" altLang="en-US"/>
              <a:t>华北电力大学 控制与计算机工程学院 王红制作</a:t>
            </a:r>
            <a:endParaRPr lang="en-US" altLang="zh-CN"/>
          </a:p>
        </p:txBody>
      </p:sp>
      <p:sp>
        <p:nvSpPr>
          <p:cNvPr id="5" name="灯片编号占位符 4"/>
          <p:cNvSpPr>
            <a:spLocks noGrp="1"/>
          </p:cNvSpPr>
          <p:nvPr>
            <p:ph type="sldNum" sz="quarter" idx="12"/>
          </p:nvPr>
        </p:nvSpPr>
        <p:spPr/>
        <p:txBody>
          <a:bodyPr/>
          <a:lstStyle/>
          <a:p>
            <a:fld id="{B5560236-5FD0-42E7-89CF-9E3F8282410C}" type="slidenum">
              <a:rPr lang="en-US" altLang="zh-CN" smtClean="0"/>
              <a:pPr/>
              <a:t>37</a:t>
            </a:fld>
            <a:endParaRPr lang="en-US" altLang="zh-CN"/>
          </a:p>
        </p:txBody>
      </p:sp>
      <p:sp>
        <p:nvSpPr>
          <p:cNvPr id="6" name="Rectangle 10"/>
          <p:cNvSpPr>
            <a:spLocks noChangeArrowheads="1"/>
          </p:cNvSpPr>
          <p:nvPr/>
        </p:nvSpPr>
        <p:spPr bwMode="auto">
          <a:xfrm>
            <a:off x="768350" y="2780928"/>
            <a:ext cx="8353425" cy="3600450"/>
          </a:xfrm>
          <a:prstGeom prst="rect">
            <a:avLst/>
          </a:prstGeom>
          <a:noFill/>
          <a:ln w="9525">
            <a:noFill/>
            <a:miter lim="800000"/>
            <a:headEnd/>
            <a:tailEnd/>
          </a:ln>
          <a:effectLst/>
        </p:spPr>
        <p:txBody>
          <a:bodyPr/>
          <a:lstStyle/>
          <a:p>
            <a:pPr marL="342900" lvl="1" indent="-274320" algn="l">
              <a:spcBef>
                <a:spcPct val="20000"/>
              </a:spcBef>
              <a:buClr>
                <a:schemeClr val="accent1"/>
              </a:buClr>
              <a:buSzPct val="76000"/>
              <a:buFont typeface="Wingdings 2" pitchFamily="18" charset="2"/>
              <a:buChar char=""/>
              <a:defRPr/>
            </a:pPr>
            <a:endParaRPr lang="en-US" altLang="zh-CN" sz="2800" dirty="0">
              <a:solidFill>
                <a:schemeClr val="tx2"/>
              </a:solidFill>
              <a:latin typeface="Courier New" panose="02070309020205020404" pitchFamily="49" charset="0"/>
              <a:ea typeface="+mn-ea"/>
              <a:cs typeface="Courier New" panose="02070309020205020404" pitchFamily="49" charset="0"/>
            </a:endParaRPr>
          </a:p>
        </p:txBody>
      </p:sp>
      <p:grpSp>
        <p:nvGrpSpPr>
          <p:cNvPr id="2" name="Group 26">
            <a:extLst>
              <a:ext uri="{FF2B5EF4-FFF2-40B4-BE49-F238E27FC236}">
                <a16:creationId xmlns:a16="http://schemas.microsoft.com/office/drawing/2014/main" id="{1F49CE12-7847-BAA0-A20F-62DAF49AD4D2}"/>
              </a:ext>
            </a:extLst>
          </p:cNvPr>
          <p:cNvGrpSpPr>
            <a:grpSpLocks/>
          </p:cNvGrpSpPr>
          <p:nvPr/>
        </p:nvGrpSpPr>
        <p:grpSpPr bwMode="auto">
          <a:xfrm>
            <a:off x="3347864" y="4264620"/>
            <a:ext cx="4105275" cy="2022475"/>
            <a:chOff x="2955" y="1979"/>
            <a:chExt cx="2586" cy="1274"/>
          </a:xfrm>
        </p:grpSpPr>
        <p:grpSp>
          <p:nvGrpSpPr>
            <p:cNvPr id="7" name="Group 4">
              <a:extLst>
                <a:ext uri="{FF2B5EF4-FFF2-40B4-BE49-F238E27FC236}">
                  <a16:creationId xmlns:a16="http://schemas.microsoft.com/office/drawing/2014/main" id="{BD0C9346-E179-BC2F-F309-4F5CBA81713B}"/>
                </a:ext>
              </a:extLst>
            </p:cNvPr>
            <p:cNvGrpSpPr>
              <a:grpSpLocks/>
            </p:cNvGrpSpPr>
            <p:nvPr/>
          </p:nvGrpSpPr>
          <p:grpSpPr bwMode="auto">
            <a:xfrm>
              <a:off x="3179" y="1979"/>
              <a:ext cx="1978" cy="1270"/>
              <a:chOff x="521" y="2115"/>
              <a:chExt cx="2404" cy="1633"/>
            </a:xfrm>
          </p:grpSpPr>
          <p:sp>
            <p:nvSpPr>
              <p:cNvPr id="25" name="Oval 5">
                <a:extLst>
                  <a:ext uri="{FF2B5EF4-FFF2-40B4-BE49-F238E27FC236}">
                    <a16:creationId xmlns:a16="http://schemas.microsoft.com/office/drawing/2014/main" id="{A5B09377-4377-9F27-A90F-5DBE2B96005D}"/>
                  </a:ext>
                </a:extLst>
              </p:cNvPr>
              <p:cNvSpPr>
                <a:spLocks noChangeArrowheads="1"/>
              </p:cNvSpPr>
              <p:nvPr/>
            </p:nvSpPr>
            <p:spPr bwMode="auto">
              <a:xfrm>
                <a:off x="521" y="2750"/>
                <a:ext cx="363" cy="363"/>
              </a:xfrm>
              <a:prstGeom prst="ellipse">
                <a:avLst/>
              </a:prstGeom>
              <a:solidFill>
                <a:srgbClr val="FFFFCC"/>
              </a:solidFill>
              <a:ln w="28575" algn="ctr">
                <a:solidFill>
                  <a:srgbClr val="800000"/>
                </a:solidFill>
                <a:round/>
                <a:headEnd/>
                <a:tailEnd/>
              </a:ln>
            </p:spPr>
            <p:txBody>
              <a:bodyPr wrap="none" anchor="ctr"/>
              <a:lstStyle/>
              <a:p>
                <a:r>
                  <a:rPr lang="en-US" altLang="zh-CN" sz="2000" b="1">
                    <a:latin typeface="Courier New" panose="02070309020205020404" pitchFamily="49" charset="0"/>
                    <a:cs typeface="Courier New" panose="02070309020205020404" pitchFamily="49" charset="0"/>
                  </a:rPr>
                  <a:t>S</a:t>
                </a:r>
              </a:p>
            </p:txBody>
          </p:sp>
          <p:sp>
            <p:nvSpPr>
              <p:cNvPr id="26" name="Oval 6">
                <a:extLst>
                  <a:ext uri="{FF2B5EF4-FFF2-40B4-BE49-F238E27FC236}">
                    <a16:creationId xmlns:a16="http://schemas.microsoft.com/office/drawing/2014/main" id="{8FF35787-D06C-023B-94FF-1935AB5EFA4C}"/>
                  </a:ext>
                </a:extLst>
              </p:cNvPr>
              <p:cNvSpPr>
                <a:spLocks noChangeArrowheads="1"/>
              </p:cNvSpPr>
              <p:nvPr/>
            </p:nvSpPr>
            <p:spPr bwMode="auto">
              <a:xfrm>
                <a:off x="1565" y="2115"/>
                <a:ext cx="363" cy="363"/>
              </a:xfrm>
              <a:prstGeom prst="ellipse">
                <a:avLst/>
              </a:prstGeom>
              <a:solidFill>
                <a:srgbClr val="FFFFCC"/>
              </a:solidFill>
              <a:ln w="28575" algn="ctr">
                <a:solidFill>
                  <a:srgbClr val="800000"/>
                </a:solidFill>
                <a:round/>
                <a:headEnd/>
                <a:tailEnd/>
              </a:ln>
            </p:spPr>
            <p:txBody>
              <a:bodyPr wrap="none" anchor="ctr"/>
              <a:lstStyle/>
              <a:p>
                <a:r>
                  <a:rPr lang="en-US" altLang="zh-CN" sz="2000" b="1">
                    <a:latin typeface="Courier New" panose="02070309020205020404" pitchFamily="49" charset="0"/>
                    <a:cs typeface="Courier New" panose="02070309020205020404" pitchFamily="49" charset="0"/>
                  </a:rPr>
                  <a:t>U</a:t>
                </a:r>
              </a:p>
            </p:txBody>
          </p:sp>
          <p:sp>
            <p:nvSpPr>
              <p:cNvPr id="27" name="Oval 7">
                <a:extLst>
                  <a:ext uri="{FF2B5EF4-FFF2-40B4-BE49-F238E27FC236}">
                    <a16:creationId xmlns:a16="http://schemas.microsoft.com/office/drawing/2014/main" id="{155AD1F1-8BF5-8926-B0AE-1FA81ACAB094}"/>
                  </a:ext>
                </a:extLst>
              </p:cNvPr>
              <p:cNvSpPr>
                <a:spLocks noChangeArrowheads="1"/>
              </p:cNvSpPr>
              <p:nvPr/>
            </p:nvSpPr>
            <p:spPr bwMode="auto">
              <a:xfrm>
                <a:off x="1565" y="3385"/>
                <a:ext cx="363" cy="363"/>
              </a:xfrm>
              <a:prstGeom prst="ellipse">
                <a:avLst/>
              </a:prstGeom>
              <a:solidFill>
                <a:srgbClr val="FFFFCC"/>
              </a:solidFill>
              <a:ln w="28575" algn="ctr">
                <a:solidFill>
                  <a:srgbClr val="800000"/>
                </a:solidFill>
                <a:round/>
                <a:headEnd/>
                <a:tailEnd/>
              </a:ln>
            </p:spPr>
            <p:txBody>
              <a:bodyPr wrap="none" anchor="ctr"/>
              <a:lstStyle/>
              <a:p>
                <a:r>
                  <a:rPr lang="en-US" altLang="zh-CN" sz="2000" b="1">
                    <a:latin typeface="Courier New" panose="02070309020205020404" pitchFamily="49" charset="0"/>
                    <a:cs typeface="Courier New" panose="02070309020205020404" pitchFamily="49" charset="0"/>
                  </a:rPr>
                  <a:t>V</a:t>
                </a:r>
              </a:p>
            </p:txBody>
          </p:sp>
          <p:sp>
            <p:nvSpPr>
              <p:cNvPr id="28" name="Oval 8">
                <a:extLst>
                  <a:ext uri="{FF2B5EF4-FFF2-40B4-BE49-F238E27FC236}">
                    <a16:creationId xmlns:a16="http://schemas.microsoft.com/office/drawing/2014/main" id="{FC5A5718-61E2-5E3E-DFD5-48629BCCDB25}"/>
                  </a:ext>
                </a:extLst>
              </p:cNvPr>
              <p:cNvSpPr>
                <a:spLocks noChangeArrowheads="1"/>
              </p:cNvSpPr>
              <p:nvPr/>
            </p:nvSpPr>
            <p:spPr bwMode="auto">
              <a:xfrm>
                <a:off x="2562" y="2750"/>
                <a:ext cx="363" cy="363"/>
              </a:xfrm>
              <a:prstGeom prst="ellipse">
                <a:avLst/>
              </a:prstGeom>
              <a:solidFill>
                <a:srgbClr val="FFFFCC"/>
              </a:solidFill>
              <a:ln w="28575" algn="ctr">
                <a:solidFill>
                  <a:srgbClr val="800000"/>
                </a:solidFill>
                <a:round/>
                <a:headEnd/>
                <a:tailEnd/>
              </a:ln>
            </p:spPr>
            <p:txBody>
              <a:bodyPr wrap="none" anchor="ctr"/>
              <a:lstStyle/>
              <a:p>
                <a:r>
                  <a:rPr lang="en-US" altLang="zh-CN" sz="2000" b="1">
                    <a:latin typeface="Courier New" panose="02070309020205020404" pitchFamily="49" charset="0"/>
                    <a:cs typeface="Courier New" panose="02070309020205020404" pitchFamily="49" charset="0"/>
                  </a:rPr>
                  <a:t>Q</a:t>
                </a:r>
              </a:p>
            </p:txBody>
          </p:sp>
        </p:grpSp>
        <p:cxnSp>
          <p:nvCxnSpPr>
            <p:cNvPr id="8" name="AutoShape 9">
              <a:extLst>
                <a:ext uri="{FF2B5EF4-FFF2-40B4-BE49-F238E27FC236}">
                  <a16:creationId xmlns:a16="http://schemas.microsoft.com/office/drawing/2014/main" id="{50AB8E32-63E1-6511-70A3-324386AA968D}"/>
                </a:ext>
              </a:extLst>
            </p:cNvPr>
            <p:cNvCxnSpPr>
              <a:cxnSpLocks noChangeShapeType="1"/>
              <a:stCxn id="27" idx="6"/>
              <a:endCxn id="28" idx="4"/>
            </p:cNvCxnSpPr>
            <p:nvPr/>
          </p:nvCxnSpPr>
          <p:spPr bwMode="auto">
            <a:xfrm flipV="1">
              <a:off x="4344" y="2762"/>
              <a:ext cx="664" cy="346"/>
            </a:xfrm>
            <a:prstGeom prst="curvedConnector2">
              <a:avLst/>
            </a:prstGeom>
            <a:noFill/>
            <a:ln w="19050">
              <a:solidFill>
                <a:srgbClr val="800000"/>
              </a:solidFill>
              <a:round/>
              <a:headEnd/>
              <a:tailEnd type="triangle" w="med" len="lg"/>
            </a:ln>
          </p:spPr>
        </p:cxnSp>
        <p:cxnSp>
          <p:nvCxnSpPr>
            <p:cNvPr id="9" name="AutoShape 10">
              <a:extLst>
                <a:ext uri="{FF2B5EF4-FFF2-40B4-BE49-F238E27FC236}">
                  <a16:creationId xmlns:a16="http://schemas.microsoft.com/office/drawing/2014/main" id="{E0941699-ADDD-D16D-CF74-F1F6005A3E75}"/>
                </a:ext>
              </a:extLst>
            </p:cNvPr>
            <p:cNvCxnSpPr>
              <a:cxnSpLocks noChangeShapeType="1"/>
              <a:stCxn id="25" idx="4"/>
              <a:endCxn id="27" idx="2"/>
            </p:cNvCxnSpPr>
            <p:nvPr/>
          </p:nvCxnSpPr>
          <p:spPr bwMode="auto">
            <a:xfrm rot="16200000" flipH="1">
              <a:off x="3507" y="2584"/>
              <a:ext cx="346" cy="701"/>
            </a:xfrm>
            <a:prstGeom prst="curvedConnector2">
              <a:avLst/>
            </a:prstGeom>
            <a:noFill/>
            <a:ln w="19050">
              <a:solidFill>
                <a:srgbClr val="800000"/>
              </a:solidFill>
              <a:round/>
              <a:headEnd/>
              <a:tailEnd type="triangle" w="med" len="lg"/>
            </a:ln>
          </p:spPr>
        </p:cxnSp>
        <p:cxnSp>
          <p:nvCxnSpPr>
            <p:cNvPr id="10" name="AutoShape 11">
              <a:extLst>
                <a:ext uri="{FF2B5EF4-FFF2-40B4-BE49-F238E27FC236}">
                  <a16:creationId xmlns:a16="http://schemas.microsoft.com/office/drawing/2014/main" id="{39AA2CB4-729C-7F6A-E2CC-B568C4C89707}"/>
                </a:ext>
              </a:extLst>
            </p:cNvPr>
            <p:cNvCxnSpPr>
              <a:cxnSpLocks noChangeShapeType="1"/>
              <a:stCxn id="25" idx="0"/>
              <a:endCxn id="26" idx="2"/>
            </p:cNvCxnSpPr>
            <p:nvPr/>
          </p:nvCxnSpPr>
          <p:spPr bwMode="auto">
            <a:xfrm rot="-5400000">
              <a:off x="3507" y="1943"/>
              <a:ext cx="345" cy="701"/>
            </a:xfrm>
            <a:prstGeom prst="curvedConnector2">
              <a:avLst/>
            </a:prstGeom>
            <a:noFill/>
            <a:ln w="19050">
              <a:solidFill>
                <a:srgbClr val="800000"/>
              </a:solidFill>
              <a:round/>
              <a:headEnd/>
              <a:tailEnd type="triangle" w="med" len="lg"/>
            </a:ln>
          </p:spPr>
        </p:cxnSp>
        <p:cxnSp>
          <p:nvCxnSpPr>
            <p:cNvPr id="11" name="AutoShape 12">
              <a:extLst>
                <a:ext uri="{FF2B5EF4-FFF2-40B4-BE49-F238E27FC236}">
                  <a16:creationId xmlns:a16="http://schemas.microsoft.com/office/drawing/2014/main" id="{8A7D0977-D3BF-DF59-DC4D-982D6091CFCD}"/>
                </a:ext>
              </a:extLst>
            </p:cNvPr>
            <p:cNvCxnSpPr>
              <a:cxnSpLocks noChangeShapeType="1"/>
              <a:stCxn id="26" idx="6"/>
              <a:endCxn id="28" idx="0"/>
            </p:cNvCxnSpPr>
            <p:nvPr/>
          </p:nvCxnSpPr>
          <p:spPr bwMode="auto">
            <a:xfrm>
              <a:off x="4344" y="2121"/>
              <a:ext cx="664" cy="345"/>
            </a:xfrm>
            <a:prstGeom prst="curvedConnector2">
              <a:avLst/>
            </a:prstGeom>
            <a:noFill/>
            <a:ln w="19050">
              <a:solidFill>
                <a:srgbClr val="800000"/>
              </a:solidFill>
              <a:round/>
              <a:headEnd/>
              <a:tailEnd type="triangle" w="med" len="lg"/>
            </a:ln>
          </p:spPr>
        </p:cxnSp>
        <p:cxnSp>
          <p:nvCxnSpPr>
            <p:cNvPr id="12" name="AutoShape 13">
              <a:extLst>
                <a:ext uri="{FF2B5EF4-FFF2-40B4-BE49-F238E27FC236}">
                  <a16:creationId xmlns:a16="http://schemas.microsoft.com/office/drawing/2014/main" id="{5B893A18-28C2-6FF4-DB8A-6AF53BABDDE9}"/>
                </a:ext>
              </a:extLst>
            </p:cNvPr>
            <p:cNvCxnSpPr>
              <a:cxnSpLocks noChangeShapeType="1"/>
              <a:stCxn id="28" idx="7"/>
              <a:endCxn id="28" idx="5"/>
            </p:cNvCxnSpPr>
            <p:nvPr/>
          </p:nvCxnSpPr>
          <p:spPr bwMode="auto">
            <a:xfrm rot="5400000" flipV="1">
              <a:off x="5007" y="2613"/>
              <a:ext cx="214" cy="1"/>
            </a:xfrm>
            <a:prstGeom prst="curvedConnector5">
              <a:avLst>
                <a:gd name="adj1" fmla="val -68366"/>
                <a:gd name="adj2" fmla="val 45400014"/>
                <a:gd name="adj3" fmla="val 168000"/>
              </a:avLst>
            </a:prstGeom>
            <a:noFill/>
            <a:ln w="19050">
              <a:solidFill>
                <a:srgbClr val="800000"/>
              </a:solidFill>
              <a:round/>
              <a:headEnd/>
              <a:tailEnd type="triangle" w="med" len="med"/>
            </a:ln>
          </p:spPr>
        </p:cxnSp>
        <p:sp>
          <p:nvSpPr>
            <p:cNvPr id="13" name="Text Box 14">
              <a:extLst>
                <a:ext uri="{FF2B5EF4-FFF2-40B4-BE49-F238E27FC236}">
                  <a16:creationId xmlns:a16="http://schemas.microsoft.com/office/drawing/2014/main" id="{F201531C-2EF8-71A1-A775-BE4202414F09}"/>
                </a:ext>
              </a:extLst>
            </p:cNvPr>
            <p:cNvSpPr txBox="1">
              <a:spLocks noChangeArrowheads="1"/>
            </p:cNvSpPr>
            <p:nvPr/>
          </p:nvSpPr>
          <p:spPr bwMode="auto">
            <a:xfrm>
              <a:off x="3409" y="2047"/>
              <a:ext cx="213" cy="252"/>
            </a:xfrm>
            <a:prstGeom prst="rect">
              <a:avLst/>
            </a:prstGeom>
            <a:noFill/>
            <a:ln w="19050" algn="ctr">
              <a:noFill/>
              <a:miter lim="800000"/>
              <a:headEnd/>
              <a:tailEnd/>
            </a:ln>
          </p:spPr>
          <p:txBody>
            <a:bodyPr wrap="none">
              <a:spAutoFit/>
            </a:bodyPr>
            <a:lstStyle/>
            <a:p>
              <a:r>
                <a:rPr lang="en-US" altLang="zh-CN" sz="2000" b="1">
                  <a:latin typeface="Courier New" panose="02070309020205020404" pitchFamily="49" charset="0"/>
                  <a:cs typeface="Courier New" panose="02070309020205020404" pitchFamily="49" charset="0"/>
                </a:rPr>
                <a:t>a</a:t>
              </a:r>
            </a:p>
          </p:txBody>
        </p:sp>
        <p:sp>
          <p:nvSpPr>
            <p:cNvPr id="15" name="Text Box 15">
              <a:extLst>
                <a:ext uri="{FF2B5EF4-FFF2-40B4-BE49-F238E27FC236}">
                  <a16:creationId xmlns:a16="http://schemas.microsoft.com/office/drawing/2014/main" id="{604327A8-AA0E-0C7B-916D-5FFA42C0C36F}"/>
                </a:ext>
              </a:extLst>
            </p:cNvPr>
            <p:cNvSpPr txBox="1">
              <a:spLocks noChangeArrowheads="1"/>
            </p:cNvSpPr>
            <p:nvPr/>
          </p:nvSpPr>
          <p:spPr bwMode="auto">
            <a:xfrm>
              <a:off x="3843" y="2490"/>
              <a:ext cx="214" cy="250"/>
            </a:xfrm>
            <a:prstGeom prst="rect">
              <a:avLst/>
            </a:prstGeom>
            <a:noFill/>
            <a:ln w="19050" algn="ctr">
              <a:noFill/>
              <a:miter lim="800000"/>
              <a:headEnd/>
              <a:tailEnd/>
            </a:ln>
          </p:spPr>
          <p:txBody>
            <a:bodyPr wrap="none">
              <a:spAutoFit/>
            </a:bodyPr>
            <a:lstStyle/>
            <a:p>
              <a:r>
                <a:rPr lang="en-US" altLang="zh-CN" sz="2000" b="1">
                  <a:latin typeface="Courier New" panose="02070309020205020404" pitchFamily="49" charset="0"/>
                  <a:cs typeface="Courier New" panose="02070309020205020404" pitchFamily="49" charset="0"/>
                </a:rPr>
                <a:t>b</a:t>
              </a:r>
            </a:p>
          </p:txBody>
        </p:sp>
        <p:cxnSp>
          <p:nvCxnSpPr>
            <p:cNvPr id="16" name="AutoShape 16">
              <a:extLst>
                <a:ext uri="{FF2B5EF4-FFF2-40B4-BE49-F238E27FC236}">
                  <a16:creationId xmlns:a16="http://schemas.microsoft.com/office/drawing/2014/main" id="{E949B26F-E31E-1337-EAD2-0D1013A52CBE}"/>
                </a:ext>
              </a:extLst>
            </p:cNvPr>
            <p:cNvCxnSpPr>
              <a:cxnSpLocks noChangeShapeType="1"/>
              <a:stCxn id="26" idx="3"/>
              <a:endCxn id="27" idx="1"/>
            </p:cNvCxnSpPr>
            <p:nvPr/>
          </p:nvCxnSpPr>
          <p:spPr bwMode="auto">
            <a:xfrm rot="5400000">
              <a:off x="3694" y="2614"/>
              <a:ext cx="774" cy="0"/>
            </a:xfrm>
            <a:prstGeom prst="straightConnector1">
              <a:avLst/>
            </a:prstGeom>
            <a:noFill/>
            <a:ln w="19050">
              <a:solidFill>
                <a:srgbClr val="800000"/>
              </a:solidFill>
              <a:round/>
              <a:headEnd/>
              <a:tailEnd type="triangle" w="med" len="lg"/>
            </a:ln>
          </p:spPr>
        </p:cxnSp>
        <p:cxnSp>
          <p:nvCxnSpPr>
            <p:cNvPr id="17" name="AutoShape 17">
              <a:extLst>
                <a:ext uri="{FF2B5EF4-FFF2-40B4-BE49-F238E27FC236}">
                  <a16:creationId xmlns:a16="http://schemas.microsoft.com/office/drawing/2014/main" id="{0B784D66-C76A-D0E6-141E-B498E20EC718}"/>
                </a:ext>
              </a:extLst>
            </p:cNvPr>
            <p:cNvCxnSpPr>
              <a:cxnSpLocks noChangeShapeType="1"/>
              <a:stCxn id="27" idx="7"/>
              <a:endCxn id="26" idx="5"/>
            </p:cNvCxnSpPr>
            <p:nvPr/>
          </p:nvCxnSpPr>
          <p:spPr bwMode="auto">
            <a:xfrm rot="-5400000">
              <a:off x="3906" y="2614"/>
              <a:ext cx="774" cy="0"/>
            </a:xfrm>
            <a:prstGeom prst="straightConnector1">
              <a:avLst/>
            </a:prstGeom>
            <a:noFill/>
            <a:ln w="19050">
              <a:solidFill>
                <a:srgbClr val="800000"/>
              </a:solidFill>
              <a:round/>
              <a:headEnd/>
              <a:tailEnd type="triangle" w="med" len="lg"/>
            </a:ln>
          </p:spPr>
        </p:cxnSp>
        <p:sp>
          <p:nvSpPr>
            <p:cNvPr id="18" name="Text Box 18">
              <a:extLst>
                <a:ext uri="{FF2B5EF4-FFF2-40B4-BE49-F238E27FC236}">
                  <a16:creationId xmlns:a16="http://schemas.microsoft.com/office/drawing/2014/main" id="{B06EDF2E-160F-FC07-C86D-87120BB02C86}"/>
                </a:ext>
              </a:extLst>
            </p:cNvPr>
            <p:cNvSpPr txBox="1">
              <a:spLocks noChangeArrowheads="1"/>
            </p:cNvSpPr>
            <p:nvPr/>
          </p:nvSpPr>
          <p:spPr bwMode="auto">
            <a:xfrm>
              <a:off x="4650" y="2014"/>
              <a:ext cx="213" cy="252"/>
            </a:xfrm>
            <a:prstGeom prst="rect">
              <a:avLst/>
            </a:prstGeom>
            <a:noFill/>
            <a:ln w="19050" algn="ctr">
              <a:noFill/>
              <a:miter lim="800000"/>
              <a:headEnd/>
              <a:tailEnd/>
            </a:ln>
          </p:spPr>
          <p:txBody>
            <a:bodyPr wrap="none">
              <a:spAutoFit/>
            </a:bodyPr>
            <a:lstStyle/>
            <a:p>
              <a:r>
                <a:rPr lang="en-US" altLang="zh-CN" sz="2000" b="1">
                  <a:latin typeface="Courier New" panose="02070309020205020404" pitchFamily="49" charset="0"/>
                  <a:cs typeface="Courier New" panose="02070309020205020404" pitchFamily="49" charset="0"/>
                </a:rPr>
                <a:t>a</a:t>
              </a:r>
            </a:p>
          </p:txBody>
        </p:sp>
        <p:sp>
          <p:nvSpPr>
            <p:cNvPr id="19" name="Text Box 19">
              <a:extLst>
                <a:ext uri="{FF2B5EF4-FFF2-40B4-BE49-F238E27FC236}">
                  <a16:creationId xmlns:a16="http://schemas.microsoft.com/office/drawing/2014/main" id="{9D2955CD-5FA9-40D2-931D-4CFC83A4B985}"/>
                </a:ext>
              </a:extLst>
            </p:cNvPr>
            <p:cNvSpPr txBox="1">
              <a:spLocks noChangeArrowheads="1"/>
            </p:cNvSpPr>
            <p:nvPr/>
          </p:nvSpPr>
          <p:spPr bwMode="auto">
            <a:xfrm>
              <a:off x="4313" y="2490"/>
              <a:ext cx="213" cy="252"/>
            </a:xfrm>
            <a:prstGeom prst="rect">
              <a:avLst/>
            </a:prstGeom>
            <a:noFill/>
            <a:ln w="19050" algn="ctr">
              <a:noFill/>
              <a:miter lim="800000"/>
              <a:headEnd/>
              <a:tailEnd/>
            </a:ln>
          </p:spPr>
          <p:txBody>
            <a:bodyPr wrap="none">
              <a:spAutoFit/>
            </a:bodyPr>
            <a:lstStyle/>
            <a:p>
              <a:r>
                <a:rPr lang="en-US" altLang="zh-CN" sz="2000" b="1">
                  <a:latin typeface="Courier New" panose="02070309020205020404" pitchFamily="49" charset="0"/>
                  <a:cs typeface="Courier New" panose="02070309020205020404" pitchFamily="49" charset="0"/>
                </a:rPr>
                <a:t>a</a:t>
              </a:r>
            </a:p>
          </p:txBody>
        </p:sp>
        <p:sp>
          <p:nvSpPr>
            <p:cNvPr id="20" name="Text Box 20">
              <a:extLst>
                <a:ext uri="{FF2B5EF4-FFF2-40B4-BE49-F238E27FC236}">
                  <a16:creationId xmlns:a16="http://schemas.microsoft.com/office/drawing/2014/main" id="{3BC11AB8-504C-AA2B-80CC-BD566578DDC3}"/>
                </a:ext>
              </a:extLst>
            </p:cNvPr>
            <p:cNvSpPr txBox="1">
              <a:spLocks noChangeArrowheads="1"/>
            </p:cNvSpPr>
            <p:nvPr/>
          </p:nvSpPr>
          <p:spPr bwMode="auto">
            <a:xfrm>
              <a:off x="5134" y="2508"/>
              <a:ext cx="407" cy="252"/>
            </a:xfrm>
            <a:prstGeom prst="rect">
              <a:avLst/>
            </a:prstGeom>
            <a:noFill/>
            <a:ln w="19050" algn="ctr">
              <a:noFill/>
              <a:miter lim="800000"/>
              <a:headEnd/>
              <a:tailEnd/>
            </a:ln>
          </p:spPr>
          <p:txBody>
            <a:bodyPr wrap="none">
              <a:spAutoFit/>
            </a:bodyPr>
            <a:lstStyle/>
            <a:p>
              <a:r>
                <a:rPr lang="en-US" altLang="zh-CN" sz="2000" b="1">
                  <a:latin typeface="Courier New" panose="02070309020205020404" pitchFamily="49" charset="0"/>
                  <a:cs typeface="Courier New" panose="02070309020205020404" pitchFamily="49" charset="0"/>
                </a:rPr>
                <a:t>a,b</a:t>
              </a:r>
            </a:p>
          </p:txBody>
        </p:sp>
        <p:sp>
          <p:nvSpPr>
            <p:cNvPr id="21" name="Text Box 21">
              <a:extLst>
                <a:ext uri="{FF2B5EF4-FFF2-40B4-BE49-F238E27FC236}">
                  <a16:creationId xmlns:a16="http://schemas.microsoft.com/office/drawing/2014/main" id="{ED3BFEBB-ABE8-C2E2-0612-CC401FDF95A3}"/>
                </a:ext>
              </a:extLst>
            </p:cNvPr>
            <p:cNvSpPr txBox="1">
              <a:spLocks noChangeArrowheads="1"/>
            </p:cNvSpPr>
            <p:nvPr/>
          </p:nvSpPr>
          <p:spPr bwMode="auto">
            <a:xfrm>
              <a:off x="4728" y="3003"/>
              <a:ext cx="214" cy="250"/>
            </a:xfrm>
            <a:prstGeom prst="rect">
              <a:avLst/>
            </a:prstGeom>
            <a:noFill/>
            <a:ln w="19050" algn="ctr">
              <a:noFill/>
              <a:miter lim="800000"/>
              <a:headEnd/>
              <a:tailEnd/>
            </a:ln>
          </p:spPr>
          <p:txBody>
            <a:bodyPr wrap="none">
              <a:spAutoFit/>
            </a:bodyPr>
            <a:lstStyle/>
            <a:p>
              <a:r>
                <a:rPr lang="en-US" altLang="zh-CN" sz="2000" b="1">
                  <a:latin typeface="Courier New" panose="02070309020205020404" pitchFamily="49" charset="0"/>
                  <a:cs typeface="Courier New" panose="02070309020205020404" pitchFamily="49" charset="0"/>
                </a:rPr>
                <a:t>b</a:t>
              </a:r>
            </a:p>
          </p:txBody>
        </p:sp>
        <p:sp>
          <p:nvSpPr>
            <p:cNvPr id="22" name="Text Box 22">
              <a:extLst>
                <a:ext uri="{FF2B5EF4-FFF2-40B4-BE49-F238E27FC236}">
                  <a16:creationId xmlns:a16="http://schemas.microsoft.com/office/drawing/2014/main" id="{937BCED7-85F4-F1D2-24D2-F80EDA909963}"/>
                </a:ext>
              </a:extLst>
            </p:cNvPr>
            <p:cNvSpPr txBox="1">
              <a:spLocks noChangeArrowheads="1"/>
            </p:cNvSpPr>
            <p:nvPr/>
          </p:nvSpPr>
          <p:spPr bwMode="auto">
            <a:xfrm>
              <a:off x="3432" y="2984"/>
              <a:ext cx="214" cy="250"/>
            </a:xfrm>
            <a:prstGeom prst="rect">
              <a:avLst/>
            </a:prstGeom>
            <a:noFill/>
            <a:ln w="19050" algn="ctr">
              <a:noFill/>
              <a:miter lim="800000"/>
              <a:headEnd/>
              <a:tailEnd/>
            </a:ln>
          </p:spPr>
          <p:txBody>
            <a:bodyPr wrap="none">
              <a:spAutoFit/>
            </a:bodyPr>
            <a:lstStyle/>
            <a:p>
              <a:r>
                <a:rPr lang="en-US" altLang="zh-CN" sz="2000" b="1">
                  <a:latin typeface="Courier New" panose="02070309020205020404" pitchFamily="49" charset="0"/>
                  <a:cs typeface="Courier New" panose="02070309020205020404" pitchFamily="49" charset="0"/>
                </a:rPr>
                <a:t>b</a:t>
              </a:r>
            </a:p>
          </p:txBody>
        </p:sp>
        <p:sp>
          <p:nvSpPr>
            <p:cNvPr id="23" name="AutoShape 23">
              <a:extLst>
                <a:ext uri="{FF2B5EF4-FFF2-40B4-BE49-F238E27FC236}">
                  <a16:creationId xmlns:a16="http://schemas.microsoft.com/office/drawing/2014/main" id="{4874705A-DD24-42B5-79CE-1E1CD9B5088B}"/>
                </a:ext>
              </a:extLst>
            </p:cNvPr>
            <p:cNvSpPr>
              <a:spLocks noChangeArrowheads="1"/>
            </p:cNvSpPr>
            <p:nvPr/>
          </p:nvSpPr>
          <p:spPr bwMode="auto">
            <a:xfrm>
              <a:off x="2955" y="2543"/>
              <a:ext cx="224" cy="141"/>
            </a:xfrm>
            <a:prstGeom prst="rightArrow">
              <a:avLst>
                <a:gd name="adj1" fmla="val 50000"/>
                <a:gd name="adj2" fmla="val 39716"/>
              </a:avLst>
            </a:prstGeom>
            <a:solidFill>
              <a:srgbClr val="FFFFCC"/>
            </a:solidFill>
            <a:ln w="28575" algn="ctr">
              <a:solidFill>
                <a:srgbClr val="800000"/>
              </a:solidFill>
              <a:miter lim="800000"/>
              <a:headEnd/>
              <a:tailEnd type="none" w="med" len="lg"/>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24" name="Oval 24">
              <a:extLst>
                <a:ext uri="{FF2B5EF4-FFF2-40B4-BE49-F238E27FC236}">
                  <a16:creationId xmlns:a16="http://schemas.microsoft.com/office/drawing/2014/main" id="{553EEF77-0BBC-A174-14EB-1AA76DA2260E}"/>
                </a:ext>
              </a:extLst>
            </p:cNvPr>
            <p:cNvSpPr>
              <a:spLocks noChangeArrowheads="1"/>
            </p:cNvSpPr>
            <p:nvPr/>
          </p:nvSpPr>
          <p:spPr bwMode="auto">
            <a:xfrm>
              <a:off x="4896" y="2508"/>
              <a:ext cx="224" cy="212"/>
            </a:xfrm>
            <a:prstGeom prst="ellipse">
              <a:avLst/>
            </a:prstGeom>
            <a:noFill/>
            <a:ln w="28575" algn="ctr">
              <a:solidFill>
                <a:srgbClr val="800000"/>
              </a:solidFill>
              <a:round/>
              <a:headEnd/>
              <a:tailEnd/>
            </a:ln>
          </p:spPr>
          <p:txBody>
            <a:bodyPr wrap="none" anchor="ctr"/>
            <a:lstStyle/>
            <a:p>
              <a:endParaRPr lang="zh-CN" altLang="zh-CN" sz="2400" b="1">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52958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8" name="Rectangle 10"/>
          <p:cNvSpPr>
            <a:spLocks noGrp="1" noChangeArrowheads="1"/>
          </p:cNvSpPr>
          <p:nvPr>
            <p:ph type="title"/>
          </p:nvPr>
        </p:nvSpPr>
        <p:spPr>
          <a:xfrm>
            <a:off x="601663" y="634454"/>
            <a:ext cx="8147050" cy="922338"/>
          </a:xfrm>
        </p:spPr>
        <p:txBody>
          <a:bodyPr/>
          <a:lstStyle/>
          <a:p>
            <a:pPr algn="l" eaLnBrk="1" hangingPunct="1"/>
            <a:r>
              <a:rPr lang="zh-CN" altLang="en-US" sz="2800">
                <a:latin typeface="黑体" pitchFamily="2" charset="-122"/>
                <a:ea typeface="黑体" pitchFamily="2" charset="-122"/>
              </a:rPr>
              <a:t>   如何设计一个自动机来识别</a:t>
            </a:r>
            <a:r>
              <a:rPr lang="en-US" altLang="zh-CN" sz="2800">
                <a:latin typeface="黑体" pitchFamily="2" charset="-122"/>
                <a:ea typeface="黑体" pitchFamily="2" charset="-122"/>
              </a:rPr>
              <a:t>PL/0</a:t>
            </a:r>
            <a:r>
              <a:rPr lang="zh-CN" altLang="en-US" sz="2800">
                <a:latin typeface="黑体" pitchFamily="2" charset="-122"/>
                <a:ea typeface="黑体" pitchFamily="2" charset="-122"/>
              </a:rPr>
              <a:t>语言的标识符？</a:t>
            </a:r>
          </a:p>
        </p:txBody>
      </p:sp>
      <p:sp>
        <p:nvSpPr>
          <p:cNvPr id="45058"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45059" name="灯片编号占位符 5"/>
          <p:cNvSpPr>
            <a:spLocks noGrp="1"/>
          </p:cNvSpPr>
          <p:nvPr>
            <p:ph type="sldNum" sz="quarter" idx="12"/>
          </p:nvPr>
        </p:nvSpPr>
        <p:spPr>
          <a:noFill/>
        </p:spPr>
        <p:txBody>
          <a:bodyPr/>
          <a:lstStyle/>
          <a:p>
            <a:fld id="{3EA9216D-7B85-420B-977F-FBE397A44D63}" type="slidenum">
              <a:rPr lang="en-US" altLang="zh-CN" smtClean="0">
                <a:ea typeface="宋体" charset="-122"/>
              </a:rPr>
              <a:pPr/>
              <a:t>38</a:t>
            </a:fld>
            <a:endParaRPr lang="en-US" altLang="zh-CN">
              <a:ea typeface="宋体" charset="-122"/>
            </a:endParaRPr>
          </a:p>
        </p:txBody>
      </p:sp>
      <p:sp>
        <p:nvSpPr>
          <p:cNvPr id="399362" name="Oval 2"/>
          <p:cNvSpPr>
            <a:spLocks noChangeArrowheads="1"/>
          </p:cNvSpPr>
          <p:nvPr/>
        </p:nvSpPr>
        <p:spPr bwMode="auto">
          <a:xfrm>
            <a:off x="2700338" y="2578273"/>
            <a:ext cx="1079500" cy="1079500"/>
          </a:xfrm>
          <a:prstGeom prst="ellipse">
            <a:avLst/>
          </a:prstGeom>
          <a:gradFill rotWithShape="1">
            <a:gsLst>
              <a:gs pos="0">
                <a:srgbClr val="FFFFFF"/>
              </a:gs>
              <a:gs pos="100000">
                <a:srgbClr val="FFFF99"/>
              </a:gs>
            </a:gsLst>
            <a:path path="shape">
              <a:fillToRect l="50000" t="50000" r="50000" b="50000"/>
            </a:path>
          </a:gradFill>
          <a:ln w="28575" algn="ctr">
            <a:solidFill>
              <a:srgbClr val="800000"/>
            </a:solidFill>
            <a:round/>
            <a:headEnd/>
            <a:tailEnd type="none" w="lg" len="lg"/>
          </a:ln>
        </p:spPr>
        <p:txBody>
          <a:bodyPr wrap="none" anchor="ctr"/>
          <a:lstStyle/>
          <a:p>
            <a:r>
              <a:rPr kumimoji="1" lang="en-US" altLang="zh-CN" sz="2400" b="1" dirty="0">
                <a:latin typeface="Courier New" pitchFamily="49" charset="0"/>
              </a:rPr>
              <a:t>T</a:t>
            </a:r>
            <a:r>
              <a:rPr kumimoji="1" lang="en-US" altLang="zh-CN" sz="2400" b="1" baseline="-25000" dirty="0">
                <a:latin typeface="Courier New" pitchFamily="49" charset="0"/>
              </a:rPr>
              <a:t>0</a:t>
            </a:r>
          </a:p>
        </p:txBody>
      </p:sp>
      <p:sp>
        <p:nvSpPr>
          <p:cNvPr id="399363" name="Oval 3"/>
          <p:cNvSpPr>
            <a:spLocks noChangeArrowheads="1"/>
          </p:cNvSpPr>
          <p:nvPr/>
        </p:nvSpPr>
        <p:spPr bwMode="auto">
          <a:xfrm>
            <a:off x="5580063" y="2578273"/>
            <a:ext cx="1079500" cy="1079500"/>
          </a:xfrm>
          <a:prstGeom prst="ellipse">
            <a:avLst/>
          </a:prstGeom>
          <a:gradFill rotWithShape="1">
            <a:gsLst>
              <a:gs pos="0">
                <a:srgbClr val="FFFFFF"/>
              </a:gs>
              <a:gs pos="100000">
                <a:srgbClr val="FFFF99"/>
              </a:gs>
            </a:gsLst>
            <a:path path="shape">
              <a:fillToRect l="50000" t="50000" r="50000" b="50000"/>
            </a:path>
          </a:gradFill>
          <a:ln w="76200" cmpd="dbl" algn="ctr">
            <a:solidFill>
              <a:srgbClr val="800000"/>
            </a:solidFill>
            <a:round/>
            <a:headEnd/>
            <a:tailEnd type="none" w="lg" len="lg"/>
          </a:ln>
        </p:spPr>
        <p:txBody>
          <a:bodyPr wrap="none" anchor="ctr"/>
          <a:lstStyle/>
          <a:p>
            <a:r>
              <a:rPr kumimoji="1" lang="en-US" altLang="zh-CN" sz="2400" b="1" dirty="0">
                <a:latin typeface="Courier New" pitchFamily="49" charset="0"/>
              </a:rPr>
              <a:t>T</a:t>
            </a:r>
            <a:r>
              <a:rPr kumimoji="1" lang="en-US" altLang="zh-CN" sz="2400" b="1" baseline="-25000" dirty="0">
                <a:latin typeface="Courier New" pitchFamily="49" charset="0"/>
              </a:rPr>
              <a:t>1</a:t>
            </a:r>
          </a:p>
        </p:txBody>
      </p:sp>
      <p:sp>
        <p:nvSpPr>
          <p:cNvPr id="399364" name="Text Box 4"/>
          <p:cNvSpPr txBox="1">
            <a:spLocks noChangeArrowheads="1"/>
          </p:cNvSpPr>
          <p:nvPr/>
        </p:nvSpPr>
        <p:spPr bwMode="auto">
          <a:xfrm>
            <a:off x="5707063" y="1641648"/>
            <a:ext cx="946150" cy="396875"/>
          </a:xfrm>
          <a:prstGeom prst="rect">
            <a:avLst/>
          </a:prstGeom>
          <a:noFill/>
          <a:ln w="28575" algn="ctr">
            <a:noFill/>
            <a:miter lim="800000"/>
            <a:headEnd/>
            <a:tailEnd type="none" w="lg" len="lg"/>
          </a:ln>
        </p:spPr>
        <p:txBody>
          <a:bodyPr wrap="none">
            <a:spAutoFit/>
          </a:bodyPr>
          <a:lstStyle/>
          <a:p>
            <a:r>
              <a:rPr lang="en-US" altLang="zh-CN" sz="2000" b="1">
                <a:latin typeface="Courier New" pitchFamily="49" charset="0"/>
              </a:rPr>
              <a:t>l,d  </a:t>
            </a:r>
          </a:p>
        </p:txBody>
      </p:sp>
      <p:sp>
        <p:nvSpPr>
          <p:cNvPr id="399365" name="Text Box 5"/>
          <p:cNvSpPr txBox="1">
            <a:spLocks noChangeArrowheads="1"/>
          </p:cNvSpPr>
          <p:nvPr/>
        </p:nvSpPr>
        <p:spPr bwMode="auto">
          <a:xfrm>
            <a:off x="3492500" y="4195936"/>
            <a:ext cx="2022475" cy="457200"/>
          </a:xfrm>
          <a:prstGeom prst="rect">
            <a:avLst/>
          </a:prstGeom>
          <a:noFill/>
          <a:ln w="9525" algn="ctr">
            <a:noFill/>
            <a:miter lim="800000"/>
            <a:headEnd/>
            <a:tailEnd type="none" w="lg" len="lg"/>
          </a:ln>
        </p:spPr>
        <p:txBody>
          <a:bodyPr wrap="none">
            <a:spAutoFit/>
          </a:bodyPr>
          <a:lstStyle/>
          <a:p>
            <a:pPr algn="l"/>
            <a:r>
              <a:rPr lang="zh-CN" altLang="en-US" sz="2400" b="1" dirty="0">
                <a:solidFill>
                  <a:schemeClr val="tx1"/>
                </a:solidFill>
                <a:latin typeface="Times New Roman" pitchFamily="18" charset="0"/>
                <a:ea typeface="黑体" pitchFamily="2" charset="-122"/>
              </a:rPr>
              <a:t>标识符识别图</a:t>
            </a:r>
            <a:endParaRPr kumimoji="1" lang="zh-CN" altLang="en-US" sz="2400" b="1" dirty="0">
              <a:solidFill>
                <a:schemeClr val="tx1"/>
              </a:solidFill>
              <a:latin typeface="Times New Roman" pitchFamily="18" charset="0"/>
              <a:ea typeface="黑体" pitchFamily="2" charset="-122"/>
            </a:endParaRPr>
          </a:p>
        </p:txBody>
      </p:sp>
      <p:cxnSp>
        <p:nvCxnSpPr>
          <p:cNvPr id="399366" name="AutoShape 6"/>
          <p:cNvCxnSpPr>
            <a:cxnSpLocks noChangeShapeType="1"/>
            <a:stCxn id="399362" idx="6"/>
            <a:endCxn id="399363" idx="2"/>
          </p:cNvCxnSpPr>
          <p:nvPr/>
        </p:nvCxnSpPr>
        <p:spPr bwMode="auto">
          <a:xfrm>
            <a:off x="3794125" y="3118023"/>
            <a:ext cx="1747838" cy="0"/>
          </a:xfrm>
          <a:prstGeom prst="straightConnector1">
            <a:avLst/>
          </a:prstGeom>
          <a:noFill/>
          <a:ln w="28575">
            <a:solidFill>
              <a:srgbClr val="800000"/>
            </a:solidFill>
            <a:round/>
            <a:headEnd/>
            <a:tailEnd type="triangle" w="lg" len="lg"/>
          </a:ln>
        </p:spPr>
      </p:cxnSp>
      <p:cxnSp>
        <p:nvCxnSpPr>
          <p:cNvPr id="399367" name="AutoShape 7"/>
          <p:cNvCxnSpPr>
            <a:cxnSpLocks noChangeShapeType="1"/>
            <a:stCxn id="399363" idx="7"/>
            <a:endCxn id="399363" idx="1"/>
          </p:cNvCxnSpPr>
          <p:nvPr/>
        </p:nvCxnSpPr>
        <p:spPr bwMode="auto">
          <a:xfrm rot="-5400000" flipH="1" flipV="1">
            <a:off x="6119019" y="2318717"/>
            <a:ext cx="1588" cy="762000"/>
          </a:xfrm>
          <a:prstGeom prst="curvedConnector3">
            <a:avLst>
              <a:gd name="adj1" fmla="val -44300014"/>
            </a:avLst>
          </a:prstGeom>
          <a:noFill/>
          <a:ln w="28575">
            <a:solidFill>
              <a:srgbClr val="800000"/>
            </a:solidFill>
            <a:round/>
            <a:headEnd/>
            <a:tailEnd type="triangle" w="lg" len="lg"/>
          </a:ln>
        </p:spPr>
      </p:cxnSp>
      <p:sp>
        <p:nvSpPr>
          <p:cNvPr id="399368" name="Text Box 8"/>
          <p:cNvSpPr txBox="1">
            <a:spLocks noChangeArrowheads="1"/>
          </p:cNvSpPr>
          <p:nvPr/>
        </p:nvSpPr>
        <p:spPr bwMode="auto">
          <a:xfrm>
            <a:off x="4522788" y="2722736"/>
            <a:ext cx="336550" cy="396875"/>
          </a:xfrm>
          <a:prstGeom prst="rect">
            <a:avLst/>
          </a:prstGeom>
          <a:noFill/>
          <a:ln w="28575" algn="ctr">
            <a:noFill/>
            <a:miter lim="800000"/>
            <a:headEnd/>
            <a:tailEnd type="none" w="lg" len="lg"/>
          </a:ln>
        </p:spPr>
        <p:txBody>
          <a:bodyPr wrap="none">
            <a:spAutoFit/>
          </a:bodyPr>
          <a:lstStyle/>
          <a:p>
            <a:r>
              <a:rPr lang="en-US" altLang="zh-CN" sz="2000" b="1">
                <a:latin typeface="Courier New" pitchFamily="49" charset="0"/>
              </a:rPr>
              <a:t>l</a:t>
            </a:r>
          </a:p>
        </p:txBody>
      </p:sp>
      <p:sp>
        <p:nvSpPr>
          <p:cNvPr id="399369" name="AutoShape 9"/>
          <p:cNvSpPr>
            <a:spLocks noChangeArrowheads="1"/>
          </p:cNvSpPr>
          <p:nvPr/>
        </p:nvSpPr>
        <p:spPr bwMode="auto">
          <a:xfrm>
            <a:off x="2266950" y="3010073"/>
            <a:ext cx="431800" cy="287338"/>
          </a:xfrm>
          <a:prstGeom prst="rightArrow">
            <a:avLst>
              <a:gd name="adj1" fmla="val 50000"/>
              <a:gd name="adj2" fmla="val 37569"/>
            </a:avLst>
          </a:prstGeom>
          <a:solidFill>
            <a:srgbClr val="FFFFCC"/>
          </a:solidFill>
          <a:ln w="28575" algn="ctr">
            <a:solidFill>
              <a:srgbClr val="800000"/>
            </a:solidFill>
            <a:miter lim="800000"/>
            <a:headEnd/>
            <a:tailEnd type="none" w="med" len="lg"/>
          </a:ln>
        </p:spPr>
        <p:txBody>
          <a:bodyPr wrap="none" anchor="ctr"/>
          <a:lstStyle/>
          <a:p>
            <a:endParaRPr lang="zh-CN" altLang="en-US"/>
          </a:p>
        </p:txBody>
      </p:sp>
      <p:sp>
        <p:nvSpPr>
          <p:cNvPr id="14" name="Rectangle 10"/>
          <p:cNvSpPr txBox="1">
            <a:spLocks noChangeArrowheads="1"/>
          </p:cNvSpPr>
          <p:nvPr/>
        </p:nvSpPr>
        <p:spPr bwMode="auto">
          <a:xfrm>
            <a:off x="611560" y="4653136"/>
            <a:ext cx="8147050" cy="9223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a:ln>
                  <a:noFill/>
                </a:ln>
                <a:solidFill>
                  <a:schemeClr val="tx2"/>
                </a:solidFill>
                <a:effectLst/>
                <a:uLnTx/>
                <a:uFillTx/>
                <a:latin typeface="黑体" pitchFamily="2" charset="-122"/>
                <a:ea typeface="黑体" pitchFamily="2" charset="-122"/>
                <a:cs typeface="+mj-cs"/>
              </a:rPr>
              <a:t>   如何设计一个自动机来识别</a:t>
            </a:r>
            <a:r>
              <a:rPr kumimoji="0" lang="en-US" altLang="zh-CN" sz="2800" b="1" i="0" u="none" strike="noStrike" kern="0" cap="none" spc="0" normalizeH="0" baseline="0" noProof="0">
                <a:ln>
                  <a:noFill/>
                </a:ln>
                <a:solidFill>
                  <a:schemeClr val="tx2"/>
                </a:solidFill>
                <a:effectLst/>
                <a:uLnTx/>
                <a:uFillTx/>
                <a:latin typeface="黑体" pitchFamily="2" charset="-122"/>
                <a:ea typeface="黑体" pitchFamily="2" charset="-122"/>
                <a:cs typeface="+mj-cs"/>
              </a:rPr>
              <a:t>C</a:t>
            </a:r>
            <a:r>
              <a:rPr kumimoji="0" lang="zh-CN" altLang="en-US" sz="2800" b="1" i="0" u="none" strike="noStrike" kern="0" cap="none" spc="0" normalizeH="0" baseline="0" noProof="0">
                <a:ln>
                  <a:noFill/>
                </a:ln>
                <a:solidFill>
                  <a:schemeClr val="tx2"/>
                </a:solidFill>
                <a:effectLst/>
                <a:uLnTx/>
                <a:uFillTx/>
                <a:latin typeface="黑体" pitchFamily="2" charset="-122"/>
                <a:ea typeface="黑体" pitchFamily="2" charset="-122"/>
                <a:cs typeface="+mj-cs"/>
              </a:rPr>
              <a:t>语言的标识符？</a:t>
            </a:r>
          </a:p>
        </p:txBody>
      </p:sp>
      <p:grpSp>
        <p:nvGrpSpPr>
          <p:cNvPr id="15" name="Group 6"/>
          <p:cNvGrpSpPr>
            <a:grpSpLocks noChangeAspect="1"/>
          </p:cNvGrpSpPr>
          <p:nvPr/>
        </p:nvGrpSpPr>
        <p:grpSpPr bwMode="auto">
          <a:xfrm>
            <a:off x="539552" y="4869160"/>
            <a:ext cx="687388" cy="792163"/>
            <a:chOff x="4694" y="3249"/>
            <a:chExt cx="515" cy="594"/>
          </a:xfrm>
        </p:grpSpPr>
        <p:sp>
          <p:nvSpPr>
            <p:cNvPr id="16" name="AutoShape 5"/>
            <p:cNvSpPr>
              <a:spLocks noChangeAspect="1" noChangeArrowheads="1" noTextEdit="1"/>
            </p:cNvSpPr>
            <p:nvPr/>
          </p:nvSpPr>
          <p:spPr bwMode="auto">
            <a:xfrm>
              <a:off x="4694" y="3249"/>
              <a:ext cx="515" cy="594"/>
            </a:xfrm>
            <a:prstGeom prst="rect">
              <a:avLst/>
            </a:prstGeom>
            <a:noFill/>
            <a:ln w="9525">
              <a:noFill/>
              <a:miter lim="800000"/>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7" name="Freeform 7"/>
            <p:cNvSpPr>
              <a:spLocks/>
            </p:cNvSpPr>
            <p:nvPr/>
          </p:nvSpPr>
          <p:spPr bwMode="auto">
            <a:xfrm>
              <a:off x="4694" y="3309"/>
              <a:ext cx="515" cy="415"/>
            </a:xfrm>
            <a:custGeom>
              <a:avLst/>
              <a:gdLst/>
              <a:ahLst/>
              <a:cxnLst>
                <a:cxn ang="0">
                  <a:pos x="0" y="0"/>
                </a:cxn>
                <a:cxn ang="0">
                  <a:pos x="184" y="832"/>
                </a:cxn>
                <a:cxn ang="0">
                  <a:pos x="909" y="691"/>
                </a:cxn>
                <a:cxn ang="0">
                  <a:pos x="1030" y="8"/>
                </a:cxn>
                <a:cxn ang="0">
                  <a:pos x="0" y="0"/>
                </a:cxn>
              </a:cxnLst>
              <a:rect l="0" t="0" r="r" b="b"/>
              <a:pathLst>
                <a:path w="1030" h="832">
                  <a:moveTo>
                    <a:pt x="0" y="0"/>
                  </a:moveTo>
                  <a:lnTo>
                    <a:pt x="184" y="832"/>
                  </a:lnTo>
                  <a:lnTo>
                    <a:pt x="909" y="691"/>
                  </a:lnTo>
                  <a:lnTo>
                    <a:pt x="1030" y="8"/>
                  </a:lnTo>
                  <a:lnTo>
                    <a:pt x="0" y="0"/>
                  </a:lnTo>
                  <a:close/>
                </a:path>
              </a:pathLst>
            </a:custGeom>
            <a:solidFill>
              <a:srgbClr val="C6E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8" name="Freeform 8"/>
            <p:cNvSpPr>
              <a:spLocks/>
            </p:cNvSpPr>
            <p:nvPr/>
          </p:nvSpPr>
          <p:spPr bwMode="auto">
            <a:xfrm>
              <a:off x="4755" y="3249"/>
              <a:ext cx="396" cy="592"/>
            </a:xfrm>
            <a:custGeom>
              <a:avLst/>
              <a:gdLst/>
              <a:ahLst/>
              <a:cxnLst>
                <a:cxn ang="0">
                  <a:pos x="512" y="584"/>
                </a:cxn>
                <a:cxn ang="0">
                  <a:pos x="558" y="556"/>
                </a:cxn>
                <a:cxn ang="0">
                  <a:pos x="620" y="523"/>
                </a:cxn>
                <a:cxn ang="0">
                  <a:pos x="684" y="478"/>
                </a:cxn>
                <a:cxn ang="0">
                  <a:pos x="737" y="412"/>
                </a:cxn>
                <a:cxn ang="0">
                  <a:pos x="763" y="319"/>
                </a:cxn>
                <a:cxn ang="0">
                  <a:pos x="758" y="234"/>
                </a:cxn>
                <a:cxn ang="0">
                  <a:pos x="762" y="210"/>
                </a:cxn>
                <a:cxn ang="0">
                  <a:pos x="791" y="157"/>
                </a:cxn>
                <a:cxn ang="0">
                  <a:pos x="777" y="83"/>
                </a:cxn>
                <a:cxn ang="0">
                  <a:pos x="740" y="50"/>
                </a:cxn>
                <a:cxn ang="0">
                  <a:pos x="701" y="38"/>
                </a:cxn>
                <a:cxn ang="0">
                  <a:pos x="664" y="41"/>
                </a:cxn>
                <a:cxn ang="0">
                  <a:pos x="634" y="55"/>
                </a:cxn>
                <a:cxn ang="0">
                  <a:pos x="588" y="40"/>
                </a:cxn>
                <a:cxn ang="0">
                  <a:pos x="529" y="20"/>
                </a:cxn>
                <a:cxn ang="0">
                  <a:pos x="464" y="6"/>
                </a:cxn>
                <a:cxn ang="0">
                  <a:pos x="394" y="0"/>
                </a:cxn>
                <a:cxn ang="0">
                  <a:pos x="250" y="14"/>
                </a:cxn>
                <a:cxn ang="0">
                  <a:pos x="121" y="69"/>
                </a:cxn>
                <a:cxn ang="0">
                  <a:pos x="38" y="149"/>
                </a:cxn>
                <a:cxn ang="0">
                  <a:pos x="1" y="234"/>
                </a:cxn>
                <a:cxn ang="0">
                  <a:pos x="6" y="295"/>
                </a:cxn>
                <a:cxn ang="0">
                  <a:pos x="29" y="341"/>
                </a:cxn>
                <a:cxn ang="0">
                  <a:pos x="72" y="374"/>
                </a:cxn>
                <a:cxn ang="0">
                  <a:pos x="133" y="390"/>
                </a:cxn>
                <a:cxn ang="0">
                  <a:pos x="211" y="382"/>
                </a:cxn>
                <a:cxn ang="0">
                  <a:pos x="273" y="329"/>
                </a:cxn>
                <a:cxn ang="0">
                  <a:pos x="315" y="277"/>
                </a:cxn>
                <a:cxn ang="0">
                  <a:pos x="361" y="259"/>
                </a:cxn>
                <a:cxn ang="0">
                  <a:pos x="396" y="260"/>
                </a:cxn>
                <a:cxn ang="0">
                  <a:pos x="417" y="268"/>
                </a:cxn>
                <a:cxn ang="0">
                  <a:pos x="426" y="283"/>
                </a:cxn>
                <a:cxn ang="0">
                  <a:pos x="422" y="320"/>
                </a:cxn>
                <a:cxn ang="0">
                  <a:pos x="373" y="358"/>
                </a:cxn>
                <a:cxn ang="0">
                  <a:pos x="278" y="416"/>
                </a:cxn>
                <a:cxn ang="0">
                  <a:pos x="214" y="518"/>
                </a:cxn>
                <a:cxn ang="0">
                  <a:pos x="216" y="596"/>
                </a:cxn>
                <a:cxn ang="0">
                  <a:pos x="238" y="644"/>
                </a:cxn>
                <a:cxn ang="0">
                  <a:pos x="259" y="663"/>
                </a:cxn>
                <a:cxn ang="0">
                  <a:pos x="278" y="675"/>
                </a:cxn>
                <a:cxn ang="0">
                  <a:pos x="228" y="722"/>
                </a:cxn>
                <a:cxn ang="0">
                  <a:pos x="189" y="809"/>
                </a:cxn>
                <a:cxn ang="0">
                  <a:pos x="198" y="896"/>
                </a:cxn>
                <a:cxn ang="0">
                  <a:pos x="272" y="1183"/>
                </a:cxn>
                <a:cxn ang="0">
                  <a:pos x="296" y="1176"/>
                </a:cxn>
                <a:cxn ang="0">
                  <a:pos x="308" y="1147"/>
                </a:cxn>
                <a:cxn ang="0">
                  <a:pos x="176" y="1086"/>
                </a:cxn>
                <a:cxn ang="0">
                  <a:pos x="289" y="995"/>
                </a:cxn>
                <a:cxn ang="0">
                  <a:pos x="348" y="1010"/>
                </a:cxn>
                <a:cxn ang="0">
                  <a:pos x="405" y="1005"/>
                </a:cxn>
                <a:cxn ang="0">
                  <a:pos x="458" y="982"/>
                </a:cxn>
                <a:cxn ang="0">
                  <a:pos x="718" y="1091"/>
                </a:cxn>
                <a:cxn ang="0">
                  <a:pos x="733" y="1046"/>
                </a:cxn>
                <a:cxn ang="0">
                  <a:pos x="712" y="1029"/>
                </a:cxn>
                <a:cxn ang="0">
                  <a:pos x="687" y="1031"/>
                </a:cxn>
                <a:cxn ang="0">
                  <a:pos x="534" y="875"/>
                </a:cxn>
                <a:cxn ang="0">
                  <a:pos x="535" y="800"/>
                </a:cxn>
                <a:cxn ang="0">
                  <a:pos x="509" y="737"/>
                </a:cxn>
                <a:cxn ang="0">
                  <a:pos x="474" y="699"/>
                </a:cxn>
                <a:cxn ang="0">
                  <a:pos x="447" y="680"/>
                </a:cxn>
                <a:cxn ang="0">
                  <a:pos x="450" y="662"/>
                </a:cxn>
                <a:cxn ang="0">
                  <a:pos x="480" y="629"/>
                </a:cxn>
              </a:cxnLst>
              <a:rect l="0" t="0" r="r" b="b"/>
              <a:pathLst>
                <a:path w="793" h="1183">
                  <a:moveTo>
                    <a:pt x="493" y="606"/>
                  </a:moveTo>
                  <a:lnTo>
                    <a:pt x="497" y="599"/>
                  </a:lnTo>
                  <a:lnTo>
                    <a:pt x="504" y="591"/>
                  </a:lnTo>
                  <a:lnTo>
                    <a:pt x="512" y="584"/>
                  </a:lnTo>
                  <a:lnTo>
                    <a:pt x="522" y="577"/>
                  </a:lnTo>
                  <a:lnTo>
                    <a:pt x="534" y="570"/>
                  </a:lnTo>
                  <a:lnTo>
                    <a:pt x="545" y="563"/>
                  </a:lnTo>
                  <a:lnTo>
                    <a:pt x="558" y="556"/>
                  </a:lnTo>
                  <a:lnTo>
                    <a:pt x="572" y="549"/>
                  </a:lnTo>
                  <a:lnTo>
                    <a:pt x="588" y="541"/>
                  </a:lnTo>
                  <a:lnTo>
                    <a:pt x="604" y="532"/>
                  </a:lnTo>
                  <a:lnTo>
                    <a:pt x="620" y="523"/>
                  </a:lnTo>
                  <a:lnTo>
                    <a:pt x="636" y="513"/>
                  </a:lnTo>
                  <a:lnTo>
                    <a:pt x="653" y="502"/>
                  </a:lnTo>
                  <a:lnTo>
                    <a:pt x="669" y="490"/>
                  </a:lnTo>
                  <a:lnTo>
                    <a:pt x="684" y="478"/>
                  </a:lnTo>
                  <a:lnTo>
                    <a:pt x="699" y="463"/>
                  </a:lnTo>
                  <a:lnTo>
                    <a:pt x="712" y="448"/>
                  </a:lnTo>
                  <a:lnTo>
                    <a:pt x="725" y="431"/>
                  </a:lnTo>
                  <a:lnTo>
                    <a:pt x="737" y="412"/>
                  </a:lnTo>
                  <a:lnTo>
                    <a:pt x="746" y="391"/>
                  </a:lnTo>
                  <a:lnTo>
                    <a:pt x="754" y="370"/>
                  </a:lnTo>
                  <a:lnTo>
                    <a:pt x="760" y="345"/>
                  </a:lnTo>
                  <a:lnTo>
                    <a:pt x="763" y="319"/>
                  </a:lnTo>
                  <a:lnTo>
                    <a:pt x="764" y="290"/>
                  </a:lnTo>
                  <a:lnTo>
                    <a:pt x="763" y="272"/>
                  </a:lnTo>
                  <a:lnTo>
                    <a:pt x="762" y="252"/>
                  </a:lnTo>
                  <a:lnTo>
                    <a:pt x="758" y="234"/>
                  </a:lnTo>
                  <a:lnTo>
                    <a:pt x="754" y="216"/>
                  </a:lnTo>
                  <a:lnTo>
                    <a:pt x="756" y="214"/>
                  </a:lnTo>
                  <a:lnTo>
                    <a:pt x="760" y="212"/>
                  </a:lnTo>
                  <a:lnTo>
                    <a:pt x="762" y="210"/>
                  </a:lnTo>
                  <a:lnTo>
                    <a:pt x="764" y="207"/>
                  </a:lnTo>
                  <a:lnTo>
                    <a:pt x="777" y="192"/>
                  </a:lnTo>
                  <a:lnTo>
                    <a:pt x="786" y="175"/>
                  </a:lnTo>
                  <a:lnTo>
                    <a:pt x="791" y="157"/>
                  </a:lnTo>
                  <a:lnTo>
                    <a:pt x="793" y="137"/>
                  </a:lnTo>
                  <a:lnTo>
                    <a:pt x="791" y="119"/>
                  </a:lnTo>
                  <a:lnTo>
                    <a:pt x="786" y="100"/>
                  </a:lnTo>
                  <a:lnTo>
                    <a:pt x="777" y="83"/>
                  </a:lnTo>
                  <a:lnTo>
                    <a:pt x="764" y="68"/>
                  </a:lnTo>
                  <a:lnTo>
                    <a:pt x="756" y="61"/>
                  </a:lnTo>
                  <a:lnTo>
                    <a:pt x="748" y="55"/>
                  </a:lnTo>
                  <a:lnTo>
                    <a:pt x="740" y="50"/>
                  </a:lnTo>
                  <a:lnTo>
                    <a:pt x="731" y="46"/>
                  </a:lnTo>
                  <a:lnTo>
                    <a:pt x="722" y="43"/>
                  </a:lnTo>
                  <a:lnTo>
                    <a:pt x="711" y="40"/>
                  </a:lnTo>
                  <a:lnTo>
                    <a:pt x="701" y="38"/>
                  </a:lnTo>
                  <a:lnTo>
                    <a:pt x="690" y="38"/>
                  </a:lnTo>
                  <a:lnTo>
                    <a:pt x="681" y="38"/>
                  </a:lnTo>
                  <a:lnTo>
                    <a:pt x="673" y="39"/>
                  </a:lnTo>
                  <a:lnTo>
                    <a:pt x="664" y="41"/>
                  </a:lnTo>
                  <a:lnTo>
                    <a:pt x="656" y="44"/>
                  </a:lnTo>
                  <a:lnTo>
                    <a:pt x="648" y="47"/>
                  </a:lnTo>
                  <a:lnTo>
                    <a:pt x="641" y="51"/>
                  </a:lnTo>
                  <a:lnTo>
                    <a:pt x="634" y="55"/>
                  </a:lnTo>
                  <a:lnTo>
                    <a:pt x="627" y="60"/>
                  </a:lnTo>
                  <a:lnTo>
                    <a:pt x="615" y="53"/>
                  </a:lnTo>
                  <a:lnTo>
                    <a:pt x="601" y="46"/>
                  </a:lnTo>
                  <a:lnTo>
                    <a:pt x="588" y="40"/>
                  </a:lnTo>
                  <a:lnTo>
                    <a:pt x="573" y="35"/>
                  </a:lnTo>
                  <a:lnTo>
                    <a:pt x="559" y="29"/>
                  </a:lnTo>
                  <a:lnTo>
                    <a:pt x="544" y="24"/>
                  </a:lnTo>
                  <a:lnTo>
                    <a:pt x="529" y="20"/>
                  </a:lnTo>
                  <a:lnTo>
                    <a:pt x="513" y="15"/>
                  </a:lnTo>
                  <a:lnTo>
                    <a:pt x="497" y="12"/>
                  </a:lnTo>
                  <a:lnTo>
                    <a:pt x="481" y="8"/>
                  </a:lnTo>
                  <a:lnTo>
                    <a:pt x="464" y="6"/>
                  </a:lnTo>
                  <a:lnTo>
                    <a:pt x="447" y="3"/>
                  </a:lnTo>
                  <a:lnTo>
                    <a:pt x="429" y="2"/>
                  </a:lnTo>
                  <a:lnTo>
                    <a:pt x="412" y="1"/>
                  </a:lnTo>
                  <a:lnTo>
                    <a:pt x="394" y="0"/>
                  </a:lnTo>
                  <a:lnTo>
                    <a:pt x="375" y="0"/>
                  </a:lnTo>
                  <a:lnTo>
                    <a:pt x="330" y="1"/>
                  </a:lnTo>
                  <a:lnTo>
                    <a:pt x="289" y="7"/>
                  </a:lnTo>
                  <a:lnTo>
                    <a:pt x="250" y="14"/>
                  </a:lnTo>
                  <a:lnTo>
                    <a:pt x="213" y="24"/>
                  </a:lnTo>
                  <a:lnTo>
                    <a:pt x="180" y="38"/>
                  </a:lnTo>
                  <a:lnTo>
                    <a:pt x="148" y="52"/>
                  </a:lnTo>
                  <a:lnTo>
                    <a:pt x="121" y="69"/>
                  </a:lnTo>
                  <a:lnTo>
                    <a:pt x="96" y="87"/>
                  </a:lnTo>
                  <a:lnTo>
                    <a:pt x="74" y="106"/>
                  </a:lnTo>
                  <a:lnTo>
                    <a:pt x="54" y="127"/>
                  </a:lnTo>
                  <a:lnTo>
                    <a:pt x="38" y="149"/>
                  </a:lnTo>
                  <a:lnTo>
                    <a:pt x="24" y="169"/>
                  </a:lnTo>
                  <a:lnTo>
                    <a:pt x="14" y="191"/>
                  </a:lnTo>
                  <a:lnTo>
                    <a:pt x="6" y="213"/>
                  </a:lnTo>
                  <a:lnTo>
                    <a:pt x="1" y="234"/>
                  </a:lnTo>
                  <a:lnTo>
                    <a:pt x="0" y="254"/>
                  </a:lnTo>
                  <a:lnTo>
                    <a:pt x="1" y="268"/>
                  </a:lnTo>
                  <a:lnTo>
                    <a:pt x="2" y="282"/>
                  </a:lnTo>
                  <a:lnTo>
                    <a:pt x="6" y="295"/>
                  </a:lnTo>
                  <a:lnTo>
                    <a:pt x="9" y="307"/>
                  </a:lnTo>
                  <a:lnTo>
                    <a:pt x="15" y="319"/>
                  </a:lnTo>
                  <a:lnTo>
                    <a:pt x="21" y="330"/>
                  </a:lnTo>
                  <a:lnTo>
                    <a:pt x="29" y="341"/>
                  </a:lnTo>
                  <a:lnTo>
                    <a:pt x="37" y="350"/>
                  </a:lnTo>
                  <a:lnTo>
                    <a:pt x="47" y="359"/>
                  </a:lnTo>
                  <a:lnTo>
                    <a:pt x="59" y="367"/>
                  </a:lnTo>
                  <a:lnTo>
                    <a:pt x="72" y="374"/>
                  </a:lnTo>
                  <a:lnTo>
                    <a:pt x="86" y="381"/>
                  </a:lnTo>
                  <a:lnTo>
                    <a:pt x="101" y="386"/>
                  </a:lnTo>
                  <a:lnTo>
                    <a:pt x="116" y="389"/>
                  </a:lnTo>
                  <a:lnTo>
                    <a:pt x="133" y="390"/>
                  </a:lnTo>
                  <a:lnTo>
                    <a:pt x="151" y="391"/>
                  </a:lnTo>
                  <a:lnTo>
                    <a:pt x="173" y="390"/>
                  </a:lnTo>
                  <a:lnTo>
                    <a:pt x="193" y="387"/>
                  </a:lnTo>
                  <a:lnTo>
                    <a:pt x="211" y="382"/>
                  </a:lnTo>
                  <a:lnTo>
                    <a:pt x="227" y="373"/>
                  </a:lnTo>
                  <a:lnTo>
                    <a:pt x="243" y="363"/>
                  </a:lnTo>
                  <a:lnTo>
                    <a:pt x="258" y="348"/>
                  </a:lnTo>
                  <a:lnTo>
                    <a:pt x="273" y="329"/>
                  </a:lnTo>
                  <a:lnTo>
                    <a:pt x="288" y="307"/>
                  </a:lnTo>
                  <a:lnTo>
                    <a:pt x="297" y="296"/>
                  </a:lnTo>
                  <a:lnTo>
                    <a:pt x="306" y="285"/>
                  </a:lnTo>
                  <a:lnTo>
                    <a:pt x="315" y="277"/>
                  </a:lnTo>
                  <a:lnTo>
                    <a:pt x="326" y="271"/>
                  </a:lnTo>
                  <a:lnTo>
                    <a:pt x="337" y="265"/>
                  </a:lnTo>
                  <a:lnTo>
                    <a:pt x="349" y="261"/>
                  </a:lnTo>
                  <a:lnTo>
                    <a:pt x="361" y="259"/>
                  </a:lnTo>
                  <a:lnTo>
                    <a:pt x="374" y="258"/>
                  </a:lnTo>
                  <a:lnTo>
                    <a:pt x="382" y="258"/>
                  </a:lnTo>
                  <a:lnTo>
                    <a:pt x="389" y="259"/>
                  </a:lnTo>
                  <a:lnTo>
                    <a:pt x="396" y="260"/>
                  </a:lnTo>
                  <a:lnTo>
                    <a:pt x="403" y="261"/>
                  </a:lnTo>
                  <a:lnTo>
                    <a:pt x="407" y="262"/>
                  </a:lnTo>
                  <a:lnTo>
                    <a:pt x="412" y="265"/>
                  </a:lnTo>
                  <a:lnTo>
                    <a:pt x="417" y="268"/>
                  </a:lnTo>
                  <a:lnTo>
                    <a:pt x="420" y="271"/>
                  </a:lnTo>
                  <a:lnTo>
                    <a:pt x="422" y="273"/>
                  </a:lnTo>
                  <a:lnTo>
                    <a:pt x="425" y="276"/>
                  </a:lnTo>
                  <a:lnTo>
                    <a:pt x="426" y="283"/>
                  </a:lnTo>
                  <a:lnTo>
                    <a:pt x="427" y="294"/>
                  </a:lnTo>
                  <a:lnTo>
                    <a:pt x="427" y="303"/>
                  </a:lnTo>
                  <a:lnTo>
                    <a:pt x="426" y="312"/>
                  </a:lnTo>
                  <a:lnTo>
                    <a:pt x="422" y="320"/>
                  </a:lnTo>
                  <a:lnTo>
                    <a:pt x="417" y="327"/>
                  </a:lnTo>
                  <a:lnTo>
                    <a:pt x="407" y="336"/>
                  </a:lnTo>
                  <a:lnTo>
                    <a:pt x="392" y="347"/>
                  </a:lnTo>
                  <a:lnTo>
                    <a:pt x="373" y="358"/>
                  </a:lnTo>
                  <a:lnTo>
                    <a:pt x="346" y="372"/>
                  </a:lnTo>
                  <a:lnTo>
                    <a:pt x="325" y="384"/>
                  </a:lnTo>
                  <a:lnTo>
                    <a:pt x="300" y="398"/>
                  </a:lnTo>
                  <a:lnTo>
                    <a:pt x="278" y="416"/>
                  </a:lnTo>
                  <a:lnTo>
                    <a:pt x="257" y="436"/>
                  </a:lnTo>
                  <a:lnTo>
                    <a:pt x="238" y="459"/>
                  </a:lnTo>
                  <a:lnTo>
                    <a:pt x="223" y="487"/>
                  </a:lnTo>
                  <a:lnTo>
                    <a:pt x="214" y="518"/>
                  </a:lnTo>
                  <a:lnTo>
                    <a:pt x="211" y="554"/>
                  </a:lnTo>
                  <a:lnTo>
                    <a:pt x="212" y="569"/>
                  </a:lnTo>
                  <a:lnTo>
                    <a:pt x="213" y="584"/>
                  </a:lnTo>
                  <a:lnTo>
                    <a:pt x="216" y="596"/>
                  </a:lnTo>
                  <a:lnTo>
                    <a:pt x="220" y="610"/>
                  </a:lnTo>
                  <a:lnTo>
                    <a:pt x="224" y="622"/>
                  </a:lnTo>
                  <a:lnTo>
                    <a:pt x="231" y="633"/>
                  </a:lnTo>
                  <a:lnTo>
                    <a:pt x="238" y="644"/>
                  </a:lnTo>
                  <a:lnTo>
                    <a:pt x="246" y="653"/>
                  </a:lnTo>
                  <a:lnTo>
                    <a:pt x="250" y="656"/>
                  </a:lnTo>
                  <a:lnTo>
                    <a:pt x="254" y="660"/>
                  </a:lnTo>
                  <a:lnTo>
                    <a:pt x="259" y="663"/>
                  </a:lnTo>
                  <a:lnTo>
                    <a:pt x="264" y="667"/>
                  </a:lnTo>
                  <a:lnTo>
                    <a:pt x="268" y="670"/>
                  </a:lnTo>
                  <a:lnTo>
                    <a:pt x="274" y="672"/>
                  </a:lnTo>
                  <a:lnTo>
                    <a:pt x="278" y="675"/>
                  </a:lnTo>
                  <a:lnTo>
                    <a:pt x="284" y="677"/>
                  </a:lnTo>
                  <a:lnTo>
                    <a:pt x="264" y="690"/>
                  </a:lnTo>
                  <a:lnTo>
                    <a:pt x="245" y="705"/>
                  </a:lnTo>
                  <a:lnTo>
                    <a:pt x="228" y="722"/>
                  </a:lnTo>
                  <a:lnTo>
                    <a:pt x="214" y="740"/>
                  </a:lnTo>
                  <a:lnTo>
                    <a:pt x="203" y="762"/>
                  </a:lnTo>
                  <a:lnTo>
                    <a:pt x="193" y="785"/>
                  </a:lnTo>
                  <a:lnTo>
                    <a:pt x="189" y="809"/>
                  </a:lnTo>
                  <a:lnTo>
                    <a:pt x="186" y="835"/>
                  </a:lnTo>
                  <a:lnTo>
                    <a:pt x="188" y="855"/>
                  </a:lnTo>
                  <a:lnTo>
                    <a:pt x="191" y="876"/>
                  </a:lnTo>
                  <a:lnTo>
                    <a:pt x="198" y="896"/>
                  </a:lnTo>
                  <a:lnTo>
                    <a:pt x="206" y="915"/>
                  </a:lnTo>
                  <a:lnTo>
                    <a:pt x="69" y="1125"/>
                  </a:lnTo>
                  <a:lnTo>
                    <a:pt x="265" y="1182"/>
                  </a:lnTo>
                  <a:lnTo>
                    <a:pt x="272" y="1183"/>
                  </a:lnTo>
                  <a:lnTo>
                    <a:pt x="278" y="1183"/>
                  </a:lnTo>
                  <a:lnTo>
                    <a:pt x="284" y="1182"/>
                  </a:lnTo>
                  <a:lnTo>
                    <a:pt x="291" y="1180"/>
                  </a:lnTo>
                  <a:lnTo>
                    <a:pt x="296" y="1176"/>
                  </a:lnTo>
                  <a:lnTo>
                    <a:pt x="300" y="1172"/>
                  </a:lnTo>
                  <a:lnTo>
                    <a:pt x="305" y="1166"/>
                  </a:lnTo>
                  <a:lnTo>
                    <a:pt x="307" y="1160"/>
                  </a:lnTo>
                  <a:lnTo>
                    <a:pt x="308" y="1147"/>
                  </a:lnTo>
                  <a:lnTo>
                    <a:pt x="305" y="1134"/>
                  </a:lnTo>
                  <a:lnTo>
                    <a:pt x="296" y="1125"/>
                  </a:lnTo>
                  <a:lnTo>
                    <a:pt x="284" y="1118"/>
                  </a:lnTo>
                  <a:lnTo>
                    <a:pt x="176" y="1086"/>
                  </a:lnTo>
                  <a:lnTo>
                    <a:pt x="251" y="970"/>
                  </a:lnTo>
                  <a:lnTo>
                    <a:pt x="262" y="980"/>
                  </a:lnTo>
                  <a:lnTo>
                    <a:pt x="275" y="988"/>
                  </a:lnTo>
                  <a:lnTo>
                    <a:pt x="289" y="995"/>
                  </a:lnTo>
                  <a:lnTo>
                    <a:pt x="303" y="1000"/>
                  </a:lnTo>
                  <a:lnTo>
                    <a:pt x="318" y="1005"/>
                  </a:lnTo>
                  <a:lnTo>
                    <a:pt x="331" y="1008"/>
                  </a:lnTo>
                  <a:lnTo>
                    <a:pt x="348" y="1010"/>
                  </a:lnTo>
                  <a:lnTo>
                    <a:pt x="363" y="1011"/>
                  </a:lnTo>
                  <a:lnTo>
                    <a:pt x="377" y="1010"/>
                  </a:lnTo>
                  <a:lnTo>
                    <a:pt x="391" y="1008"/>
                  </a:lnTo>
                  <a:lnTo>
                    <a:pt x="405" y="1005"/>
                  </a:lnTo>
                  <a:lnTo>
                    <a:pt x="419" y="1000"/>
                  </a:lnTo>
                  <a:lnTo>
                    <a:pt x="433" y="996"/>
                  </a:lnTo>
                  <a:lnTo>
                    <a:pt x="445" y="989"/>
                  </a:lnTo>
                  <a:lnTo>
                    <a:pt x="458" y="982"/>
                  </a:lnTo>
                  <a:lnTo>
                    <a:pt x="470" y="974"/>
                  </a:lnTo>
                  <a:lnTo>
                    <a:pt x="542" y="1183"/>
                  </a:lnTo>
                  <a:lnTo>
                    <a:pt x="718" y="1091"/>
                  </a:lnTo>
                  <a:lnTo>
                    <a:pt x="718" y="1091"/>
                  </a:lnTo>
                  <a:lnTo>
                    <a:pt x="728" y="1083"/>
                  </a:lnTo>
                  <a:lnTo>
                    <a:pt x="734" y="1072"/>
                  </a:lnTo>
                  <a:lnTo>
                    <a:pt x="737" y="1059"/>
                  </a:lnTo>
                  <a:lnTo>
                    <a:pt x="733" y="1046"/>
                  </a:lnTo>
                  <a:lnTo>
                    <a:pt x="730" y="1041"/>
                  </a:lnTo>
                  <a:lnTo>
                    <a:pt x="724" y="1036"/>
                  </a:lnTo>
                  <a:lnTo>
                    <a:pt x="719" y="1031"/>
                  </a:lnTo>
                  <a:lnTo>
                    <a:pt x="712" y="1029"/>
                  </a:lnTo>
                  <a:lnTo>
                    <a:pt x="707" y="1028"/>
                  </a:lnTo>
                  <a:lnTo>
                    <a:pt x="700" y="1028"/>
                  </a:lnTo>
                  <a:lnTo>
                    <a:pt x="693" y="1029"/>
                  </a:lnTo>
                  <a:lnTo>
                    <a:pt x="687" y="1031"/>
                  </a:lnTo>
                  <a:lnTo>
                    <a:pt x="580" y="1087"/>
                  </a:lnTo>
                  <a:lnTo>
                    <a:pt x="520" y="913"/>
                  </a:lnTo>
                  <a:lnTo>
                    <a:pt x="528" y="894"/>
                  </a:lnTo>
                  <a:lnTo>
                    <a:pt x="534" y="875"/>
                  </a:lnTo>
                  <a:lnTo>
                    <a:pt x="537" y="855"/>
                  </a:lnTo>
                  <a:lnTo>
                    <a:pt x="539" y="835"/>
                  </a:lnTo>
                  <a:lnTo>
                    <a:pt x="537" y="817"/>
                  </a:lnTo>
                  <a:lnTo>
                    <a:pt x="535" y="800"/>
                  </a:lnTo>
                  <a:lnTo>
                    <a:pt x="531" y="783"/>
                  </a:lnTo>
                  <a:lnTo>
                    <a:pt x="525" y="767"/>
                  </a:lnTo>
                  <a:lnTo>
                    <a:pt x="518" y="752"/>
                  </a:lnTo>
                  <a:lnTo>
                    <a:pt x="509" y="737"/>
                  </a:lnTo>
                  <a:lnTo>
                    <a:pt x="498" y="723"/>
                  </a:lnTo>
                  <a:lnTo>
                    <a:pt x="487" y="710"/>
                  </a:lnTo>
                  <a:lnTo>
                    <a:pt x="481" y="705"/>
                  </a:lnTo>
                  <a:lnTo>
                    <a:pt x="474" y="699"/>
                  </a:lnTo>
                  <a:lnTo>
                    <a:pt x="467" y="694"/>
                  </a:lnTo>
                  <a:lnTo>
                    <a:pt x="461" y="688"/>
                  </a:lnTo>
                  <a:lnTo>
                    <a:pt x="453" y="684"/>
                  </a:lnTo>
                  <a:lnTo>
                    <a:pt x="447" y="680"/>
                  </a:lnTo>
                  <a:lnTo>
                    <a:pt x="440" y="676"/>
                  </a:lnTo>
                  <a:lnTo>
                    <a:pt x="432" y="672"/>
                  </a:lnTo>
                  <a:lnTo>
                    <a:pt x="441" y="668"/>
                  </a:lnTo>
                  <a:lnTo>
                    <a:pt x="450" y="662"/>
                  </a:lnTo>
                  <a:lnTo>
                    <a:pt x="458" y="655"/>
                  </a:lnTo>
                  <a:lnTo>
                    <a:pt x="466" y="647"/>
                  </a:lnTo>
                  <a:lnTo>
                    <a:pt x="473" y="639"/>
                  </a:lnTo>
                  <a:lnTo>
                    <a:pt x="480" y="629"/>
                  </a:lnTo>
                  <a:lnTo>
                    <a:pt x="487" y="618"/>
                  </a:lnTo>
                  <a:lnTo>
                    <a:pt x="493" y="606"/>
                  </a:lnTo>
                  <a:close/>
                </a:path>
              </a:pathLst>
            </a:custGeom>
            <a:solidFill>
              <a:srgbClr val="19B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9" name="Freeform 9"/>
            <p:cNvSpPr>
              <a:spLocks/>
            </p:cNvSpPr>
            <p:nvPr/>
          </p:nvSpPr>
          <p:spPr bwMode="auto">
            <a:xfrm>
              <a:off x="5071" y="3289"/>
              <a:ext cx="59" cy="56"/>
            </a:xfrm>
            <a:custGeom>
              <a:avLst/>
              <a:gdLst/>
              <a:ahLst/>
              <a:cxnLst>
                <a:cxn ang="0">
                  <a:pos x="58" y="0"/>
                </a:cxn>
                <a:cxn ang="0">
                  <a:pos x="65" y="0"/>
                </a:cxn>
                <a:cxn ang="0">
                  <a:pos x="71" y="1"/>
                </a:cxn>
                <a:cxn ang="0">
                  <a:pos x="77" y="2"/>
                </a:cxn>
                <a:cxn ang="0">
                  <a:pos x="83" y="4"/>
                </a:cxn>
                <a:cxn ang="0">
                  <a:pos x="88" y="6"/>
                </a:cxn>
                <a:cxn ang="0">
                  <a:pos x="93" y="9"/>
                </a:cxn>
                <a:cxn ang="0">
                  <a:pos x="98" y="12"/>
                </a:cxn>
                <a:cxn ang="0">
                  <a:pos x="102" y="17"/>
                </a:cxn>
                <a:cxn ang="0">
                  <a:pos x="109" y="25"/>
                </a:cxn>
                <a:cxn ang="0">
                  <a:pos x="114" y="35"/>
                </a:cxn>
                <a:cxn ang="0">
                  <a:pos x="117" y="46"/>
                </a:cxn>
                <a:cxn ang="0">
                  <a:pos x="118" y="56"/>
                </a:cxn>
                <a:cxn ang="0">
                  <a:pos x="117" y="68"/>
                </a:cxn>
                <a:cxn ang="0">
                  <a:pos x="114" y="79"/>
                </a:cxn>
                <a:cxn ang="0">
                  <a:pos x="108" y="88"/>
                </a:cxn>
                <a:cxn ang="0">
                  <a:pos x="101" y="96"/>
                </a:cxn>
                <a:cxn ang="0">
                  <a:pos x="92" y="104"/>
                </a:cxn>
                <a:cxn ang="0">
                  <a:pos x="82" y="109"/>
                </a:cxn>
                <a:cxn ang="0">
                  <a:pos x="71" y="112"/>
                </a:cxn>
                <a:cxn ang="0">
                  <a:pos x="58" y="114"/>
                </a:cxn>
                <a:cxn ang="0">
                  <a:pos x="53" y="114"/>
                </a:cxn>
                <a:cxn ang="0">
                  <a:pos x="47" y="112"/>
                </a:cxn>
                <a:cxn ang="0">
                  <a:pos x="41" y="111"/>
                </a:cxn>
                <a:cxn ang="0">
                  <a:pos x="35" y="109"/>
                </a:cxn>
                <a:cxn ang="0">
                  <a:pos x="30" y="107"/>
                </a:cxn>
                <a:cxn ang="0">
                  <a:pos x="25" y="103"/>
                </a:cxn>
                <a:cxn ang="0">
                  <a:pos x="21" y="100"/>
                </a:cxn>
                <a:cxn ang="0">
                  <a:pos x="16" y="96"/>
                </a:cxn>
                <a:cxn ang="0">
                  <a:pos x="9" y="87"/>
                </a:cxn>
                <a:cxn ang="0">
                  <a:pos x="4" y="78"/>
                </a:cxn>
                <a:cxn ang="0">
                  <a:pos x="1" y="68"/>
                </a:cxn>
                <a:cxn ang="0">
                  <a:pos x="0" y="56"/>
                </a:cxn>
                <a:cxn ang="0">
                  <a:pos x="1" y="46"/>
                </a:cxn>
                <a:cxn ang="0">
                  <a:pos x="4" y="35"/>
                </a:cxn>
                <a:cxn ang="0">
                  <a:pos x="9" y="25"/>
                </a:cxn>
                <a:cxn ang="0">
                  <a:pos x="16" y="17"/>
                </a:cxn>
                <a:cxn ang="0">
                  <a:pos x="21" y="12"/>
                </a:cxn>
                <a:cxn ang="0">
                  <a:pos x="25" y="9"/>
                </a:cxn>
                <a:cxn ang="0">
                  <a:pos x="30" y="6"/>
                </a:cxn>
                <a:cxn ang="0">
                  <a:pos x="35" y="4"/>
                </a:cxn>
                <a:cxn ang="0">
                  <a:pos x="41" y="2"/>
                </a:cxn>
                <a:cxn ang="0">
                  <a:pos x="47" y="1"/>
                </a:cxn>
                <a:cxn ang="0">
                  <a:pos x="53" y="0"/>
                </a:cxn>
                <a:cxn ang="0">
                  <a:pos x="58" y="0"/>
                </a:cxn>
              </a:cxnLst>
              <a:rect l="0" t="0" r="r" b="b"/>
              <a:pathLst>
                <a:path w="118" h="114">
                  <a:moveTo>
                    <a:pt x="58" y="0"/>
                  </a:moveTo>
                  <a:lnTo>
                    <a:pt x="65" y="0"/>
                  </a:lnTo>
                  <a:lnTo>
                    <a:pt x="71" y="1"/>
                  </a:lnTo>
                  <a:lnTo>
                    <a:pt x="77" y="2"/>
                  </a:lnTo>
                  <a:lnTo>
                    <a:pt x="83" y="4"/>
                  </a:lnTo>
                  <a:lnTo>
                    <a:pt x="88" y="6"/>
                  </a:lnTo>
                  <a:lnTo>
                    <a:pt x="93" y="9"/>
                  </a:lnTo>
                  <a:lnTo>
                    <a:pt x="98" y="12"/>
                  </a:lnTo>
                  <a:lnTo>
                    <a:pt x="102" y="17"/>
                  </a:lnTo>
                  <a:lnTo>
                    <a:pt x="109" y="25"/>
                  </a:lnTo>
                  <a:lnTo>
                    <a:pt x="114" y="35"/>
                  </a:lnTo>
                  <a:lnTo>
                    <a:pt x="117" y="46"/>
                  </a:lnTo>
                  <a:lnTo>
                    <a:pt x="118" y="56"/>
                  </a:lnTo>
                  <a:lnTo>
                    <a:pt x="117" y="68"/>
                  </a:lnTo>
                  <a:lnTo>
                    <a:pt x="114" y="79"/>
                  </a:lnTo>
                  <a:lnTo>
                    <a:pt x="108" y="88"/>
                  </a:lnTo>
                  <a:lnTo>
                    <a:pt x="101" y="96"/>
                  </a:lnTo>
                  <a:lnTo>
                    <a:pt x="92" y="104"/>
                  </a:lnTo>
                  <a:lnTo>
                    <a:pt x="82" y="109"/>
                  </a:lnTo>
                  <a:lnTo>
                    <a:pt x="71" y="112"/>
                  </a:lnTo>
                  <a:lnTo>
                    <a:pt x="58" y="114"/>
                  </a:lnTo>
                  <a:lnTo>
                    <a:pt x="53" y="114"/>
                  </a:lnTo>
                  <a:lnTo>
                    <a:pt x="47" y="112"/>
                  </a:lnTo>
                  <a:lnTo>
                    <a:pt x="41" y="111"/>
                  </a:lnTo>
                  <a:lnTo>
                    <a:pt x="35" y="109"/>
                  </a:lnTo>
                  <a:lnTo>
                    <a:pt x="30" y="107"/>
                  </a:lnTo>
                  <a:lnTo>
                    <a:pt x="25" y="103"/>
                  </a:lnTo>
                  <a:lnTo>
                    <a:pt x="21" y="100"/>
                  </a:lnTo>
                  <a:lnTo>
                    <a:pt x="16" y="96"/>
                  </a:lnTo>
                  <a:lnTo>
                    <a:pt x="9" y="87"/>
                  </a:lnTo>
                  <a:lnTo>
                    <a:pt x="4" y="78"/>
                  </a:lnTo>
                  <a:lnTo>
                    <a:pt x="1" y="68"/>
                  </a:lnTo>
                  <a:lnTo>
                    <a:pt x="0" y="56"/>
                  </a:lnTo>
                  <a:lnTo>
                    <a:pt x="1" y="46"/>
                  </a:lnTo>
                  <a:lnTo>
                    <a:pt x="4" y="35"/>
                  </a:lnTo>
                  <a:lnTo>
                    <a:pt x="9" y="25"/>
                  </a:lnTo>
                  <a:lnTo>
                    <a:pt x="16" y="17"/>
                  </a:lnTo>
                  <a:lnTo>
                    <a:pt x="21" y="12"/>
                  </a:lnTo>
                  <a:lnTo>
                    <a:pt x="25" y="9"/>
                  </a:lnTo>
                  <a:lnTo>
                    <a:pt x="30" y="6"/>
                  </a:lnTo>
                  <a:lnTo>
                    <a:pt x="35" y="4"/>
                  </a:lnTo>
                  <a:lnTo>
                    <a:pt x="41" y="2"/>
                  </a:lnTo>
                  <a:lnTo>
                    <a:pt x="47" y="1"/>
                  </a:lnTo>
                  <a:lnTo>
                    <a:pt x="53" y="0"/>
                  </a:lnTo>
                  <a:lnTo>
                    <a:pt x="58" y="0"/>
                  </a:lnTo>
                  <a:close/>
                </a:path>
              </a:pathLst>
            </a:custGeom>
            <a:solidFill>
              <a:srgbClr val="FFF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0" name="Freeform 10"/>
            <p:cNvSpPr>
              <a:spLocks/>
            </p:cNvSpPr>
            <p:nvPr/>
          </p:nvSpPr>
          <p:spPr bwMode="auto">
            <a:xfrm>
              <a:off x="4882" y="3612"/>
              <a:ext cx="108" cy="108"/>
            </a:xfrm>
            <a:custGeom>
              <a:avLst/>
              <a:gdLst/>
              <a:ahLst/>
              <a:cxnLst>
                <a:cxn ang="0">
                  <a:pos x="217" y="109"/>
                </a:cxn>
                <a:cxn ang="0">
                  <a:pos x="216" y="122"/>
                </a:cxn>
                <a:cxn ang="0">
                  <a:pos x="213" y="136"/>
                </a:cxn>
                <a:cxn ang="0">
                  <a:pos x="209" y="149"/>
                </a:cxn>
                <a:cxn ang="0">
                  <a:pos x="203" y="162"/>
                </a:cxn>
                <a:cxn ang="0">
                  <a:pos x="202" y="164"/>
                </a:cxn>
                <a:cxn ang="0">
                  <a:pos x="201" y="165"/>
                </a:cxn>
                <a:cxn ang="0">
                  <a:pos x="198" y="167"/>
                </a:cxn>
                <a:cxn ang="0">
                  <a:pos x="197" y="170"/>
                </a:cxn>
                <a:cxn ang="0">
                  <a:pos x="189" y="180"/>
                </a:cxn>
                <a:cxn ang="0">
                  <a:pos x="180" y="189"/>
                </a:cxn>
                <a:cxn ang="0">
                  <a:pos x="171" y="197"/>
                </a:cxn>
                <a:cxn ang="0">
                  <a:pos x="159" y="204"/>
                </a:cxn>
                <a:cxn ang="0">
                  <a:pos x="148" y="210"/>
                </a:cxn>
                <a:cxn ang="0">
                  <a:pos x="135" y="213"/>
                </a:cxn>
                <a:cxn ang="0">
                  <a:pos x="122" y="216"/>
                </a:cxn>
                <a:cxn ang="0">
                  <a:pos x="109" y="217"/>
                </a:cxn>
                <a:cxn ang="0">
                  <a:pos x="98" y="217"/>
                </a:cxn>
                <a:cxn ang="0">
                  <a:pos x="88" y="215"/>
                </a:cxn>
                <a:cxn ang="0">
                  <a:pos x="77" y="212"/>
                </a:cxn>
                <a:cxn ang="0">
                  <a:pos x="67" y="209"/>
                </a:cxn>
                <a:cxn ang="0">
                  <a:pos x="58" y="204"/>
                </a:cxn>
                <a:cxn ang="0">
                  <a:pos x="49" y="198"/>
                </a:cxn>
                <a:cxn ang="0">
                  <a:pos x="39" y="191"/>
                </a:cxn>
                <a:cxn ang="0">
                  <a:pos x="31" y="185"/>
                </a:cxn>
                <a:cxn ang="0">
                  <a:pos x="19" y="168"/>
                </a:cxn>
                <a:cxn ang="0">
                  <a:pos x="8" y="150"/>
                </a:cxn>
                <a:cxn ang="0">
                  <a:pos x="3" y="129"/>
                </a:cxn>
                <a:cxn ang="0">
                  <a:pos x="0" y="109"/>
                </a:cxn>
                <a:cxn ang="0">
                  <a:pos x="3" y="88"/>
                </a:cxn>
                <a:cxn ang="0">
                  <a:pos x="8" y="67"/>
                </a:cxn>
                <a:cxn ang="0">
                  <a:pos x="19" y="49"/>
                </a:cxn>
                <a:cxn ang="0">
                  <a:pos x="31" y="31"/>
                </a:cxn>
                <a:cxn ang="0">
                  <a:pos x="39" y="25"/>
                </a:cxn>
                <a:cxn ang="0">
                  <a:pos x="49" y="18"/>
                </a:cxn>
                <a:cxn ang="0">
                  <a:pos x="58" y="13"/>
                </a:cxn>
                <a:cxn ang="0">
                  <a:pos x="67" y="8"/>
                </a:cxn>
                <a:cxn ang="0">
                  <a:pos x="77" y="5"/>
                </a:cxn>
                <a:cxn ang="0">
                  <a:pos x="88" y="3"/>
                </a:cxn>
                <a:cxn ang="0">
                  <a:pos x="98" y="0"/>
                </a:cxn>
                <a:cxn ang="0">
                  <a:pos x="109" y="0"/>
                </a:cxn>
                <a:cxn ang="0">
                  <a:pos x="119" y="0"/>
                </a:cxn>
                <a:cxn ang="0">
                  <a:pos x="129" y="3"/>
                </a:cxn>
                <a:cxn ang="0">
                  <a:pos x="140" y="5"/>
                </a:cxn>
                <a:cxn ang="0">
                  <a:pos x="150" y="8"/>
                </a:cxn>
                <a:cxn ang="0">
                  <a:pos x="159" y="13"/>
                </a:cxn>
                <a:cxn ang="0">
                  <a:pos x="168" y="18"/>
                </a:cxn>
                <a:cxn ang="0">
                  <a:pos x="176" y="25"/>
                </a:cxn>
                <a:cxn ang="0">
                  <a:pos x="184" y="31"/>
                </a:cxn>
                <a:cxn ang="0">
                  <a:pos x="198" y="49"/>
                </a:cxn>
                <a:cxn ang="0">
                  <a:pos x="209" y="67"/>
                </a:cxn>
                <a:cxn ang="0">
                  <a:pos x="214" y="88"/>
                </a:cxn>
                <a:cxn ang="0">
                  <a:pos x="217" y="109"/>
                </a:cxn>
              </a:cxnLst>
              <a:rect l="0" t="0" r="r" b="b"/>
              <a:pathLst>
                <a:path w="217" h="217">
                  <a:moveTo>
                    <a:pt x="217" y="109"/>
                  </a:moveTo>
                  <a:lnTo>
                    <a:pt x="216" y="122"/>
                  </a:lnTo>
                  <a:lnTo>
                    <a:pt x="213" y="136"/>
                  </a:lnTo>
                  <a:lnTo>
                    <a:pt x="209" y="149"/>
                  </a:lnTo>
                  <a:lnTo>
                    <a:pt x="203" y="162"/>
                  </a:lnTo>
                  <a:lnTo>
                    <a:pt x="202" y="164"/>
                  </a:lnTo>
                  <a:lnTo>
                    <a:pt x="201" y="165"/>
                  </a:lnTo>
                  <a:lnTo>
                    <a:pt x="198" y="167"/>
                  </a:lnTo>
                  <a:lnTo>
                    <a:pt x="197" y="170"/>
                  </a:lnTo>
                  <a:lnTo>
                    <a:pt x="189" y="180"/>
                  </a:lnTo>
                  <a:lnTo>
                    <a:pt x="180" y="189"/>
                  </a:lnTo>
                  <a:lnTo>
                    <a:pt x="171" y="197"/>
                  </a:lnTo>
                  <a:lnTo>
                    <a:pt x="159" y="204"/>
                  </a:lnTo>
                  <a:lnTo>
                    <a:pt x="148" y="210"/>
                  </a:lnTo>
                  <a:lnTo>
                    <a:pt x="135" y="213"/>
                  </a:lnTo>
                  <a:lnTo>
                    <a:pt x="122" y="216"/>
                  </a:lnTo>
                  <a:lnTo>
                    <a:pt x="109" y="217"/>
                  </a:lnTo>
                  <a:lnTo>
                    <a:pt x="98" y="217"/>
                  </a:lnTo>
                  <a:lnTo>
                    <a:pt x="88" y="215"/>
                  </a:lnTo>
                  <a:lnTo>
                    <a:pt x="77" y="212"/>
                  </a:lnTo>
                  <a:lnTo>
                    <a:pt x="67" y="209"/>
                  </a:lnTo>
                  <a:lnTo>
                    <a:pt x="58" y="204"/>
                  </a:lnTo>
                  <a:lnTo>
                    <a:pt x="49" y="198"/>
                  </a:lnTo>
                  <a:lnTo>
                    <a:pt x="39" y="191"/>
                  </a:lnTo>
                  <a:lnTo>
                    <a:pt x="31" y="185"/>
                  </a:lnTo>
                  <a:lnTo>
                    <a:pt x="19" y="168"/>
                  </a:lnTo>
                  <a:lnTo>
                    <a:pt x="8" y="150"/>
                  </a:lnTo>
                  <a:lnTo>
                    <a:pt x="3" y="129"/>
                  </a:lnTo>
                  <a:lnTo>
                    <a:pt x="0" y="109"/>
                  </a:lnTo>
                  <a:lnTo>
                    <a:pt x="3" y="88"/>
                  </a:lnTo>
                  <a:lnTo>
                    <a:pt x="8" y="67"/>
                  </a:lnTo>
                  <a:lnTo>
                    <a:pt x="19" y="49"/>
                  </a:lnTo>
                  <a:lnTo>
                    <a:pt x="31" y="31"/>
                  </a:lnTo>
                  <a:lnTo>
                    <a:pt x="39" y="25"/>
                  </a:lnTo>
                  <a:lnTo>
                    <a:pt x="49" y="18"/>
                  </a:lnTo>
                  <a:lnTo>
                    <a:pt x="58" y="13"/>
                  </a:lnTo>
                  <a:lnTo>
                    <a:pt x="67" y="8"/>
                  </a:lnTo>
                  <a:lnTo>
                    <a:pt x="77" y="5"/>
                  </a:lnTo>
                  <a:lnTo>
                    <a:pt x="88" y="3"/>
                  </a:lnTo>
                  <a:lnTo>
                    <a:pt x="98" y="0"/>
                  </a:lnTo>
                  <a:lnTo>
                    <a:pt x="109" y="0"/>
                  </a:lnTo>
                  <a:lnTo>
                    <a:pt x="119" y="0"/>
                  </a:lnTo>
                  <a:lnTo>
                    <a:pt x="129" y="3"/>
                  </a:lnTo>
                  <a:lnTo>
                    <a:pt x="140" y="5"/>
                  </a:lnTo>
                  <a:lnTo>
                    <a:pt x="150" y="8"/>
                  </a:lnTo>
                  <a:lnTo>
                    <a:pt x="159" y="13"/>
                  </a:lnTo>
                  <a:lnTo>
                    <a:pt x="168" y="18"/>
                  </a:lnTo>
                  <a:lnTo>
                    <a:pt x="176" y="25"/>
                  </a:lnTo>
                  <a:lnTo>
                    <a:pt x="184" y="31"/>
                  </a:lnTo>
                  <a:lnTo>
                    <a:pt x="198" y="49"/>
                  </a:lnTo>
                  <a:lnTo>
                    <a:pt x="209" y="67"/>
                  </a:lnTo>
                  <a:lnTo>
                    <a:pt x="214" y="88"/>
                  </a:lnTo>
                  <a:lnTo>
                    <a:pt x="217" y="109"/>
                  </a:lnTo>
                  <a:close/>
                </a:path>
              </a:pathLst>
            </a:custGeom>
            <a:solidFill>
              <a:srgbClr val="C6E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1" name="Freeform 11"/>
            <p:cNvSpPr>
              <a:spLocks/>
            </p:cNvSpPr>
            <p:nvPr/>
          </p:nvSpPr>
          <p:spPr bwMode="auto">
            <a:xfrm>
              <a:off x="4789" y="3284"/>
              <a:ext cx="314" cy="275"/>
            </a:xfrm>
            <a:custGeom>
              <a:avLst/>
              <a:gdLst/>
              <a:ahLst/>
              <a:cxnLst>
                <a:cxn ang="0">
                  <a:pos x="344" y="538"/>
                </a:cxn>
                <a:cxn ang="0">
                  <a:pos x="296" y="552"/>
                </a:cxn>
                <a:cxn ang="0">
                  <a:pos x="253" y="550"/>
                </a:cxn>
                <a:cxn ang="0">
                  <a:pos x="231" y="540"/>
                </a:cxn>
                <a:cxn ang="0">
                  <a:pos x="212" y="498"/>
                </a:cxn>
                <a:cxn ang="0">
                  <a:pos x="223" y="435"/>
                </a:cxn>
                <a:cxn ang="0">
                  <a:pos x="285" y="378"/>
                </a:cxn>
                <a:cxn ang="0">
                  <a:pos x="383" y="320"/>
                </a:cxn>
                <a:cxn ang="0">
                  <a:pos x="426" y="250"/>
                </a:cxn>
                <a:cxn ang="0">
                  <a:pos x="410" y="166"/>
                </a:cxn>
                <a:cxn ang="0">
                  <a:pos x="372" y="135"/>
                </a:cxn>
                <a:cxn ang="0">
                  <a:pos x="321" y="122"/>
                </a:cxn>
                <a:cxn ang="0">
                  <a:pos x="255" y="130"/>
                </a:cxn>
                <a:cxn ang="0">
                  <a:pos x="181" y="180"/>
                </a:cxn>
                <a:cxn ang="0">
                  <a:pos x="131" y="243"/>
                </a:cxn>
                <a:cxn ang="0">
                  <a:pos x="94" y="255"/>
                </a:cxn>
                <a:cxn ang="0">
                  <a:pos x="53" y="252"/>
                </a:cxn>
                <a:cxn ang="0">
                  <a:pos x="22" y="238"/>
                </a:cxn>
                <a:cxn ang="0">
                  <a:pos x="1" y="201"/>
                </a:cxn>
                <a:cxn ang="0">
                  <a:pos x="6" y="155"/>
                </a:cxn>
                <a:cxn ang="0">
                  <a:pos x="37" y="104"/>
                </a:cxn>
                <a:cxn ang="0">
                  <a:pos x="74" y="69"/>
                </a:cxn>
                <a:cxn ang="0">
                  <a:pos x="121" y="39"/>
                </a:cxn>
                <a:cxn ang="0">
                  <a:pos x="190" y="14"/>
                </a:cxn>
                <a:cxn ang="0">
                  <a:pos x="281" y="1"/>
                </a:cxn>
                <a:cxn ang="0">
                  <a:pos x="354" y="2"/>
                </a:cxn>
                <a:cxn ang="0">
                  <a:pos x="413" y="9"/>
                </a:cxn>
                <a:cxn ang="0">
                  <a:pos x="466" y="24"/>
                </a:cxn>
                <a:cxn ang="0">
                  <a:pos x="513" y="44"/>
                </a:cxn>
                <a:cxn ang="0">
                  <a:pos x="521" y="64"/>
                </a:cxn>
                <a:cxn ang="0">
                  <a:pos x="537" y="124"/>
                </a:cxn>
                <a:cxn ang="0">
                  <a:pos x="573" y="156"/>
                </a:cxn>
                <a:cxn ang="0">
                  <a:pos x="611" y="168"/>
                </a:cxn>
                <a:cxn ang="0">
                  <a:pos x="628" y="208"/>
                </a:cxn>
                <a:cxn ang="0">
                  <a:pos x="628" y="222"/>
                </a:cxn>
                <a:cxn ang="0">
                  <a:pos x="616" y="223"/>
                </a:cxn>
                <a:cxn ang="0">
                  <a:pos x="564" y="222"/>
                </a:cxn>
                <a:cxn ang="0">
                  <a:pos x="506" y="212"/>
                </a:cxn>
                <a:cxn ang="0">
                  <a:pos x="486" y="206"/>
                </a:cxn>
                <a:cxn ang="0">
                  <a:pos x="461" y="213"/>
                </a:cxn>
                <a:cxn ang="0">
                  <a:pos x="446" y="236"/>
                </a:cxn>
                <a:cxn ang="0">
                  <a:pos x="461" y="274"/>
                </a:cxn>
                <a:cxn ang="0">
                  <a:pos x="503" y="288"/>
                </a:cxn>
                <a:cxn ang="0">
                  <a:pos x="570" y="297"/>
                </a:cxn>
                <a:cxn ang="0">
                  <a:pos x="610" y="297"/>
                </a:cxn>
                <a:cxn ang="0">
                  <a:pos x="590" y="338"/>
                </a:cxn>
                <a:cxn ang="0">
                  <a:pos x="515" y="397"/>
                </a:cxn>
                <a:cxn ang="0">
                  <a:pos x="438" y="439"/>
                </a:cxn>
                <a:cxn ang="0">
                  <a:pos x="381" y="482"/>
                </a:cxn>
              </a:cxnLst>
              <a:rect l="0" t="0" r="r" b="b"/>
              <a:pathLst>
                <a:path w="628" h="552">
                  <a:moveTo>
                    <a:pt x="362" y="510"/>
                  </a:moveTo>
                  <a:lnTo>
                    <a:pt x="357" y="520"/>
                  </a:lnTo>
                  <a:lnTo>
                    <a:pt x="351" y="529"/>
                  </a:lnTo>
                  <a:lnTo>
                    <a:pt x="344" y="538"/>
                  </a:lnTo>
                  <a:lnTo>
                    <a:pt x="336" y="543"/>
                  </a:lnTo>
                  <a:lnTo>
                    <a:pt x="326" y="547"/>
                  </a:lnTo>
                  <a:lnTo>
                    <a:pt x="312" y="550"/>
                  </a:lnTo>
                  <a:lnTo>
                    <a:pt x="296" y="552"/>
                  </a:lnTo>
                  <a:lnTo>
                    <a:pt x="276" y="552"/>
                  </a:lnTo>
                  <a:lnTo>
                    <a:pt x="268" y="552"/>
                  </a:lnTo>
                  <a:lnTo>
                    <a:pt x="260" y="551"/>
                  </a:lnTo>
                  <a:lnTo>
                    <a:pt x="253" y="550"/>
                  </a:lnTo>
                  <a:lnTo>
                    <a:pt x="246" y="548"/>
                  </a:lnTo>
                  <a:lnTo>
                    <a:pt x="240" y="546"/>
                  </a:lnTo>
                  <a:lnTo>
                    <a:pt x="236" y="543"/>
                  </a:lnTo>
                  <a:lnTo>
                    <a:pt x="231" y="540"/>
                  </a:lnTo>
                  <a:lnTo>
                    <a:pt x="227" y="536"/>
                  </a:lnTo>
                  <a:lnTo>
                    <a:pt x="219" y="525"/>
                  </a:lnTo>
                  <a:lnTo>
                    <a:pt x="214" y="512"/>
                  </a:lnTo>
                  <a:lnTo>
                    <a:pt x="212" y="498"/>
                  </a:lnTo>
                  <a:lnTo>
                    <a:pt x="210" y="486"/>
                  </a:lnTo>
                  <a:lnTo>
                    <a:pt x="212" y="467"/>
                  </a:lnTo>
                  <a:lnTo>
                    <a:pt x="216" y="451"/>
                  </a:lnTo>
                  <a:lnTo>
                    <a:pt x="223" y="435"/>
                  </a:lnTo>
                  <a:lnTo>
                    <a:pt x="235" y="419"/>
                  </a:lnTo>
                  <a:lnTo>
                    <a:pt x="247" y="405"/>
                  </a:lnTo>
                  <a:lnTo>
                    <a:pt x="265" y="391"/>
                  </a:lnTo>
                  <a:lnTo>
                    <a:pt x="285" y="378"/>
                  </a:lnTo>
                  <a:lnTo>
                    <a:pt x="309" y="364"/>
                  </a:lnTo>
                  <a:lnTo>
                    <a:pt x="338" y="349"/>
                  </a:lnTo>
                  <a:lnTo>
                    <a:pt x="364" y="334"/>
                  </a:lnTo>
                  <a:lnTo>
                    <a:pt x="383" y="320"/>
                  </a:lnTo>
                  <a:lnTo>
                    <a:pt x="399" y="305"/>
                  </a:lnTo>
                  <a:lnTo>
                    <a:pt x="412" y="289"/>
                  </a:lnTo>
                  <a:lnTo>
                    <a:pt x="420" y="270"/>
                  </a:lnTo>
                  <a:lnTo>
                    <a:pt x="426" y="250"/>
                  </a:lnTo>
                  <a:lnTo>
                    <a:pt x="427" y="226"/>
                  </a:lnTo>
                  <a:lnTo>
                    <a:pt x="425" y="200"/>
                  </a:lnTo>
                  <a:lnTo>
                    <a:pt x="418" y="181"/>
                  </a:lnTo>
                  <a:lnTo>
                    <a:pt x="410" y="166"/>
                  </a:lnTo>
                  <a:lnTo>
                    <a:pt x="400" y="154"/>
                  </a:lnTo>
                  <a:lnTo>
                    <a:pt x="391" y="147"/>
                  </a:lnTo>
                  <a:lnTo>
                    <a:pt x="382" y="140"/>
                  </a:lnTo>
                  <a:lnTo>
                    <a:pt x="372" y="135"/>
                  </a:lnTo>
                  <a:lnTo>
                    <a:pt x="360" y="130"/>
                  </a:lnTo>
                  <a:lnTo>
                    <a:pt x="347" y="127"/>
                  </a:lnTo>
                  <a:lnTo>
                    <a:pt x="335" y="124"/>
                  </a:lnTo>
                  <a:lnTo>
                    <a:pt x="321" y="122"/>
                  </a:lnTo>
                  <a:lnTo>
                    <a:pt x="306" y="122"/>
                  </a:lnTo>
                  <a:lnTo>
                    <a:pt x="290" y="123"/>
                  </a:lnTo>
                  <a:lnTo>
                    <a:pt x="273" y="125"/>
                  </a:lnTo>
                  <a:lnTo>
                    <a:pt x="255" y="130"/>
                  </a:lnTo>
                  <a:lnTo>
                    <a:pt x="237" y="137"/>
                  </a:lnTo>
                  <a:lnTo>
                    <a:pt x="217" y="147"/>
                  </a:lnTo>
                  <a:lnTo>
                    <a:pt x="199" y="161"/>
                  </a:lnTo>
                  <a:lnTo>
                    <a:pt x="181" y="180"/>
                  </a:lnTo>
                  <a:lnTo>
                    <a:pt x="163" y="201"/>
                  </a:lnTo>
                  <a:lnTo>
                    <a:pt x="151" y="220"/>
                  </a:lnTo>
                  <a:lnTo>
                    <a:pt x="140" y="232"/>
                  </a:lnTo>
                  <a:lnTo>
                    <a:pt x="131" y="243"/>
                  </a:lnTo>
                  <a:lnTo>
                    <a:pt x="122" y="249"/>
                  </a:lnTo>
                  <a:lnTo>
                    <a:pt x="114" y="253"/>
                  </a:lnTo>
                  <a:lnTo>
                    <a:pt x="105" y="254"/>
                  </a:lnTo>
                  <a:lnTo>
                    <a:pt x="94" y="255"/>
                  </a:lnTo>
                  <a:lnTo>
                    <a:pt x="83" y="255"/>
                  </a:lnTo>
                  <a:lnTo>
                    <a:pt x="72" y="255"/>
                  </a:lnTo>
                  <a:lnTo>
                    <a:pt x="62" y="254"/>
                  </a:lnTo>
                  <a:lnTo>
                    <a:pt x="53" y="252"/>
                  </a:lnTo>
                  <a:lnTo>
                    <a:pt x="44" y="250"/>
                  </a:lnTo>
                  <a:lnTo>
                    <a:pt x="36" y="246"/>
                  </a:lnTo>
                  <a:lnTo>
                    <a:pt x="29" y="243"/>
                  </a:lnTo>
                  <a:lnTo>
                    <a:pt x="22" y="238"/>
                  </a:lnTo>
                  <a:lnTo>
                    <a:pt x="16" y="234"/>
                  </a:lnTo>
                  <a:lnTo>
                    <a:pt x="9" y="224"/>
                  </a:lnTo>
                  <a:lnTo>
                    <a:pt x="4" y="213"/>
                  </a:lnTo>
                  <a:lnTo>
                    <a:pt x="1" y="201"/>
                  </a:lnTo>
                  <a:lnTo>
                    <a:pt x="0" y="186"/>
                  </a:lnTo>
                  <a:lnTo>
                    <a:pt x="1" y="177"/>
                  </a:lnTo>
                  <a:lnTo>
                    <a:pt x="2" y="167"/>
                  </a:lnTo>
                  <a:lnTo>
                    <a:pt x="6" y="155"/>
                  </a:lnTo>
                  <a:lnTo>
                    <a:pt x="11" y="143"/>
                  </a:lnTo>
                  <a:lnTo>
                    <a:pt x="17" y="130"/>
                  </a:lnTo>
                  <a:lnTo>
                    <a:pt x="26" y="117"/>
                  </a:lnTo>
                  <a:lnTo>
                    <a:pt x="37" y="104"/>
                  </a:lnTo>
                  <a:lnTo>
                    <a:pt x="49" y="90"/>
                  </a:lnTo>
                  <a:lnTo>
                    <a:pt x="56" y="83"/>
                  </a:lnTo>
                  <a:lnTo>
                    <a:pt x="64" y="76"/>
                  </a:lnTo>
                  <a:lnTo>
                    <a:pt x="74" y="69"/>
                  </a:lnTo>
                  <a:lnTo>
                    <a:pt x="83" y="62"/>
                  </a:lnTo>
                  <a:lnTo>
                    <a:pt x="94" y="54"/>
                  </a:lnTo>
                  <a:lnTo>
                    <a:pt x="107" y="47"/>
                  </a:lnTo>
                  <a:lnTo>
                    <a:pt x="121" y="39"/>
                  </a:lnTo>
                  <a:lnTo>
                    <a:pt x="136" y="32"/>
                  </a:lnTo>
                  <a:lnTo>
                    <a:pt x="153" y="25"/>
                  </a:lnTo>
                  <a:lnTo>
                    <a:pt x="170" y="19"/>
                  </a:lnTo>
                  <a:lnTo>
                    <a:pt x="190" y="14"/>
                  </a:lnTo>
                  <a:lnTo>
                    <a:pt x="210" y="9"/>
                  </a:lnTo>
                  <a:lnTo>
                    <a:pt x="232" y="6"/>
                  </a:lnTo>
                  <a:lnTo>
                    <a:pt x="255" y="2"/>
                  </a:lnTo>
                  <a:lnTo>
                    <a:pt x="281" y="1"/>
                  </a:lnTo>
                  <a:lnTo>
                    <a:pt x="307" y="0"/>
                  </a:lnTo>
                  <a:lnTo>
                    <a:pt x="323" y="0"/>
                  </a:lnTo>
                  <a:lnTo>
                    <a:pt x="339" y="1"/>
                  </a:lnTo>
                  <a:lnTo>
                    <a:pt x="354" y="2"/>
                  </a:lnTo>
                  <a:lnTo>
                    <a:pt x="369" y="3"/>
                  </a:lnTo>
                  <a:lnTo>
                    <a:pt x="384" y="5"/>
                  </a:lnTo>
                  <a:lnTo>
                    <a:pt x="399" y="7"/>
                  </a:lnTo>
                  <a:lnTo>
                    <a:pt x="413" y="9"/>
                  </a:lnTo>
                  <a:lnTo>
                    <a:pt x="427" y="13"/>
                  </a:lnTo>
                  <a:lnTo>
                    <a:pt x="440" y="16"/>
                  </a:lnTo>
                  <a:lnTo>
                    <a:pt x="453" y="19"/>
                  </a:lnTo>
                  <a:lnTo>
                    <a:pt x="466" y="24"/>
                  </a:lnTo>
                  <a:lnTo>
                    <a:pt x="479" y="28"/>
                  </a:lnTo>
                  <a:lnTo>
                    <a:pt x="490" y="33"/>
                  </a:lnTo>
                  <a:lnTo>
                    <a:pt x="502" y="38"/>
                  </a:lnTo>
                  <a:lnTo>
                    <a:pt x="513" y="44"/>
                  </a:lnTo>
                  <a:lnTo>
                    <a:pt x="524" y="49"/>
                  </a:lnTo>
                  <a:lnTo>
                    <a:pt x="522" y="54"/>
                  </a:lnTo>
                  <a:lnTo>
                    <a:pt x="521" y="59"/>
                  </a:lnTo>
                  <a:lnTo>
                    <a:pt x="521" y="64"/>
                  </a:lnTo>
                  <a:lnTo>
                    <a:pt x="521" y="69"/>
                  </a:lnTo>
                  <a:lnTo>
                    <a:pt x="524" y="89"/>
                  </a:lnTo>
                  <a:lnTo>
                    <a:pt x="529" y="107"/>
                  </a:lnTo>
                  <a:lnTo>
                    <a:pt x="537" y="124"/>
                  </a:lnTo>
                  <a:lnTo>
                    <a:pt x="550" y="139"/>
                  </a:lnTo>
                  <a:lnTo>
                    <a:pt x="557" y="146"/>
                  </a:lnTo>
                  <a:lnTo>
                    <a:pt x="565" y="152"/>
                  </a:lnTo>
                  <a:lnTo>
                    <a:pt x="573" y="156"/>
                  </a:lnTo>
                  <a:lnTo>
                    <a:pt x="582" y="161"/>
                  </a:lnTo>
                  <a:lnTo>
                    <a:pt x="591" y="165"/>
                  </a:lnTo>
                  <a:lnTo>
                    <a:pt x="601" y="167"/>
                  </a:lnTo>
                  <a:lnTo>
                    <a:pt x="611" y="168"/>
                  </a:lnTo>
                  <a:lnTo>
                    <a:pt x="621" y="169"/>
                  </a:lnTo>
                  <a:lnTo>
                    <a:pt x="625" y="182"/>
                  </a:lnTo>
                  <a:lnTo>
                    <a:pt x="627" y="194"/>
                  </a:lnTo>
                  <a:lnTo>
                    <a:pt x="628" y="208"/>
                  </a:lnTo>
                  <a:lnTo>
                    <a:pt x="628" y="222"/>
                  </a:lnTo>
                  <a:lnTo>
                    <a:pt x="628" y="222"/>
                  </a:lnTo>
                  <a:lnTo>
                    <a:pt x="628" y="222"/>
                  </a:lnTo>
                  <a:lnTo>
                    <a:pt x="628" y="222"/>
                  </a:lnTo>
                  <a:lnTo>
                    <a:pt x="628" y="222"/>
                  </a:lnTo>
                  <a:lnTo>
                    <a:pt x="624" y="223"/>
                  </a:lnTo>
                  <a:lnTo>
                    <a:pt x="620" y="223"/>
                  </a:lnTo>
                  <a:lnTo>
                    <a:pt x="616" y="223"/>
                  </a:lnTo>
                  <a:lnTo>
                    <a:pt x="612" y="223"/>
                  </a:lnTo>
                  <a:lnTo>
                    <a:pt x="596" y="223"/>
                  </a:lnTo>
                  <a:lnTo>
                    <a:pt x="580" y="223"/>
                  </a:lnTo>
                  <a:lnTo>
                    <a:pt x="564" y="222"/>
                  </a:lnTo>
                  <a:lnTo>
                    <a:pt x="549" y="220"/>
                  </a:lnTo>
                  <a:lnTo>
                    <a:pt x="534" y="217"/>
                  </a:lnTo>
                  <a:lnTo>
                    <a:pt x="520" y="215"/>
                  </a:lnTo>
                  <a:lnTo>
                    <a:pt x="506" y="212"/>
                  </a:lnTo>
                  <a:lnTo>
                    <a:pt x="494" y="207"/>
                  </a:lnTo>
                  <a:lnTo>
                    <a:pt x="491" y="206"/>
                  </a:lnTo>
                  <a:lnTo>
                    <a:pt x="488" y="206"/>
                  </a:lnTo>
                  <a:lnTo>
                    <a:pt x="486" y="206"/>
                  </a:lnTo>
                  <a:lnTo>
                    <a:pt x="482" y="206"/>
                  </a:lnTo>
                  <a:lnTo>
                    <a:pt x="474" y="207"/>
                  </a:lnTo>
                  <a:lnTo>
                    <a:pt x="467" y="209"/>
                  </a:lnTo>
                  <a:lnTo>
                    <a:pt x="461" y="213"/>
                  </a:lnTo>
                  <a:lnTo>
                    <a:pt x="456" y="217"/>
                  </a:lnTo>
                  <a:lnTo>
                    <a:pt x="451" y="223"/>
                  </a:lnTo>
                  <a:lnTo>
                    <a:pt x="448" y="229"/>
                  </a:lnTo>
                  <a:lnTo>
                    <a:pt x="446" y="236"/>
                  </a:lnTo>
                  <a:lnTo>
                    <a:pt x="445" y="244"/>
                  </a:lnTo>
                  <a:lnTo>
                    <a:pt x="448" y="255"/>
                  </a:lnTo>
                  <a:lnTo>
                    <a:pt x="453" y="266"/>
                  </a:lnTo>
                  <a:lnTo>
                    <a:pt x="461" y="274"/>
                  </a:lnTo>
                  <a:lnTo>
                    <a:pt x="472" y="279"/>
                  </a:lnTo>
                  <a:lnTo>
                    <a:pt x="473" y="280"/>
                  </a:lnTo>
                  <a:lnTo>
                    <a:pt x="488" y="284"/>
                  </a:lnTo>
                  <a:lnTo>
                    <a:pt x="503" y="288"/>
                  </a:lnTo>
                  <a:lnTo>
                    <a:pt x="519" y="290"/>
                  </a:lnTo>
                  <a:lnTo>
                    <a:pt x="535" y="293"/>
                  </a:lnTo>
                  <a:lnTo>
                    <a:pt x="552" y="296"/>
                  </a:lnTo>
                  <a:lnTo>
                    <a:pt x="570" y="297"/>
                  </a:lnTo>
                  <a:lnTo>
                    <a:pt x="587" y="298"/>
                  </a:lnTo>
                  <a:lnTo>
                    <a:pt x="605" y="298"/>
                  </a:lnTo>
                  <a:lnTo>
                    <a:pt x="608" y="297"/>
                  </a:lnTo>
                  <a:lnTo>
                    <a:pt x="610" y="297"/>
                  </a:lnTo>
                  <a:lnTo>
                    <a:pt x="612" y="297"/>
                  </a:lnTo>
                  <a:lnTo>
                    <a:pt x="614" y="297"/>
                  </a:lnTo>
                  <a:lnTo>
                    <a:pt x="603" y="319"/>
                  </a:lnTo>
                  <a:lnTo>
                    <a:pt x="590" y="338"/>
                  </a:lnTo>
                  <a:lnTo>
                    <a:pt x="574" y="356"/>
                  </a:lnTo>
                  <a:lnTo>
                    <a:pt x="556" y="371"/>
                  </a:lnTo>
                  <a:lnTo>
                    <a:pt x="536" y="384"/>
                  </a:lnTo>
                  <a:lnTo>
                    <a:pt x="515" y="397"/>
                  </a:lnTo>
                  <a:lnTo>
                    <a:pt x="495" y="409"/>
                  </a:lnTo>
                  <a:lnTo>
                    <a:pt x="473" y="420"/>
                  </a:lnTo>
                  <a:lnTo>
                    <a:pt x="456" y="429"/>
                  </a:lnTo>
                  <a:lnTo>
                    <a:pt x="438" y="439"/>
                  </a:lnTo>
                  <a:lnTo>
                    <a:pt x="422" y="449"/>
                  </a:lnTo>
                  <a:lnTo>
                    <a:pt x="407" y="459"/>
                  </a:lnTo>
                  <a:lnTo>
                    <a:pt x="393" y="470"/>
                  </a:lnTo>
                  <a:lnTo>
                    <a:pt x="381" y="482"/>
                  </a:lnTo>
                  <a:lnTo>
                    <a:pt x="370" y="495"/>
                  </a:lnTo>
                  <a:lnTo>
                    <a:pt x="362" y="510"/>
                  </a:lnTo>
                  <a:close/>
                </a:path>
              </a:pathLst>
            </a:custGeom>
            <a:solidFill>
              <a:srgbClr val="C6E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2" name="Freeform 12"/>
            <p:cNvSpPr>
              <a:spLocks/>
            </p:cNvSpPr>
            <p:nvPr/>
          </p:nvSpPr>
          <p:spPr bwMode="auto">
            <a:xfrm>
              <a:off x="4997" y="3307"/>
              <a:ext cx="20" cy="20"/>
            </a:xfrm>
            <a:custGeom>
              <a:avLst/>
              <a:gdLst/>
              <a:ahLst/>
              <a:cxnLst>
                <a:cxn ang="0">
                  <a:pos x="22" y="0"/>
                </a:cxn>
                <a:cxn ang="0">
                  <a:pos x="31" y="2"/>
                </a:cxn>
                <a:cxn ang="0">
                  <a:pos x="38" y="7"/>
                </a:cxn>
                <a:cxn ang="0">
                  <a:pos x="43" y="14"/>
                </a:cxn>
                <a:cxn ang="0">
                  <a:pos x="44" y="22"/>
                </a:cxn>
                <a:cxn ang="0">
                  <a:pos x="43" y="31"/>
                </a:cxn>
                <a:cxn ang="0">
                  <a:pos x="38" y="38"/>
                </a:cxn>
                <a:cxn ang="0">
                  <a:pos x="31" y="43"/>
                </a:cxn>
                <a:cxn ang="0">
                  <a:pos x="22" y="45"/>
                </a:cxn>
                <a:cxn ang="0">
                  <a:pos x="13" y="43"/>
                </a:cxn>
                <a:cxn ang="0">
                  <a:pos x="6" y="38"/>
                </a:cxn>
                <a:cxn ang="0">
                  <a:pos x="1" y="31"/>
                </a:cxn>
                <a:cxn ang="0">
                  <a:pos x="0" y="22"/>
                </a:cxn>
                <a:cxn ang="0">
                  <a:pos x="1" y="14"/>
                </a:cxn>
                <a:cxn ang="0">
                  <a:pos x="6" y="7"/>
                </a:cxn>
                <a:cxn ang="0">
                  <a:pos x="13" y="2"/>
                </a:cxn>
                <a:cxn ang="0">
                  <a:pos x="22" y="0"/>
                </a:cxn>
              </a:cxnLst>
              <a:rect l="0" t="0" r="r" b="b"/>
              <a:pathLst>
                <a:path w="44" h="45">
                  <a:moveTo>
                    <a:pt x="22" y="0"/>
                  </a:moveTo>
                  <a:lnTo>
                    <a:pt x="31" y="2"/>
                  </a:lnTo>
                  <a:lnTo>
                    <a:pt x="38" y="7"/>
                  </a:lnTo>
                  <a:lnTo>
                    <a:pt x="43" y="14"/>
                  </a:lnTo>
                  <a:lnTo>
                    <a:pt x="44" y="22"/>
                  </a:lnTo>
                  <a:lnTo>
                    <a:pt x="43" y="31"/>
                  </a:lnTo>
                  <a:lnTo>
                    <a:pt x="38" y="38"/>
                  </a:lnTo>
                  <a:lnTo>
                    <a:pt x="31" y="43"/>
                  </a:lnTo>
                  <a:lnTo>
                    <a:pt x="22" y="45"/>
                  </a:lnTo>
                  <a:lnTo>
                    <a:pt x="13" y="43"/>
                  </a:lnTo>
                  <a:lnTo>
                    <a:pt x="6" y="38"/>
                  </a:lnTo>
                  <a:lnTo>
                    <a:pt x="1" y="31"/>
                  </a:lnTo>
                  <a:lnTo>
                    <a:pt x="0" y="22"/>
                  </a:lnTo>
                  <a:lnTo>
                    <a:pt x="1" y="14"/>
                  </a:lnTo>
                  <a:lnTo>
                    <a:pt x="6" y="7"/>
                  </a:lnTo>
                  <a:lnTo>
                    <a:pt x="13" y="2"/>
                  </a:lnTo>
                  <a:lnTo>
                    <a:pt x="22" y="0"/>
                  </a:lnTo>
                  <a:close/>
                </a:path>
              </a:pathLst>
            </a:custGeom>
            <a:solidFill>
              <a:srgbClr val="19B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 name="Freeform 13"/>
            <p:cNvSpPr>
              <a:spLocks/>
            </p:cNvSpPr>
            <p:nvPr/>
          </p:nvSpPr>
          <p:spPr bwMode="auto">
            <a:xfrm>
              <a:off x="5089" y="3307"/>
              <a:ext cx="23" cy="20"/>
            </a:xfrm>
            <a:custGeom>
              <a:avLst/>
              <a:gdLst/>
              <a:ahLst/>
              <a:cxnLst>
                <a:cxn ang="0">
                  <a:pos x="21" y="0"/>
                </a:cxn>
                <a:cxn ang="0">
                  <a:pos x="31" y="2"/>
                </a:cxn>
                <a:cxn ang="0">
                  <a:pos x="38" y="7"/>
                </a:cxn>
                <a:cxn ang="0">
                  <a:pos x="42" y="14"/>
                </a:cxn>
                <a:cxn ang="0">
                  <a:pos x="45" y="22"/>
                </a:cxn>
                <a:cxn ang="0">
                  <a:pos x="42" y="31"/>
                </a:cxn>
                <a:cxn ang="0">
                  <a:pos x="38" y="38"/>
                </a:cxn>
                <a:cxn ang="0">
                  <a:pos x="31" y="43"/>
                </a:cxn>
                <a:cxn ang="0">
                  <a:pos x="21" y="45"/>
                </a:cxn>
                <a:cxn ang="0">
                  <a:pos x="13" y="43"/>
                </a:cxn>
                <a:cxn ang="0">
                  <a:pos x="7" y="38"/>
                </a:cxn>
                <a:cxn ang="0">
                  <a:pos x="2" y="31"/>
                </a:cxn>
                <a:cxn ang="0">
                  <a:pos x="0" y="22"/>
                </a:cxn>
                <a:cxn ang="0">
                  <a:pos x="2" y="14"/>
                </a:cxn>
                <a:cxn ang="0">
                  <a:pos x="7" y="7"/>
                </a:cxn>
                <a:cxn ang="0">
                  <a:pos x="13" y="2"/>
                </a:cxn>
                <a:cxn ang="0">
                  <a:pos x="21" y="0"/>
                </a:cxn>
              </a:cxnLst>
              <a:rect l="0" t="0" r="r" b="b"/>
              <a:pathLst>
                <a:path w="45" h="45">
                  <a:moveTo>
                    <a:pt x="21" y="0"/>
                  </a:moveTo>
                  <a:lnTo>
                    <a:pt x="31" y="2"/>
                  </a:lnTo>
                  <a:lnTo>
                    <a:pt x="38" y="7"/>
                  </a:lnTo>
                  <a:lnTo>
                    <a:pt x="42" y="14"/>
                  </a:lnTo>
                  <a:lnTo>
                    <a:pt x="45" y="22"/>
                  </a:lnTo>
                  <a:lnTo>
                    <a:pt x="42" y="31"/>
                  </a:lnTo>
                  <a:lnTo>
                    <a:pt x="38" y="38"/>
                  </a:lnTo>
                  <a:lnTo>
                    <a:pt x="31" y="43"/>
                  </a:lnTo>
                  <a:lnTo>
                    <a:pt x="21" y="45"/>
                  </a:lnTo>
                  <a:lnTo>
                    <a:pt x="13" y="43"/>
                  </a:lnTo>
                  <a:lnTo>
                    <a:pt x="7" y="38"/>
                  </a:lnTo>
                  <a:lnTo>
                    <a:pt x="2" y="31"/>
                  </a:lnTo>
                  <a:lnTo>
                    <a:pt x="0" y="22"/>
                  </a:lnTo>
                  <a:lnTo>
                    <a:pt x="2" y="14"/>
                  </a:lnTo>
                  <a:lnTo>
                    <a:pt x="7" y="7"/>
                  </a:lnTo>
                  <a:lnTo>
                    <a:pt x="13" y="2"/>
                  </a:lnTo>
                  <a:lnTo>
                    <a:pt x="21" y="0"/>
                  </a:lnTo>
                  <a:close/>
                </a:path>
              </a:pathLst>
            </a:custGeom>
            <a:solidFill>
              <a:srgbClr val="19B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grpSp>
      <p:grpSp>
        <p:nvGrpSpPr>
          <p:cNvPr id="24" name="Group 6"/>
          <p:cNvGrpSpPr>
            <a:grpSpLocks noChangeAspect="1"/>
          </p:cNvGrpSpPr>
          <p:nvPr/>
        </p:nvGrpSpPr>
        <p:grpSpPr bwMode="auto">
          <a:xfrm>
            <a:off x="572244" y="764629"/>
            <a:ext cx="687388" cy="792163"/>
            <a:chOff x="4694" y="3249"/>
            <a:chExt cx="515" cy="594"/>
          </a:xfrm>
        </p:grpSpPr>
        <p:sp>
          <p:nvSpPr>
            <p:cNvPr id="25" name="AutoShape 5"/>
            <p:cNvSpPr>
              <a:spLocks noChangeAspect="1" noChangeArrowheads="1" noTextEdit="1"/>
            </p:cNvSpPr>
            <p:nvPr/>
          </p:nvSpPr>
          <p:spPr bwMode="auto">
            <a:xfrm>
              <a:off x="4694" y="3249"/>
              <a:ext cx="515" cy="594"/>
            </a:xfrm>
            <a:prstGeom prst="rect">
              <a:avLst/>
            </a:prstGeom>
            <a:noFill/>
            <a:ln w="9525">
              <a:noFill/>
              <a:miter lim="800000"/>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6" name="Freeform 7"/>
            <p:cNvSpPr>
              <a:spLocks/>
            </p:cNvSpPr>
            <p:nvPr/>
          </p:nvSpPr>
          <p:spPr bwMode="auto">
            <a:xfrm>
              <a:off x="4694" y="3309"/>
              <a:ext cx="515" cy="415"/>
            </a:xfrm>
            <a:custGeom>
              <a:avLst/>
              <a:gdLst/>
              <a:ahLst/>
              <a:cxnLst>
                <a:cxn ang="0">
                  <a:pos x="0" y="0"/>
                </a:cxn>
                <a:cxn ang="0">
                  <a:pos x="184" y="832"/>
                </a:cxn>
                <a:cxn ang="0">
                  <a:pos x="909" y="691"/>
                </a:cxn>
                <a:cxn ang="0">
                  <a:pos x="1030" y="8"/>
                </a:cxn>
                <a:cxn ang="0">
                  <a:pos x="0" y="0"/>
                </a:cxn>
              </a:cxnLst>
              <a:rect l="0" t="0" r="r" b="b"/>
              <a:pathLst>
                <a:path w="1030" h="832">
                  <a:moveTo>
                    <a:pt x="0" y="0"/>
                  </a:moveTo>
                  <a:lnTo>
                    <a:pt x="184" y="832"/>
                  </a:lnTo>
                  <a:lnTo>
                    <a:pt x="909" y="691"/>
                  </a:lnTo>
                  <a:lnTo>
                    <a:pt x="1030" y="8"/>
                  </a:lnTo>
                  <a:lnTo>
                    <a:pt x="0" y="0"/>
                  </a:lnTo>
                  <a:close/>
                </a:path>
              </a:pathLst>
            </a:custGeom>
            <a:solidFill>
              <a:srgbClr val="C6E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7" name="Freeform 8"/>
            <p:cNvSpPr>
              <a:spLocks/>
            </p:cNvSpPr>
            <p:nvPr/>
          </p:nvSpPr>
          <p:spPr bwMode="auto">
            <a:xfrm>
              <a:off x="4755" y="3249"/>
              <a:ext cx="396" cy="592"/>
            </a:xfrm>
            <a:custGeom>
              <a:avLst/>
              <a:gdLst/>
              <a:ahLst/>
              <a:cxnLst>
                <a:cxn ang="0">
                  <a:pos x="512" y="584"/>
                </a:cxn>
                <a:cxn ang="0">
                  <a:pos x="558" y="556"/>
                </a:cxn>
                <a:cxn ang="0">
                  <a:pos x="620" y="523"/>
                </a:cxn>
                <a:cxn ang="0">
                  <a:pos x="684" y="478"/>
                </a:cxn>
                <a:cxn ang="0">
                  <a:pos x="737" y="412"/>
                </a:cxn>
                <a:cxn ang="0">
                  <a:pos x="763" y="319"/>
                </a:cxn>
                <a:cxn ang="0">
                  <a:pos x="758" y="234"/>
                </a:cxn>
                <a:cxn ang="0">
                  <a:pos x="762" y="210"/>
                </a:cxn>
                <a:cxn ang="0">
                  <a:pos x="791" y="157"/>
                </a:cxn>
                <a:cxn ang="0">
                  <a:pos x="777" y="83"/>
                </a:cxn>
                <a:cxn ang="0">
                  <a:pos x="740" y="50"/>
                </a:cxn>
                <a:cxn ang="0">
                  <a:pos x="701" y="38"/>
                </a:cxn>
                <a:cxn ang="0">
                  <a:pos x="664" y="41"/>
                </a:cxn>
                <a:cxn ang="0">
                  <a:pos x="634" y="55"/>
                </a:cxn>
                <a:cxn ang="0">
                  <a:pos x="588" y="40"/>
                </a:cxn>
                <a:cxn ang="0">
                  <a:pos x="529" y="20"/>
                </a:cxn>
                <a:cxn ang="0">
                  <a:pos x="464" y="6"/>
                </a:cxn>
                <a:cxn ang="0">
                  <a:pos x="394" y="0"/>
                </a:cxn>
                <a:cxn ang="0">
                  <a:pos x="250" y="14"/>
                </a:cxn>
                <a:cxn ang="0">
                  <a:pos x="121" y="69"/>
                </a:cxn>
                <a:cxn ang="0">
                  <a:pos x="38" y="149"/>
                </a:cxn>
                <a:cxn ang="0">
                  <a:pos x="1" y="234"/>
                </a:cxn>
                <a:cxn ang="0">
                  <a:pos x="6" y="295"/>
                </a:cxn>
                <a:cxn ang="0">
                  <a:pos x="29" y="341"/>
                </a:cxn>
                <a:cxn ang="0">
                  <a:pos x="72" y="374"/>
                </a:cxn>
                <a:cxn ang="0">
                  <a:pos x="133" y="390"/>
                </a:cxn>
                <a:cxn ang="0">
                  <a:pos x="211" y="382"/>
                </a:cxn>
                <a:cxn ang="0">
                  <a:pos x="273" y="329"/>
                </a:cxn>
                <a:cxn ang="0">
                  <a:pos x="315" y="277"/>
                </a:cxn>
                <a:cxn ang="0">
                  <a:pos x="361" y="259"/>
                </a:cxn>
                <a:cxn ang="0">
                  <a:pos x="396" y="260"/>
                </a:cxn>
                <a:cxn ang="0">
                  <a:pos x="417" y="268"/>
                </a:cxn>
                <a:cxn ang="0">
                  <a:pos x="426" y="283"/>
                </a:cxn>
                <a:cxn ang="0">
                  <a:pos x="422" y="320"/>
                </a:cxn>
                <a:cxn ang="0">
                  <a:pos x="373" y="358"/>
                </a:cxn>
                <a:cxn ang="0">
                  <a:pos x="278" y="416"/>
                </a:cxn>
                <a:cxn ang="0">
                  <a:pos x="214" y="518"/>
                </a:cxn>
                <a:cxn ang="0">
                  <a:pos x="216" y="596"/>
                </a:cxn>
                <a:cxn ang="0">
                  <a:pos x="238" y="644"/>
                </a:cxn>
                <a:cxn ang="0">
                  <a:pos x="259" y="663"/>
                </a:cxn>
                <a:cxn ang="0">
                  <a:pos x="278" y="675"/>
                </a:cxn>
                <a:cxn ang="0">
                  <a:pos x="228" y="722"/>
                </a:cxn>
                <a:cxn ang="0">
                  <a:pos x="189" y="809"/>
                </a:cxn>
                <a:cxn ang="0">
                  <a:pos x="198" y="896"/>
                </a:cxn>
                <a:cxn ang="0">
                  <a:pos x="272" y="1183"/>
                </a:cxn>
                <a:cxn ang="0">
                  <a:pos x="296" y="1176"/>
                </a:cxn>
                <a:cxn ang="0">
                  <a:pos x="308" y="1147"/>
                </a:cxn>
                <a:cxn ang="0">
                  <a:pos x="176" y="1086"/>
                </a:cxn>
                <a:cxn ang="0">
                  <a:pos x="289" y="995"/>
                </a:cxn>
                <a:cxn ang="0">
                  <a:pos x="348" y="1010"/>
                </a:cxn>
                <a:cxn ang="0">
                  <a:pos x="405" y="1005"/>
                </a:cxn>
                <a:cxn ang="0">
                  <a:pos x="458" y="982"/>
                </a:cxn>
                <a:cxn ang="0">
                  <a:pos x="718" y="1091"/>
                </a:cxn>
                <a:cxn ang="0">
                  <a:pos x="733" y="1046"/>
                </a:cxn>
                <a:cxn ang="0">
                  <a:pos x="712" y="1029"/>
                </a:cxn>
                <a:cxn ang="0">
                  <a:pos x="687" y="1031"/>
                </a:cxn>
                <a:cxn ang="0">
                  <a:pos x="534" y="875"/>
                </a:cxn>
                <a:cxn ang="0">
                  <a:pos x="535" y="800"/>
                </a:cxn>
                <a:cxn ang="0">
                  <a:pos x="509" y="737"/>
                </a:cxn>
                <a:cxn ang="0">
                  <a:pos x="474" y="699"/>
                </a:cxn>
                <a:cxn ang="0">
                  <a:pos x="447" y="680"/>
                </a:cxn>
                <a:cxn ang="0">
                  <a:pos x="450" y="662"/>
                </a:cxn>
                <a:cxn ang="0">
                  <a:pos x="480" y="629"/>
                </a:cxn>
              </a:cxnLst>
              <a:rect l="0" t="0" r="r" b="b"/>
              <a:pathLst>
                <a:path w="793" h="1183">
                  <a:moveTo>
                    <a:pt x="493" y="606"/>
                  </a:moveTo>
                  <a:lnTo>
                    <a:pt x="497" y="599"/>
                  </a:lnTo>
                  <a:lnTo>
                    <a:pt x="504" y="591"/>
                  </a:lnTo>
                  <a:lnTo>
                    <a:pt x="512" y="584"/>
                  </a:lnTo>
                  <a:lnTo>
                    <a:pt x="522" y="577"/>
                  </a:lnTo>
                  <a:lnTo>
                    <a:pt x="534" y="570"/>
                  </a:lnTo>
                  <a:lnTo>
                    <a:pt x="545" y="563"/>
                  </a:lnTo>
                  <a:lnTo>
                    <a:pt x="558" y="556"/>
                  </a:lnTo>
                  <a:lnTo>
                    <a:pt x="572" y="549"/>
                  </a:lnTo>
                  <a:lnTo>
                    <a:pt x="588" y="541"/>
                  </a:lnTo>
                  <a:lnTo>
                    <a:pt x="604" y="532"/>
                  </a:lnTo>
                  <a:lnTo>
                    <a:pt x="620" y="523"/>
                  </a:lnTo>
                  <a:lnTo>
                    <a:pt x="636" y="513"/>
                  </a:lnTo>
                  <a:lnTo>
                    <a:pt x="653" y="502"/>
                  </a:lnTo>
                  <a:lnTo>
                    <a:pt x="669" y="490"/>
                  </a:lnTo>
                  <a:lnTo>
                    <a:pt x="684" y="478"/>
                  </a:lnTo>
                  <a:lnTo>
                    <a:pt x="699" y="463"/>
                  </a:lnTo>
                  <a:lnTo>
                    <a:pt x="712" y="448"/>
                  </a:lnTo>
                  <a:lnTo>
                    <a:pt x="725" y="431"/>
                  </a:lnTo>
                  <a:lnTo>
                    <a:pt x="737" y="412"/>
                  </a:lnTo>
                  <a:lnTo>
                    <a:pt x="746" y="391"/>
                  </a:lnTo>
                  <a:lnTo>
                    <a:pt x="754" y="370"/>
                  </a:lnTo>
                  <a:lnTo>
                    <a:pt x="760" y="345"/>
                  </a:lnTo>
                  <a:lnTo>
                    <a:pt x="763" y="319"/>
                  </a:lnTo>
                  <a:lnTo>
                    <a:pt x="764" y="290"/>
                  </a:lnTo>
                  <a:lnTo>
                    <a:pt x="763" y="272"/>
                  </a:lnTo>
                  <a:lnTo>
                    <a:pt x="762" y="252"/>
                  </a:lnTo>
                  <a:lnTo>
                    <a:pt x="758" y="234"/>
                  </a:lnTo>
                  <a:lnTo>
                    <a:pt x="754" y="216"/>
                  </a:lnTo>
                  <a:lnTo>
                    <a:pt x="756" y="214"/>
                  </a:lnTo>
                  <a:lnTo>
                    <a:pt x="760" y="212"/>
                  </a:lnTo>
                  <a:lnTo>
                    <a:pt x="762" y="210"/>
                  </a:lnTo>
                  <a:lnTo>
                    <a:pt x="764" y="207"/>
                  </a:lnTo>
                  <a:lnTo>
                    <a:pt x="777" y="192"/>
                  </a:lnTo>
                  <a:lnTo>
                    <a:pt x="786" y="175"/>
                  </a:lnTo>
                  <a:lnTo>
                    <a:pt x="791" y="157"/>
                  </a:lnTo>
                  <a:lnTo>
                    <a:pt x="793" y="137"/>
                  </a:lnTo>
                  <a:lnTo>
                    <a:pt x="791" y="119"/>
                  </a:lnTo>
                  <a:lnTo>
                    <a:pt x="786" y="100"/>
                  </a:lnTo>
                  <a:lnTo>
                    <a:pt x="777" y="83"/>
                  </a:lnTo>
                  <a:lnTo>
                    <a:pt x="764" y="68"/>
                  </a:lnTo>
                  <a:lnTo>
                    <a:pt x="756" y="61"/>
                  </a:lnTo>
                  <a:lnTo>
                    <a:pt x="748" y="55"/>
                  </a:lnTo>
                  <a:lnTo>
                    <a:pt x="740" y="50"/>
                  </a:lnTo>
                  <a:lnTo>
                    <a:pt x="731" y="46"/>
                  </a:lnTo>
                  <a:lnTo>
                    <a:pt x="722" y="43"/>
                  </a:lnTo>
                  <a:lnTo>
                    <a:pt x="711" y="40"/>
                  </a:lnTo>
                  <a:lnTo>
                    <a:pt x="701" y="38"/>
                  </a:lnTo>
                  <a:lnTo>
                    <a:pt x="690" y="38"/>
                  </a:lnTo>
                  <a:lnTo>
                    <a:pt x="681" y="38"/>
                  </a:lnTo>
                  <a:lnTo>
                    <a:pt x="673" y="39"/>
                  </a:lnTo>
                  <a:lnTo>
                    <a:pt x="664" y="41"/>
                  </a:lnTo>
                  <a:lnTo>
                    <a:pt x="656" y="44"/>
                  </a:lnTo>
                  <a:lnTo>
                    <a:pt x="648" y="47"/>
                  </a:lnTo>
                  <a:lnTo>
                    <a:pt x="641" y="51"/>
                  </a:lnTo>
                  <a:lnTo>
                    <a:pt x="634" y="55"/>
                  </a:lnTo>
                  <a:lnTo>
                    <a:pt x="627" y="60"/>
                  </a:lnTo>
                  <a:lnTo>
                    <a:pt x="615" y="53"/>
                  </a:lnTo>
                  <a:lnTo>
                    <a:pt x="601" y="46"/>
                  </a:lnTo>
                  <a:lnTo>
                    <a:pt x="588" y="40"/>
                  </a:lnTo>
                  <a:lnTo>
                    <a:pt x="573" y="35"/>
                  </a:lnTo>
                  <a:lnTo>
                    <a:pt x="559" y="29"/>
                  </a:lnTo>
                  <a:lnTo>
                    <a:pt x="544" y="24"/>
                  </a:lnTo>
                  <a:lnTo>
                    <a:pt x="529" y="20"/>
                  </a:lnTo>
                  <a:lnTo>
                    <a:pt x="513" y="15"/>
                  </a:lnTo>
                  <a:lnTo>
                    <a:pt x="497" y="12"/>
                  </a:lnTo>
                  <a:lnTo>
                    <a:pt x="481" y="8"/>
                  </a:lnTo>
                  <a:lnTo>
                    <a:pt x="464" y="6"/>
                  </a:lnTo>
                  <a:lnTo>
                    <a:pt x="447" y="3"/>
                  </a:lnTo>
                  <a:lnTo>
                    <a:pt x="429" y="2"/>
                  </a:lnTo>
                  <a:lnTo>
                    <a:pt x="412" y="1"/>
                  </a:lnTo>
                  <a:lnTo>
                    <a:pt x="394" y="0"/>
                  </a:lnTo>
                  <a:lnTo>
                    <a:pt x="375" y="0"/>
                  </a:lnTo>
                  <a:lnTo>
                    <a:pt x="330" y="1"/>
                  </a:lnTo>
                  <a:lnTo>
                    <a:pt x="289" y="7"/>
                  </a:lnTo>
                  <a:lnTo>
                    <a:pt x="250" y="14"/>
                  </a:lnTo>
                  <a:lnTo>
                    <a:pt x="213" y="24"/>
                  </a:lnTo>
                  <a:lnTo>
                    <a:pt x="180" y="38"/>
                  </a:lnTo>
                  <a:lnTo>
                    <a:pt x="148" y="52"/>
                  </a:lnTo>
                  <a:lnTo>
                    <a:pt x="121" y="69"/>
                  </a:lnTo>
                  <a:lnTo>
                    <a:pt x="96" y="87"/>
                  </a:lnTo>
                  <a:lnTo>
                    <a:pt x="74" y="106"/>
                  </a:lnTo>
                  <a:lnTo>
                    <a:pt x="54" y="127"/>
                  </a:lnTo>
                  <a:lnTo>
                    <a:pt x="38" y="149"/>
                  </a:lnTo>
                  <a:lnTo>
                    <a:pt x="24" y="169"/>
                  </a:lnTo>
                  <a:lnTo>
                    <a:pt x="14" y="191"/>
                  </a:lnTo>
                  <a:lnTo>
                    <a:pt x="6" y="213"/>
                  </a:lnTo>
                  <a:lnTo>
                    <a:pt x="1" y="234"/>
                  </a:lnTo>
                  <a:lnTo>
                    <a:pt x="0" y="254"/>
                  </a:lnTo>
                  <a:lnTo>
                    <a:pt x="1" y="268"/>
                  </a:lnTo>
                  <a:lnTo>
                    <a:pt x="2" y="282"/>
                  </a:lnTo>
                  <a:lnTo>
                    <a:pt x="6" y="295"/>
                  </a:lnTo>
                  <a:lnTo>
                    <a:pt x="9" y="307"/>
                  </a:lnTo>
                  <a:lnTo>
                    <a:pt x="15" y="319"/>
                  </a:lnTo>
                  <a:lnTo>
                    <a:pt x="21" y="330"/>
                  </a:lnTo>
                  <a:lnTo>
                    <a:pt x="29" y="341"/>
                  </a:lnTo>
                  <a:lnTo>
                    <a:pt x="37" y="350"/>
                  </a:lnTo>
                  <a:lnTo>
                    <a:pt x="47" y="359"/>
                  </a:lnTo>
                  <a:lnTo>
                    <a:pt x="59" y="367"/>
                  </a:lnTo>
                  <a:lnTo>
                    <a:pt x="72" y="374"/>
                  </a:lnTo>
                  <a:lnTo>
                    <a:pt x="86" y="381"/>
                  </a:lnTo>
                  <a:lnTo>
                    <a:pt x="101" y="386"/>
                  </a:lnTo>
                  <a:lnTo>
                    <a:pt x="116" y="389"/>
                  </a:lnTo>
                  <a:lnTo>
                    <a:pt x="133" y="390"/>
                  </a:lnTo>
                  <a:lnTo>
                    <a:pt x="151" y="391"/>
                  </a:lnTo>
                  <a:lnTo>
                    <a:pt x="173" y="390"/>
                  </a:lnTo>
                  <a:lnTo>
                    <a:pt x="193" y="387"/>
                  </a:lnTo>
                  <a:lnTo>
                    <a:pt x="211" y="382"/>
                  </a:lnTo>
                  <a:lnTo>
                    <a:pt x="227" y="373"/>
                  </a:lnTo>
                  <a:lnTo>
                    <a:pt x="243" y="363"/>
                  </a:lnTo>
                  <a:lnTo>
                    <a:pt x="258" y="348"/>
                  </a:lnTo>
                  <a:lnTo>
                    <a:pt x="273" y="329"/>
                  </a:lnTo>
                  <a:lnTo>
                    <a:pt x="288" y="307"/>
                  </a:lnTo>
                  <a:lnTo>
                    <a:pt x="297" y="296"/>
                  </a:lnTo>
                  <a:lnTo>
                    <a:pt x="306" y="285"/>
                  </a:lnTo>
                  <a:lnTo>
                    <a:pt x="315" y="277"/>
                  </a:lnTo>
                  <a:lnTo>
                    <a:pt x="326" y="271"/>
                  </a:lnTo>
                  <a:lnTo>
                    <a:pt x="337" y="265"/>
                  </a:lnTo>
                  <a:lnTo>
                    <a:pt x="349" y="261"/>
                  </a:lnTo>
                  <a:lnTo>
                    <a:pt x="361" y="259"/>
                  </a:lnTo>
                  <a:lnTo>
                    <a:pt x="374" y="258"/>
                  </a:lnTo>
                  <a:lnTo>
                    <a:pt x="382" y="258"/>
                  </a:lnTo>
                  <a:lnTo>
                    <a:pt x="389" y="259"/>
                  </a:lnTo>
                  <a:lnTo>
                    <a:pt x="396" y="260"/>
                  </a:lnTo>
                  <a:lnTo>
                    <a:pt x="403" y="261"/>
                  </a:lnTo>
                  <a:lnTo>
                    <a:pt x="407" y="262"/>
                  </a:lnTo>
                  <a:lnTo>
                    <a:pt x="412" y="265"/>
                  </a:lnTo>
                  <a:lnTo>
                    <a:pt x="417" y="268"/>
                  </a:lnTo>
                  <a:lnTo>
                    <a:pt x="420" y="271"/>
                  </a:lnTo>
                  <a:lnTo>
                    <a:pt x="422" y="273"/>
                  </a:lnTo>
                  <a:lnTo>
                    <a:pt x="425" y="276"/>
                  </a:lnTo>
                  <a:lnTo>
                    <a:pt x="426" y="283"/>
                  </a:lnTo>
                  <a:lnTo>
                    <a:pt x="427" y="294"/>
                  </a:lnTo>
                  <a:lnTo>
                    <a:pt x="427" y="303"/>
                  </a:lnTo>
                  <a:lnTo>
                    <a:pt x="426" y="312"/>
                  </a:lnTo>
                  <a:lnTo>
                    <a:pt x="422" y="320"/>
                  </a:lnTo>
                  <a:lnTo>
                    <a:pt x="417" y="327"/>
                  </a:lnTo>
                  <a:lnTo>
                    <a:pt x="407" y="336"/>
                  </a:lnTo>
                  <a:lnTo>
                    <a:pt x="392" y="347"/>
                  </a:lnTo>
                  <a:lnTo>
                    <a:pt x="373" y="358"/>
                  </a:lnTo>
                  <a:lnTo>
                    <a:pt x="346" y="372"/>
                  </a:lnTo>
                  <a:lnTo>
                    <a:pt x="325" y="384"/>
                  </a:lnTo>
                  <a:lnTo>
                    <a:pt x="300" y="398"/>
                  </a:lnTo>
                  <a:lnTo>
                    <a:pt x="278" y="416"/>
                  </a:lnTo>
                  <a:lnTo>
                    <a:pt x="257" y="436"/>
                  </a:lnTo>
                  <a:lnTo>
                    <a:pt x="238" y="459"/>
                  </a:lnTo>
                  <a:lnTo>
                    <a:pt x="223" y="487"/>
                  </a:lnTo>
                  <a:lnTo>
                    <a:pt x="214" y="518"/>
                  </a:lnTo>
                  <a:lnTo>
                    <a:pt x="211" y="554"/>
                  </a:lnTo>
                  <a:lnTo>
                    <a:pt x="212" y="569"/>
                  </a:lnTo>
                  <a:lnTo>
                    <a:pt x="213" y="584"/>
                  </a:lnTo>
                  <a:lnTo>
                    <a:pt x="216" y="596"/>
                  </a:lnTo>
                  <a:lnTo>
                    <a:pt x="220" y="610"/>
                  </a:lnTo>
                  <a:lnTo>
                    <a:pt x="224" y="622"/>
                  </a:lnTo>
                  <a:lnTo>
                    <a:pt x="231" y="633"/>
                  </a:lnTo>
                  <a:lnTo>
                    <a:pt x="238" y="644"/>
                  </a:lnTo>
                  <a:lnTo>
                    <a:pt x="246" y="653"/>
                  </a:lnTo>
                  <a:lnTo>
                    <a:pt x="250" y="656"/>
                  </a:lnTo>
                  <a:lnTo>
                    <a:pt x="254" y="660"/>
                  </a:lnTo>
                  <a:lnTo>
                    <a:pt x="259" y="663"/>
                  </a:lnTo>
                  <a:lnTo>
                    <a:pt x="264" y="667"/>
                  </a:lnTo>
                  <a:lnTo>
                    <a:pt x="268" y="670"/>
                  </a:lnTo>
                  <a:lnTo>
                    <a:pt x="274" y="672"/>
                  </a:lnTo>
                  <a:lnTo>
                    <a:pt x="278" y="675"/>
                  </a:lnTo>
                  <a:lnTo>
                    <a:pt x="284" y="677"/>
                  </a:lnTo>
                  <a:lnTo>
                    <a:pt x="264" y="690"/>
                  </a:lnTo>
                  <a:lnTo>
                    <a:pt x="245" y="705"/>
                  </a:lnTo>
                  <a:lnTo>
                    <a:pt x="228" y="722"/>
                  </a:lnTo>
                  <a:lnTo>
                    <a:pt x="214" y="740"/>
                  </a:lnTo>
                  <a:lnTo>
                    <a:pt x="203" y="762"/>
                  </a:lnTo>
                  <a:lnTo>
                    <a:pt x="193" y="785"/>
                  </a:lnTo>
                  <a:lnTo>
                    <a:pt x="189" y="809"/>
                  </a:lnTo>
                  <a:lnTo>
                    <a:pt x="186" y="835"/>
                  </a:lnTo>
                  <a:lnTo>
                    <a:pt x="188" y="855"/>
                  </a:lnTo>
                  <a:lnTo>
                    <a:pt x="191" y="876"/>
                  </a:lnTo>
                  <a:lnTo>
                    <a:pt x="198" y="896"/>
                  </a:lnTo>
                  <a:lnTo>
                    <a:pt x="206" y="915"/>
                  </a:lnTo>
                  <a:lnTo>
                    <a:pt x="69" y="1125"/>
                  </a:lnTo>
                  <a:lnTo>
                    <a:pt x="265" y="1182"/>
                  </a:lnTo>
                  <a:lnTo>
                    <a:pt x="272" y="1183"/>
                  </a:lnTo>
                  <a:lnTo>
                    <a:pt x="278" y="1183"/>
                  </a:lnTo>
                  <a:lnTo>
                    <a:pt x="284" y="1182"/>
                  </a:lnTo>
                  <a:lnTo>
                    <a:pt x="291" y="1180"/>
                  </a:lnTo>
                  <a:lnTo>
                    <a:pt x="296" y="1176"/>
                  </a:lnTo>
                  <a:lnTo>
                    <a:pt x="300" y="1172"/>
                  </a:lnTo>
                  <a:lnTo>
                    <a:pt x="305" y="1166"/>
                  </a:lnTo>
                  <a:lnTo>
                    <a:pt x="307" y="1160"/>
                  </a:lnTo>
                  <a:lnTo>
                    <a:pt x="308" y="1147"/>
                  </a:lnTo>
                  <a:lnTo>
                    <a:pt x="305" y="1134"/>
                  </a:lnTo>
                  <a:lnTo>
                    <a:pt x="296" y="1125"/>
                  </a:lnTo>
                  <a:lnTo>
                    <a:pt x="284" y="1118"/>
                  </a:lnTo>
                  <a:lnTo>
                    <a:pt x="176" y="1086"/>
                  </a:lnTo>
                  <a:lnTo>
                    <a:pt x="251" y="970"/>
                  </a:lnTo>
                  <a:lnTo>
                    <a:pt x="262" y="980"/>
                  </a:lnTo>
                  <a:lnTo>
                    <a:pt x="275" y="988"/>
                  </a:lnTo>
                  <a:lnTo>
                    <a:pt x="289" y="995"/>
                  </a:lnTo>
                  <a:lnTo>
                    <a:pt x="303" y="1000"/>
                  </a:lnTo>
                  <a:lnTo>
                    <a:pt x="318" y="1005"/>
                  </a:lnTo>
                  <a:lnTo>
                    <a:pt x="331" y="1008"/>
                  </a:lnTo>
                  <a:lnTo>
                    <a:pt x="348" y="1010"/>
                  </a:lnTo>
                  <a:lnTo>
                    <a:pt x="363" y="1011"/>
                  </a:lnTo>
                  <a:lnTo>
                    <a:pt x="377" y="1010"/>
                  </a:lnTo>
                  <a:lnTo>
                    <a:pt x="391" y="1008"/>
                  </a:lnTo>
                  <a:lnTo>
                    <a:pt x="405" y="1005"/>
                  </a:lnTo>
                  <a:lnTo>
                    <a:pt x="419" y="1000"/>
                  </a:lnTo>
                  <a:lnTo>
                    <a:pt x="433" y="996"/>
                  </a:lnTo>
                  <a:lnTo>
                    <a:pt x="445" y="989"/>
                  </a:lnTo>
                  <a:lnTo>
                    <a:pt x="458" y="982"/>
                  </a:lnTo>
                  <a:lnTo>
                    <a:pt x="470" y="974"/>
                  </a:lnTo>
                  <a:lnTo>
                    <a:pt x="542" y="1183"/>
                  </a:lnTo>
                  <a:lnTo>
                    <a:pt x="718" y="1091"/>
                  </a:lnTo>
                  <a:lnTo>
                    <a:pt x="718" y="1091"/>
                  </a:lnTo>
                  <a:lnTo>
                    <a:pt x="728" y="1083"/>
                  </a:lnTo>
                  <a:lnTo>
                    <a:pt x="734" y="1072"/>
                  </a:lnTo>
                  <a:lnTo>
                    <a:pt x="737" y="1059"/>
                  </a:lnTo>
                  <a:lnTo>
                    <a:pt x="733" y="1046"/>
                  </a:lnTo>
                  <a:lnTo>
                    <a:pt x="730" y="1041"/>
                  </a:lnTo>
                  <a:lnTo>
                    <a:pt x="724" y="1036"/>
                  </a:lnTo>
                  <a:lnTo>
                    <a:pt x="719" y="1031"/>
                  </a:lnTo>
                  <a:lnTo>
                    <a:pt x="712" y="1029"/>
                  </a:lnTo>
                  <a:lnTo>
                    <a:pt x="707" y="1028"/>
                  </a:lnTo>
                  <a:lnTo>
                    <a:pt x="700" y="1028"/>
                  </a:lnTo>
                  <a:lnTo>
                    <a:pt x="693" y="1029"/>
                  </a:lnTo>
                  <a:lnTo>
                    <a:pt x="687" y="1031"/>
                  </a:lnTo>
                  <a:lnTo>
                    <a:pt x="580" y="1087"/>
                  </a:lnTo>
                  <a:lnTo>
                    <a:pt x="520" y="913"/>
                  </a:lnTo>
                  <a:lnTo>
                    <a:pt x="528" y="894"/>
                  </a:lnTo>
                  <a:lnTo>
                    <a:pt x="534" y="875"/>
                  </a:lnTo>
                  <a:lnTo>
                    <a:pt x="537" y="855"/>
                  </a:lnTo>
                  <a:lnTo>
                    <a:pt x="539" y="835"/>
                  </a:lnTo>
                  <a:lnTo>
                    <a:pt x="537" y="817"/>
                  </a:lnTo>
                  <a:lnTo>
                    <a:pt x="535" y="800"/>
                  </a:lnTo>
                  <a:lnTo>
                    <a:pt x="531" y="783"/>
                  </a:lnTo>
                  <a:lnTo>
                    <a:pt x="525" y="767"/>
                  </a:lnTo>
                  <a:lnTo>
                    <a:pt x="518" y="752"/>
                  </a:lnTo>
                  <a:lnTo>
                    <a:pt x="509" y="737"/>
                  </a:lnTo>
                  <a:lnTo>
                    <a:pt x="498" y="723"/>
                  </a:lnTo>
                  <a:lnTo>
                    <a:pt x="487" y="710"/>
                  </a:lnTo>
                  <a:lnTo>
                    <a:pt x="481" y="705"/>
                  </a:lnTo>
                  <a:lnTo>
                    <a:pt x="474" y="699"/>
                  </a:lnTo>
                  <a:lnTo>
                    <a:pt x="467" y="694"/>
                  </a:lnTo>
                  <a:lnTo>
                    <a:pt x="461" y="688"/>
                  </a:lnTo>
                  <a:lnTo>
                    <a:pt x="453" y="684"/>
                  </a:lnTo>
                  <a:lnTo>
                    <a:pt x="447" y="680"/>
                  </a:lnTo>
                  <a:lnTo>
                    <a:pt x="440" y="676"/>
                  </a:lnTo>
                  <a:lnTo>
                    <a:pt x="432" y="672"/>
                  </a:lnTo>
                  <a:lnTo>
                    <a:pt x="441" y="668"/>
                  </a:lnTo>
                  <a:lnTo>
                    <a:pt x="450" y="662"/>
                  </a:lnTo>
                  <a:lnTo>
                    <a:pt x="458" y="655"/>
                  </a:lnTo>
                  <a:lnTo>
                    <a:pt x="466" y="647"/>
                  </a:lnTo>
                  <a:lnTo>
                    <a:pt x="473" y="639"/>
                  </a:lnTo>
                  <a:lnTo>
                    <a:pt x="480" y="629"/>
                  </a:lnTo>
                  <a:lnTo>
                    <a:pt x="487" y="618"/>
                  </a:lnTo>
                  <a:lnTo>
                    <a:pt x="493" y="606"/>
                  </a:lnTo>
                  <a:close/>
                </a:path>
              </a:pathLst>
            </a:custGeom>
            <a:solidFill>
              <a:srgbClr val="19B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8" name="Freeform 9"/>
            <p:cNvSpPr>
              <a:spLocks/>
            </p:cNvSpPr>
            <p:nvPr/>
          </p:nvSpPr>
          <p:spPr bwMode="auto">
            <a:xfrm>
              <a:off x="5071" y="3289"/>
              <a:ext cx="59" cy="56"/>
            </a:xfrm>
            <a:custGeom>
              <a:avLst/>
              <a:gdLst/>
              <a:ahLst/>
              <a:cxnLst>
                <a:cxn ang="0">
                  <a:pos x="58" y="0"/>
                </a:cxn>
                <a:cxn ang="0">
                  <a:pos x="65" y="0"/>
                </a:cxn>
                <a:cxn ang="0">
                  <a:pos x="71" y="1"/>
                </a:cxn>
                <a:cxn ang="0">
                  <a:pos x="77" y="2"/>
                </a:cxn>
                <a:cxn ang="0">
                  <a:pos x="83" y="4"/>
                </a:cxn>
                <a:cxn ang="0">
                  <a:pos x="88" y="6"/>
                </a:cxn>
                <a:cxn ang="0">
                  <a:pos x="93" y="9"/>
                </a:cxn>
                <a:cxn ang="0">
                  <a:pos x="98" y="12"/>
                </a:cxn>
                <a:cxn ang="0">
                  <a:pos x="102" y="17"/>
                </a:cxn>
                <a:cxn ang="0">
                  <a:pos x="109" y="25"/>
                </a:cxn>
                <a:cxn ang="0">
                  <a:pos x="114" y="35"/>
                </a:cxn>
                <a:cxn ang="0">
                  <a:pos x="117" y="46"/>
                </a:cxn>
                <a:cxn ang="0">
                  <a:pos x="118" y="56"/>
                </a:cxn>
                <a:cxn ang="0">
                  <a:pos x="117" y="68"/>
                </a:cxn>
                <a:cxn ang="0">
                  <a:pos x="114" y="79"/>
                </a:cxn>
                <a:cxn ang="0">
                  <a:pos x="108" y="88"/>
                </a:cxn>
                <a:cxn ang="0">
                  <a:pos x="101" y="96"/>
                </a:cxn>
                <a:cxn ang="0">
                  <a:pos x="92" y="104"/>
                </a:cxn>
                <a:cxn ang="0">
                  <a:pos x="82" y="109"/>
                </a:cxn>
                <a:cxn ang="0">
                  <a:pos x="71" y="112"/>
                </a:cxn>
                <a:cxn ang="0">
                  <a:pos x="58" y="114"/>
                </a:cxn>
                <a:cxn ang="0">
                  <a:pos x="53" y="114"/>
                </a:cxn>
                <a:cxn ang="0">
                  <a:pos x="47" y="112"/>
                </a:cxn>
                <a:cxn ang="0">
                  <a:pos x="41" y="111"/>
                </a:cxn>
                <a:cxn ang="0">
                  <a:pos x="35" y="109"/>
                </a:cxn>
                <a:cxn ang="0">
                  <a:pos x="30" y="107"/>
                </a:cxn>
                <a:cxn ang="0">
                  <a:pos x="25" y="103"/>
                </a:cxn>
                <a:cxn ang="0">
                  <a:pos x="21" y="100"/>
                </a:cxn>
                <a:cxn ang="0">
                  <a:pos x="16" y="96"/>
                </a:cxn>
                <a:cxn ang="0">
                  <a:pos x="9" y="87"/>
                </a:cxn>
                <a:cxn ang="0">
                  <a:pos x="4" y="78"/>
                </a:cxn>
                <a:cxn ang="0">
                  <a:pos x="1" y="68"/>
                </a:cxn>
                <a:cxn ang="0">
                  <a:pos x="0" y="56"/>
                </a:cxn>
                <a:cxn ang="0">
                  <a:pos x="1" y="46"/>
                </a:cxn>
                <a:cxn ang="0">
                  <a:pos x="4" y="35"/>
                </a:cxn>
                <a:cxn ang="0">
                  <a:pos x="9" y="25"/>
                </a:cxn>
                <a:cxn ang="0">
                  <a:pos x="16" y="17"/>
                </a:cxn>
                <a:cxn ang="0">
                  <a:pos x="21" y="12"/>
                </a:cxn>
                <a:cxn ang="0">
                  <a:pos x="25" y="9"/>
                </a:cxn>
                <a:cxn ang="0">
                  <a:pos x="30" y="6"/>
                </a:cxn>
                <a:cxn ang="0">
                  <a:pos x="35" y="4"/>
                </a:cxn>
                <a:cxn ang="0">
                  <a:pos x="41" y="2"/>
                </a:cxn>
                <a:cxn ang="0">
                  <a:pos x="47" y="1"/>
                </a:cxn>
                <a:cxn ang="0">
                  <a:pos x="53" y="0"/>
                </a:cxn>
                <a:cxn ang="0">
                  <a:pos x="58" y="0"/>
                </a:cxn>
              </a:cxnLst>
              <a:rect l="0" t="0" r="r" b="b"/>
              <a:pathLst>
                <a:path w="118" h="114">
                  <a:moveTo>
                    <a:pt x="58" y="0"/>
                  </a:moveTo>
                  <a:lnTo>
                    <a:pt x="65" y="0"/>
                  </a:lnTo>
                  <a:lnTo>
                    <a:pt x="71" y="1"/>
                  </a:lnTo>
                  <a:lnTo>
                    <a:pt x="77" y="2"/>
                  </a:lnTo>
                  <a:lnTo>
                    <a:pt x="83" y="4"/>
                  </a:lnTo>
                  <a:lnTo>
                    <a:pt x="88" y="6"/>
                  </a:lnTo>
                  <a:lnTo>
                    <a:pt x="93" y="9"/>
                  </a:lnTo>
                  <a:lnTo>
                    <a:pt x="98" y="12"/>
                  </a:lnTo>
                  <a:lnTo>
                    <a:pt x="102" y="17"/>
                  </a:lnTo>
                  <a:lnTo>
                    <a:pt x="109" y="25"/>
                  </a:lnTo>
                  <a:lnTo>
                    <a:pt x="114" y="35"/>
                  </a:lnTo>
                  <a:lnTo>
                    <a:pt x="117" y="46"/>
                  </a:lnTo>
                  <a:lnTo>
                    <a:pt x="118" y="56"/>
                  </a:lnTo>
                  <a:lnTo>
                    <a:pt x="117" y="68"/>
                  </a:lnTo>
                  <a:lnTo>
                    <a:pt x="114" y="79"/>
                  </a:lnTo>
                  <a:lnTo>
                    <a:pt x="108" y="88"/>
                  </a:lnTo>
                  <a:lnTo>
                    <a:pt x="101" y="96"/>
                  </a:lnTo>
                  <a:lnTo>
                    <a:pt x="92" y="104"/>
                  </a:lnTo>
                  <a:lnTo>
                    <a:pt x="82" y="109"/>
                  </a:lnTo>
                  <a:lnTo>
                    <a:pt x="71" y="112"/>
                  </a:lnTo>
                  <a:lnTo>
                    <a:pt x="58" y="114"/>
                  </a:lnTo>
                  <a:lnTo>
                    <a:pt x="53" y="114"/>
                  </a:lnTo>
                  <a:lnTo>
                    <a:pt x="47" y="112"/>
                  </a:lnTo>
                  <a:lnTo>
                    <a:pt x="41" y="111"/>
                  </a:lnTo>
                  <a:lnTo>
                    <a:pt x="35" y="109"/>
                  </a:lnTo>
                  <a:lnTo>
                    <a:pt x="30" y="107"/>
                  </a:lnTo>
                  <a:lnTo>
                    <a:pt x="25" y="103"/>
                  </a:lnTo>
                  <a:lnTo>
                    <a:pt x="21" y="100"/>
                  </a:lnTo>
                  <a:lnTo>
                    <a:pt x="16" y="96"/>
                  </a:lnTo>
                  <a:lnTo>
                    <a:pt x="9" y="87"/>
                  </a:lnTo>
                  <a:lnTo>
                    <a:pt x="4" y="78"/>
                  </a:lnTo>
                  <a:lnTo>
                    <a:pt x="1" y="68"/>
                  </a:lnTo>
                  <a:lnTo>
                    <a:pt x="0" y="56"/>
                  </a:lnTo>
                  <a:lnTo>
                    <a:pt x="1" y="46"/>
                  </a:lnTo>
                  <a:lnTo>
                    <a:pt x="4" y="35"/>
                  </a:lnTo>
                  <a:lnTo>
                    <a:pt x="9" y="25"/>
                  </a:lnTo>
                  <a:lnTo>
                    <a:pt x="16" y="17"/>
                  </a:lnTo>
                  <a:lnTo>
                    <a:pt x="21" y="12"/>
                  </a:lnTo>
                  <a:lnTo>
                    <a:pt x="25" y="9"/>
                  </a:lnTo>
                  <a:lnTo>
                    <a:pt x="30" y="6"/>
                  </a:lnTo>
                  <a:lnTo>
                    <a:pt x="35" y="4"/>
                  </a:lnTo>
                  <a:lnTo>
                    <a:pt x="41" y="2"/>
                  </a:lnTo>
                  <a:lnTo>
                    <a:pt x="47" y="1"/>
                  </a:lnTo>
                  <a:lnTo>
                    <a:pt x="53" y="0"/>
                  </a:lnTo>
                  <a:lnTo>
                    <a:pt x="58" y="0"/>
                  </a:lnTo>
                  <a:close/>
                </a:path>
              </a:pathLst>
            </a:custGeom>
            <a:solidFill>
              <a:srgbClr val="FFF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9" name="Freeform 10"/>
            <p:cNvSpPr>
              <a:spLocks/>
            </p:cNvSpPr>
            <p:nvPr/>
          </p:nvSpPr>
          <p:spPr bwMode="auto">
            <a:xfrm>
              <a:off x="4882" y="3612"/>
              <a:ext cx="108" cy="108"/>
            </a:xfrm>
            <a:custGeom>
              <a:avLst/>
              <a:gdLst/>
              <a:ahLst/>
              <a:cxnLst>
                <a:cxn ang="0">
                  <a:pos x="217" y="109"/>
                </a:cxn>
                <a:cxn ang="0">
                  <a:pos x="216" y="122"/>
                </a:cxn>
                <a:cxn ang="0">
                  <a:pos x="213" y="136"/>
                </a:cxn>
                <a:cxn ang="0">
                  <a:pos x="209" y="149"/>
                </a:cxn>
                <a:cxn ang="0">
                  <a:pos x="203" y="162"/>
                </a:cxn>
                <a:cxn ang="0">
                  <a:pos x="202" y="164"/>
                </a:cxn>
                <a:cxn ang="0">
                  <a:pos x="201" y="165"/>
                </a:cxn>
                <a:cxn ang="0">
                  <a:pos x="198" y="167"/>
                </a:cxn>
                <a:cxn ang="0">
                  <a:pos x="197" y="170"/>
                </a:cxn>
                <a:cxn ang="0">
                  <a:pos x="189" y="180"/>
                </a:cxn>
                <a:cxn ang="0">
                  <a:pos x="180" y="189"/>
                </a:cxn>
                <a:cxn ang="0">
                  <a:pos x="171" y="197"/>
                </a:cxn>
                <a:cxn ang="0">
                  <a:pos x="159" y="204"/>
                </a:cxn>
                <a:cxn ang="0">
                  <a:pos x="148" y="210"/>
                </a:cxn>
                <a:cxn ang="0">
                  <a:pos x="135" y="213"/>
                </a:cxn>
                <a:cxn ang="0">
                  <a:pos x="122" y="216"/>
                </a:cxn>
                <a:cxn ang="0">
                  <a:pos x="109" y="217"/>
                </a:cxn>
                <a:cxn ang="0">
                  <a:pos x="98" y="217"/>
                </a:cxn>
                <a:cxn ang="0">
                  <a:pos x="88" y="215"/>
                </a:cxn>
                <a:cxn ang="0">
                  <a:pos x="77" y="212"/>
                </a:cxn>
                <a:cxn ang="0">
                  <a:pos x="67" y="209"/>
                </a:cxn>
                <a:cxn ang="0">
                  <a:pos x="58" y="204"/>
                </a:cxn>
                <a:cxn ang="0">
                  <a:pos x="49" y="198"/>
                </a:cxn>
                <a:cxn ang="0">
                  <a:pos x="39" y="191"/>
                </a:cxn>
                <a:cxn ang="0">
                  <a:pos x="31" y="185"/>
                </a:cxn>
                <a:cxn ang="0">
                  <a:pos x="19" y="168"/>
                </a:cxn>
                <a:cxn ang="0">
                  <a:pos x="8" y="150"/>
                </a:cxn>
                <a:cxn ang="0">
                  <a:pos x="3" y="129"/>
                </a:cxn>
                <a:cxn ang="0">
                  <a:pos x="0" y="109"/>
                </a:cxn>
                <a:cxn ang="0">
                  <a:pos x="3" y="88"/>
                </a:cxn>
                <a:cxn ang="0">
                  <a:pos x="8" y="67"/>
                </a:cxn>
                <a:cxn ang="0">
                  <a:pos x="19" y="49"/>
                </a:cxn>
                <a:cxn ang="0">
                  <a:pos x="31" y="31"/>
                </a:cxn>
                <a:cxn ang="0">
                  <a:pos x="39" y="25"/>
                </a:cxn>
                <a:cxn ang="0">
                  <a:pos x="49" y="18"/>
                </a:cxn>
                <a:cxn ang="0">
                  <a:pos x="58" y="13"/>
                </a:cxn>
                <a:cxn ang="0">
                  <a:pos x="67" y="8"/>
                </a:cxn>
                <a:cxn ang="0">
                  <a:pos x="77" y="5"/>
                </a:cxn>
                <a:cxn ang="0">
                  <a:pos x="88" y="3"/>
                </a:cxn>
                <a:cxn ang="0">
                  <a:pos x="98" y="0"/>
                </a:cxn>
                <a:cxn ang="0">
                  <a:pos x="109" y="0"/>
                </a:cxn>
                <a:cxn ang="0">
                  <a:pos x="119" y="0"/>
                </a:cxn>
                <a:cxn ang="0">
                  <a:pos x="129" y="3"/>
                </a:cxn>
                <a:cxn ang="0">
                  <a:pos x="140" y="5"/>
                </a:cxn>
                <a:cxn ang="0">
                  <a:pos x="150" y="8"/>
                </a:cxn>
                <a:cxn ang="0">
                  <a:pos x="159" y="13"/>
                </a:cxn>
                <a:cxn ang="0">
                  <a:pos x="168" y="18"/>
                </a:cxn>
                <a:cxn ang="0">
                  <a:pos x="176" y="25"/>
                </a:cxn>
                <a:cxn ang="0">
                  <a:pos x="184" y="31"/>
                </a:cxn>
                <a:cxn ang="0">
                  <a:pos x="198" y="49"/>
                </a:cxn>
                <a:cxn ang="0">
                  <a:pos x="209" y="67"/>
                </a:cxn>
                <a:cxn ang="0">
                  <a:pos x="214" y="88"/>
                </a:cxn>
                <a:cxn ang="0">
                  <a:pos x="217" y="109"/>
                </a:cxn>
              </a:cxnLst>
              <a:rect l="0" t="0" r="r" b="b"/>
              <a:pathLst>
                <a:path w="217" h="217">
                  <a:moveTo>
                    <a:pt x="217" y="109"/>
                  </a:moveTo>
                  <a:lnTo>
                    <a:pt x="216" y="122"/>
                  </a:lnTo>
                  <a:lnTo>
                    <a:pt x="213" y="136"/>
                  </a:lnTo>
                  <a:lnTo>
                    <a:pt x="209" y="149"/>
                  </a:lnTo>
                  <a:lnTo>
                    <a:pt x="203" y="162"/>
                  </a:lnTo>
                  <a:lnTo>
                    <a:pt x="202" y="164"/>
                  </a:lnTo>
                  <a:lnTo>
                    <a:pt x="201" y="165"/>
                  </a:lnTo>
                  <a:lnTo>
                    <a:pt x="198" y="167"/>
                  </a:lnTo>
                  <a:lnTo>
                    <a:pt x="197" y="170"/>
                  </a:lnTo>
                  <a:lnTo>
                    <a:pt x="189" y="180"/>
                  </a:lnTo>
                  <a:lnTo>
                    <a:pt x="180" y="189"/>
                  </a:lnTo>
                  <a:lnTo>
                    <a:pt x="171" y="197"/>
                  </a:lnTo>
                  <a:lnTo>
                    <a:pt x="159" y="204"/>
                  </a:lnTo>
                  <a:lnTo>
                    <a:pt x="148" y="210"/>
                  </a:lnTo>
                  <a:lnTo>
                    <a:pt x="135" y="213"/>
                  </a:lnTo>
                  <a:lnTo>
                    <a:pt x="122" y="216"/>
                  </a:lnTo>
                  <a:lnTo>
                    <a:pt x="109" y="217"/>
                  </a:lnTo>
                  <a:lnTo>
                    <a:pt x="98" y="217"/>
                  </a:lnTo>
                  <a:lnTo>
                    <a:pt x="88" y="215"/>
                  </a:lnTo>
                  <a:lnTo>
                    <a:pt x="77" y="212"/>
                  </a:lnTo>
                  <a:lnTo>
                    <a:pt x="67" y="209"/>
                  </a:lnTo>
                  <a:lnTo>
                    <a:pt x="58" y="204"/>
                  </a:lnTo>
                  <a:lnTo>
                    <a:pt x="49" y="198"/>
                  </a:lnTo>
                  <a:lnTo>
                    <a:pt x="39" y="191"/>
                  </a:lnTo>
                  <a:lnTo>
                    <a:pt x="31" y="185"/>
                  </a:lnTo>
                  <a:lnTo>
                    <a:pt x="19" y="168"/>
                  </a:lnTo>
                  <a:lnTo>
                    <a:pt x="8" y="150"/>
                  </a:lnTo>
                  <a:lnTo>
                    <a:pt x="3" y="129"/>
                  </a:lnTo>
                  <a:lnTo>
                    <a:pt x="0" y="109"/>
                  </a:lnTo>
                  <a:lnTo>
                    <a:pt x="3" y="88"/>
                  </a:lnTo>
                  <a:lnTo>
                    <a:pt x="8" y="67"/>
                  </a:lnTo>
                  <a:lnTo>
                    <a:pt x="19" y="49"/>
                  </a:lnTo>
                  <a:lnTo>
                    <a:pt x="31" y="31"/>
                  </a:lnTo>
                  <a:lnTo>
                    <a:pt x="39" y="25"/>
                  </a:lnTo>
                  <a:lnTo>
                    <a:pt x="49" y="18"/>
                  </a:lnTo>
                  <a:lnTo>
                    <a:pt x="58" y="13"/>
                  </a:lnTo>
                  <a:lnTo>
                    <a:pt x="67" y="8"/>
                  </a:lnTo>
                  <a:lnTo>
                    <a:pt x="77" y="5"/>
                  </a:lnTo>
                  <a:lnTo>
                    <a:pt x="88" y="3"/>
                  </a:lnTo>
                  <a:lnTo>
                    <a:pt x="98" y="0"/>
                  </a:lnTo>
                  <a:lnTo>
                    <a:pt x="109" y="0"/>
                  </a:lnTo>
                  <a:lnTo>
                    <a:pt x="119" y="0"/>
                  </a:lnTo>
                  <a:lnTo>
                    <a:pt x="129" y="3"/>
                  </a:lnTo>
                  <a:lnTo>
                    <a:pt x="140" y="5"/>
                  </a:lnTo>
                  <a:lnTo>
                    <a:pt x="150" y="8"/>
                  </a:lnTo>
                  <a:lnTo>
                    <a:pt x="159" y="13"/>
                  </a:lnTo>
                  <a:lnTo>
                    <a:pt x="168" y="18"/>
                  </a:lnTo>
                  <a:lnTo>
                    <a:pt x="176" y="25"/>
                  </a:lnTo>
                  <a:lnTo>
                    <a:pt x="184" y="31"/>
                  </a:lnTo>
                  <a:lnTo>
                    <a:pt x="198" y="49"/>
                  </a:lnTo>
                  <a:lnTo>
                    <a:pt x="209" y="67"/>
                  </a:lnTo>
                  <a:lnTo>
                    <a:pt x="214" y="88"/>
                  </a:lnTo>
                  <a:lnTo>
                    <a:pt x="217" y="109"/>
                  </a:lnTo>
                  <a:close/>
                </a:path>
              </a:pathLst>
            </a:custGeom>
            <a:solidFill>
              <a:srgbClr val="C6E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30" name="Freeform 11"/>
            <p:cNvSpPr>
              <a:spLocks/>
            </p:cNvSpPr>
            <p:nvPr/>
          </p:nvSpPr>
          <p:spPr bwMode="auto">
            <a:xfrm>
              <a:off x="4789" y="3284"/>
              <a:ext cx="314" cy="275"/>
            </a:xfrm>
            <a:custGeom>
              <a:avLst/>
              <a:gdLst/>
              <a:ahLst/>
              <a:cxnLst>
                <a:cxn ang="0">
                  <a:pos x="344" y="538"/>
                </a:cxn>
                <a:cxn ang="0">
                  <a:pos x="296" y="552"/>
                </a:cxn>
                <a:cxn ang="0">
                  <a:pos x="253" y="550"/>
                </a:cxn>
                <a:cxn ang="0">
                  <a:pos x="231" y="540"/>
                </a:cxn>
                <a:cxn ang="0">
                  <a:pos x="212" y="498"/>
                </a:cxn>
                <a:cxn ang="0">
                  <a:pos x="223" y="435"/>
                </a:cxn>
                <a:cxn ang="0">
                  <a:pos x="285" y="378"/>
                </a:cxn>
                <a:cxn ang="0">
                  <a:pos x="383" y="320"/>
                </a:cxn>
                <a:cxn ang="0">
                  <a:pos x="426" y="250"/>
                </a:cxn>
                <a:cxn ang="0">
                  <a:pos x="410" y="166"/>
                </a:cxn>
                <a:cxn ang="0">
                  <a:pos x="372" y="135"/>
                </a:cxn>
                <a:cxn ang="0">
                  <a:pos x="321" y="122"/>
                </a:cxn>
                <a:cxn ang="0">
                  <a:pos x="255" y="130"/>
                </a:cxn>
                <a:cxn ang="0">
                  <a:pos x="181" y="180"/>
                </a:cxn>
                <a:cxn ang="0">
                  <a:pos x="131" y="243"/>
                </a:cxn>
                <a:cxn ang="0">
                  <a:pos x="94" y="255"/>
                </a:cxn>
                <a:cxn ang="0">
                  <a:pos x="53" y="252"/>
                </a:cxn>
                <a:cxn ang="0">
                  <a:pos x="22" y="238"/>
                </a:cxn>
                <a:cxn ang="0">
                  <a:pos x="1" y="201"/>
                </a:cxn>
                <a:cxn ang="0">
                  <a:pos x="6" y="155"/>
                </a:cxn>
                <a:cxn ang="0">
                  <a:pos x="37" y="104"/>
                </a:cxn>
                <a:cxn ang="0">
                  <a:pos x="74" y="69"/>
                </a:cxn>
                <a:cxn ang="0">
                  <a:pos x="121" y="39"/>
                </a:cxn>
                <a:cxn ang="0">
                  <a:pos x="190" y="14"/>
                </a:cxn>
                <a:cxn ang="0">
                  <a:pos x="281" y="1"/>
                </a:cxn>
                <a:cxn ang="0">
                  <a:pos x="354" y="2"/>
                </a:cxn>
                <a:cxn ang="0">
                  <a:pos x="413" y="9"/>
                </a:cxn>
                <a:cxn ang="0">
                  <a:pos x="466" y="24"/>
                </a:cxn>
                <a:cxn ang="0">
                  <a:pos x="513" y="44"/>
                </a:cxn>
                <a:cxn ang="0">
                  <a:pos x="521" y="64"/>
                </a:cxn>
                <a:cxn ang="0">
                  <a:pos x="537" y="124"/>
                </a:cxn>
                <a:cxn ang="0">
                  <a:pos x="573" y="156"/>
                </a:cxn>
                <a:cxn ang="0">
                  <a:pos x="611" y="168"/>
                </a:cxn>
                <a:cxn ang="0">
                  <a:pos x="628" y="208"/>
                </a:cxn>
                <a:cxn ang="0">
                  <a:pos x="628" y="222"/>
                </a:cxn>
                <a:cxn ang="0">
                  <a:pos x="616" y="223"/>
                </a:cxn>
                <a:cxn ang="0">
                  <a:pos x="564" y="222"/>
                </a:cxn>
                <a:cxn ang="0">
                  <a:pos x="506" y="212"/>
                </a:cxn>
                <a:cxn ang="0">
                  <a:pos x="486" y="206"/>
                </a:cxn>
                <a:cxn ang="0">
                  <a:pos x="461" y="213"/>
                </a:cxn>
                <a:cxn ang="0">
                  <a:pos x="446" y="236"/>
                </a:cxn>
                <a:cxn ang="0">
                  <a:pos x="461" y="274"/>
                </a:cxn>
                <a:cxn ang="0">
                  <a:pos x="503" y="288"/>
                </a:cxn>
                <a:cxn ang="0">
                  <a:pos x="570" y="297"/>
                </a:cxn>
                <a:cxn ang="0">
                  <a:pos x="610" y="297"/>
                </a:cxn>
                <a:cxn ang="0">
                  <a:pos x="590" y="338"/>
                </a:cxn>
                <a:cxn ang="0">
                  <a:pos x="515" y="397"/>
                </a:cxn>
                <a:cxn ang="0">
                  <a:pos x="438" y="439"/>
                </a:cxn>
                <a:cxn ang="0">
                  <a:pos x="381" y="482"/>
                </a:cxn>
              </a:cxnLst>
              <a:rect l="0" t="0" r="r" b="b"/>
              <a:pathLst>
                <a:path w="628" h="552">
                  <a:moveTo>
                    <a:pt x="362" y="510"/>
                  </a:moveTo>
                  <a:lnTo>
                    <a:pt x="357" y="520"/>
                  </a:lnTo>
                  <a:lnTo>
                    <a:pt x="351" y="529"/>
                  </a:lnTo>
                  <a:lnTo>
                    <a:pt x="344" y="538"/>
                  </a:lnTo>
                  <a:lnTo>
                    <a:pt x="336" y="543"/>
                  </a:lnTo>
                  <a:lnTo>
                    <a:pt x="326" y="547"/>
                  </a:lnTo>
                  <a:lnTo>
                    <a:pt x="312" y="550"/>
                  </a:lnTo>
                  <a:lnTo>
                    <a:pt x="296" y="552"/>
                  </a:lnTo>
                  <a:lnTo>
                    <a:pt x="276" y="552"/>
                  </a:lnTo>
                  <a:lnTo>
                    <a:pt x="268" y="552"/>
                  </a:lnTo>
                  <a:lnTo>
                    <a:pt x="260" y="551"/>
                  </a:lnTo>
                  <a:lnTo>
                    <a:pt x="253" y="550"/>
                  </a:lnTo>
                  <a:lnTo>
                    <a:pt x="246" y="548"/>
                  </a:lnTo>
                  <a:lnTo>
                    <a:pt x="240" y="546"/>
                  </a:lnTo>
                  <a:lnTo>
                    <a:pt x="236" y="543"/>
                  </a:lnTo>
                  <a:lnTo>
                    <a:pt x="231" y="540"/>
                  </a:lnTo>
                  <a:lnTo>
                    <a:pt x="227" y="536"/>
                  </a:lnTo>
                  <a:lnTo>
                    <a:pt x="219" y="525"/>
                  </a:lnTo>
                  <a:lnTo>
                    <a:pt x="214" y="512"/>
                  </a:lnTo>
                  <a:lnTo>
                    <a:pt x="212" y="498"/>
                  </a:lnTo>
                  <a:lnTo>
                    <a:pt x="210" y="486"/>
                  </a:lnTo>
                  <a:lnTo>
                    <a:pt x="212" y="467"/>
                  </a:lnTo>
                  <a:lnTo>
                    <a:pt x="216" y="451"/>
                  </a:lnTo>
                  <a:lnTo>
                    <a:pt x="223" y="435"/>
                  </a:lnTo>
                  <a:lnTo>
                    <a:pt x="235" y="419"/>
                  </a:lnTo>
                  <a:lnTo>
                    <a:pt x="247" y="405"/>
                  </a:lnTo>
                  <a:lnTo>
                    <a:pt x="265" y="391"/>
                  </a:lnTo>
                  <a:lnTo>
                    <a:pt x="285" y="378"/>
                  </a:lnTo>
                  <a:lnTo>
                    <a:pt x="309" y="364"/>
                  </a:lnTo>
                  <a:lnTo>
                    <a:pt x="338" y="349"/>
                  </a:lnTo>
                  <a:lnTo>
                    <a:pt x="364" y="334"/>
                  </a:lnTo>
                  <a:lnTo>
                    <a:pt x="383" y="320"/>
                  </a:lnTo>
                  <a:lnTo>
                    <a:pt x="399" y="305"/>
                  </a:lnTo>
                  <a:lnTo>
                    <a:pt x="412" y="289"/>
                  </a:lnTo>
                  <a:lnTo>
                    <a:pt x="420" y="270"/>
                  </a:lnTo>
                  <a:lnTo>
                    <a:pt x="426" y="250"/>
                  </a:lnTo>
                  <a:lnTo>
                    <a:pt x="427" y="226"/>
                  </a:lnTo>
                  <a:lnTo>
                    <a:pt x="425" y="200"/>
                  </a:lnTo>
                  <a:lnTo>
                    <a:pt x="418" y="181"/>
                  </a:lnTo>
                  <a:lnTo>
                    <a:pt x="410" y="166"/>
                  </a:lnTo>
                  <a:lnTo>
                    <a:pt x="400" y="154"/>
                  </a:lnTo>
                  <a:lnTo>
                    <a:pt x="391" y="147"/>
                  </a:lnTo>
                  <a:lnTo>
                    <a:pt x="382" y="140"/>
                  </a:lnTo>
                  <a:lnTo>
                    <a:pt x="372" y="135"/>
                  </a:lnTo>
                  <a:lnTo>
                    <a:pt x="360" y="130"/>
                  </a:lnTo>
                  <a:lnTo>
                    <a:pt x="347" y="127"/>
                  </a:lnTo>
                  <a:lnTo>
                    <a:pt x="335" y="124"/>
                  </a:lnTo>
                  <a:lnTo>
                    <a:pt x="321" y="122"/>
                  </a:lnTo>
                  <a:lnTo>
                    <a:pt x="306" y="122"/>
                  </a:lnTo>
                  <a:lnTo>
                    <a:pt x="290" y="123"/>
                  </a:lnTo>
                  <a:lnTo>
                    <a:pt x="273" y="125"/>
                  </a:lnTo>
                  <a:lnTo>
                    <a:pt x="255" y="130"/>
                  </a:lnTo>
                  <a:lnTo>
                    <a:pt x="237" y="137"/>
                  </a:lnTo>
                  <a:lnTo>
                    <a:pt x="217" y="147"/>
                  </a:lnTo>
                  <a:lnTo>
                    <a:pt x="199" y="161"/>
                  </a:lnTo>
                  <a:lnTo>
                    <a:pt x="181" y="180"/>
                  </a:lnTo>
                  <a:lnTo>
                    <a:pt x="163" y="201"/>
                  </a:lnTo>
                  <a:lnTo>
                    <a:pt x="151" y="220"/>
                  </a:lnTo>
                  <a:lnTo>
                    <a:pt x="140" y="232"/>
                  </a:lnTo>
                  <a:lnTo>
                    <a:pt x="131" y="243"/>
                  </a:lnTo>
                  <a:lnTo>
                    <a:pt x="122" y="249"/>
                  </a:lnTo>
                  <a:lnTo>
                    <a:pt x="114" y="253"/>
                  </a:lnTo>
                  <a:lnTo>
                    <a:pt x="105" y="254"/>
                  </a:lnTo>
                  <a:lnTo>
                    <a:pt x="94" y="255"/>
                  </a:lnTo>
                  <a:lnTo>
                    <a:pt x="83" y="255"/>
                  </a:lnTo>
                  <a:lnTo>
                    <a:pt x="72" y="255"/>
                  </a:lnTo>
                  <a:lnTo>
                    <a:pt x="62" y="254"/>
                  </a:lnTo>
                  <a:lnTo>
                    <a:pt x="53" y="252"/>
                  </a:lnTo>
                  <a:lnTo>
                    <a:pt x="44" y="250"/>
                  </a:lnTo>
                  <a:lnTo>
                    <a:pt x="36" y="246"/>
                  </a:lnTo>
                  <a:lnTo>
                    <a:pt x="29" y="243"/>
                  </a:lnTo>
                  <a:lnTo>
                    <a:pt x="22" y="238"/>
                  </a:lnTo>
                  <a:lnTo>
                    <a:pt x="16" y="234"/>
                  </a:lnTo>
                  <a:lnTo>
                    <a:pt x="9" y="224"/>
                  </a:lnTo>
                  <a:lnTo>
                    <a:pt x="4" y="213"/>
                  </a:lnTo>
                  <a:lnTo>
                    <a:pt x="1" y="201"/>
                  </a:lnTo>
                  <a:lnTo>
                    <a:pt x="0" y="186"/>
                  </a:lnTo>
                  <a:lnTo>
                    <a:pt x="1" y="177"/>
                  </a:lnTo>
                  <a:lnTo>
                    <a:pt x="2" y="167"/>
                  </a:lnTo>
                  <a:lnTo>
                    <a:pt x="6" y="155"/>
                  </a:lnTo>
                  <a:lnTo>
                    <a:pt x="11" y="143"/>
                  </a:lnTo>
                  <a:lnTo>
                    <a:pt x="17" y="130"/>
                  </a:lnTo>
                  <a:lnTo>
                    <a:pt x="26" y="117"/>
                  </a:lnTo>
                  <a:lnTo>
                    <a:pt x="37" y="104"/>
                  </a:lnTo>
                  <a:lnTo>
                    <a:pt x="49" y="90"/>
                  </a:lnTo>
                  <a:lnTo>
                    <a:pt x="56" y="83"/>
                  </a:lnTo>
                  <a:lnTo>
                    <a:pt x="64" y="76"/>
                  </a:lnTo>
                  <a:lnTo>
                    <a:pt x="74" y="69"/>
                  </a:lnTo>
                  <a:lnTo>
                    <a:pt x="83" y="62"/>
                  </a:lnTo>
                  <a:lnTo>
                    <a:pt x="94" y="54"/>
                  </a:lnTo>
                  <a:lnTo>
                    <a:pt x="107" y="47"/>
                  </a:lnTo>
                  <a:lnTo>
                    <a:pt x="121" y="39"/>
                  </a:lnTo>
                  <a:lnTo>
                    <a:pt x="136" y="32"/>
                  </a:lnTo>
                  <a:lnTo>
                    <a:pt x="153" y="25"/>
                  </a:lnTo>
                  <a:lnTo>
                    <a:pt x="170" y="19"/>
                  </a:lnTo>
                  <a:lnTo>
                    <a:pt x="190" y="14"/>
                  </a:lnTo>
                  <a:lnTo>
                    <a:pt x="210" y="9"/>
                  </a:lnTo>
                  <a:lnTo>
                    <a:pt x="232" y="6"/>
                  </a:lnTo>
                  <a:lnTo>
                    <a:pt x="255" y="2"/>
                  </a:lnTo>
                  <a:lnTo>
                    <a:pt x="281" y="1"/>
                  </a:lnTo>
                  <a:lnTo>
                    <a:pt x="307" y="0"/>
                  </a:lnTo>
                  <a:lnTo>
                    <a:pt x="323" y="0"/>
                  </a:lnTo>
                  <a:lnTo>
                    <a:pt x="339" y="1"/>
                  </a:lnTo>
                  <a:lnTo>
                    <a:pt x="354" y="2"/>
                  </a:lnTo>
                  <a:lnTo>
                    <a:pt x="369" y="3"/>
                  </a:lnTo>
                  <a:lnTo>
                    <a:pt x="384" y="5"/>
                  </a:lnTo>
                  <a:lnTo>
                    <a:pt x="399" y="7"/>
                  </a:lnTo>
                  <a:lnTo>
                    <a:pt x="413" y="9"/>
                  </a:lnTo>
                  <a:lnTo>
                    <a:pt x="427" y="13"/>
                  </a:lnTo>
                  <a:lnTo>
                    <a:pt x="440" y="16"/>
                  </a:lnTo>
                  <a:lnTo>
                    <a:pt x="453" y="19"/>
                  </a:lnTo>
                  <a:lnTo>
                    <a:pt x="466" y="24"/>
                  </a:lnTo>
                  <a:lnTo>
                    <a:pt x="479" y="28"/>
                  </a:lnTo>
                  <a:lnTo>
                    <a:pt x="490" y="33"/>
                  </a:lnTo>
                  <a:lnTo>
                    <a:pt x="502" y="38"/>
                  </a:lnTo>
                  <a:lnTo>
                    <a:pt x="513" y="44"/>
                  </a:lnTo>
                  <a:lnTo>
                    <a:pt x="524" y="49"/>
                  </a:lnTo>
                  <a:lnTo>
                    <a:pt x="522" y="54"/>
                  </a:lnTo>
                  <a:lnTo>
                    <a:pt x="521" y="59"/>
                  </a:lnTo>
                  <a:lnTo>
                    <a:pt x="521" y="64"/>
                  </a:lnTo>
                  <a:lnTo>
                    <a:pt x="521" y="69"/>
                  </a:lnTo>
                  <a:lnTo>
                    <a:pt x="524" y="89"/>
                  </a:lnTo>
                  <a:lnTo>
                    <a:pt x="529" y="107"/>
                  </a:lnTo>
                  <a:lnTo>
                    <a:pt x="537" y="124"/>
                  </a:lnTo>
                  <a:lnTo>
                    <a:pt x="550" y="139"/>
                  </a:lnTo>
                  <a:lnTo>
                    <a:pt x="557" y="146"/>
                  </a:lnTo>
                  <a:lnTo>
                    <a:pt x="565" y="152"/>
                  </a:lnTo>
                  <a:lnTo>
                    <a:pt x="573" y="156"/>
                  </a:lnTo>
                  <a:lnTo>
                    <a:pt x="582" y="161"/>
                  </a:lnTo>
                  <a:lnTo>
                    <a:pt x="591" y="165"/>
                  </a:lnTo>
                  <a:lnTo>
                    <a:pt x="601" y="167"/>
                  </a:lnTo>
                  <a:lnTo>
                    <a:pt x="611" y="168"/>
                  </a:lnTo>
                  <a:lnTo>
                    <a:pt x="621" y="169"/>
                  </a:lnTo>
                  <a:lnTo>
                    <a:pt x="625" y="182"/>
                  </a:lnTo>
                  <a:lnTo>
                    <a:pt x="627" y="194"/>
                  </a:lnTo>
                  <a:lnTo>
                    <a:pt x="628" y="208"/>
                  </a:lnTo>
                  <a:lnTo>
                    <a:pt x="628" y="222"/>
                  </a:lnTo>
                  <a:lnTo>
                    <a:pt x="628" y="222"/>
                  </a:lnTo>
                  <a:lnTo>
                    <a:pt x="628" y="222"/>
                  </a:lnTo>
                  <a:lnTo>
                    <a:pt x="628" y="222"/>
                  </a:lnTo>
                  <a:lnTo>
                    <a:pt x="628" y="222"/>
                  </a:lnTo>
                  <a:lnTo>
                    <a:pt x="624" y="223"/>
                  </a:lnTo>
                  <a:lnTo>
                    <a:pt x="620" y="223"/>
                  </a:lnTo>
                  <a:lnTo>
                    <a:pt x="616" y="223"/>
                  </a:lnTo>
                  <a:lnTo>
                    <a:pt x="612" y="223"/>
                  </a:lnTo>
                  <a:lnTo>
                    <a:pt x="596" y="223"/>
                  </a:lnTo>
                  <a:lnTo>
                    <a:pt x="580" y="223"/>
                  </a:lnTo>
                  <a:lnTo>
                    <a:pt x="564" y="222"/>
                  </a:lnTo>
                  <a:lnTo>
                    <a:pt x="549" y="220"/>
                  </a:lnTo>
                  <a:lnTo>
                    <a:pt x="534" y="217"/>
                  </a:lnTo>
                  <a:lnTo>
                    <a:pt x="520" y="215"/>
                  </a:lnTo>
                  <a:lnTo>
                    <a:pt x="506" y="212"/>
                  </a:lnTo>
                  <a:lnTo>
                    <a:pt x="494" y="207"/>
                  </a:lnTo>
                  <a:lnTo>
                    <a:pt x="491" y="206"/>
                  </a:lnTo>
                  <a:lnTo>
                    <a:pt x="488" y="206"/>
                  </a:lnTo>
                  <a:lnTo>
                    <a:pt x="486" y="206"/>
                  </a:lnTo>
                  <a:lnTo>
                    <a:pt x="482" y="206"/>
                  </a:lnTo>
                  <a:lnTo>
                    <a:pt x="474" y="207"/>
                  </a:lnTo>
                  <a:lnTo>
                    <a:pt x="467" y="209"/>
                  </a:lnTo>
                  <a:lnTo>
                    <a:pt x="461" y="213"/>
                  </a:lnTo>
                  <a:lnTo>
                    <a:pt x="456" y="217"/>
                  </a:lnTo>
                  <a:lnTo>
                    <a:pt x="451" y="223"/>
                  </a:lnTo>
                  <a:lnTo>
                    <a:pt x="448" y="229"/>
                  </a:lnTo>
                  <a:lnTo>
                    <a:pt x="446" y="236"/>
                  </a:lnTo>
                  <a:lnTo>
                    <a:pt x="445" y="244"/>
                  </a:lnTo>
                  <a:lnTo>
                    <a:pt x="448" y="255"/>
                  </a:lnTo>
                  <a:lnTo>
                    <a:pt x="453" y="266"/>
                  </a:lnTo>
                  <a:lnTo>
                    <a:pt x="461" y="274"/>
                  </a:lnTo>
                  <a:lnTo>
                    <a:pt x="472" y="279"/>
                  </a:lnTo>
                  <a:lnTo>
                    <a:pt x="473" y="280"/>
                  </a:lnTo>
                  <a:lnTo>
                    <a:pt x="488" y="284"/>
                  </a:lnTo>
                  <a:lnTo>
                    <a:pt x="503" y="288"/>
                  </a:lnTo>
                  <a:lnTo>
                    <a:pt x="519" y="290"/>
                  </a:lnTo>
                  <a:lnTo>
                    <a:pt x="535" y="293"/>
                  </a:lnTo>
                  <a:lnTo>
                    <a:pt x="552" y="296"/>
                  </a:lnTo>
                  <a:lnTo>
                    <a:pt x="570" y="297"/>
                  </a:lnTo>
                  <a:lnTo>
                    <a:pt x="587" y="298"/>
                  </a:lnTo>
                  <a:lnTo>
                    <a:pt x="605" y="298"/>
                  </a:lnTo>
                  <a:lnTo>
                    <a:pt x="608" y="297"/>
                  </a:lnTo>
                  <a:lnTo>
                    <a:pt x="610" y="297"/>
                  </a:lnTo>
                  <a:lnTo>
                    <a:pt x="612" y="297"/>
                  </a:lnTo>
                  <a:lnTo>
                    <a:pt x="614" y="297"/>
                  </a:lnTo>
                  <a:lnTo>
                    <a:pt x="603" y="319"/>
                  </a:lnTo>
                  <a:lnTo>
                    <a:pt x="590" y="338"/>
                  </a:lnTo>
                  <a:lnTo>
                    <a:pt x="574" y="356"/>
                  </a:lnTo>
                  <a:lnTo>
                    <a:pt x="556" y="371"/>
                  </a:lnTo>
                  <a:lnTo>
                    <a:pt x="536" y="384"/>
                  </a:lnTo>
                  <a:lnTo>
                    <a:pt x="515" y="397"/>
                  </a:lnTo>
                  <a:lnTo>
                    <a:pt x="495" y="409"/>
                  </a:lnTo>
                  <a:lnTo>
                    <a:pt x="473" y="420"/>
                  </a:lnTo>
                  <a:lnTo>
                    <a:pt x="456" y="429"/>
                  </a:lnTo>
                  <a:lnTo>
                    <a:pt x="438" y="439"/>
                  </a:lnTo>
                  <a:lnTo>
                    <a:pt x="422" y="449"/>
                  </a:lnTo>
                  <a:lnTo>
                    <a:pt x="407" y="459"/>
                  </a:lnTo>
                  <a:lnTo>
                    <a:pt x="393" y="470"/>
                  </a:lnTo>
                  <a:lnTo>
                    <a:pt x="381" y="482"/>
                  </a:lnTo>
                  <a:lnTo>
                    <a:pt x="370" y="495"/>
                  </a:lnTo>
                  <a:lnTo>
                    <a:pt x="362" y="510"/>
                  </a:lnTo>
                  <a:close/>
                </a:path>
              </a:pathLst>
            </a:custGeom>
            <a:solidFill>
              <a:srgbClr val="C6E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31" name="Freeform 12"/>
            <p:cNvSpPr>
              <a:spLocks/>
            </p:cNvSpPr>
            <p:nvPr/>
          </p:nvSpPr>
          <p:spPr bwMode="auto">
            <a:xfrm>
              <a:off x="4997" y="3307"/>
              <a:ext cx="20" cy="20"/>
            </a:xfrm>
            <a:custGeom>
              <a:avLst/>
              <a:gdLst/>
              <a:ahLst/>
              <a:cxnLst>
                <a:cxn ang="0">
                  <a:pos x="22" y="0"/>
                </a:cxn>
                <a:cxn ang="0">
                  <a:pos x="31" y="2"/>
                </a:cxn>
                <a:cxn ang="0">
                  <a:pos x="38" y="7"/>
                </a:cxn>
                <a:cxn ang="0">
                  <a:pos x="43" y="14"/>
                </a:cxn>
                <a:cxn ang="0">
                  <a:pos x="44" y="22"/>
                </a:cxn>
                <a:cxn ang="0">
                  <a:pos x="43" y="31"/>
                </a:cxn>
                <a:cxn ang="0">
                  <a:pos x="38" y="38"/>
                </a:cxn>
                <a:cxn ang="0">
                  <a:pos x="31" y="43"/>
                </a:cxn>
                <a:cxn ang="0">
                  <a:pos x="22" y="45"/>
                </a:cxn>
                <a:cxn ang="0">
                  <a:pos x="13" y="43"/>
                </a:cxn>
                <a:cxn ang="0">
                  <a:pos x="6" y="38"/>
                </a:cxn>
                <a:cxn ang="0">
                  <a:pos x="1" y="31"/>
                </a:cxn>
                <a:cxn ang="0">
                  <a:pos x="0" y="22"/>
                </a:cxn>
                <a:cxn ang="0">
                  <a:pos x="1" y="14"/>
                </a:cxn>
                <a:cxn ang="0">
                  <a:pos x="6" y="7"/>
                </a:cxn>
                <a:cxn ang="0">
                  <a:pos x="13" y="2"/>
                </a:cxn>
                <a:cxn ang="0">
                  <a:pos x="22" y="0"/>
                </a:cxn>
              </a:cxnLst>
              <a:rect l="0" t="0" r="r" b="b"/>
              <a:pathLst>
                <a:path w="44" h="45">
                  <a:moveTo>
                    <a:pt x="22" y="0"/>
                  </a:moveTo>
                  <a:lnTo>
                    <a:pt x="31" y="2"/>
                  </a:lnTo>
                  <a:lnTo>
                    <a:pt x="38" y="7"/>
                  </a:lnTo>
                  <a:lnTo>
                    <a:pt x="43" y="14"/>
                  </a:lnTo>
                  <a:lnTo>
                    <a:pt x="44" y="22"/>
                  </a:lnTo>
                  <a:lnTo>
                    <a:pt x="43" y="31"/>
                  </a:lnTo>
                  <a:lnTo>
                    <a:pt x="38" y="38"/>
                  </a:lnTo>
                  <a:lnTo>
                    <a:pt x="31" y="43"/>
                  </a:lnTo>
                  <a:lnTo>
                    <a:pt x="22" y="45"/>
                  </a:lnTo>
                  <a:lnTo>
                    <a:pt x="13" y="43"/>
                  </a:lnTo>
                  <a:lnTo>
                    <a:pt x="6" y="38"/>
                  </a:lnTo>
                  <a:lnTo>
                    <a:pt x="1" y="31"/>
                  </a:lnTo>
                  <a:lnTo>
                    <a:pt x="0" y="22"/>
                  </a:lnTo>
                  <a:lnTo>
                    <a:pt x="1" y="14"/>
                  </a:lnTo>
                  <a:lnTo>
                    <a:pt x="6" y="7"/>
                  </a:lnTo>
                  <a:lnTo>
                    <a:pt x="13" y="2"/>
                  </a:lnTo>
                  <a:lnTo>
                    <a:pt x="22" y="0"/>
                  </a:lnTo>
                  <a:close/>
                </a:path>
              </a:pathLst>
            </a:custGeom>
            <a:solidFill>
              <a:srgbClr val="19B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32" name="Freeform 13"/>
            <p:cNvSpPr>
              <a:spLocks/>
            </p:cNvSpPr>
            <p:nvPr/>
          </p:nvSpPr>
          <p:spPr bwMode="auto">
            <a:xfrm>
              <a:off x="5089" y="3307"/>
              <a:ext cx="23" cy="20"/>
            </a:xfrm>
            <a:custGeom>
              <a:avLst/>
              <a:gdLst/>
              <a:ahLst/>
              <a:cxnLst>
                <a:cxn ang="0">
                  <a:pos x="21" y="0"/>
                </a:cxn>
                <a:cxn ang="0">
                  <a:pos x="31" y="2"/>
                </a:cxn>
                <a:cxn ang="0">
                  <a:pos x="38" y="7"/>
                </a:cxn>
                <a:cxn ang="0">
                  <a:pos x="42" y="14"/>
                </a:cxn>
                <a:cxn ang="0">
                  <a:pos x="45" y="22"/>
                </a:cxn>
                <a:cxn ang="0">
                  <a:pos x="42" y="31"/>
                </a:cxn>
                <a:cxn ang="0">
                  <a:pos x="38" y="38"/>
                </a:cxn>
                <a:cxn ang="0">
                  <a:pos x="31" y="43"/>
                </a:cxn>
                <a:cxn ang="0">
                  <a:pos x="21" y="45"/>
                </a:cxn>
                <a:cxn ang="0">
                  <a:pos x="13" y="43"/>
                </a:cxn>
                <a:cxn ang="0">
                  <a:pos x="7" y="38"/>
                </a:cxn>
                <a:cxn ang="0">
                  <a:pos x="2" y="31"/>
                </a:cxn>
                <a:cxn ang="0">
                  <a:pos x="0" y="22"/>
                </a:cxn>
                <a:cxn ang="0">
                  <a:pos x="2" y="14"/>
                </a:cxn>
                <a:cxn ang="0">
                  <a:pos x="7" y="7"/>
                </a:cxn>
                <a:cxn ang="0">
                  <a:pos x="13" y="2"/>
                </a:cxn>
                <a:cxn ang="0">
                  <a:pos x="21" y="0"/>
                </a:cxn>
              </a:cxnLst>
              <a:rect l="0" t="0" r="r" b="b"/>
              <a:pathLst>
                <a:path w="45" h="45">
                  <a:moveTo>
                    <a:pt x="21" y="0"/>
                  </a:moveTo>
                  <a:lnTo>
                    <a:pt x="31" y="2"/>
                  </a:lnTo>
                  <a:lnTo>
                    <a:pt x="38" y="7"/>
                  </a:lnTo>
                  <a:lnTo>
                    <a:pt x="42" y="14"/>
                  </a:lnTo>
                  <a:lnTo>
                    <a:pt x="45" y="22"/>
                  </a:lnTo>
                  <a:lnTo>
                    <a:pt x="42" y="31"/>
                  </a:lnTo>
                  <a:lnTo>
                    <a:pt x="38" y="38"/>
                  </a:lnTo>
                  <a:lnTo>
                    <a:pt x="31" y="43"/>
                  </a:lnTo>
                  <a:lnTo>
                    <a:pt x="21" y="45"/>
                  </a:lnTo>
                  <a:lnTo>
                    <a:pt x="13" y="43"/>
                  </a:lnTo>
                  <a:lnTo>
                    <a:pt x="7" y="38"/>
                  </a:lnTo>
                  <a:lnTo>
                    <a:pt x="2" y="31"/>
                  </a:lnTo>
                  <a:lnTo>
                    <a:pt x="0" y="22"/>
                  </a:lnTo>
                  <a:lnTo>
                    <a:pt x="2" y="14"/>
                  </a:lnTo>
                  <a:lnTo>
                    <a:pt x="7" y="7"/>
                  </a:lnTo>
                  <a:lnTo>
                    <a:pt x="13" y="2"/>
                  </a:lnTo>
                  <a:lnTo>
                    <a:pt x="21" y="0"/>
                  </a:lnTo>
                  <a:close/>
                </a:path>
              </a:pathLst>
            </a:custGeom>
            <a:solidFill>
              <a:srgbClr val="19BFFF"/>
            </a:solidFill>
            <a:ln w="9525">
              <a:noFill/>
              <a:round/>
              <a:headEnd/>
              <a:tailEnd/>
            </a:ln>
          </p:spPr>
          <p:txBody>
            <a:bodyPr/>
            <a:lstStyle/>
            <a:p>
              <a:pPr>
                <a:defRPr/>
              </a:pPr>
              <a:endParaRPr lang="zh-CN" altLang="en-US">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89648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9362"/>
                                        </p:tgtEl>
                                        <p:attrNameLst>
                                          <p:attrName>style.visibility</p:attrName>
                                        </p:attrNameLst>
                                      </p:cBhvr>
                                      <p:to>
                                        <p:strVal val="visible"/>
                                      </p:to>
                                    </p:set>
                                    <p:animEffect transition="in" filter="dissolve">
                                      <p:cBhvr>
                                        <p:cTn id="7" dur="500"/>
                                        <p:tgtEl>
                                          <p:spTgt spid="39936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99363"/>
                                        </p:tgtEl>
                                        <p:attrNameLst>
                                          <p:attrName>style.visibility</p:attrName>
                                        </p:attrNameLst>
                                      </p:cBhvr>
                                      <p:to>
                                        <p:strVal val="visible"/>
                                      </p:to>
                                    </p:set>
                                    <p:animEffect transition="in" filter="dissolve">
                                      <p:cBhvr>
                                        <p:cTn id="10" dur="500"/>
                                        <p:tgtEl>
                                          <p:spTgt spid="39936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9364"/>
                                        </p:tgtEl>
                                        <p:attrNameLst>
                                          <p:attrName>style.visibility</p:attrName>
                                        </p:attrNameLst>
                                      </p:cBhvr>
                                      <p:to>
                                        <p:strVal val="visible"/>
                                      </p:to>
                                    </p:set>
                                    <p:animEffect transition="in" filter="dissolve">
                                      <p:cBhvr>
                                        <p:cTn id="13" dur="500"/>
                                        <p:tgtEl>
                                          <p:spTgt spid="39936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99365"/>
                                        </p:tgtEl>
                                        <p:attrNameLst>
                                          <p:attrName>style.visibility</p:attrName>
                                        </p:attrNameLst>
                                      </p:cBhvr>
                                      <p:to>
                                        <p:strVal val="visible"/>
                                      </p:to>
                                    </p:set>
                                    <p:animEffect transition="in" filter="dissolve">
                                      <p:cBhvr>
                                        <p:cTn id="16" dur="500"/>
                                        <p:tgtEl>
                                          <p:spTgt spid="399365"/>
                                        </p:tgtEl>
                                      </p:cBhvr>
                                    </p:animEffect>
                                  </p:childTnLst>
                                </p:cTn>
                              </p:par>
                              <p:par>
                                <p:cTn id="17" presetID="9" presetClass="entr" presetSubtype="0" fill="hold" nodeType="withEffect">
                                  <p:stCondLst>
                                    <p:cond delay="0"/>
                                  </p:stCondLst>
                                  <p:childTnLst>
                                    <p:set>
                                      <p:cBhvr>
                                        <p:cTn id="18" dur="1" fill="hold">
                                          <p:stCondLst>
                                            <p:cond delay="0"/>
                                          </p:stCondLst>
                                        </p:cTn>
                                        <p:tgtEl>
                                          <p:spTgt spid="399366"/>
                                        </p:tgtEl>
                                        <p:attrNameLst>
                                          <p:attrName>style.visibility</p:attrName>
                                        </p:attrNameLst>
                                      </p:cBhvr>
                                      <p:to>
                                        <p:strVal val="visible"/>
                                      </p:to>
                                    </p:set>
                                    <p:animEffect transition="in" filter="dissolve">
                                      <p:cBhvr>
                                        <p:cTn id="19" dur="500"/>
                                        <p:tgtEl>
                                          <p:spTgt spid="399366"/>
                                        </p:tgtEl>
                                      </p:cBhvr>
                                    </p:animEffect>
                                  </p:childTnLst>
                                </p:cTn>
                              </p:par>
                              <p:par>
                                <p:cTn id="20" presetID="9" presetClass="entr" presetSubtype="0" fill="hold" nodeType="withEffect">
                                  <p:stCondLst>
                                    <p:cond delay="0"/>
                                  </p:stCondLst>
                                  <p:childTnLst>
                                    <p:set>
                                      <p:cBhvr>
                                        <p:cTn id="21" dur="1" fill="hold">
                                          <p:stCondLst>
                                            <p:cond delay="0"/>
                                          </p:stCondLst>
                                        </p:cTn>
                                        <p:tgtEl>
                                          <p:spTgt spid="399367"/>
                                        </p:tgtEl>
                                        <p:attrNameLst>
                                          <p:attrName>style.visibility</p:attrName>
                                        </p:attrNameLst>
                                      </p:cBhvr>
                                      <p:to>
                                        <p:strVal val="visible"/>
                                      </p:to>
                                    </p:set>
                                    <p:animEffect transition="in" filter="dissolve">
                                      <p:cBhvr>
                                        <p:cTn id="22" dur="500"/>
                                        <p:tgtEl>
                                          <p:spTgt spid="39936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99368"/>
                                        </p:tgtEl>
                                        <p:attrNameLst>
                                          <p:attrName>style.visibility</p:attrName>
                                        </p:attrNameLst>
                                      </p:cBhvr>
                                      <p:to>
                                        <p:strVal val="visible"/>
                                      </p:to>
                                    </p:set>
                                    <p:animEffect transition="in" filter="dissolve">
                                      <p:cBhvr>
                                        <p:cTn id="25" dur="500"/>
                                        <p:tgtEl>
                                          <p:spTgt spid="39936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99369"/>
                                        </p:tgtEl>
                                        <p:attrNameLst>
                                          <p:attrName>style.visibility</p:attrName>
                                        </p:attrNameLst>
                                      </p:cBhvr>
                                      <p:to>
                                        <p:strVal val="visible"/>
                                      </p:to>
                                    </p:set>
                                    <p:animEffect transition="in" filter="dissolve">
                                      <p:cBhvr>
                                        <p:cTn id="28" dur="500"/>
                                        <p:tgtEl>
                                          <p:spTgt spid="39936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1+#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2" grpId="0" animBg="1"/>
      <p:bldP spid="399363" grpId="0" animBg="1"/>
      <p:bldP spid="399364" grpId="0"/>
      <p:bldP spid="399365" grpId="0"/>
      <p:bldP spid="399368" grpId="0"/>
      <p:bldP spid="399369" grpId="0" animBg="1"/>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zh-CN" altLang="en-US">
                <a:latin typeface="黑体" pitchFamily="2" charset="-122"/>
                <a:ea typeface="黑体" pitchFamily="2" charset="-122"/>
              </a:rPr>
              <a:t>不确定的有穷自动机</a:t>
            </a:r>
            <a:r>
              <a:rPr lang="en-US" altLang="zh-CN">
                <a:latin typeface="黑体" pitchFamily="2" charset="-122"/>
                <a:ea typeface="黑体" pitchFamily="2" charset="-122"/>
              </a:rPr>
              <a:t>NFA</a:t>
            </a:r>
          </a:p>
        </p:txBody>
      </p:sp>
      <p:sp>
        <p:nvSpPr>
          <p:cNvPr id="279555" name="Rectangle 3"/>
          <p:cNvSpPr>
            <a:spLocks noGrp="1" noChangeArrowheads="1"/>
          </p:cNvSpPr>
          <p:nvPr>
            <p:ph idx="1"/>
          </p:nvPr>
        </p:nvSpPr>
        <p:spPr>
          <a:xfrm>
            <a:off x="468313" y="1557338"/>
            <a:ext cx="8424862" cy="4679950"/>
          </a:xfrm>
        </p:spPr>
        <p:txBody>
          <a:bodyPr/>
          <a:lstStyle/>
          <a:p>
            <a:pPr eaLnBrk="1" hangingPunct="1">
              <a:lnSpc>
                <a:spcPct val="90000"/>
              </a:lnSpc>
              <a:buSzTx/>
              <a:defRPr/>
            </a:pPr>
            <a:r>
              <a:rPr lang="en-US" altLang="zh-CN" dirty="0"/>
              <a:t>NFA</a:t>
            </a:r>
            <a:r>
              <a:rPr lang="zh-CN" altLang="en-US" dirty="0"/>
              <a:t>定义</a:t>
            </a:r>
          </a:p>
          <a:p>
            <a:pPr lvl="1" eaLnBrk="1" hangingPunct="1">
              <a:lnSpc>
                <a:spcPct val="90000"/>
              </a:lnSpc>
              <a:defRPr/>
            </a:pPr>
            <a:r>
              <a:rPr lang="en-US" altLang="zh-CN" dirty="0"/>
              <a:t>NFA M=</a:t>
            </a:r>
            <a:r>
              <a:rPr lang="en-US" altLang="zh-CN" dirty="0">
                <a:sym typeface="Symbol" pitchFamily="18" charset="2"/>
              </a:rPr>
              <a:t>K</a:t>
            </a:r>
            <a:r>
              <a:rPr lang="zh-CN" altLang="en-US" dirty="0">
                <a:sym typeface="Symbol" pitchFamily="18" charset="2"/>
              </a:rPr>
              <a:t>，，</a:t>
            </a:r>
            <a:r>
              <a:rPr lang="en-US" altLang="zh-CN" dirty="0">
                <a:sym typeface="Symbol" pitchFamily="18" charset="2"/>
              </a:rPr>
              <a:t>f</a:t>
            </a:r>
            <a:r>
              <a:rPr lang="zh-CN" altLang="en-US" dirty="0">
                <a:sym typeface="Symbol" pitchFamily="18" charset="2"/>
              </a:rPr>
              <a:t>，</a:t>
            </a:r>
            <a:r>
              <a:rPr lang="en-US" altLang="zh-CN" dirty="0">
                <a:sym typeface="Symbol" pitchFamily="18" charset="2"/>
              </a:rPr>
              <a:t>S</a:t>
            </a:r>
            <a:r>
              <a:rPr lang="zh-CN" altLang="en-US" dirty="0">
                <a:sym typeface="Symbol" pitchFamily="18" charset="2"/>
              </a:rPr>
              <a:t>，</a:t>
            </a:r>
            <a:r>
              <a:rPr lang="en-US" altLang="zh-CN" dirty="0">
                <a:sym typeface="Symbol" pitchFamily="18" charset="2"/>
              </a:rPr>
              <a:t>Z</a:t>
            </a:r>
          </a:p>
          <a:p>
            <a:pPr lvl="1" eaLnBrk="1" hangingPunct="1">
              <a:lnSpc>
                <a:spcPct val="90000"/>
              </a:lnSpc>
              <a:spcBef>
                <a:spcPct val="50000"/>
              </a:spcBef>
              <a:buFontTx/>
              <a:buNone/>
              <a:defRPr/>
            </a:pPr>
            <a:r>
              <a:rPr lang="en-US" altLang="zh-CN" dirty="0"/>
              <a:t>1.K</a:t>
            </a:r>
            <a:r>
              <a:rPr lang="zh-CN" altLang="en-US" dirty="0"/>
              <a:t>是一个有穷集，它的每个元素称为一个状态；</a:t>
            </a:r>
          </a:p>
          <a:p>
            <a:pPr lvl="1" eaLnBrk="1" hangingPunct="1">
              <a:lnSpc>
                <a:spcPct val="90000"/>
              </a:lnSpc>
              <a:spcBef>
                <a:spcPct val="50000"/>
              </a:spcBef>
              <a:buFontTx/>
              <a:buNone/>
              <a:defRPr/>
            </a:pPr>
            <a:r>
              <a:rPr lang="en-US" altLang="zh-CN" dirty="0"/>
              <a:t>2.Σ</a:t>
            </a:r>
            <a:r>
              <a:rPr lang="zh-CN" altLang="en-US" dirty="0"/>
              <a:t>是一个有穷字母表，它的每个元素称为一个输入字符；</a:t>
            </a:r>
          </a:p>
          <a:p>
            <a:pPr lvl="1" eaLnBrk="1" hangingPunct="1">
              <a:lnSpc>
                <a:spcPct val="90000"/>
              </a:lnSpc>
              <a:spcBef>
                <a:spcPct val="50000"/>
              </a:spcBef>
              <a:buFontTx/>
              <a:buNone/>
              <a:defRPr/>
            </a:pPr>
            <a:r>
              <a:rPr lang="en-US" altLang="zh-CN" dirty="0"/>
              <a:t>3.f</a:t>
            </a:r>
            <a:r>
              <a:rPr lang="zh-CN" altLang="en-US" dirty="0"/>
              <a:t>是一个从</a:t>
            </a:r>
            <a:r>
              <a:rPr lang="en-US" altLang="zh-CN" dirty="0"/>
              <a:t>K×Σ</a:t>
            </a:r>
            <a:r>
              <a:rPr lang="en-US" altLang="zh-CN" dirty="0">
                <a:latin typeface="楷体_GB2312" pitchFamily="49" charset="-122"/>
              </a:rPr>
              <a:t>∪{</a:t>
            </a:r>
            <a:r>
              <a:rPr lang="el-GR" altLang="zh-CN" dirty="0">
                <a:latin typeface="楷体_GB2312" pitchFamily="49" charset="-122"/>
              </a:rPr>
              <a:t>ε</a:t>
            </a:r>
            <a:r>
              <a:rPr lang="en-US" altLang="zh-CN" dirty="0">
                <a:latin typeface="楷体_GB2312" pitchFamily="49" charset="-122"/>
              </a:rPr>
              <a:t>}</a:t>
            </a:r>
            <a:r>
              <a:rPr lang="zh-CN" altLang="en-US" dirty="0">
                <a:latin typeface="楷体_GB2312" pitchFamily="49" charset="-122"/>
              </a:rPr>
              <a:t>到</a:t>
            </a:r>
            <a:r>
              <a:rPr lang="en-US" altLang="zh-CN" dirty="0"/>
              <a:t>K</a:t>
            </a:r>
            <a:r>
              <a:rPr lang="zh-CN" altLang="en-US" dirty="0"/>
              <a:t>的子集的映像；</a:t>
            </a:r>
          </a:p>
          <a:p>
            <a:pPr lvl="1" eaLnBrk="1" hangingPunct="1">
              <a:lnSpc>
                <a:spcPct val="90000"/>
              </a:lnSpc>
              <a:spcBef>
                <a:spcPct val="50000"/>
              </a:spcBef>
              <a:buFontTx/>
              <a:buNone/>
              <a:defRPr/>
            </a:pPr>
            <a:r>
              <a:rPr lang="en-US" altLang="zh-CN" dirty="0"/>
              <a:t>4.S</a:t>
            </a:r>
            <a:r>
              <a:rPr lang="en-US" altLang="zh-CN" dirty="0">
                <a:sym typeface="Symbol" pitchFamily="18" charset="2"/>
              </a:rPr>
              <a:t></a:t>
            </a:r>
            <a:r>
              <a:rPr lang="en-US" altLang="zh-CN" dirty="0"/>
              <a:t>K</a:t>
            </a:r>
            <a:r>
              <a:rPr lang="zh-CN" altLang="en-US" dirty="0"/>
              <a:t>，</a:t>
            </a:r>
            <a:r>
              <a:rPr lang="en-US" altLang="zh-CN" dirty="0"/>
              <a:t>S</a:t>
            </a:r>
            <a:r>
              <a:rPr lang="zh-CN" altLang="en-US" dirty="0">
                <a:solidFill>
                  <a:srgbClr val="FF0000"/>
                </a:solidFill>
                <a:effectLst>
                  <a:outerShdw blurRad="38100" dist="38100" dir="2700000" algn="tl">
                    <a:srgbClr val="000000"/>
                  </a:outerShdw>
                </a:effectLst>
                <a:ea typeface="黑体" pitchFamily="2" charset="-122"/>
              </a:rPr>
              <a:t>是非空初态集</a:t>
            </a:r>
            <a:r>
              <a:rPr lang="zh-CN" altLang="en-US" dirty="0"/>
              <a:t>；</a:t>
            </a:r>
          </a:p>
          <a:p>
            <a:pPr lvl="1" eaLnBrk="1" hangingPunct="1">
              <a:lnSpc>
                <a:spcPct val="90000"/>
              </a:lnSpc>
              <a:spcBef>
                <a:spcPct val="50000"/>
              </a:spcBef>
              <a:buFontTx/>
              <a:buNone/>
              <a:defRPr/>
            </a:pPr>
            <a:r>
              <a:rPr lang="en-US" altLang="zh-CN" dirty="0"/>
              <a:t>5.Z</a:t>
            </a:r>
            <a:r>
              <a:rPr lang="en-US" altLang="zh-CN" dirty="0">
                <a:sym typeface="Symbol" pitchFamily="18" charset="2"/>
              </a:rPr>
              <a:t></a:t>
            </a:r>
            <a:r>
              <a:rPr lang="en-US" altLang="zh-CN" dirty="0"/>
              <a:t>K</a:t>
            </a:r>
            <a:r>
              <a:rPr lang="zh-CN" altLang="en-US" dirty="0"/>
              <a:t>，</a:t>
            </a:r>
            <a:r>
              <a:rPr lang="en-US" altLang="zh-CN" dirty="0"/>
              <a:t>Z</a:t>
            </a:r>
            <a:r>
              <a:rPr lang="zh-CN" altLang="en-US" dirty="0"/>
              <a:t>是一个终态集。</a:t>
            </a:r>
          </a:p>
        </p:txBody>
      </p:sp>
      <p:sp>
        <p:nvSpPr>
          <p:cNvPr id="46082"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46083" name="灯片编号占位符 5"/>
          <p:cNvSpPr>
            <a:spLocks noGrp="1"/>
          </p:cNvSpPr>
          <p:nvPr>
            <p:ph type="sldNum" sz="quarter" idx="12"/>
          </p:nvPr>
        </p:nvSpPr>
        <p:spPr>
          <a:noFill/>
        </p:spPr>
        <p:txBody>
          <a:bodyPr/>
          <a:lstStyle/>
          <a:p>
            <a:fld id="{827122F8-5229-4352-B934-D222D7C3E68D}" type="slidenum">
              <a:rPr lang="en-US" altLang="zh-CN" smtClean="0">
                <a:ea typeface="宋体" charset="-122"/>
              </a:rPr>
              <a:pPr/>
              <a:t>39</a:t>
            </a:fld>
            <a:endParaRPr lang="en-US" altLang="zh-CN">
              <a:ea typeface="宋体" charset="-122"/>
            </a:endParaRPr>
          </a:p>
        </p:txBody>
      </p:sp>
    </p:spTree>
    <p:extLst>
      <p:ext uri="{BB962C8B-B14F-4D97-AF65-F5344CB8AC3E}">
        <p14:creationId xmlns:p14="http://schemas.microsoft.com/office/powerpoint/2010/main" val="3655385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en-US" altLang="zh-CN" dirty="0"/>
              <a:t>3.1</a:t>
            </a:r>
            <a:r>
              <a:rPr lang="zh-CN" altLang="en-US" dirty="0"/>
              <a:t>　词法分析程序的设计</a:t>
            </a:r>
          </a:p>
        </p:txBody>
      </p:sp>
      <p:sp>
        <p:nvSpPr>
          <p:cNvPr id="232451" name="Rectangle 3"/>
          <p:cNvSpPr>
            <a:spLocks noGrp="1" noChangeArrowheads="1"/>
          </p:cNvSpPr>
          <p:nvPr>
            <p:ph idx="1"/>
          </p:nvPr>
        </p:nvSpPr>
        <p:spPr/>
        <p:txBody>
          <a:bodyPr/>
          <a:lstStyle/>
          <a:p>
            <a:r>
              <a:rPr lang="zh-CN" altLang="en-US" dirty="0"/>
              <a:t>词法分析程序的</a:t>
            </a:r>
            <a:r>
              <a:rPr lang="zh-CN" altLang="en-US" dirty="0">
                <a:solidFill>
                  <a:srgbClr val="00B050"/>
                </a:solidFill>
              </a:rPr>
              <a:t>接口方式</a:t>
            </a:r>
          </a:p>
          <a:p>
            <a:pPr lvl="1"/>
            <a:endParaRPr lang="en-US" altLang="zh-CN" dirty="0"/>
          </a:p>
        </p:txBody>
      </p:sp>
      <p:sp>
        <p:nvSpPr>
          <p:cNvPr id="7170" name="页脚占位符 4"/>
          <p:cNvSpPr>
            <a:spLocks noGrp="1"/>
          </p:cNvSpPr>
          <p:nvPr>
            <p:ph type="ftr" sz="quarter" idx="11"/>
          </p:nvPr>
        </p:nvSpPr>
        <p:spPr/>
        <p:txBody>
          <a:bodyPr/>
          <a:lstStyle/>
          <a:p>
            <a:r>
              <a:rPr lang="zh-CN" altLang="en-US"/>
              <a:t>华北电力大学 控制与计算机工程学院 王红制作</a:t>
            </a:r>
            <a:endParaRPr lang="en-US" altLang="zh-CN"/>
          </a:p>
        </p:txBody>
      </p:sp>
      <p:sp>
        <p:nvSpPr>
          <p:cNvPr id="7171" name="灯片编号占位符 5"/>
          <p:cNvSpPr>
            <a:spLocks noGrp="1"/>
          </p:cNvSpPr>
          <p:nvPr>
            <p:ph type="sldNum" sz="quarter" idx="12"/>
          </p:nvPr>
        </p:nvSpPr>
        <p:spPr/>
        <p:txBody>
          <a:bodyPr/>
          <a:lstStyle/>
          <a:p>
            <a:fld id="{17F26992-26E5-4B37-A869-8FAF2C037C9F}" type="slidenum">
              <a:rPr lang="en-US" altLang="zh-CN" smtClean="0"/>
              <a:pPr/>
              <a:t>4</a:t>
            </a:fld>
            <a:endParaRPr lang="en-US" altLang="zh-CN"/>
          </a:p>
        </p:txBody>
      </p:sp>
      <p:graphicFrame>
        <p:nvGraphicFramePr>
          <p:cNvPr id="10" name="图示 9">
            <a:extLst>
              <a:ext uri="{FF2B5EF4-FFF2-40B4-BE49-F238E27FC236}">
                <a16:creationId xmlns:a16="http://schemas.microsoft.com/office/drawing/2014/main" id="{CB096FF3-4E85-72AC-7FE2-4AF9BAF03A2D}"/>
              </a:ext>
            </a:extLst>
          </p:cNvPr>
          <p:cNvGraphicFramePr/>
          <p:nvPr>
            <p:extLst>
              <p:ext uri="{D42A27DB-BD31-4B8C-83A1-F6EECF244321}">
                <p14:modId xmlns:p14="http://schemas.microsoft.com/office/powerpoint/2010/main" val="3377525699"/>
              </p:ext>
            </p:extLst>
          </p:nvPr>
        </p:nvGraphicFramePr>
        <p:xfrm>
          <a:off x="971600" y="2132856"/>
          <a:ext cx="6912768" cy="3775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972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Grp="1" noChangeArrowheads="1"/>
          </p:cNvSpPr>
          <p:nvPr>
            <p:ph idx="1"/>
          </p:nvPr>
        </p:nvSpPr>
        <p:spPr>
          <a:xfrm>
            <a:off x="468313" y="476250"/>
            <a:ext cx="8424862" cy="5607050"/>
          </a:xfrm>
        </p:spPr>
        <p:txBody>
          <a:bodyPr/>
          <a:lstStyle/>
          <a:p>
            <a:pPr eaLnBrk="1" hangingPunct="1">
              <a:defRPr/>
            </a:pPr>
            <a:r>
              <a:rPr lang="zh-CN" altLang="en-US" sz="2400" dirty="0">
                <a:solidFill>
                  <a:srgbClr val="FF0000"/>
                </a:solidFill>
                <a:effectLst>
                  <a:outerShdw blurRad="38100" dist="38100" dir="2700000" algn="tl">
                    <a:srgbClr val="000000"/>
                  </a:outerShdw>
                </a:effectLst>
                <a:latin typeface="黑体" pitchFamily="2" charset="-122"/>
                <a:ea typeface="黑体" pitchFamily="2" charset="-122"/>
                <a:cs typeface="+mn-cs"/>
              </a:rPr>
              <a:t>例</a:t>
            </a:r>
            <a:r>
              <a:rPr lang="en-US" altLang="zh-CN" sz="2400" dirty="0">
                <a:solidFill>
                  <a:srgbClr val="FF0000"/>
                </a:solidFill>
                <a:effectLst>
                  <a:outerShdw blurRad="38100" dist="38100" dir="2700000" algn="tl">
                    <a:srgbClr val="000000"/>
                  </a:outerShdw>
                </a:effectLst>
                <a:latin typeface="黑体" pitchFamily="2" charset="-122"/>
                <a:ea typeface="黑体" pitchFamily="2" charset="-122"/>
                <a:cs typeface="+mn-cs"/>
              </a:rPr>
              <a:t>3.7</a:t>
            </a:r>
            <a:r>
              <a:rPr lang="zh-CN" altLang="en-US" sz="2400" dirty="0">
                <a:solidFill>
                  <a:srgbClr val="FF0000"/>
                </a:solidFill>
                <a:effectLst>
                  <a:outerShdw blurRad="38100" dist="38100" dir="2700000" algn="tl">
                    <a:srgbClr val="000000"/>
                  </a:outerShdw>
                </a:effectLst>
                <a:latin typeface="黑体" pitchFamily="2" charset="-122"/>
                <a:ea typeface="黑体" pitchFamily="2" charset="-122"/>
                <a:cs typeface="+mn-cs"/>
              </a:rPr>
              <a:t>　</a:t>
            </a:r>
            <a:r>
              <a:rPr lang="zh-CN" altLang="en-US" sz="2400" dirty="0"/>
              <a:t>一个</a:t>
            </a:r>
            <a:r>
              <a:rPr lang="en-US" altLang="zh-CN" sz="2400" dirty="0"/>
              <a:t>NFA M</a:t>
            </a:r>
            <a:r>
              <a:rPr lang="zh-CN" altLang="en-US" sz="2400" dirty="0"/>
              <a:t>＝</a:t>
            </a:r>
            <a:r>
              <a:rPr lang="en-US" altLang="zh-CN" sz="2400" dirty="0"/>
              <a:t>({0,1,2,3,4},{</a:t>
            </a:r>
            <a:r>
              <a:rPr lang="en-US" altLang="zh-CN" sz="2400" dirty="0" err="1"/>
              <a:t>a,b</a:t>
            </a:r>
            <a:r>
              <a:rPr lang="en-US" altLang="zh-CN" sz="2400" dirty="0"/>
              <a:t>}, f,{0},{2,4} )</a:t>
            </a:r>
            <a:r>
              <a:rPr lang="zh-CN" altLang="en-US" sz="2400" dirty="0"/>
              <a:t>其中</a:t>
            </a:r>
          </a:p>
          <a:p>
            <a:pPr lvl="1" eaLnBrk="1" hangingPunct="1">
              <a:buFontTx/>
              <a:buNone/>
              <a:defRPr/>
            </a:pPr>
            <a:r>
              <a:rPr lang="en-US" altLang="zh-CN" sz="2400" dirty="0"/>
              <a:t>f(0,a)={0,3}	f{2,b}={2}</a:t>
            </a:r>
          </a:p>
          <a:p>
            <a:pPr lvl="1" eaLnBrk="1" hangingPunct="1">
              <a:buFontTx/>
              <a:buNone/>
              <a:defRPr/>
            </a:pPr>
            <a:r>
              <a:rPr lang="en-US" altLang="zh-CN" sz="2400" dirty="0"/>
              <a:t>f(0,b)={0,1}	f(3,a)={4}</a:t>
            </a:r>
          </a:p>
          <a:p>
            <a:pPr lvl="1" eaLnBrk="1" hangingPunct="1">
              <a:buFontTx/>
              <a:buNone/>
              <a:defRPr/>
            </a:pPr>
            <a:r>
              <a:rPr lang="en-US" altLang="zh-CN" sz="2400" dirty="0"/>
              <a:t>f(1,b)={2}	f(4,a)={4}</a:t>
            </a:r>
          </a:p>
          <a:p>
            <a:pPr lvl="1" eaLnBrk="1" hangingPunct="1">
              <a:buFontTx/>
              <a:buNone/>
              <a:defRPr/>
            </a:pPr>
            <a:r>
              <a:rPr lang="en-US" altLang="zh-CN" sz="2400" dirty="0"/>
              <a:t>f(2,a)={2}	f(4,b)={4}</a:t>
            </a:r>
          </a:p>
        </p:txBody>
      </p:sp>
      <p:sp>
        <p:nvSpPr>
          <p:cNvPr id="47106"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47107" name="灯片编号占位符 5"/>
          <p:cNvSpPr>
            <a:spLocks noGrp="1"/>
          </p:cNvSpPr>
          <p:nvPr>
            <p:ph type="sldNum" sz="quarter" idx="12"/>
          </p:nvPr>
        </p:nvSpPr>
        <p:spPr>
          <a:noFill/>
        </p:spPr>
        <p:txBody>
          <a:bodyPr/>
          <a:lstStyle/>
          <a:p>
            <a:fld id="{98271006-8B1B-4234-8788-4747C7AF4159}" type="slidenum">
              <a:rPr lang="en-US" altLang="zh-CN" smtClean="0">
                <a:ea typeface="宋体" charset="-122"/>
              </a:rPr>
              <a:pPr/>
              <a:t>40</a:t>
            </a:fld>
            <a:endParaRPr lang="en-US" altLang="zh-CN">
              <a:ea typeface="宋体" charset="-122"/>
            </a:endParaRPr>
          </a:p>
        </p:txBody>
      </p:sp>
      <p:grpSp>
        <p:nvGrpSpPr>
          <p:cNvPr id="47109" name="Group 197"/>
          <p:cNvGrpSpPr>
            <a:grpSpLocks/>
          </p:cNvGrpSpPr>
          <p:nvPr/>
        </p:nvGrpSpPr>
        <p:grpSpPr bwMode="auto">
          <a:xfrm>
            <a:off x="690563" y="3255963"/>
            <a:ext cx="4575175" cy="2716212"/>
            <a:chOff x="435" y="2051"/>
            <a:chExt cx="2882" cy="1711"/>
          </a:xfrm>
        </p:grpSpPr>
        <p:sp>
          <p:nvSpPr>
            <p:cNvPr id="47147" name="Oval 4"/>
            <p:cNvSpPr>
              <a:spLocks noChangeArrowheads="1"/>
            </p:cNvSpPr>
            <p:nvPr/>
          </p:nvSpPr>
          <p:spPr bwMode="auto">
            <a:xfrm>
              <a:off x="864" y="2275"/>
              <a:ext cx="323" cy="316"/>
            </a:xfrm>
            <a:prstGeom prst="ellipse">
              <a:avLst/>
            </a:prstGeom>
            <a:solidFill>
              <a:srgbClr val="FFFFCC">
                <a:alpha val="50195"/>
              </a:srgbClr>
            </a:solidFill>
            <a:ln w="28575" algn="ctr">
              <a:solidFill>
                <a:srgbClr val="800000"/>
              </a:solidFill>
              <a:round/>
              <a:headEnd/>
              <a:tailEnd type="none" w="med" len="lg"/>
            </a:ln>
          </p:spPr>
          <p:txBody>
            <a:bodyPr wrap="none" anchor="ctr"/>
            <a:lstStyle/>
            <a:p>
              <a:r>
                <a:rPr lang="en-US" altLang="zh-CN" sz="2400" b="1">
                  <a:latin typeface="Courier New" pitchFamily="49" charset="0"/>
                </a:rPr>
                <a:t>0</a:t>
              </a:r>
            </a:p>
          </p:txBody>
        </p:sp>
        <p:sp>
          <p:nvSpPr>
            <p:cNvPr id="47148" name="Oval 5"/>
            <p:cNvSpPr>
              <a:spLocks noChangeArrowheads="1"/>
            </p:cNvSpPr>
            <p:nvPr/>
          </p:nvSpPr>
          <p:spPr bwMode="auto">
            <a:xfrm>
              <a:off x="1750" y="2274"/>
              <a:ext cx="323" cy="316"/>
            </a:xfrm>
            <a:prstGeom prst="ellipse">
              <a:avLst/>
            </a:prstGeom>
            <a:solidFill>
              <a:srgbClr val="FFFFCC">
                <a:alpha val="50195"/>
              </a:srgbClr>
            </a:solidFill>
            <a:ln w="28575" algn="ctr">
              <a:solidFill>
                <a:srgbClr val="800000"/>
              </a:solidFill>
              <a:round/>
              <a:headEnd/>
              <a:tailEnd type="none" w="med" len="lg"/>
            </a:ln>
          </p:spPr>
          <p:txBody>
            <a:bodyPr wrap="none" anchor="ctr"/>
            <a:lstStyle/>
            <a:p>
              <a:r>
                <a:rPr lang="en-US" altLang="zh-CN" sz="2400" b="1">
                  <a:latin typeface="Courier New" pitchFamily="49" charset="0"/>
                </a:rPr>
                <a:t>3</a:t>
              </a:r>
            </a:p>
          </p:txBody>
        </p:sp>
        <p:sp>
          <p:nvSpPr>
            <p:cNvPr id="47149" name="Oval 6"/>
            <p:cNvSpPr>
              <a:spLocks noChangeArrowheads="1"/>
            </p:cNvSpPr>
            <p:nvPr/>
          </p:nvSpPr>
          <p:spPr bwMode="auto">
            <a:xfrm>
              <a:off x="2596" y="2275"/>
              <a:ext cx="322" cy="316"/>
            </a:xfrm>
            <a:prstGeom prst="ellipse">
              <a:avLst/>
            </a:prstGeom>
            <a:solidFill>
              <a:srgbClr val="FFFFCC">
                <a:alpha val="50195"/>
              </a:srgbClr>
            </a:solidFill>
            <a:ln w="101600" cmpd="dbl" algn="ctr">
              <a:solidFill>
                <a:srgbClr val="800000"/>
              </a:solidFill>
              <a:round/>
              <a:headEnd/>
              <a:tailEnd type="none" w="med" len="lg"/>
            </a:ln>
          </p:spPr>
          <p:txBody>
            <a:bodyPr wrap="none" anchor="ctr"/>
            <a:lstStyle/>
            <a:p>
              <a:r>
                <a:rPr lang="en-US" altLang="zh-CN" sz="2400" b="1">
                  <a:latin typeface="Courier New" pitchFamily="49" charset="0"/>
                </a:rPr>
                <a:t>4</a:t>
              </a:r>
            </a:p>
          </p:txBody>
        </p:sp>
        <p:sp>
          <p:nvSpPr>
            <p:cNvPr id="47150" name="Oval 7"/>
            <p:cNvSpPr>
              <a:spLocks noChangeArrowheads="1"/>
            </p:cNvSpPr>
            <p:nvPr/>
          </p:nvSpPr>
          <p:spPr bwMode="auto">
            <a:xfrm>
              <a:off x="863" y="2787"/>
              <a:ext cx="323" cy="316"/>
            </a:xfrm>
            <a:prstGeom prst="ellipse">
              <a:avLst/>
            </a:prstGeom>
            <a:solidFill>
              <a:srgbClr val="FFFFCC">
                <a:alpha val="50195"/>
              </a:srgbClr>
            </a:solidFill>
            <a:ln w="28575" algn="ctr">
              <a:solidFill>
                <a:srgbClr val="800000"/>
              </a:solidFill>
              <a:round/>
              <a:headEnd/>
              <a:tailEnd type="none" w="med" len="lg"/>
            </a:ln>
          </p:spPr>
          <p:txBody>
            <a:bodyPr wrap="none" anchor="ctr"/>
            <a:lstStyle/>
            <a:p>
              <a:r>
                <a:rPr lang="en-US" altLang="zh-CN" sz="2400" b="1">
                  <a:latin typeface="Courier New" pitchFamily="49" charset="0"/>
                </a:rPr>
                <a:t>1</a:t>
              </a:r>
            </a:p>
          </p:txBody>
        </p:sp>
        <p:sp>
          <p:nvSpPr>
            <p:cNvPr id="47151" name="Oval 8"/>
            <p:cNvSpPr>
              <a:spLocks noChangeArrowheads="1"/>
            </p:cNvSpPr>
            <p:nvPr/>
          </p:nvSpPr>
          <p:spPr bwMode="auto">
            <a:xfrm>
              <a:off x="863" y="3301"/>
              <a:ext cx="323" cy="316"/>
            </a:xfrm>
            <a:prstGeom prst="ellipse">
              <a:avLst/>
            </a:prstGeom>
            <a:solidFill>
              <a:srgbClr val="FFFFCC">
                <a:alpha val="50195"/>
              </a:srgbClr>
            </a:solidFill>
            <a:ln w="101600" cmpd="dbl" algn="ctr">
              <a:solidFill>
                <a:srgbClr val="800000"/>
              </a:solidFill>
              <a:round/>
              <a:headEnd/>
              <a:tailEnd type="none" w="med" len="lg"/>
            </a:ln>
          </p:spPr>
          <p:txBody>
            <a:bodyPr wrap="none" anchor="ctr"/>
            <a:lstStyle/>
            <a:p>
              <a:r>
                <a:rPr lang="en-US" altLang="zh-CN" sz="2400" b="1">
                  <a:latin typeface="Courier New" pitchFamily="49" charset="0"/>
                </a:rPr>
                <a:t>2</a:t>
              </a:r>
            </a:p>
          </p:txBody>
        </p:sp>
        <p:sp>
          <p:nvSpPr>
            <p:cNvPr id="47152" name="AutoShape 9"/>
            <p:cNvSpPr>
              <a:spLocks noChangeArrowheads="1"/>
            </p:cNvSpPr>
            <p:nvPr/>
          </p:nvSpPr>
          <p:spPr bwMode="auto">
            <a:xfrm>
              <a:off x="582" y="2353"/>
              <a:ext cx="282" cy="158"/>
            </a:xfrm>
            <a:prstGeom prst="rightArrow">
              <a:avLst>
                <a:gd name="adj1" fmla="val 50000"/>
                <a:gd name="adj2" fmla="val 44620"/>
              </a:avLst>
            </a:prstGeom>
            <a:noFill/>
            <a:ln w="28575" algn="ctr">
              <a:solidFill>
                <a:srgbClr val="800000"/>
              </a:solidFill>
              <a:miter lim="800000"/>
              <a:headEnd/>
              <a:tailEnd type="none" w="med" len="lg"/>
            </a:ln>
          </p:spPr>
          <p:txBody>
            <a:bodyPr wrap="none" anchor="ctr"/>
            <a:lstStyle/>
            <a:p>
              <a:endParaRPr lang="zh-CN" altLang="en-US"/>
            </a:p>
          </p:txBody>
        </p:sp>
        <p:cxnSp>
          <p:nvCxnSpPr>
            <p:cNvPr id="47153" name="AutoShape 11"/>
            <p:cNvCxnSpPr>
              <a:cxnSpLocks noChangeShapeType="1"/>
              <a:stCxn id="47147" idx="6"/>
              <a:endCxn id="47148" idx="2"/>
            </p:cNvCxnSpPr>
            <p:nvPr/>
          </p:nvCxnSpPr>
          <p:spPr bwMode="auto">
            <a:xfrm flipV="1">
              <a:off x="1195" y="2432"/>
              <a:ext cx="547" cy="1"/>
            </a:xfrm>
            <a:prstGeom prst="straightConnector1">
              <a:avLst/>
            </a:prstGeom>
            <a:noFill/>
            <a:ln w="19050">
              <a:solidFill>
                <a:srgbClr val="800000"/>
              </a:solidFill>
              <a:round/>
              <a:headEnd/>
              <a:tailEnd type="triangle" w="med" len="lg"/>
            </a:ln>
          </p:spPr>
        </p:cxnSp>
        <p:cxnSp>
          <p:nvCxnSpPr>
            <p:cNvPr id="47154" name="AutoShape 12"/>
            <p:cNvCxnSpPr>
              <a:cxnSpLocks noChangeShapeType="1"/>
              <a:stCxn id="47148" idx="6"/>
              <a:endCxn id="47149" idx="2"/>
            </p:cNvCxnSpPr>
            <p:nvPr/>
          </p:nvCxnSpPr>
          <p:spPr bwMode="auto">
            <a:xfrm>
              <a:off x="2081" y="2432"/>
              <a:ext cx="486" cy="1"/>
            </a:xfrm>
            <a:prstGeom prst="straightConnector1">
              <a:avLst/>
            </a:prstGeom>
            <a:noFill/>
            <a:ln w="19050">
              <a:solidFill>
                <a:srgbClr val="800000"/>
              </a:solidFill>
              <a:round/>
              <a:headEnd/>
              <a:tailEnd type="triangle" w="med" len="lg"/>
            </a:ln>
          </p:spPr>
        </p:cxnSp>
        <p:cxnSp>
          <p:nvCxnSpPr>
            <p:cNvPr id="47155" name="AutoShape 13"/>
            <p:cNvCxnSpPr>
              <a:cxnSpLocks noChangeShapeType="1"/>
              <a:stCxn id="47147" idx="4"/>
              <a:endCxn id="47150" idx="0"/>
            </p:cNvCxnSpPr>
            <p:nvPr/>
          </p:nvCxnSpPr>
          <p:spPr bwMode="auto">
            <a:xfrm flipH="1">
              <a:off x="1025" y="2598"/>
              <a:ext cx="1" cy="181"/>
            </a:xfrm>
            <a:prstGeom prst="straightConnector1">
              <a:avLst/>
            </a:prstGeom>
            <a:noFill/>
            <a:ln w="19050">
              <a:solidFill>
                <a:srgbClr val="800000"/>
              </a:solidFill>
              <a:round/>
              <a:headEnd/>
              <a:tailEnd type="triangle" w="med" len="lg"/>
            </a:ln>
          </p:spPr>
        </p:cxnSp>
        <p:cxnSp>
          <p:nvCxnSpPr>
            <p:cNvPr id="47156" name="AutoShape 14"/>
            <p:cNvCxnSpPr>
              <a:cxnSpLocks noChangeShapeType="1"/>
              <a:stCxn id="47150" idx="4"/>
              <a:endCxn id="47151" idx="0"/>
            </p:cNvCxnSpPr>
            <p:nvPr/>
          </p:nvCxnSpPr>
          <p:spPr bwMode="auto">
            <a:xfrm>
              <a:off x="1025" y="3111"/>
              <a:ext cx="0" cy="162"/>
            </a:xfrm>
            <a:prstGeom prst="straightConnector1">
              <a:avLst/>
            </a:prstGeom>
            <a:noFill/>
            <a:ln w="19050">
              <a:solidFill>
                <a:srgbClr val="800000"/>
              </a:solidFill>
              <a:round/>
              <a:headEnd/>
              <a:tailEnd type="triangle" w="med" len="lg"/>
            </a:ln>
          </p:spPr>
        </p:cxnSp>
        <p:cxnSp>
          <p:nvCxnSpPr>
            <p:cNvPr id="47157" name="AutoShape 15"/>
            <p:cNvCxnSpPr>
              <a:cxnSpLocks noChangeShapeType="1"/>
              <a:stCxn id="47151" idx="2"/>
              <a:endCxn id="47151" idx="4"/>
            </p:cNvCxnSpPr>
            <p:nvPr/>
          </p:nvCxnSpPr>
          <p:spPr bwMode="auto">
            <a:xfrm rot="10800000" flipH="1" flipV="1">
              <a:off x="835" y="3459"/>
              <a:ext cx="190" cy="185"/>
            </a:xfrm>
            <a:prstGeom prst="curvedConnector4">
              <a:avLst>
                <a:gd name="adj1" fmla="val -52338"/>
                <a:gd name="adj2" fmla="val 152111"/>
              </a:avLst>
            </a:prstGeom>
            <a:noFill/>
            <a:ln w="19050">
              <a:solidFill>
                <a:srgbClr val="800000"/>
              </a:solidFill>
              <a:round/>
              <a:headEnd/>
              <a:tailEnd type="triangle" w="med" len="lg"/>
            </a:ln>
          </p:spPr>
        </p:cxnSp>
        <p:cxnSp>
          <p:nvCxnSpPr>
            <p:cNvPr id="47158" name="AutoShape 16"/>
            <p:cNvCxnSpPr>
              <a:cxnSpLocks noChangeShapeType="1"/>
              <a:stCxn id="47147" idx="6"/>
              <a:endCxn id="47147" idx="0"/>
            </p:cNvCxnSpPr>
            <p:nvPr/>
          </p:nvCxnSpPr>
          <p:spPr bwMode="auto">
            <a:xfrm flipH="1" flipV="1">
              <a:off x="1026" y="2267"/>
              <a:ext cx="169" cy="166"/>
            </a:xfrm>
            <a:prstGeom prst="curvedConnector4">
              <a:avLst>
                <a:gd name="adj1" fmla="val -70528"/>
                <a:gd name="adj2" fmla="val 170681"/>
              </a:avLst>
            </a:prstGeom>
            <a:noFill/>
            <a:ln w="19050">
              <a:solidFill>
                <a:srgbClr val="800000"/>
              </a:solidFill>
              <a:round/>
              <a:headEnd/>
              <a:tailEnd type="triangle" w="med" len="lg"/>
            </a:ln>
          </p:spPr>
        </p:cxnSp>
        <p:cxnSp>
          <p:nvCxnSpPr>
            <p:cNvPr id="47159" name="AutoShape 17"/>
            <p:cNvCxnSpPr>
              <a:cxnSpLocks noChangeShapeType="1"/>
              <a:stCxn id="47149" idx="6"/>
              <a:endCxn id="47149" idx="0"/>
            </p:cNvCxnSpPr>
            <p:nvPr/>
          </p:nvCxnSpPr>
          <p:spPr bwMode="auto">
            <a:xfrm flipH="1" flipV="1">
              <a:off x="2758" y="2247"/>
              <a:ext cx="189" cy="186"/>
            </a:xfrm>
            <a:prstGeom prst="curvedConnector4">
              <a:avLst>
                <a:gd name="adj1" fmla="val -52111"/>
                <a:gd name="adj2" fmla="val 152338"/>
              </a:avLst>
            </a:prstGeom>
            <a:noFill/>
            <a:ln w="19050">
              <a:solidFill>
                <a:srgbClr val="800000"/>
              </a:solidFill>
              <a:round/>
              <a:headEnd/>
              <a:tailEnd type="triangle" w="med" len="lg"/>
            </a:ln>
          </p:spPr>
        </p:cxnSp>
        <p:sp>
          <p:nvSpPr>
            <p:cNvPr id="47160" name="Text Box 19"/>
            <p:cNvSpPr txBox="1">
              <a:spLocks noChangeArrowheads="1"/>
            </p:cNvSpPr>
            <p:nvPr/>
          </p:nvSpPr>
          <p:spPr bwMode="auto">
            <a:xfrm>
              <a:off x="1352" y="2426"/>
              <a:ext cx="212" cy="250"/>
            </a:xfrm>
            <a:prstGeom prst="rect">
              <a:avLst/>
            </a:prstGeom>
            <a:noFill/>
            <a:ln w="19050" algn="ctr">
              <a:noFill/>
              <a:miter lim="800000"/>
              <a:headEnd/>
              <a:tailEnd type="none" w="med" len="lg"/>
            </a:ln>
          </p:spPr>
          <p:txBody>
            <a:bodyPr wrap="none">
              <a:spAutoFit/>
            </a:bodyPr>
            <a:lstStyle/>
            <a:p>
              <a:r>
                <a:rPr lang="en-US" altLang="zh-CN" sz="2000" b="1">
                  <a:latin typeface="Courier New" pitchFamily="49" charset="0"/>
                </a:rPr>
                <a:t>a</a:t>
              </a:r>
            </a:p>
          </p:txBody>
        </p:sp>
        <p:sp>
          <p:nvSpPr>
            <p:cNvPr id="47161" name="Text Box 20"/>
            <p:cNvSpPr txBox="1">
              <a:spLocks noChangeArrowheads="1"/>
            </p:cNvSpPr>
            <p:nvPr/>
          </p:nvSpPr>
          <p:spPr bwMode="auto">
            <a:xfrm>
              <a:off x="2219" y="2446"/>
              <a:ext cx="212" cy="250"/>
            </a:xfrm>
            <a:prstGeom prst="rect">
              <a:avLst/>
            </a:prstGeom>
            <a:noFill/>
            <a:ln w="19050" algn="ctr">
              <a:noFill/>
              <a:miter lim="800000"/>
              <a:headEnd/>
              <a:tailEnd type="none" w="med" len="lg"/>
            </a:ln>
          </p:spPr>
          <p:txBody>
            <a:bodyPr wrap="none">
              <a:spAutoFit/>
            </a:bodyPr>
            <a:lstStyle/>
            <a:p>
              <a:r>
                <a:rPr lang="en-US" altLang="zh-CN" sz="2000" b="1">
                  <a:latin typeface="Courier New" pitchFamily="49" charset="0"/>
                </a:rPr>
                <a:t>a</a:t>
              </a:r>
            </a:p>
          </p:txBody>
        </p:sp>
        <p:sp>
          <p:nvSpPr>
            <p:cNvPr id="47162" name="Text Box 21"/>
            <p:cNvSpPr txBox="1">
              <a:spLocks noChangeArrowheads="1"/>
            </p:cNvSpPr>
            <p:nvPr/>
          </p:nvSpPr>
          <p:spPr bwMode="auto">
            <a:xfrm>
              <a:off x="809" y="2604"/>
              <a:ext cx="212" cy="250"/>
            </a:xfrm>
            <a:prstGeom prst="rect">
              <a:avLst/>
            </a:prstGeom>
            <a:noFill/>
            <a:ln w="19050" algn="ctr">
              <a:noFill/>
              <a:miter lim="800000"/>
              <a:headEnd/>
              <a:tailEnd type="none" w="med" len="lg"/>
            </a:ln>
          </p:spPr>
          <p:txBody>
            <a:bodyPr wrap="none">
              <a:spAutoFit/>
            </a:bodyPr>
            <a:lstStyle/>
            <a:p>
              <a:r>
                <a:rPr lang="en-US" altLang="zh-CN" sz="2000" b="1">
                  <a:latin typeface="Courier New" pitchFamily="49" charset="0"/>
                </a:rPr>
                <a:t>b</a:t>
              </a:r>
            </a:p>
          </p:txBody>
        </p:sp>
        <p:sp>
          <p:nvSpPr>
            <p:cNvPr id="47163" name="Text Box 22"/>
            <p:cNvSpPr txBox="1">
              <a:spLocks noChangeArrowheads="1"/>
            </p:cNvSpPr>
            <p:nvPr/>
          </p:nvSpPr>
          <p:spPr bwMode="auto">
            <a:xfrm>
              <a:off x="823" y="3078"/>
              <a:ext cx="212" cy="250"/>
            </a:xfrm>
            <a:prstGeom prst="rect">
              <a:avLst/>
            </a:prstGeom>
            <a:noFill/>
            <a:ln w="19050" algn="ctr">
              <a:noFill/>
              <a:miter lim="800000"/>
              <a:headEnd/>
              <a:tailEnd type="none" w="med" len="lg"/>
            </a:ln>
          </p:spPr>
          <p:txBody>
            <a:bodyPr wrap="none">
              <a:spAutoFit/>
            </a:bodyPr>
            <a:lstStyle/>
            <a:p>
              <a:r>
                <a:rPr lang="en-US" altLang="zh-CN" sz="2000" b="1">
                  <a:latin typeface="Courier New" pitchFamily="49" charset="0"/>
                </a:rPr>
                <a:t>b</a:t>
              </a:r>
            </a:p>
          </p:txBody>
        </p:sp>
        <p:sp>
          <p:nvSpPr>
            <p:cNvPr id="47164" name="Text Box 23"/>
            <p:cNvSpPr txBox="1">
              <a:spLocks noChangeArrowheads="1"/>
            </p:cNvSpPr>
            <p:nvPr/>
          </p:nvSpPr>
          <p:spPr bwMode="auto">
            <a:xfrm>
              <a:off x="2913" y="2091"/>
              <a:ext cx="404" cy="250"/>
            </a:xfrm>
            <a:prstGeom prst="rect">
              <a:avLst/>
            </a:prstGeom>
            <a:noFill/>
            <a:ln w="19050" algn="ctr">
              <a:noFill/>
              <a:miter lim="800000"/>
              <a:headEnd/>
              <a:tailEnd type="none" w="med" len="lg"/>
            </a:ln>
          </p:spPr>
          <p:txBody>
            <a:bodyPr wrap="none">
              <a:spAutoFit/>
            </a:bodyPr>
            <a:lstStyle/>
            <a:p>
              <a:r>
                <a:rPr lang="en-US" altLang="zh-CN" sz="2000" b="1">
                  <a:latin typeface="Courier New" pitchFamily="49" charset="0"/>
                </a:rPr>
                <a:t>a,b</a:t>
              </a:r>
            </a:p>
          </p:txBody>
        </p:sp>
        <p:sp>
          <p:nvSpPr>
            <p:cNvPr id="47165" name="Text Box 24"/>
            <p:cNvSpPr txBox="1">
              <a:spLocks noChangeArrowheads="1"/>
            </p:cNvSpPr>
            <p:nvPr/>
          </p:nvSpPr>
          <p:spPr bwMode="auto">
            <a:xfrm>
              <a:off x="435" y="3512"/>
              <a:ext cx="404" cy="250"/>
            </a:xfrm>
            <a:prstGeom prst="rect">
              <a:avLst/>
            </a:prstGeom>
            <a:noFill/>
            <a:ln w="19050" algn="ctr">
              <a:noFill/>
              <a:miter lim="800000"/>
              <a:headEnd/>
              <a:tailEnd type="none" w="med" len="lg"/>
            </a:ln>
          </p:spPr>
          <p:txBody>
            <a:bodyPr wrap="none">
              <a:spAutoFit/>
            </a:bodyPr>
            <a:lstStyle/>
            <a:p>
              <a:r>
                <a:rPr lang="en-US" altLang="zh-CN" sz="2000" b="1">
                  <a:latin typeface="Courier New" pitchFamily="49" charset="0"/>
                </a:rPr>
                <a:t>a,b</a:t>
              </a:r>
            </a:p>
          </p:txBody>
        </p:sp>
        <p:sp>
          <p:nvSpPr>
            <p:cNvPr id="47166" name="Text Box 25"/>
            <p:cNvSpPr txBox="1">
              <a:spLocks noChangeArrowheads="1"/>
            </p:cNvSpPr>
            <p:nvPr/>
          </p:nvSpPr>
          <p:spPr bwMode="auto">
            <a:xfrm>
              <a:off x="1162" y="2051"/>
              <a:ext cx="404" cy="250"/>
            </a:xfrm>
            <a:prstGeom prst="rect">
              <a:avLst/>
            </a:prstGeom>
            <a:noFill/>
            <a:ln w="19050" algn="ctr">
              <a:noFill/>
              <a:miter lim="800000"/>
              <a:headEnd/>
              <a:tailEnd type="none" w="med" len="lg"/>
            </a:ln>
          </p:spPr>
          <p:txBody>
            <a:bodyPr wrap="none">
              <a:spAutoFit/>
            </a:bodyPr>
            <a:lstStyle/>
            <a:p>
              <a:r>
                <a:rPr lang="en-US" altLang="zh-CN" sz="2000" b="1">
                  <a:latin typeface="Courier New" pitchFamily="49" charset="0"/>
                </a:rPr>
                <a:t>a,b</a:t>
              </a:r>
            </a:p>
          </p:txBody>
        </p:sp>
      </p:grpSp>
      <p:graphicFrame>
        <p:nvGraphicFramePr>
          <p:cNvPr id="282819" name="Group 195"/>
          <p:cNvGraphicFramePr>
            <a:graphicFrameLocks noGrp="1"/>
          </p:cNvGraphicFramePr>
          <p:nvPr>
            <p:extLst>
              <p:ext uri="{D42A27DB-BD31-4B8C-83A1-F6EECF244321}">
                <p14:modId xmlns:p14="http://schemas.microsoft.com/office/powerpoint/2010/main" val="833242135"/>
              </p:ext>
            </p:extLst>
          </p:nvPr>
        </p:nvGraphicFramePr>
        <p:xfrm>
          <a:off x="5364163" y="3500438"/>
          <a:ext cx="3406775" cy="2743200"/>
        </p:xfrm>
        <a:graphic>
          <a:graphicData uri="http://schemas.openxmlformats.org/drawingml/2006/table">
            <a:tbl>
              <a:tblPr/>
              <a:tblGrid>
                <a:gridCol w="1223962">
                  <a:extLst>
                    <a:ext uri="{9D8B030D-6E8A-4147-A177-3AD203B41FA5}">
                      <a16:colId xmlns:a16="http://schemas.microsoft.com/office/drawing/2014/main" val="20000"/>
                    </a:ext>
                  </a:extLst>
                </a:gridCol>
                <a:gridCol w="835025">
                  <a:extLst>
                    <a:ext uri="{9D8B030D-6E8A-4147-A177-3AD203B41FA5}">
                      <a16:colId xmlns:a16="http://schemas.microsoft.com/office/drawing/2014/main" val="20001"/>
                    </a:ext>
                  </a:extLst>
                </a:gridCol>
                <a:gridCol w="835025">
                  <a:extLst>
                    <a:ext uri="{9D8B030D-6E8A-4147-A177-3AD203B41FA5}">
                      <a16:colId xmlns:a16="http://schemas.microsoft.com/office/drawing/2014/main" val="20002"/>
                    </a:ext>
                  </a:extLst>
                </a:gridCol>
                <a:gridCol w="512763">
                  <a:extLst>
                    <a:ext uri="{9D8B030D-6E8A-4147-A177-3AD203B41FA5}">
                      <a16:colId xmlns:a16="http://schemas.microsoft.com/office/drawing/2014/main" val="20003"/>
                    </a:ext>
                  </a:extLst>
                </a:gridCol>
              </a:tblGrid>
              <a:tr h="290513">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符号</a:t>
                      </a:r>
                    </a:p>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状态</a:t>
                      </a:r>
                    </a:p>
                  </a:txBody>
                  <a:tcPr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28575"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w="12700" cap="flat" cmpd="sng" algn="ctr">
                      <a:solidFill>
                        <a:srgbClr val="FF9900"/>
                      </a:solidFill>
                      <a:prstDash val="solid"/>
                      <a:round/>
                      <a:headEnd type="none" w="med" len="med"/>
                      <a:tailEnd type="none" w="med" len="lg"/>
                    </a:lnTlToBr>
                    <a:lnBlToTr>
                      <a:noFill/>
                    </a:lnBlToTr>
                    <a:solidFill>
                      <a:srgbClr val="FFFFC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a</a:t>
                      </a:r>
                    </a:p>
                  </a:txBody>
                  <a:tcPr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28575"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b</a:t>
                      </a:r>
                    </a:p>
                  </a:txBody>
                  <a:tcPr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28575"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anchor="ct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extLst>
                  <a:ext uri="{0D108BD9-81ED-4DB2-BD59-A6C34878D82A}">
                    <a16:rowId xmlns:a16="http://schemas.microsoft.com/office/drawing/2014/main" val="10000"/>
                  </a:ext>
                </a:extLst>
              </a:tr>
              <a:tr h="1873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0</a:t>
                      </a:r>
                    </a:p>
                  </a:txBody>
                  <a:tcPr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0,3</a:t>
                      </a:r>
                    </a:p>
                  </a:txBody>
                  <a:tcPr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0,1</a:t>
                      </a:r>
                    </a:p>
                  </a:txBody>
                  <a:tcPr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0</a:t>
                      </a:r>
                    </a:p>
                  </a:txBody>
                  <a:tcPr anchor="ct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extLst>
                  <a:ext uri="{0D108BD9-81ED-4DB2-BD59-A6C34878D82A}">
                    <a16:rowId xmlns:a16="http://schemas.microsoft.com/office/drawing/2014/main" val="10001"/>
                  </a:ext>
                </a:extLst>
              </a:tr>
              <a:tr h="1873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1</a:t>
                      </a:r>
                    </a:p>
                  </a:txBody>
                  <a:tcPr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2</a:t>
                      </a:r>
                    </a:p>
                  </a:txBody>
                  <a:tcPr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0</a:t>
                      </a:r>
                    </a:p>
                  </a:txBody>
                  <a:tcPr anchor="ct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extLst>
                  <a:ext uri="{0D108BD9-81ED-4DB2-BD59-A6C34878D82A}">
                    <a16:rowId xmlns:a16="http://schemas.microsoft.com/office/drawing/2014/main" val="10002"/>
                  </a:ext>
                </a:extLst>
              </a:tr>
              <a:tr h="1889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2</a:t>
                      </a:r>
                    </a:p>
                  </a:txBody>
                  <a:tcPr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2</a:t>
                      </a:r>
                    </a:p>
                  </a:txBody>
                  <a:tcPr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2</a:t>
                      </a:r>
                    </a:p>
                  </a:txBody>
                  <a:tcPr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1</a:t>
                      </a:r>
                    </a:p>
                  </a:txBody>
                  <a:tcPr anchor="ct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extLst>
                  <a:ext uri="{0D108BD9-81ED-4DB2-BD59-A6C34878D82A}">
                    <a16:rowId xmlns:a16="http://schemas.microsoft.com/office/drawing/2014/main" val="10003"/>
                  </a:ext>
                </a:extLst>
              </a:tr>
              <a:tr h="1873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3</a:t>
                      </a:r>
                    </a:p>
                  </a:txBody>
                  <a:tcPr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4</a:t>
                      </a:r>
                    </a:p>
                  </a:txBody>
                  <a:tcPr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0</a:t>
                      </a:r>
                    </a:p>
                  </a:txBody>
                  <a:tcPr anchor="ct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extLst>
                  <a:ext uri="{0D108BD9-81ED-4DB2-BD59-A6C34878D82A}">
                    <a16:rowId xmlns:a16="http://schemas.microsoft.com/office/drawing/2014/main" val="10004"/>
                  </a:ext>
                </a:extLst>
              </a:tr>
              <a:tr h="1873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4</a:t>
                      </a:r>
                    </a:p>
                  </a:txBody>
                  <a:tcPr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28575" cap="flat" cmpd="sng" algn="ctr">
                      <a:solidFill>
                        <a:srgbClr val="FF9900"/>
                      </a:solidFill>
                      <a:prstDash val="solid"/>
                      <a:round/>
                      <a:headEnd type="none" w="med" len="med"/>
                      <a:tailEnd type="none" w="med" len="lg"/>
                    </a:lnB>
                    <a:lnTlToBr>
                      <a:noFill/>
                    </a:lnTlToBr>
                    <a:lnBlToTr>
                      <a:noFill/>
                    </a:lnBlToTr>
                    <a:solidFill>
                      <a:srgbClr val="FFFFC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4</a:t>
                      </a:r>
                    </a:p>
                  </a:txBody>
                  <a:tcPr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28575" cap="flat" cmpd="sng" algn="ctr">
                      <a:solidFill>
                        <a:srgbClr val="FF9900"/>
                      </a:solidFill>
                      <a:prstDash val="solid"/>
                      <a:round/>
                      <a:headEnd type="none" w="med" len="med"/>
                      <a:tailEnd type="none" w="med" len="lg"/>
                    </a:lnB>
                    <a:lnTlToBr>
                      <a:noFill/>
                    </a:lnTlToBr>
                    <a:lnBlToTr>
                      <a:noFill/>
                    </a:lnBlToTr>
                    <a:solidFill>
                      <a:srgbClr val="FFFFC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4</a:t>
                      </a:r>
                    </a:p>
                  </a:txBody>
                  <a:tcPr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28575" cap="flat" cmpd="sng" algn="ctr">
                      <a:solidFill>
                        <a:srgbClr val="FF9900"/>
                      </a:solidFill>
                      <a:prstDash val="solid"/>
                      <a:round/>
                      <a:headEnd type="none" w="med" len="med"/>
                      <a:tailEnd type="none" w="med" len="lg"/>
                    </a:lnB>
                    <a:lnTlToBr>
                      <a:noFill/>
                    </a:lnTlToBr>
                    <a:lnBlToTr>
                      <a:noFill/>
                    </a:lnBlToTr>
                    <a:solidFill>
                      <a:srgbClr val="FFFFC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1</a:t>
                      </a:r>
                    </a:p>
                  </a:txBody>
                  <a:tcPr anchor="ct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55899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pPr eaLnBrk="1" hangingPunct="1"/>
            <a:r>
              <a:rPr lang="zh-CN" altLang="en-US">
                <a:latin typeface="黑体" pitchFamily="2" charset="-122"/>
                <a:ea typeface="黑体" pitchFamily="2" charset="-122"/>
              </a:rPr>
              <a:t>接受</a:t>
            </a:r>
            <a:r>
              <a:rPr lang="en-US" altLang="zh-CN">
                <a:latin typeface="黑体" pitchFamily="2" charset="-122"/>
                <a:ea typeface="黑体" pitchFamily="2" charset="-122"/>
              </a:rPr>
              <a:t>/</a:t>
            </a:r>
            <a:r>
              <a:rPr lang="zh-CN" altLang="en-US">
                <a:latin typeface="黑体" pitchFamily="2" charset="-122"/>
                <a:ea typeface="黑体" pitchFamily="2" charset="-122"/>
              </a:rPr>
              <a:t>识别</a:t>
            </a:r>
          </a:p>
        </p:txBody>
      </p:sp>
      <p:sp>
        <p:nvSpPr>
          <p:cNvPr id="283651" name="Rectangle 3"/>
          <p:cNvSpPr>
            <a:spLocks noGrp="1" noChangeArrowheads="1"/>
          </p:cNvSpPr>
          <p:nvPr>
            <p:ph idx="1"/>
          </p:nvPr>
        </p:nvSpPr>
        <p:spPr/>
        <p:txBody>
          <a:bodyPr>
            <a:normAutofit fontScale="92500"/>
          </a:bodyPr>
          <a:lstStyle/>
          <a:p>
            <a:pPr eaLnBrk="1" hangingPunct="1">
              <a:lnSpc>
                <a:spcPct val="150000"/>
              </a:lnSpc>
              <a:defRPr/>
            </a:pPr>
            <a:r>
              <a:rPr lang="zh-CN" altLang="en-US" sz="2800" dirty="0"/>
              <a:t>对于∑</a:t>
            </a:r>
            <a:r>
              <a:rPr lang="zh-CN" altLang="en-US" sz="2800" baseline="30000" dirty="0"/>
              <a:t>*</a:t>
            </a:r>
            <a:r>
              <a:rPr lang="zh-CN" altLang="en-US" sz="2800" dirty="0"/>
              <a:t>上的符号串</a:t>
            </a:r>
            <a:r>
              <a:rPr lang="en-US" altLang="zh-CN" sz="2800" dirty="0"/>
              <a:t>t</a:t>
            </a:r>
            <a:r>
              <a:rPr lang="zh-CN" altLang="en-US" sz="2800" dirty="0"/>
              <a:t>，若存在一条从初态结点到某一终态结点的道路，且这条道路上所有弧的标记符连接成的串</a:t>
            </a:r>
            <a:r>
              <a:rPr lang="en-US" altLang="zh-CN" sz="2800" dirty="0"/>
              <a:t>(</a:t>
            </a:r>
            <a:r>
              <a:rPr lang="zh-CN" altLang="en-US" sz="2800" dirty="0"/>
              <a:t>不理那些标记为</a:t>
            </a:r>
            <a:r>
              <a:rPr lang="el-GR" altLang="zh-CN" sz="2800" dirty="0">
                <a:latin typeface="楷体_GB2312" pitchFamily="49" charset="-122"/>
              </a:rPr>
              <a:t>ε</a:t>
            </a:r>
            <a:r>
              <a:rPr lang="zh-CN" altLang="en-US" sz="2800" dirty="0">
                <a:latin typeface="楷体_GB2312" pitchFamily="49" charset="-122"/>
              </a:rPr>
              <a:t>的弧</a:t>
            </a:r>
            <a:r>
              <a:rPr lang="en-US" altLang="zh-CN" sz="2800" dirty="0"/>
              <a:t>)</a:t>
            </a:r>
            <a:r>
              <a:rPr lang="zh-CN" altLang="en-US" sz="2800" dirty="0"/>
              <a:t>等于</a:t>
            </a:r>
            <a:r>
              <a:rPr lang="en-US" altLang="zh-CN" sz="2800" dirty="0"/>
              <a:t>t</a:t>
            </a:r>
            <a:r>
              <a:rPr lang="zh-CN" altLang="en-US" sz="2800" dirty="0"/>
              <a:t>，则称</a:t>
            </a:r>
            <a:r>
              <a:rPr lang="en-US" altLang="zh-CN" sz="2800" dirty="0"/>
              <a:t>t</a:t>
            </a:r>
            <a:r>
              <a:rPr lang="zh-CN" altLang="en-US" sz="2800" dirty="0"/>
              <a:t>可为</a:t>
            </a:r>
            <a:r>
              <a:rPr lang="en-US" altLang="zh-CN" sz="2800" dirty="0"/>
              <a:t>NFA M</a:t>
            </a:r>
            <a:r>
              <a:rPr lang="zh-CN" altLang="en-US" sz="2800" dirty="0"/>
              <a:t>所</a:t>
            </a:r>
            <a:r>
              <a:rPr lang="zh-CN" altLang="en-US" sz="2800" dirty="0">
                <a:solidFill>
                  <a:srgbClr val="FF0000"/>
                </a:solidFill>
                <a:effectLst>
                  <a:outerShdw blurRad="38100" dist="38100" dir="2700000" algn="tl">
                    <a:srgbClr val="000000"/>
                  </a:outerShdw>
                </a:effectLst>
                <a:ea typeface="黑体" pitchFamily="2" charset="-122"/>
              </a:rPr>
              <a:t>接受</a:t>
            </a:r>
            <a:r>
              <a:rPr lang="zh-CN" altLang="en-US" sz="2800" dirty="0"/>
              <a:t>（</a:t>
            </a:r>
            <a:r>
              <a:rPr lang="zh-CN" altLang="en-US" sz="2800" dirty="0">
                <a:solidFill>
                  <a:srgbClr val="FF0000"/>
                </a:solidFill>
                <a:effectLst>
                  <a:outerShdw blurRad="38100" dist="38100" dir="2700000" algn="tl">
                    <a:srgbClr val="000000"/>
                  </a:outerShdw>
                </a:effectLst>
                <a:ea typeface="黑体" pitchFamily="2" charset="-122"/>
              </a:rPr>
              <a:t>读出</a:t>
            </a:r>
            <a:r>
              <a:rPr lang="zh-CN" altLang="en-US" sz="2800" dirty="0"/>
              <a:t>或</a:t>
            </a:r>
            <a:r>
              <a:rPr lang="zh-CN" altLang="en-US" sz="2800" dirty="0">
                <a:solidFill>
                  <a:srgbClr val="FF0000"/>
                </a:solidFill>
                <a:effectLst>
                  <a:outerShdw blurRad="38100" dist="38100" dir="2700000" algn="tl">
                    <a:srgbClr val="000000"/>
                  </a:outerShdw>
                </a:effectLst>
                <a:ea typeface="黑体" pitchFamily="2" charset="-122"/>
              </a:rPr>
              <a:t>识别</a:t>
            </a:r>
            <a:r>
              <a:rPr lang="zh-CN" altLang="en-US" sz="2800" dirty="0"/>
              <a:t>）。</a:t>
            </a:r>
          </a:p>
          <a:p>
            <a:pPr eaLnBrk="1" hangingPunct="1">
              <a:lnSpc>
                <a:spcPct val="150000"/>
              </a:lnSpc>
              <a:defRPr/>
            </a:pPr>
            <a:r>
              <a:rPr lang="zh-CN" altLang="en-US" sz="2800" dirty="0"/>
              <a:t>若</a:t>
            </a:r>
            <a:r>
              <a:rPr lang="en-US" altLang="zh-CN" sz="2800" dirty="0"/>
              <a:t>M</a:t>
            </a:r>
            <a:r>
              <a:rPr lang="zh-CN" altLang="en-US" sz="2800" dirty="0"/>
              <a:t>的某些初态结点同时又是终态结点，或者存在一条从某初态结点到某终态结点的</a:t>
            </a:r>
            <a:r>
              <a:rPr lang="el-GR" altLang="zh-CN" sz="2800" dirty="0">
                <a:latin typeface="楷体_GB2312" pitchFamily="49" charset="-122"/>
              </a:rPr>
              <a:t>ε</a:t>
            </a:r>
            <a:r>
              <a:rPr lang="zh-CN" altLang="en-US" sz="2800" dirty="0">
                <a:latin typeface="楷体_GB2312" pitchFamily="49" charset="-122"/>
              </a:rPr>
              <a:t>道路，那么</a:t>
            </a:r>
            <a:r>
              <a:rPr lang="zh-CN" altLang="en-US" sz="2800" dirty="0"/>
              <a:t>空字符串</a:t>
            </a:r>
            <a:r>
              <a:rPr lang="el-GR" altLang="zh-CN" sz="2800" dirty="0">
                <a:latin typeface="楷体_GB2312" pitchFamily="49" charset="-122"/>
              </a:rPr>
              <a:t>ε</a:t>
            </a:r>
            <a:r>
              <a:rPr lang="zh-CN" altLang="en-US" sz="2800" dirty="0"/>
              <a:t>可为</a:t>
            </a:r>
            <a:r>
              <a:rPr lang="en-US" altLang="zh-CN" sz="2800" dirty="0"/>
              <a:t>M</a:t>
            </a:r>
            <a:r>
              <a:rPr lang="zh-CN" altLang="en-US" sz="2800" dirty="0"/>
              <a:t>所识别</a:t>
            </a:r>
          </a:p>
        </p:txBody>
      </p:sp>
      <p:sp>
        <p:nvSpPr>
          <p:cNvPr id="48130"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48131" name="灯片编号占位符 5"/>
          <p:cNvSpPr>
            <a:spLocks noGrp="1"/>
          </p:cNvSpPr>
          <p:nvPr>
            <p:ph type="sldNum" sz="quarter" idx="12"/>
          </p:nvPr>
        </p:nvSpPr>
        <p:spPr>
          <a:noFill/>
        </p:spPr>
        <p:txBody>
          <a:bodyPr/>
          <a:lstStyle/>
          <a:p>
            <a:fld id="{D14D5FDB-48FE-4B02-A404-2AA286C0C3BB}" type="slidenum">
              <a:rPr lang="en-US" altLang="zh-CN" smtClean="0">
                <a:ea typeface="宋体" charset="-122"/>
              </a:rPr>
              <a:pPr/>
              <a:t>41</a:t>
            </a:fld>
            <a:endParaRPr lang="en-US" altLang="zh-CN">
              <a:ea typeface="宋体" charset="-122"/>
            </a:endParaRPr>
          </a:p>
        </p:txBody>
      </p:sp>
    </p:spTree>
    <p:extLst>
      <p:ext uri="{BB962C8B-B14F-4D97-AF65-F5344CB8AC3E}">
        <p14:creationId xmlns:p14="http://schemas.microsoft.com/office/powerpoint/2010/main" val="992596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等价问题</a:t>
            </a:r>
            <a:endParaRPr lang="zh-CN" altLang="zh-CN" dirty="0">
              <a:latin typeface="黑体" pitchFamily="2" charset="-122"/>
              <a:ea typeface="黑体" pitchFamily="2" charset="-122"/>
            </a:endParaRPr>
          </a:p>
        </p:txBody>
      </p:sp>
      <p:sp>
        <p:nvSpPr>
          <p:cNvPr id="280579" name="Rectangle 3"/>
          <p:cNvSpPr>
            <a:spLocks noGrp="1" noChangeArrowheads="1"/>
          </p:cNvSpPr>
          <p:nvPr>
            <p:ph idx="1"/>
          </p:nvPr>
        </p:nvSpPr>
        <p:spPr/>
        <p:txBody>
          <a:bodyPr/>
          <a:lstStyle/>
          <a:p>
            <a:pPr eaLnBrk="1" hangingPunct="1">
              <a:defRPr/>
            </a:pPr>
            <a:r>
              <a:rPr lang="zh-CN" altLang="en-US" dirty="0"/>
              <a:t>对于每个</a:t>
            </a:r>
            <a:r>
              <a:rPr lang="en-US" altLang="zh-CN" dirty="0"/>
              <a:t>NFA M</a:t>
            </a:r>
            <a:r>
              <a:rPr lang="zh-CN" altLang="en-US" dirty="0"/>
              <a:t>，存在一个</a:t>
            </a:r>
            <a:r>
              <a:rPr lang="en-US" altLang="zh-CN" dirty="0"/>
              <a:t>DFA M'</a:t>
            </a:r>
            <a:r>
              <a:rPr lang="zh-CN" altLang="en-US" dirty="0"/>
              <a:t>，使得</a:t>
            </a:r>
            <a:r>
              <a:rPr lang="en-US" altLang="zh-CN" dirty="0">
                <a:solidFill>
                  <a:srgbClr val="FF0000"/>
                </a:solidFill>
                <a:effectLst>
                  <a:outerShdw blurRad="38100" dist="38100" dir="2700000" algn="tl">
                    <a:srgbClr val="000000"/>
                  </a:outerShdw>
                </a:effectLst>
                <a:ea typeface="宋体" pitchFamily="2" charset="-122"/>
              </a:rPr>
              <a:t>L(M)=L(</a:t>
            </a:r>
            <a:r>
              <a:rPr lang="en-US" altLang="zh-CN" dirty="0">
                <a:solidFill>
                  <a:srgbClr val="FF0000"/>
                </a:solidFill>
                <a:effectLst>
                  <a:outerShdw blurRad="38100" dist="38100" dir="2700000" algn="tl">
                    <a:srgbClr val="000000"/>
                  </a:outerShdw>
                </a:effectLst>
                <a:ea typeface="黑体" pitchFamily="2" charset="-122"/>
              </a:rPr>
              <a:t>M</a:t>
            </a:r>
            <a:r>
              <a:rPr lang="en-US" altLang="zh-CN" dirty="0">
                <a:solidFill>
                  <a:srgbClr val="FF0000"/>
                </a:solidFill>
                <a:effectLst>
                  <a:outerShdw blurRad="38100" dist="38100" dir="2700000" algn="tl">
                    <a:srgbClr val="000000"/>
                  </a:outerShdw>
                </a:effectLst>
                <a:ea typeface="宋体" pitchFamily="2" charset="-122"/>
              </a:rPr>
              <a:t>')</a:t>
            </a:r>
          </a:p>
          <a:p>
            <a:pPr eaLnBrk="1" hangingPunct="1">
              <a:defRPr/>
            </a:pPr>
            <a:endParaRPr lang="en-US" altLang="zh-CN" dirty="0">
              <a:solidFill>
                <a:srgbClr val="FF0000"/>
              </a:solidFill>
              <a:effectLst>
                <a:outerShdw blurRad="38100" dist="38100" dir="2700000" algn="tl">
                  <a:srgbClr val="000000"/>
                </a:outerShdw>
              </a:effectLst>
              <a:ea typeface="宋体" pitchFamily="2" charset="-122"/>
            </a:endParaRPr>
          </a:p>
          <a:p>
            <a:pPr eaLnBrk="1" hangingPunct="1">
              <a:defRPr/>
            </a:pPr>
            <a:r>
              <a:rPr lang="zh-CN" altLang="en-US" dirty="0">
                <a:solidFill>
                  <a:srgbClr val="FF0000"/>
                </a:solidFill>
                <a:effectLst>
                  <a:outerShdw blurRad="38100" dist="38100" dir="2700000" algn="tl">
                    <a:srgbClr val="000000"/>
                  </a:outerShdw>
                </a:effectLst>
                <a:ea typeface="黑体" pitchFamily="2" charset="-122"/>
              </a:rPr>
              <a:t>等价</a:t>
            </a:r>
            <a:r>
              <a:rPr lang="zh-CN" altLang="en-US" dirty="0"/>
              <a:t>　对于任何两个有穷自动机</a:t>
            </a:r>
            <a:r>
              <a:rPr lang="en-US" altLang="zh-CN" dirty="0"/>
              <a:t>M</a:t>
            </a:r>
            <a:r>
              <a:rPr lang="zh-CN" altLang="en-US" dirty="0"/>
              <a:t>和</a:t>
            </a:r>
            <a:r>
              <a:rPr lang="en-US" altLang="zh-CN" dirty="0"/>
              <a:t>M</a:t>
            </a:r>
            <a:r>
              <a:rPr lang="en-US" altLang="zh-CN" dirty="0">
                <a:ea typeface="宋体" pitchFamily="2" charset="-122"/>
              </a:rPr>
              <a:t>'</a:t>
            </a:r>
            <a:r>
              <a:rPr lang="zh-CN" altLang="en-US" dirty="0"/>
              <a:t>，如果</a:t>
            </a:r>
            <a:r>
              <a:rPr lang="en-US" altLang="zh-CN" dirty="0"/>
              <a:t>L(M)=L(M</a:t>
            </a:r>
            <a:r>
              <a:rPr lang="en-US" altLang="zh-CN" dirty="0">
                <a:ea typeface="宋体" pitchFamily="2" charset="-122"/>
              </a:rPr>
              <a:t>'</a:t>
            </a:r>
            <a:r>
              <a:rPr lang="en-US" altLang="zh-CN" dirty="0"/>
              <a:t>)</a:t>
            </a:r>
            <a:r>
              <a:rPr lang="zh-CN" altLang="en-US" dirty="0"/>
              <a:t>，则称</a:t>
            </a:r>
            <a:r>
              <a:rPr lang="en-US" altLang="zh-CN" dirty="0"/>
              <a:t>M</a:t>
            </a:r>
            <a:r>
              <a:rPr lang="zh-CN" altLang="en-US" dirty="0"/>
              <a:t>与</a:t>
            </a:r>
            <a:r>
              <a:rPr lang="en-US" altLang="zh-CN" dirty="0"/>
              <a:t>M</a:t>
            </a:r>
            <a:r>
              <a:rPr lang="en-US" altLang="zh-CN" dirty="0">
                <a:ea typeface="宋体" pitchFamily="2" charset="-122"/>
              </a:rPr>
              <a:t>'</a:t>
            </a:r>
            <a:r>
              <a:rPr lang="zh-CN" altLang="en-US" dirty="0"/>
              <a:t>是等价的</a:t>
            </a:r>
            <a:r>
              <a:rPr lang="en-US" altLang="zh-CN" dirty="0"/>
              <a:t>.</a:t>
            </a:r>
          </a:p>
        </p:txBody>
      </p:sp>
      <p:sp>
        <p:nvSpPr>
          <p:cNvPr id="49154"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49155" name="灯片编号占位符 5"/>
          <p:cNvSpPr>
            <a:spLocks noGrp="1"/>
          </p:cNvSpPr>
          <p:nvPr>
            <p:ph type="sldNum" sz="quarter" idx="12"/>
          </p:nvPr>
        </p:nvSpPr>
        <p:spPr>
          <a:noFill/>
        </p:spPr>
        <p:txBody>
          <a:bodyPr/>
          <a:lstStyle/>
          <a:p>
            <a:fld id="{B04DAFA7-F138-4087-9C89-3CBC25D38EA3}" type="slidenum">
              <a:rPr lang="en-US" altLang="zh-CN" smtClean="0">
                <a:ea typeface="宋体" charset="-122"/>
              </a:rPr>
              <a:pPr/>
              <a:t>42</a:t>
            </a:fld>
            <a:endParaRPr lang="en-US" altLang="zh-CN">
              <a:ea typeface="宋体" charset="-122"/>
            </a:endParaRPr>
          </a:p>
        </p:txBody>
      </p:sp>
    </p:spTree>
    <p:extLst>
      <p:ext uri="{BB962C8B-B14F-4D97-AF65-F5344CB8AC3E}">
        <p14:creationId xmlns:p14="http://schemas.microsoft.com/office/powerpoint/2010/main" val="3208090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256F5-B1E7-DDF4-8B09-3AA7B38EC6A9}"/>
              </a:ext>
            </a:extLst>
          </p:cNvPr>
          <p:cNvSpPr>
            <a:spLocks noGrp="1"/>
          </p:cNvSpPr>
          <p:nvPr>
            <p:ph type="title"/>
          </p:nvPr>
        </p:nvSpPr>
        <p:spPr/>
        <p:txBody>
          <a:bodyPr/>
          <a:lstStyle/>
          <a:p>
            <a:r>
              <a:rPr lang="zh-CN" altLang="en-US" dirty="0"/>
              <a:t>自动机的确定化</a:t>
            </a:r>
          </a:p>
        </p:txBody>
      </p:sp>
      <p:sp>
        <p:nvSpPr>
          <p:cNvPr id="3" name="文本占位符 2">
            <a:extLst>
              <a:ext uri="{FF2B5EF4-FFF2-40B4-BE49-F238E27FC236}">
                <a16:creationId xmlns:a16="http://schemas.microsoft.com/office/drawing/2014/main" id="{0AD2C347-C2A2-8FCC-4223-E6D25FC53370}"/>
              </a:ext>
            </a:extLst>
          </p:cNvPr>
          <p:cNvSpPr>
            <a:spLocks noGrp="1"/>
          </p:cNvSpPr>
          <p:nvPr>
            <p:ph type="body" idx="1"/>
          </p:nvPr>
        </p:nvSpPr>
        <p:spPr/>
        <p:txBody>
          <a:bodyPr/>
          <a:lstStyle/>
          <a:p>
            <a:endParaRPr lang="zh-CN" altLang="en-US"/>
          </a:p>
        </p:txBody>
      </p:sp>
      <p:sp>
        <p:nvSpPr>
          <p:cNvPr id="4" name="页脚占位符 3">
            <a:extLst>
              <a:ext uri="{FF2B5EF4-FFF2-40B4-BE49-F238E27FC236}">
                <a16:creationId xmlns:a16="http://schemas.microsoft.com/office/drawing/2014/main" id="{FECE2110-2C1D-214E-3930-060931A04FB9}"/>
              </a:ext>
            </a:extLst>
          </p:cNvPr>
          <p:cNvSpPr>
            <a:spLocks noGrp="1"/>
          </p:cNvSpPr>
          <p:nvPr>
            <p:ph type="ftr" sz="quarter" idx="11"/>
          </p:nvPr>
        </p:nvSpPr>
        <p:spPr/>
        <p:txBody>
          <a:bodyPr/>
          <a:lstStyle/>
          <a:p>
            <a:pPr>
              <a:defRPr/>
            </a:pPr>
            <a:r>
              <a:rPr lang="zh-CN" altLang="en-US"/>
              <a:t>华北电力大学 控制与计算机工程学院 王红制作</a:t>
            </a:r>
            <a:endParaRPr lang="en-US" altLang="zh-CN"/>
          </a:p>
        </p:txBody>
      </p:sp>
      <p:sp>
        <p:nvSpPr>
          <p:cNvPr id="5" name="灯片编号占位符 4">
            <a:extLst>
              <a:ext uri="{FF2B5EF4-FFF2-40B4-BE49-F238E27FC236}">
                <a16:creationId xmlns:a16="http://schemas.microsoft.com/office/drawing/2014/main" id="{A4E1FE5B-9ACA-10C5-AD1A-191E97400BA0}"/>
              </a:ext>
            </a:extLst>
          </p:cNvPr>
          <p:cNvSpPr>
            <a:spLocks noGrp="1"/>
          </p:cNvSpPr>
          <p:nvPr>
            <p:ph type="sldNum" sz="quarter" idx="12"/>
          </p:nvPr>
        </p:nvSpPr>
        <p:spPr/>
        <p:txBody>
          <a:bodyPr/>
          <a:lstStyle/>
          <a:p>
            <a:pPr>
              <a:defRPr/>
            </a:pPr>
            <a:fld id="{4A7B6F75-E382-4B42-9EA4-94C0BE56C755}" type="slidenum">
              <a:rPr lang="en-US" altLang="zh-CN" smtClean="0"/>
              <a:pPr>
                <a:defRPr/>
              </a:pPr>
              <a:t>43</a:t>
            </a:fld>
            <a:endParaRPr lang="en-US" altLang="zh-CN"/>
          </a:p>
        </p:txBody>
      </p:sp>
      <p:sp>
        <p:nvSpPr>
          <p:cNvPr id="6" name="文本框 5">
            <a:extLst>
              <a:ext uri="{FF2B5EF4-FFF2-40B4-BE49-F238E27FC236}">
                <a16:creationId xmlns:a16="http://schemas.microsoft.com/office/drawing/2014/main" id="{B2FBF3A5-9B6D-CD15-1466-BF721FA462A1}"/>
              </a:ext>
            </a:extLst>
          </p:cNvPr>
          <p:cNvSpPr txBox="1"/>
          <p:nvPr/>
        </p:nvSpPr>
        <p:spPr>
          <a:xfrm rot="19838854">
            <a:off x="465616" y="3602429"/>
            <a:ext cx="906017" cy="523220"/>
          </a:xfrm>
          <a:prstGeom prst="rect">
            <a:avLst/>
          </a:prstGeom>
          <a:noFill/>
        </p:spPr>
        <p:txBody>
          <a:bodyPr wrap="none" rtlCol="0">
            <a:spAutoFit/>
          </a:bodyPr>
          <a:lstStyle/>
          <a:p>
            <a:r>
              <a:rPr lang="zh-CN" altLang="en-US" sz="2800" dirty="0">
                <a:solidFill>
                  <a:srgbClr val="FF0000"/>
                </a:solidFill>
                <a:effectLst>
                  <a:outerShdw blurRad="38100" dist="38100" dir="2700000" algn="tl">
                    <a:srgbClr val="000000"/>
                  </a:outerShdw>
                </a:effectLst>
                <a:latin typeface="Courier New" panose="02070309020205020404" pitchFamily="49" charset="0"/>
                <a:ea typeface="黑体" pitchFamily="2" charset="-122"/>
                <a:cs typeface="Courier New" panose="02070309020205020404" pitchFamily="49" charset="0"/>
              </a:rPr>
              <a:t>重点</a:t>
            </a:r>
          </a:p>
        </p:txBody>
      </p:sp>
      <p:sp>
        <p:nvSpPr>
          <p:cNvPr id="7" name="任意多边形: 形状 6">
            <a:extLst>
              <a:ext uri="{FF2B5EF4-FFF2-40B4-BE49-F238E27FC236}">
                <a16:creationId xmlns:a16="http://schemas.microsoft.com/office/drawing/2014/main" id="{00675BA2-DE3A-710A-A883-94910F00CAF5}"/>
              </a:ext>
            </a:extLst>
          </p:cNvPr>
          <p:cNvSpPr/>
          <p:nvPr/>
        </p:nvSpPr>
        <p:spPr>
          <a:xfrm>
            <a:off x="6375086" y="1628800"/>
            <a:ext cx="1296144" cy="1296144"/>
          </a:xfrm>
          <a:custGeom>
            <a:avLst/>
            <a:gdLst>
              <a:gd name="connsiteX0" fmla="*/ 0 w 1358800"/>
              <a:gd name="connsiteY0" fmla="*/ 679400 h 1358800"/>
              <a:gd name="connsiteX1" fmla="*/ 679400 w 1358800"/>
              <a:gd name="connsiteY1" fmla="*/ 0 h 1358800"/>
              <a:gd name="connsiteX2" fmla="*/ 1358800 w 1358800"/>
              <a:gd name="connsiteY2" fmla="*/ 679400 h 1358800"/>
              <a:gd name="connsiteX3" fmla="*/ 679400 w 1358800"/>
              <a:gd name="connsiteY3" fmla="*/ 1358800 h 1358800"/>
              <a:gd name="connsiteX4" fmla="*/ 0 w 1358800"/>
              <a:gd name="connsiteY4" fmla="*/ 679400 h 13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800" h="1358800">
                <a:moveTo>
                  <a:pt x="0" y="679400"/>
                </a:moveTo>
                <a:cubicBezTo>
                  <a:pt x="0" y="304178"/>
                  <a:pt x="304178" y="0"/>
                  <a:pt x="679400" y="0"/>
                </a:cubicBezTo>
                <a:cubicBezTo>
                  <a:pt x="1054622" y="0"/>
                  <a:pt x="1358800" y="304178"/>
                  <a:pt x="1358800" y="679400"/>
                </a:cubicBezTo>
                <a:cubicBezTo>
                  <a:pt x="1358800" y="1054622"/>
                  <a:pt x="1054622" y="1358800"/>
                  <a:pt x="679400" y="1358800"/>
                </a:cubicBezTo>
                <a:cubicBezTo>
                  <a:pt x="304178" y="1358800"/>
                  <a:pt x="0" y="1054622"/>
                  <a:pt x="0" y="679400"/>
                </a:cubicBezTo>
                <a:close/>
              </a:path>
            </a:pathLst>
          </a:custGeom>
          <a:solidFill>
            <a:schemeClr val="accent5">
              <a:lumMod val="75000"/>
              <a:alpha val="90000"/>
            </a:schemeClr>
          </a:solidFill>
        </p:spPr>
        <p:style>
          <a:lnRef idx="2">
            <a:schemeClr val="lt1">
              <a:hueOff val="0"/>
              <a:satOff val="0"/>
              <a:lumOff val="0"/>
              <a:alphaOff val="0"/>
            </a:schemeClr>
          </a:lnRef>
          <a:fillRef idx="1">
            <a:scrgbClr r="0" g="0" b="0"/>
          </a:fillRef>
          <a:effectRef idx="0">
            <a:schemeClr val="accent1">
              <a:alpha val="90000"/>
              <a:hueOff val="0"/>
              <a:satOff val="0"/>
              <a:lumOff val="0"/>
              <a:alphaOff val="0"/>
            </a:schemeClr>
          </a:effectRef>
          <a:fontRef idx="minor">
            <a:schemeClr val="lt1"/>
          </a:fontRef>
        </p:style>
        <p:txBody>
          <a:bodyPr spcFirstLastPara="0" vert="horz" wrap="square" lIns="221852" tIns="221852" rIns="221852" bIns="221852" numCol="1" spcCol="1270" anchor="ctr" anchorCtr="0">
            <a:noAutofit/>
          </a:bodyPr>
          <a:lstStyle/>
          <a:p>
            <a:pPr marL="0" lvl="0" indent="0" algn="ctr" defTabSz="800100">
              <a:lnSpc>
                <a:spcPct val="90000"/>
              </a:lnSpc>
              <a:spcBef>
                <a:spcPct val="0"/>
              </a:spcBef>
              <a:spcAft>
                <a:spcPct val="35000"/>
              </a:spcAft>
              <a:buNone/>
            </a:pPr>
            <a:r>
              <a:rPr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DFA</a:t>
            </a:r>
            <a:endPar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箭头: 右 7">
            <a:extLst>
              <a:ext uri="{FF2B5EF4-FFF2-40B4-BE49-F238E27FC236}">
                <a16:creationId xmlns:a16="http://schemas.microsoft.com/office/drawing/2014/main" id="{D41BFB6E-45FD-0991-E15D-4255696C549F}"/>
              </a:ext>
            </a:extLst>
          </p:cNvPr>
          <p:cNvSpPr/>
          <p:nvPr/>
        </p:nvSpPr>
        <p:spPr>
          <a:xfrm>
            <a:off x="5386415" y="2060848"/>
            <a:ext cx="751764" cy="447890"/>
          </a:xfrm>
          <a:prstGeom prst="rightArrow">
            <a:avLst/>
          </a:prstGeom>
          <a:solidFill>
            <a:schemeClr val="bg1">
              <a:lumMod val="75000"/>
            </a:schemeClr>
          </a:solidFill>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fontRef>
        </p:style>
        <p:txBody>
          <a:bodyPr spcFirstLastPara="0" vert="horz" wrap="square" lIns="104463" tIns="301371" rIns="104463" bIns="301371" numCol="1" spcCol="1270" anchor="ctr" anchorCtr="0">
            <a:noAutofit/>
          </a:bodyPr>
          <a:lstStyle/>
          <a:p>
            <a:pPr marL="0" lvl="0" indent="0" algn="ctr" defTabSz="400050">
              <a:lnSpc>
                <a:spcPct val="90000"/>
              </a:lnSpc>
              <a:spcBef>
                <a:spcPct val="0"/>
              </a:spcBef>
              <a:spcAft>
                <a:spcPct val="35000"/>
              </a:spcAft>
              <a:buNone/>
            </a:pPr>
            <a:endParaRPr lang="zh-CN" altLang="en-US" sz="9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任意多边形: 形状 8">
            <a:extLst>
              <a:ext uri="{FF2B5EF4-FFF2-40B4-BE49-F238E27FC236}">
                <a16:creationId xmlns:a16="http://schemas.microsoft.com/office/drawing/2014/main" id="{963AE15C-A237-2EEB-CA1E-E70D3736FFB1}"/>
              </a:ext>
            </a:extLst>
          </p:cNvPr>
          <p:cNvSpPr/>
          <p:nvPr/>
        </p:nvSpPr>
        <p:spPr>
          <a:xfrm>
            <a:off x="3853364" y="1628800"/>
            <a:ext cx="1296144" cy="1296144"/>
          </a:xfrm>
          <a:custGeom>
            <a:avLst/>
            <a:gdLst>
              <a:gd name="connsiteX0" fmla="*/ 0 w 1358800"/>
              <a:gd name="connsiteY0" fmla="*/ 679400 h 1358800"/>
              <a:gd name="connsiteX1" fmla="*/ 679400 w 1358800"/>
              <a:gd name="connsiteY1" fmla="*/ 0 h 1358800"/>
              <a:gd name="connsiteX2" fmla="*/ 1358800 w 1358800"/>
              <a:gd name="connsiteY2" fmla="*/ 679400 h 1358800"/>
              <a:gd name="connsiteX3" fmla="*/ 679400 w 1358800"/>
              <a:gd name="connsiteY3" fmla="*/ 1358800 h 1358800"/>
              <a:gd name="connsiteX4" fmla="*/ 0 w 1358800"/>
              <a:gd name="connsiteY4" fmla="*/ 679400 h 13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800" h="1358800">
                <a:moveTo>
                  <a:pt x="0" y="679400"/>
                </a:moveTo>
                <a:cubicBezTo>
                  <a:pt x="0" y="304178"/>
                  <a:pt x="304178" y="0"/>
                  <a:pt x="679400" y="0"/>
                </a:cubicBezTo>
                <a:cubicBezTo>
                  <a:pt x="1054622" y="0"/>
                  <a:pt x="1358800" y="304178"/>
                  <a:pt x="1358800" y="679400"/>
                </a:cubicBezTo>
                <a:cubicBezTo>
                  <a:pt x="1358800" y="1054622"/>
                  <a:pt x="1054622" y="1358800"/>
                  <a:pt x="679400" y="1358800"/>
                </a:cubicBezTo>
                <a:cubicBezTo>
                  <a:pt x="304178" y="1358800"/>
                  <a:pt x="0" y="1054622"/>
                  <a:pt x="0" y="679400"/>
                </a:cubicBezTo>
                <a:close/>
              </a:path>
            </a:pathLst>
          </a:custGeom>
        </p:spPr>
        <p:style>
          <a:lnRef idx="2">
            <a:schemeClr val="lt1">
              <a:hueOff val="0"/>
              <a:satOff val="0"/>
              <a:lumOff val="0"/>
              <a:alphaOff val="0"/>
            </a:schemeClr>
          </a:lnRef>
          <a:fillRef idx="1">
            <a:schemeClr val="accent1">
              <a:alpha val="90000"/>
              <a:hueOff val="0"/>
              <a:satOff val="0"/>
              <a:lumOff val="0"/>
              <a:alphaOff val="-20000"/>
            </a:schemeClr>
          </a:fillRef>
          <a:effectRef idx="0">
            <a:schemeClr val="accent1">
              <a:alpha val="90000"/>
              <a:hueOff val="0"/>
              <a:satOff val="0"/>
              <a:lumOff val="0"/>
              <a:alphaOff val="-20000"/>
            </a:schemeClr>
          </a:effectRef>
          <a:fontRef idx="minor">
            <a:schemeClr val="lt1"/>
          </a:fontRef>
        </p:style>
        <p:txBody>
          <a:bodyPr spcFirstLastPara="0" vert="horz" wrap="square" lIns="221852" tIns="221852" rIns="221852" bIns="221852" numCol="1" spcCol="1270" anchor="ctr" anchorCtr="0">
            <a:noAutofit/>
          </a:bodyPr>
          <a:lstStyle/>
          <a:p>
            <a:pPr marL="0" lvl="0" indent="0" algn="ctr" defTabSz="800100">
              <a:lnSpc>
                <a:spcPct val="90000"/>
              </a:lnSpc>
              <a:spcBef>
                <a:spcPct val="0"/>
              </a:spcBef>
              <a:spcAft>
                <a:spcPct val="35000"/>
              </a:spcAft>
              <a:buNone/>
            </a:pPr>
            <a:r>
              <a:rPr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NFA</a:t>
            </a:r>
          </a:p>
        </p:txBody>
      </p:sp>
    </p:spTree>
    <p:extLst>
      <p:ext uri="{BB962C8B-B14F-4D97-AF65-F5344CB8AC3E}">
        <p14:creationId xmlns:p14="http://schemas.microsoft.com/office/powerpoint/2010/main" val="378109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pPr eaLnBrk="1" hangingPunct="1"/>
            <a:r>
              <a:rPr lang="en-US" altLang="zh-CN" dirty="0">
                <a:latin typeface="黑体" pitchFamily="2" charset="-122"/>
                <a:ea typeface="黑体" pitchFamily="2" charset="-122"/>
              </a:rPr>
              <a:t>NFA→DFA</a:t>
            </a:r>
            <a:r>
              <a:rPr lang="zh-CN" altLang="en-US" dirty="0">
                <a:latin typeface="黑体" pitchFamily="2" charset="-122"/>
                <a:ea typeface="黑体" pitchFamily="2" charset="-122"/>
              </a:rPr>
              <a:t>的转换</a:t>
            </a:r>
          </a:p>
        </p:txBody>
      </p:sp>
      <p:sp>
        <p:nvSpPr>
          <p:cNvPr id="284675" name="Rectangle 3"/>
          <p:cNvSpPr>
            <a:spLocks noGrp="1" noChangeArrowheads="1"/>
          </p:cNvSpPr>
          <p:nvPr>
            <p:ph idx="1"/>
          </p:nvPr>
        </p:nvSpPr>
        <p:spPr/>
        <p:txBody>
          <a:bodyPr/>
          <a:lstStyle/>
          <a:p>
            <a:pPr eaLnBrk="1" hangingPunct="1">
              <a:defRPr/>
            </a:pPr>
            <a:r>
              <a:rPr lang="en-US" altLang="zh-CN">
                <a:solidFill>
                  <a:srgbClr val="FF0000"/>
                </a:solidFill>
                <a:effectLst>
                  <a:outerShdw blurRad="38100" dist="38100" dir="2700000" algn="tl">
                    <a:srgbClr val="000000"/>
                  </a:outerShdw>
                </a:effectLst>
                <a:latin typeface="黑体" pitchFamily="2" charset="-122"/>
                <a:ea typeface="黑体" pitchFamily="2" charset="-122"/>
              </a:rPr>
              <a:t>【</a:t>
            </a:r>
            <a:r>
              <a:rPr lang="zh-CN" altLang="en-US">
                <a:solidFill>
                  <a:srgbClr val="FF0000"/>
                </a:solidFill>
                <a:effectLst>
                  <a:outerShdw blurRad="38100" dist="38100" dir="2700000" algn="tl">
                    <a:srgbClr val="000000"/>
                  </a:outerShdw>
                </a:effectLst>
                <a:latin typeface="黑体" pitchFamily="2" charset="-122"/>
                <a:ea typeface="黑体" pitchFamily="2" charset="-122"/>
              </a:rPr>
              <a:t>定理</a:t>
            </a:r>
            <a:r>
              <a:rPr lang="en-US" altLang="zh-CN">
                <a:solidFill>
                  <a:srgbClr val="FF0000"/>
                </a:solidFill>
                <a:effectLst>
                  <a:outerShdw blurRad="38100" dist="38100" dir="2700000" algn="tl">
                    <a:srgbClr val="000000"/>
                  </a:outerShdw>
                </a:effectLst>
                <a:latin typeface="黑体" pitchFamily="2" charset="-122"/>
                <a:ea typeface="黑体" pitchFamily="2" charset="-122"/>
              </a:rPr>
              <a:t>】</a:t>
            </a:r>
            <a:r>
              <a:rPr lang="zh-CN" altLang="en-US"/>
              <a:t>设</a:t>
            </a:r>
            <a:r>
              <a:rPr lang="en-US" altLang="zh-CN"/>
              <a:t>L</a:t>
            </a:r>
            <a:r>
              <a:rPr lang="zh-CN" altLang="en-US"/>
              <a:t>为一个由不确定的有穷自动机接受的集合，则存在一个接受</a:t>
            </a:r>
            <a:r>
              <a:rPr lang="en-US" altLang="zh-CN"/>
              <a:t>L</a:t>
            </a:r>
            <a:r>
              <a:rPr lang="zh-CN" altLang="en-US"/>
              <a:t>的确定的有穷自动机</a:t>
            </a:r>
          </a:p>
          <a:p>
            <a:pPr eaLnBrk="1" hangingPunct="1">
              <a:defRPr/>
            </a:pPr>
            <a:r>
              <a:rPr lang="en-US" altLang="zh-CN">
                <a:solidFill>
                  <a:srgbClr val="FF0000"/>
                </a:solidFill>
                <a:effectLst>
                  <a:outerShdw blurRad="38100" dist="38100" dir="2700000" algn="tl">
                    <a:srgbClr val="000000"/>
                  </a:outerShdw>
                </a:effectLst>
                <a:latin typeface="黑体" pitchFamily="2" charset="-122"/>
                <a:ea typeface="黑体" pitchFamily="2" charset="-122"/>
              </a:rPr>
              <a:t>【</a:t>
            </a:r>
            <a:r>
              <a:rPr lang="zh-CN" altLang="en-US">
                <a:solidFill>
                  <a:srgbClr val="FF0000"/>
                </a:solidFill>
                <a:effectLst>
                  <a:outerShdw blurRad="38100" dist="38100" dir="2700000" algn="tl">
                    <a:srgbClr val="000000"/>
                  </a:outerShdw>
                </a:effectLst>
                <a:latin typeface="黑体" pitchFamily="2" charset="-122"/>
                <a:ea typeface="黑体" pitchFamily="2" charset="-122"/>
              </a:rPr>
              <a:t>注意</a:t>
            </a:r>
            <a:r>
              <a:rPr lang="en-US" altLang="zh-CN">
                <a:solidFill>
                  <a:srgbClr val="FF0000"/>
                </a:solidFill>
                <a:effectLst>
                  <a:outerShdw blurRad="38100" dist="38100" dir="2700000" algn="tl">
                    <a:srgbClr val="000000"/>
                  </a:outerShdw>
                </a:effectLst>
                <a:latin typeface="黑体" pitchFamily="2" charset="-122"/>
                <a:ea typeface="黑体" pitchFamily="2" charset="-122"/>
              </a:rPr>
              <a:t>】</a:t>
            </a:r>
            <a:r>
              <a:rPr lang="zh-CN" altLang="en-US"/>
              <a:t>与某一</a:t>
            </a:r>
            <a:r>
              <a:rPr lang="en-US" altLang="zh-CN"/>
              <a:t>NFA</a:t>
            </a:r>
            <a:r>
              <a:rPr lang="zh-CN" altLang="en-US"/>
              <a:t>等价的</a:t>
            </a:r>
            <a:r>
              <a:rPr lang="en-US" altLang="zh-CN"/>
              <a:t>DFA</a:t>
            </a:r>
            <a:r>
              <a:rPr lang="zh-CN" altLang="en-US"/>
              <a:t>不唯一</a:t>
            </a:r>
          </a:p>
        </p:txBody>
      </p:sp>
      <p:sp>
        <p:nvSpPr>
          <p:cNvPr id="50178"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50179" name="灯片编号占位符 5"/>
          <p:cNvSpPr>
            <a:spLocks noGrp="1"/>
          </p:cNvSpPr>
          <p:nvPr>
            <p:ph type="sldNum" sz="quarter" idx="12"/>
          </p:nvPr>
        </p:nvSpPr>
        <p:spPr>
          <a:noFill/>
        </p:spPr>
        <p:txBody>
          <a:bodyPr/>
          <a:lstStyle/>
          <a:p>
            <a:fld id="{6B709299-EE49-4200-8AFA-A80EF2FE0E63}" type="slidenum">
              <a:rPr lang="en-US" altLang="zh-CN" smtClean="0">
                <a:ea typeface="宋体" charset="-122"/>
              </a:rPr>
              <a:pPr/>
              <a:t>44</a:t>
            </a:fld>
            <a:endParaRPr lang="en-US" altLang="zh-CN">
              <a:ea typeface="宋体" charset="-122"/>
            </a:endParaRPr>
          </a:p>
        </p:txBody>
      </p:sp>
    </p:spTree>
    <p:extLst>
      <p:ext uri="{BB962C8B-B14F-4D97-AF65-F5344CB8AC3E}">
        <p14:creationId xmlns:p14="http://schemas.microsoft.com/office/powerpoint/2010/main" val="1368029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normAutofit fontScale="90000"/>
          </a:bodyPr>
          <a:lstStyle/>
          <a:p>
            <a:pPr eaLnBrk="1" hangingPunct="1"/>
            <a:r>
              <a:rPr lang="en-US" altLang="zh-CN" dirty="0">
                <a:latin typeface="黑体" pitchFamily="2" charset="-122"/>
                <a:ea typeface="黑体" pitchFamily="2" charset="-122"/>
              </a:rPr>
              <a:t>NFA</a:t>
            </a:r>
            <a:r>
              <a:rPr lang="zh-CN" altLang="en-US" dirty="0">
                <a:latin typeface="黑体" pitchFamily="2" charset="-122"/>
                <a:ea typeface="黑体" pitchFamily="2" charset="-122"/>
              </a:rPr>
              <a:t>和</a:t>
            </a:r>
            <a:r>
              <a:rPr lang="en-US" altLang="zh-CN" dirty="0">
                <a:latin typeface="黑体" pitchFamily="2" charset="-122"/>
                <a:ea typeface="黑体" pitchFamily="2" charset="-122"/>
              </a:rPr>
              <a:t>DFA</a:t>
            </a:r>
            <a:r>
              <a:rPr lang="zh-CN" altLang="en-US" dirty="0">
                <a:latin typeface="黑体" pitchFamily="2" charset="-122"/>
                <a:ea typeface="黑体" pitchFamily="2" charset="-122"/>
              </a:rPr>
              <a:t>的关系（等价原理分析）</a:t>
            </a:r>
          </a:p>
        </p:txBody>
      </p:sp>
      <p:graphicFrame>
        <p:nvGraphicFramePr>
          <p:cNvPr id="5" name="表格 5">
            <a:extLst>
              <a:ext uri="{FF2B5EF4-FFF2-40B4-BE49-F238E27FC236}">
                <a16:creationId xmlns:a16="http://schemas.microsoft.com/office/drawing/2014/main" id="{3B65C689-F890-4CEE-84BE-054008850737}"/>
              </a:ext>
            </a:extLst>
          </p:cNvPr>
          <p:cNvGraphicFramePr>
            <a:graphicFrameLocks noGrp="1"/>
          </p:cNvGraphicFramePr>
          <p:nvPr>
            <p:ph idx="1"/>
            <p:extLst>
              <p:ext uri="{D42A27DB-BD31-4B8C-83A1-F6EECF244321}">
                <p14:modId xmlns:p14="http://schemas.microsoft.com/office/powerpoint/2010/main" val="429130047"/>
              </p:ext>
            </p:extLst>
          </p:nvPr>
        </p:nvGraphicFramePr>
        <p:xfrm>
          <a:off x="827088" y="1503363"/>
          <a:ext cx="7480299" cy="3108960"/>
        </p:xfrm>
        <a:graphic>
          <a:graphicData uri="http://schemas.openxmlformats.org/drawingml/2006/table">
            <a:tbl>
              <a:tblPr firstRow="1" bandRow="1">
                <a:tableStyleId>{5C22544A-7EE6-4342-B048-85BDC9FD1C3A}</a:tableStyleId>
              </a:tblPr>
              <a:tblGrid>
                <a:gridCol w="1296639">
                  <a:extLst>
                    <a:ext uri="{9D8B030D-6E8A-4147-A177-3AD203B41FA5}">
                      <a16:colId xmlns:a16="http://schemas.microsoft.com/office/drawing/2014/main" val="232459051"/>
                    </a:ext>
                  </a:extLst>
                </a:gridCol>
                <a:gridCol w="3091830">
                  <a:extLst>
                    <a:ext uri="{9D8B030D-6E8A-4147-A177-3AD203B41FA5}">
                      <a16:colId xmlns:a16="http://schemas.microsoft.com/office/drawing/2014/main" val="4080388468"/>
                    </a:ext>
                  </a:extLst>
                </a:gridCol>
                <a:gridCol w="3091830">
                  <a:extLst>
                    <a:ext uri="{9D8B030D-6E8A-4147-A177-3AD203B41FA5}">
                      <a16:colId xmlns:a16="http://schemas.microsoft.com/office/drawing/2014/main" val="2898948191"/>
                    </a:ext>
                  </a:extLst>
                </a:gridCol>
              </a:tblGrid>
              <a:tr h="284936">
                <a:tc>
                  <a:txBody>
                    <a:bodyPr/>
                    <a:lstStyle/>
                    <a:p>
                      <a:pPr algn="ct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en-US" altLang="zh-CN" sz="2400" dirty="0">
                          <a:effectLst>
                            <a:outerShdw blurRad="38100" dist="38100" dir="2700000" algn="tl">
                              <a:srgbClr val="000000">
                                <a:alpha val="43137"/>
                              </a:srgbClr>
                            </a:outerShdw>
                          </a:effectLst>
                        </a:rPr>
                        <a:t>DFA</a:t>
                      </a:r>
                      <a:endParaRPr lang="zh-CN" altLang="en-US" sz="2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a:tc>
                <a:tc>
                  <a:txBody>
                    <a:bodyPr/>
                    <a:lstStyle/>
                    <a:p>
                      <a:r>
                        <a:rPr lang="en-US" altLang="zh-CN" sz="2400" dirty="0">
                          <a:effectLst>
                            <a:outerShdw blurRad="38100" dist="38100" dir="2700000" algn="tl">
                              <a:srgbClr val="000000">
                                <a:alpha val="43137"/>
                              </a:srgbClr>
                            </a:outerShdw>
                          </a:effectLst>
                        </a:rPr>
                        <a:t>NFA</a:t>
                      </a:r>
                      <a:endParaRPr lang="zh-CN" altLang="en-US" sz="2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914501947"/>
                  </a:ext>
                </a:extLst>
              </a:tr>
              <a:tr h="284936">
                <a:tc>
                  <a:txBody>
                    <a:bodyPr/>
                    <a:lstStyle/>
                    <a:p>
                      <a:pPr algn="ctr"/>
                      <a:r>
                        <a:rPr lang="en-US" altLang="zh-CN" sz="2400" b="1" dirty="0"/>
                        <a:t>K</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r>
                        <a:rPr lang="zh-CN" altLang="en-US" sz="2400" b="1" dirty="0"/>
                        <a:t>状态集</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r>
                        <a:rPr lang="zh-CN" altLang="en-US" sz="2400" b="1" dirty="0"/>
                        <a:t>状态集</a:t>
                      </a:r>
                      <a:endParaRPr lang="zh-CN" altLang="en-US" sz="2400" b="1"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93353814"/>
                  </a:ext>
                </a:extLst>
              </a:tr>
              <a:tr h="2849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dk1"/>
                          </a:solidFill>
                          <a:sym typeface="Symbol" pitchFamily="18" charset="2"/>
                        </a:rPr>
                        <a:t></a:t>
                      </a:r>
                      <a:endParaRPr lang="zh-CN" altLang="en-US" sz="24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r>
                        <a:rPr lang="zh-CN" altLang="en-US" sz="2400" b="1" dirty="0"/>
                        <a:t>输入符号表</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t>输入符号表</a:t>
                      </a:r>
                      <a:endParaRPr lang="zh-CN" altLang="en-US" sz="2400" b="1"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771320846"/>
                  </a:ext>
                </a:extLst>
              </a:tr>
              <a:tr h="284936">
                <a:tc>
                  <a:txBody>
                    <a:bodyPr/>
                    <a:lstStyle/>
                    <a:p>
                      <a:pPr algn="ctr"/>
                      <a:r>
                        <a:rPr lang="en-US" altLang="zh-CN" sz="2400" b="1" dirty="0"/>
                        <a:t>f</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marL="0" algn="l" defTabSz="914400" rtl="0" eaLnBrk="1" latinLnBrk="0" hangingPunct="1"/>
                      <a:r>
                        <a:rPr lang="en-US" altLang="zh-CN" sz="2400" b="1" kern="1200" dirty="0">
                          <a:solidFill>
                            <a:srgbClr val="C00000"/>
                          </a:solidFill>
                        </a:rPr>
                        <a:t>K×Σ→K</a:t>
                      </a:r>
                      <a:endParaRPr lang="zh-CN" altLang="en-US" sz="2400" b="1" kern="1200" dirty="0">
                        <a:solidFill>
                          <a:srgbClr val="C00000"/>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400" b="1" dirty="0">
                          <a:solidFill>
                            <a:srgbClr val="C00000"/>
                          </a:solidFill>
                        </a:rPr>
                        <a:t>K×Σ∪{</a:t>
                      </a:r>
                      <a:r>
                        <a:rPr lang="el-GR" altLang="zh-CN" sz="2400" b="1" dirty="0">
                          <a:solidFill>
                            <a:srgbClr val="C00000"/>
                          </a:solidFill>
                        </a:rPr>
                        <a:t>ε</a:t>
                      </a:r>
                      <a:r>
                        <a:rPr lang="en-US" altLang="zh-CN" sz="2400" b="1" dirty="0">
                          <a:solidFill>
                            <a:srgbClr val="C00000"/>
                          </a:solidFill>
                        </a:rPr>
                        <a:t>}</a:t>
                      </a:r>
                      <a:r>
                        <a:rPr lang="en-US" altLang="zh-CN" sz="2400" b="1" kern="1200" dirty="0">
                          <a:solidFill>
                            <a:srgbClr val="C00000"/>
                          </a:solidFill>
                        </a:rPr>
                        <a:t> →</a:t>
                      </a:r>
                      <a:r>
                        <a:rPr lang="zh-CN" altLang="en-US" sz="2400" b="1" dirty="0">
                          <a:solidFill>
                            <a:srgbClr val="C00000"/>
                          </a:solidFill>
                        </a:rPr>
                        <a:t> </a:t>
                      </a:r>
                      <a:r>
                        <a:rPr lang="en-US" altLang="zh-CN" sz="2400" b="1" dirty="0">
                          <a:solidFill>
                            <a:srgbClr val="C00000"/>
                          </a:solidFill>
                        </a:rPr>
                        <a:t>K</a:t>
                      </a:r>
                      <a:r>
                        <a:rPr lang="zh-CN" altLang="en-US" sz="2400" b="1" dirty="0">
                          <a:solidFill>
                            <a:srgbClr val="C00000"/>
                          </a:solidFill>
                        </a:rPr>
                        <a:t>的子集</a:t>
                      </a:r>
                      <a:endParaRPr lang="zh-CN" altLang="en-US" sz="2400" b="1" dirty="0">
                        <a:solidFill>
                          <a:srgbClr val="C0000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009703305"/>
                  </a:ext>
                </a:extLst>
              </a:tr>
              <a:tr h="284936">
                <a:tc>
                  <a:txBody>
                    <a:bodyPr/>
                    <a:lstStyle/>
                    <a:p>
                      <a:pPr algn="ctr"/>
                      <a:r>
                        <a:rPr lang="en-US" altLang="zh-CN" sz="2400" b="1" dirty="0"/>
                        <a:t>S</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r>
                        <a:rPr lang="zh-CN" altLang="en-US" sz="2400" b="1" dirty="0">
                          <a:solidFill>
                            <a:srgbClr val="C00000"/>
                          </a:solidFill>
                        </a:rPr>
                        <a:t>唯一初态</a:t>
                      </a:r>
                      <a:endParaRPr lang="zh-CN" altLang="en-US" sz="2400" b="1" dirty="0">
                        <a:solidFill>
                          <a:srgbClr val="C00000"/>
                        </a:solidFill>
                        <a:latin typeface="微软雅黑" panose="020B0503020204020204" pitchFamily="34" charset="-122"/>
                        <a:ea typeface="微软雅黑" panose="020B0503020204020204" pitchFamily="34" charset="-122"/>
                      </a:endParaRPr>
                    </a:p>
                  </a:txBody>
                  <a:tcPr/>
                </a:tc>
                <a:tc>
                  <a:txBody>
                    <a:bodyPr/>
                    <a:lstStyle/>
                    <a:p>
                      <a:pPr marL="0" algn="l" defTabSz="914400" rtl="0" eaLnBrk="1" latinLnBrk="0" hangingPunct="1"/>
                      <a:r>
                        <a:rPr lang="zh-CN" altLang="en-US" sz="2400" b="1" kern="1200" dirty="0">
                          <a:solidFill>
                            <a:srgbClr val="C00000"/>
                          </a:solidFill>
                        </a:rPr>
                        <a:t>初态集</a:t>
                      </a:r>
                      <a:endParaRPr lang="zh-CN" altLang="en-US" sz="2400" b="1" kern="1200" dirty="0">
                        <a:solidFill>
                          <a:srgbClr val="C00000"/>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461645702"/>
                  </a:ext>
                </a:extLst>
              </a:tr>
              <a:tr h="284936">
                <a:tc>
                  <a:txBody>
                    <a:bodyPr/>
                    <a:lstStyle/>
                    <a:p>
                      <a:pPr algn="ctr"/>
                      <a:r>
                        <a:rPr lang="en-US" altLang="zh-CN" sz="2400" b="1" dirty="0"/>
                        <a:t>Z</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r>
                        <a:rPr lang="zh-CN" altLang="en-US" sz="2400" b="1" dirty="0"/>
                        <a:t>终态集</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t>终态集</a:t>
                      </a:r>
                      <a:endParaRPr lang="zh-CN" altLang="en-US" sz="2400" b="1"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144483464"/>
                  </a:ext>
                </a:extLst>
              </a:tr>
            </a:tbl>
          </a:graphicData>
        </a:graphic>
      </p:graphicFrame>
      <p:sp>
        <p:nvSpPr>
          <p:cNvPr id="51202"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51203" name="灯片编号占位符 5"/>
          <p:cNvSpPr>
            <a:spLocks noGrp="1"/>
          </p:cNvSpPr>
          <p:nvPr>
            <p:ph type="sldNum" sz="quarter" idx="12"/>
          </p:nvPr>
        </p:nvSpPr>
        <p:spPr>
          <a:noFill/>
        </p:spPr>
        <p:txBody>
          <a:bodyPr/>
          <a:lstStyle/>
          <a:p>
            <a:fld id="{E4175FD8-8A24-452D-9426-3CAC9CDAFBD4}" type="slidenum">
              <a:rPr lang="en-US" altLang="zh-CN" smtClean="0">
                <a:ea typeface="宋体" charset="-122"/>
              </a:rPr>
              <a:pPr/>
              <a:t>45</a:t>
            </a:fld>
            <a:endParaRPr lang="en-US" altLang="zh-CN">
              <a:ea typeface="宋体" charset="-122"/>
            </a:endParaRPr>
          </a:p>
        </p:txBody>
      </p:sp>
    </p:spTree>
    <p:extLst>
      <p:ext uri="{BB962C8B-B14F-4D97-AF65-F5344CB8AC3E}">
        <p14:creationId xmlns:p14="http://schemas.microsoft.com/office/powerpoint/2010/main" val="2273567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r>
              <a:rPr lang="zh-CN" altLang="en-US" dirty="0">
                <a:solidFill>
                  <a:schemeClr val="tx1"/>
                </a:solidFill>
                <a:latin typeface="Arial" pitchFamily="34" charset="0"/>
                <a:ea typeface="黑体" pitchFamily="2" charset="-122"/>
                <a:cs typeface="Arial" pitchFamily="34" charset="0"/>
              </a:rPr>
              <a:t>消除多个从</a:t>
            </a:r>
            <a:r>
              <a:rPr lang="en-US" altLang="zh-CN" dirty="0">
                <a:solidFill>
                  <a:schemeClr val="tx1"/>
                </a:solidFill>
                <a:latin typeface="Arial" pitchFamily="34" charset="0"/>
                <a:ea typeface="黑体" pitchFamily="2" charset="-122"/>
                <a:cs typeface="Arial" pitchFamily="34" charset="0"/>
              </a:rPr>
              <a:t>K</a:t>
            </a:r>
            <a:r>
              <a:rPr lang="zh-CN" altLang="en-US" dirty="0">
                <a:solidFill>
                  <a:schemeClr val="tx1"/>
                </a:solidFill>
                <a:latin typeface="Arial" pitchFamily="34" charset="0"/>
                <a:ea typeface="黑体" pitchFamily="2" charset="-122"/>
                <a:cs typeface="Arial" pitchFamily="34" charset="0"/>
              </a:rPr>
              <a:t>出发的</a:t>
            </a:r>
            <a:r>
              <a:rPr lang="en-US" altLang="zh-CN" dirty="0">
                <a:solidFill>
                  <a:schemeClr val="tx1"/>
                </a:solidFill>
                <a:latin typeface="Arial" pitchFamily="34" charset="0"/>
                <a:ea typeface="黑体" pitchFamily="2" charset="-122"/>
                <a:cs typeface="Arial" pitchFamily="34" charset="0"/>
              </a:rPr>
              <a:t>a</a:t>
            </a:r>
            <a:r>
              <a:rPr lang="zh-CN" altLang="en-US" dirty="0">
                <a:solidFill>
                  <a:schemeClr val="tx1"/>
                </a:solidFill>
                <a:latin typeface="Arial" pitchFamily="34" charset="0"/>
                <a:ea typeface="黑体" pitchFamily="2" charset="-122"/>
                <a:cs typeface="Arial" pitchFamily="34" charset="0"/>
              </a:rPr>
              <a:t>弧</a:t>
            </a:r>
          </a:p>
        </p:txBody>
      </p:sp>
      <p:sp>
        <p:nvSpPr>
          <p:cNvPr id="52226" name="页脚占位符 2"/>
          <p:cNvSpPr>
            <a:spLocks noGrp="1"/>
          </p:cNvSpPr>
          <p:nvPr>
            <p:ph type="ftr" sz="quarter" idx="11"/>
          </p:nvPr>
        </p:nvSpPr>
        <p:spPr/>
        <p:txBody>
          <a:bodyPr/>
          <a:lstStyle/>
          <a:p>
            <a:r>
              <a:rPr lang="zh-CN" altLang="en-US"/>
              <a:t>华北电力大学 控制与计算机工程学院 王红制作</a:t>
            </a:r>
            <a:endParaRPr lang="en-US" altLang="zh-CN"/>
          </a:p>
        </p:txBody>
      </p:sp>
      <p:sp>
        <p:nvSpPr>
          <p:cNvPr id="52227" name="灯片编号占位符 3"/>
          <p:cNvSpPr>
            <a:spLocks noGrp="1"/>
          </p:cNvSpPr>
          <p:nvPr>
            <p:ph type="sldNum" sz="quarter" idx="12"/>
          </p:nvPr>
        </p:nvSpPr>
        <p:spPr/>
        <p:txBody>
          <a:bodyPr/>
          <a:lstStyle/>
          <a:p>
            <a:fld id="{448D8461-74A0-47D2-9E7D-F65D35C4A843}" type="slidenum">
              <a:rPr lang="en-US" altLang="zh-CN" smtClean="0"/>
              <a:pPr/>
              <a:t>46</a:t>
            </a:fld>
            <a:endParaRPr lang="en-US" altLang="zh-CN"/>
          </a:p>
        </p:txBody>
      </p:sp>
      <p:graphicFrame>
        <p:nvGraphicFramePr>
          <p:cNvPr id="308373" name="Group 149"/>
          <p:cNvGraphicFramePr>
            <a:graphicFrameLocks noGrp="1"/>
          </p:cNvGraphicFramePr>
          <p:nvPr>
            <p:ph sz="half" idx="4294967295"/>
            <p:extLst>
              <p:ext uri="{D42A27DB-BD31-4B8C-83A1-F6EECF244321}">
                <p14:modId xmlns:p14="http://schemas.microsoft.com/office/powerpoint/2010/main" val="1239344222"/>
              </p:ext>
            </p:extLst>
          </p:nvPr>
        </p:nvGraphicFramePr>
        <p:xfrm>
          <a:off x="899294" y="4014788"/>
          <a:ext cx="3168650" cy="1792224"/>
        </p:xfrm>
        <a:graphic>
          <a:graphicData uri="http://schemas.openxmlformats.org/drawingml/2006/table">
            <a:tbl>
              <a:tblPr/>
              <a:tblGrid>
                <a:gridCol w="985838">
                  <a:extLst>
                    <a:ext uri="{9D8B030D-6E8A-4147-A177-3AD203B41FA5}">
                      <a16:colId xmlns:a16="http://schemas.microsoft.com/office/drawing/2014/main" val="20000"/>
                    </a:ext>
                  </a:extLst>
                </a:gridCol>
                <a:gridCol w="911225">
                  <a:extLst>
                    <a:ext uri="{9D8B030D-6E8A-4147-A177-3AD203B41FA5}">
                      <a16:colId xmlns:a16="http://schemas.microsoft.com/office/drawing/2014/main" val="20001"/>
                    </a:ext>
                  </a:extLst>
                </a:gridCol>
                <a:gridCol w="911225">
                  <a:extLst>
                    <a:ext uri="{9D8B030D-6E8A-4147-A177-3AD203B41FA5}">
                      <a16:colId xmlns:a16="http://schemas.microsoft.com/office/drawing/2014/main" val="20002"/>
                    </a:ext>
                  </a:extLst>
                </a:gridCol>
                <a:gridCol w="360362">
                  <a:extLst>
                    <a:ext uri="{9D8B030D-6E8A-4147-A177-3AD203B41FA5}">
                      <a16:colId xmlns:a16="http://schemas.microsoft.com/office/drawing/2014/main" val="20003"/>
                    </a:ext>
                  </a:extLst>
                </a:gridCol>
              </a:tblGrid>
              <a:tr h="500063">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符号</a:t>
                      </a:r>
                    </a:p>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状态</a:t>
                      </a:r>
                    </a:p>
                  </a:txBody>
                  <a:tcPr anchor="ctr" horzOverflow="overflow">
                    <a:lnL w="28575"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w="6350" cap="flat" cmpd="sng" algn="ctr">
                      <a:solidFill>
                        <a:schemeClr val="bg2">
                          <a:lumMod val="50000"/>
                        </a:schemeClr>
                      </a:solidFill>
                      <a:prstDash val="solid"/>
                      <a:round/>
                      <a:headEnd type="none" w="med" len="med"/>
                      <a:tailEnd type="none" w="med" len="med"/>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a</a:t>
                      </a:r>
                    </a:p>
                  </a:txBody>
                  <a:tcPr anchor="ctr" horzOverflow="overflow">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b</a:t>
                      </a:r>
                    </a:p>
                  </a:txBody>
                  <a:tcPr anchor="ctr" horzOverflow="overflow">
                    <a:lnL w="6350"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lnL w="28575" cap="flat" cmpd="sng" algn="ctr">
                      <a:solidFill>
                        <a:schemeClr val="bg2">
                          <a:lumMod val="50000"/>
                        </a:schemeClr>
                      </a:solidFill>
                      <a:prstDash val="solid"/>
                      <a:round/>
                      <a:headEnd type="none" w="med" len="med"/>
                      <a:tailEnd type="none" w="med" len="med"/>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635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S</a:t>
                      </a:r>
                    </a:p>
                  </a:txBody>
                  <a:tcPr anchor="ctr" horzOverflow="overflow">
                    <a:lnL w="28575"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P</a:t>
                      </a:r>
                    </a:p>
                  </a:txBody>
                  <a:tcPr anchor="ctr" horzOverflow="overflow">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S,Z</a:t>
                      </a:r>
                    </a:p>
                  </a:txBody>
                  <a:tcPr anchor="ctr" horzOverflow="overflow">
                    <a:lnL w="6350"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0</a:t>
                      </a:r>
                    </a:p>
                  </a:txBody>
                  <a:tcPr anchor="ctr" horzOverflow="overflow">
                    <a:lnL w="28575" cap="flat" cmpd="sng" algn="ctr">
                      <a:solidFill>
                        <a:schemeClr val="bg2">
                          <a:lumMod val="50000"/>
                        </a:schemeClr>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635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P</a:t>
                      </a:r>
                    </a:p>
                  </a:txBody>
                  <a:tcPr anchor="ctr" horzOverflow="overflow">
                    <a:lnL w="28575"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Z</a:t>
                      </a:r>
                    </a:p>
                  </a:txBody>
                  <a:tcPr anchor="ctr" horzOverflow="overflow">
                    <a:lnL w="6350"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0</a:t>
                      </a:r>
                    </a:p>
                  </a:txBody>
                  <a:tcPr anchor="ctr" horzOverflow="overflow">
                    <a:lnL w="28575" cap="flat" cmpd="sng" algn="ctr">
                      <a:solidFill>
                        <a:schemeClr val="bg2">
                          <a:lumMod val="50000"/>
                        </a:schemeClr>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619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Z</a:t>
                      </a:r>
                    </a:p>
                  </a:txBody>
                  <a:tcPr anchor="ctr" horzOverflow="overflow">
                    <a:lnL w="28575"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P</a:t>
                      </a:r>
                    </a:p>
                  </a:txBody>
                  <a:tcPr anchor="ctr" horzOverflow="overflow">
                    <a:lnL w="6350"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1</a:t>
                      </a:r>
                    </a:p>
                  </a:txBody>
                  <a:tcPr anchor="ctr" horzOverflow="overflow">
                    <a:lnL w="28575" cap="flat" cmpd="sng" algn="ctr">
                      <a:solidFill>
                        <a:schemeClr val="bg2">
                          <a:lumMod val="50000"/>
                        </a:schemeClr>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08387" name="Group 163"/>
          <p:cNvGraphicFramePr>
            <a:graphicFrameLocks noGrp="1"/>
          </p:cNvGraphicFramePr>
          <p:nvPr>
            <p:ph sz="half" idx="4294967295"/>
            <p:extLst>
              <p:ext uri="{D42A27DB-BD31-4B8C-83A1-F6EECF244321}">
                <p14:modId xmlns:p14="http://schemas.microsoft.com/office/powerpoint/2010/main" val="3203607507"/>
              </p:ext>
            </p:extLst>
          </p:nvPr>
        </p:nvGraphicFramePr>
        <p:xfrm>
          <a:off x="4644008" y="1295400"/>
          <a:ext cx="3514725" cy="2523744"/>
        </p:xfrm>
        <a:graphic>
          <a:graphicData uri="http://schemas.openxmlformats.org/drawingml/2006/table">
            <a:tbl>
              <a:tblPr/>
              <a:tblGrid>
                <a:gridCol w="1485900">
                  <a:extLst>
                    <a:ext uri="{9D8B030D-6E8A-4147-A177-3AD203B41FA5}">
                      <a16:colId xmlns:a16="http://schemas.microsoft.com/office/drawing/2014/main" val="20000"/>
                    </a:ext>
                  </a:extLst>
                </a:gridCol>
                <a:gridCol w="1014412">
                  <a:extLst>
                    <a:ext uri="{9D8B030D-6E8A-4147-A177-3AD203B41FA5}">
                      <a16:colId xmlns:a16="http://schemas.microsoft.com/office/drawing/2014/main" val="20001"/>
                    </a:ext>
                  </a:extLst>
                </a:gridCol>
                <a:gridCol w="1014413">
                  <a:extLst>
                    <a:ext uri="{9D8B030D-6E8A-4147-A177-3AD203B41FA5}">
                      <a16:colId xmlns:a16="http://schemas.microsoft.com/office/drawing/2014/main" val="20002"/>
                    </a:ext>
                  </a:extLst>
                </a:gridCol>
              </a:tblGrid>
              <a:tr h="595313">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符号</a:t>
                      </a:r>
                    </a:p>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状态</a:t>
                      </a:r>
                    </a:p>
                  </a:txBody>
                  <a:tcPr anchor="ctr" horzOverflow="overflow">
                    <a:lnL w="28575"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w="6350" cap="flat" cmpd="sng" algn="ctr">
                      <a:solidFill>
                        <a:schemeClr val="bg2">
                          <a:lumMod val="50000"/>
                        </a:schemeClr>
                      </a:solidFill>
                      <a:prstDash val="solid"/>
                      <a:round/>
                      <a:headEnd type="none" w="med" len="med"/>
                      <a:tailEnd type="none" w="med" len="med"/>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a</a:t>
                      </a:r>
                    </a:p>
                  </a:txBody>
                  <a:tcPr anchor="ctr" horzOverflow="overflow">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b</a:t>
                      </a:r>
                    </a:p>
                  </a:txBody>
                  <a:tcPr anchor="ctr" horzOverflow="overflow">
                    <a:lnL w="6350"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extLst>
                  <a:ext uri="{0D108BD9-81ED-4DB2-BD59-A6C34878D82A}">
                    <a16:rowId xmlns:a16="http://schemas.microsoft.com/office/drawing/2014/main" val="10000"/>
                  </a:ext>
                </a:extLst>
              </a:tr>
              <a:tr h="3143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Arial" charset="0"/>
                        <a:ea typeface="楷体_GB2312" pitchFamily="49" charset="-122"/>
                      </a:endParaRPr>
                    </a:p>
                  </a:txBody>
                  <a:tcPr anchor="ctr" horzOverflow="overflow">
                    <a:lnL w="28575"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Arial" charset="0"/>
                        <a:ea typeface="楷体_GB2312" pitchFamily="49" charset="-122"/>
                      </a:endParaRPr>
                    </a:p>
                  </a:txBody>
                  <a:tcPr anchor="ctr" horzOverflow="overflow">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Arial" charset="0"/>
                        <a:ea typeface="楷体_GB2312" pitchFamily="49" charset="-122"/>
                      </a:endParaRPr>
                    </a:p>
                  </a:txBody>
                  <a:tcPr anchor="ctr" horzOverflow="overflow">
                    <a:lnL w="6350"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extLst>
                  <a:ext uri="{0D108BD9-81ED-4DB2-BD59-A6C34878D82A}">
                    <a16:rowId xmlns:a16="http://schemas.microsoft.com/office/drawing/2014/main" val="10001"/>
                  </a:ext>
                </a:extLst>
              </a:tr>
              <a:tr h="3127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Arial" charset="0"/>
                        <a:ea typeface="楷体_GB2312" pitchFamily="49" charset="-122"/>
                      </a:endParaRPr>
                    </a:p>
                  </a:txBody>
                  <a:tcPr anchor="ctr" horzOverflow="overflow">
                    <a:lnL w="28575"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Arial" charset="0"/>
                        <a:ea typeface="楷体_GB2312" pitchFamily="49" charset="-122"/>
                      </a:endParaRPr>
                    </a:p>
                  </a:txBody>
                  <a:tcPr anchor="ctr" horzOverflow="overflow">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Arial" charset="0"/>
                        <a:ea typeface="楷体_GB2312" pitchFamily="49" charset="-122"/>
                      </a:endParaRPr>
                    </a:p>
                  </a:txBody>
                  <a:tcPr anchor="ctr" horzOverflow="overflow">
                    <a:lnL w="6350"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extLst>
                  <a:ext uri="{0D108BD9-81ED-4DB2-BD59-A6C34878D82A}">
                    <a16:rowId xmlns:a16="http://schemas.microsoft.com/office/drawing/2014/main" val="10002"/>
                  </a:ext>
                </a:extLst>
              </a:tr>
              <a:tr h="3127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anchor="ctr" horzOverflow="overflow">
                    <a:lnL w="28575"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Arial" charset="0"/>
                        <a:ea typeface="楷体_GB2312" pitchFamily="49" charset="-122"/>
                      </a:endParaRPr>
                    </a:p>
                  </a:txBody>
                  <a:tcPr anchor="ctr" horzOverflow="overflow">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Arial" charset="0"/>
                        <a:ea typeface="楷体_GB2312" pitchFamily="49" charset="-122"/>
                      </a:endParaRPr>
                    </a:p>
                  </a:txBody>
                  <a:tcPr anchor="ctr" horzOverflow="overflow">
                    <a:lnL w="6350"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extLst>
                  <a:ext uri="{0D108BD9-81ED-4DB2-BD59-A6C34878D82A}">
                    <a16:rowId xmlns:a16="http://schemas.microsoft.com/office/drawing/2014/main" val="10003"/>
                  </a:ext>
                </a:extLst>
              </a:tr>
              <a:tr h="3127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anchor="ctr" horzOverflow="overflow">
                    <a:lnL w="28575"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Arial" charset="0"/>
                        <a:ea typeface="楷体_GB2312" pitchFamily="49" charset="-122"/>
                      </a:endParaRPr>
                    </a:p>
                  </a:txBody>
                  <a:tcPr anchor="ctr" horzOverflow="overflow">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Arial" charset="0"/>
                        <a:ea typeface="楷体_GB2312" pitchFamily="49" charset="-122"/>
                      </a:endParaRPr>
                    </a:p>
                  </a:txBody>
                  <a:tcPr anchor="ctr" horzOverflow="overflow">
                    <a:lnL w="6350"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extLst>
                  <a:ext uri="{0D108BD9-81ED-4DB2-BD59-A6C34878D82A}">
                    <a16:rowId xmlns:a16="http://schemas.microsoft.com/office/drawing/2014/main" val="10004"/>
                  </a:ext>
                </a:extLst>
              </a:tr>
              <a:tr h="3127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anchor="ctr" horzOverflow="overflow">
                    <a:lnL w="28575"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anchor="ctr" horzOverflow="overflow">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Arial" charset="0"/>
                        <a:ea typeface="楷体_GB2312" pitchFamily="49" charset="-122"/>
                      </a:endParaRPr>
                    </a:p>
                  </a:txBody>
                  <a:tcPr anchor="ctr" horzOverflow="overflow">
                    <a:lnL w="6350"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lnTlToBr>
                      <a:noFill/>
                    </a:lnTlToBr>
                    <a:lnBlToTr>
                      <a:noFill/>
                    </a:lnBlToTr>
                    <a:solidFill>
                      <a:srgbClr val="E3EDF9">
                        <a:alpha val="50000"/>
                      </a:srgbClr>
                    </a:solidFill>
                  </a:tcPr>
                </a:tc>
                <a:extLst>
                  <a:ext uri="{0D108BD9-81ED-4DB2-BD59-A6C34878D82A}">
                    <a16:rowId xmlns:a16="http://schemas.microsoft.com/office/drawing/2014/main" val="10005"/>
                  </a:ext>
                </a:extLst>
              </a:tr>
            </a:tbl>
          </a:graphicData>
        </a:graphic>
      </p:graphicFrame>
      <p:sp>
        <p:nvSpPr>
          <p:cNvPr id="308368" name="AutoShape 144"/>
          <p:cNvSpPr>
            <a:spLocks noChangeArrowheads="1"/>
          </p:cNvSpPr>
          <p:nvPr/>
        </p:nvSpPr>
        <p:spPr bwMode="auto">
          <a:xfrm>
            <a:off x="599688" y="4806950"/>
            <a:ext cx="287338" cy="142875"/>
          </a:xfrm>
          <a:prstGeom prst="rightArrow">
            <a:avLst>
              <a:gd name="adj1" fmla="val 50000"/>
              <a:gd name="adj2" fmla="val 50278"/>
            </a:avLst>
          </a:prstGeom>
          <a:solidFill>
            <a:schemeClr val="accent2">
              <a:lumMod val="20000"/>
              <a:lumOff val="80000"/>
              <a:alpha val="50195"/>
            </a:schemeClr>
          </a:solidFill>
          <a:ln w="28575" algn="ctr">
            <a:solidFill>
              <a:srgbClr val="2191C9"/>
            </a:solidFill>
            <a:miter lim="800000"/>
            <a:headEnd/>
            <a:tailEnd type="none" w="med" len="lg"/>
          </a:ln>
        </p:spPr>
        <p:txBody>
          <a:bodyPr wrap="none" anchor="ctr"/>
          <a:lstStyle/>
          <a:p>
            <a:endParaRPr lang="zh-CN" altLang="en-US">
              <a:solidFill>
                <a:schemeClr val="tx1"/>
              </a:solidFill>
              <a:latin typeface="Courier New" panose="02070309020205020404" pitchFamily="49" charset="0"/>
              <a:ea typeface="楷体" panose="02010609060101010101" pitchFamily="49" charset="-122"/>
              <a:cs typeface="Courier New" panose="02070309020205020404" pitchFamily="49" charset="0"/>
            </a:endParaRPr>
          </a:p>
        </p:txBody>
      </p:sp>
      <p:sp>
        <p:nvSpPr>
          <p:cNvPr id="308369" name="AutoShape 145"/>
          <p:cNvSpPr>
            <a:spLocks noChangeArrowheads="1"/>
          </p:cNvSpPr>
          <p:nvPr/>
        </p:nvSpPr>
        <p:spPr bwMode="auto">
          <a:xfrm>
            <a:off x="599688" y="5167313"/>
            <a:ext cx="287338" cy="142875"/>
          </a:xfrm>
          <a:prstGeom prst="rightArrow">
            <a:avLst>
              <a:gd name="adj1" fmla="val 50000"/>
              <a:gd name="adj2" fmla="val 50278"/>
            </a:avLst>
          </a:prstGeom>
          <a:solidFill>
            <a:schemeClr val="accent2">
              <a:lumMod val="20000"/>
              <a:lumOff val="80000"/>
              <a:alpha val="50195"/>
            </a:schemeClr>
          </a:solidFill>
          <a:ln w="28575" algn="ctr">
            <a:solidFill>
              <a:srgbClr val="2191C9"/>
            </a:solidFill>
            <a:miter lim="800000"/>
            <a:headEnd/>
            <a:tailEnd type="none" w="med" len="lg"/>
          </a:ln>
        </p:spPr>
        <p:txBody>
          <a:bodyPr wrap="none" anchor="ctr"/>
          <a:lstStyle/>
          <a:p>
            <a:endParaRPr lang="zh-CN" altLang="en-US">
              <a:solidFill>
                <a:schemeClr val="tx1"/>
              </a:solidFill>
              <a:latin typeface="Courier New" panose="02070309020205020404" pitchFamily="49" charset="0"/>
              <a:ea typeface="楷体" panose="02010609060101010101" pitchFamily="49" charset="-122"/>
              <a:cs typeface="Courier New" panose="02070309020205020404" pitchFamily="49" charset="0"/>
            </a:endParaRPr>
          </a:p>
        </p:txBody>
      </p:sp>
      <p:sp>
        <p:nvSpPr>
          <p:cNvPr id="308388" name="Rectangle 164"/>
          <p:cNvSpPr>
            <a:spLocks noChangeArrowheads="1"/>
          </p:cNvSpPr>
          <p:nvPr/>
        </p:nvSpPr>
        <p:spPr bwMode="auto">
          <a:xfrm>
            <a:off x="4976397" y="2016074"/>
            <a:ext cx="873957" cy="369332"/>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dirty="0">
                <a:solidFill>
                  <a:schemeClr val="tx1"/>
                </a:solidFill>
                <a:latin typeface="Courier New" panose="02070309020205020404" pitchFamily="49" charset="0"/>
                <a:ea typeface="楷体" panose="02010609060101010101" pitchFamily="49" charset="-122"/>
                <a:cs typeface="Courier New" panose="02070309020205020404" pitchFamily="49" charset="0"/>
              </a:rPr>
              <a:t>[S,P]</a:t>
            </a:r>
          </a:p>
        </p:txBody>
      </p:sp>
      <p:sp>
        <p:nvSpPr>
          <p:cNvPr id="308389" name="Rectangle 165"/>
          <p:cNvSpPr>
            <a:spLocks noChangeArrowheads="1"/>
          </p:cNvSpPr>
          <p:nvPr/>
        </p:nvSpPr>
        <p:spPr bwMode="auto">
          <a:xfrm>
            <a:off x="5114255" y="2369125"/>
            <a:ext cx="598241" cy="369332"/>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[P]</a:t>
            </a:r>
          </a:p>
        </p:txBody>
      </p:sp>
      <p:sp>
        <p:nvSpPr>
          <p:cNvPr id="308390" name="Rectangle 166"/>
          <p:cNvSpPr>
            <a:spLocks noChangeArrowheads="1"/>
          </p:cNvSpPr>
          <p:nvPr/>
        </p:nvSpPr>
        <p:spPr bwMode="auto">
          <a:xfrm>
            <a:off x="4976397" y="2729487"/>
            <a:ext cx="873957" cy="369332"/>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dirty="0">
                <a:solidFill>
                  <a:schemeClr val="tx1"/>
                </a:solidFill>
                <a:latin typeface="Courier New" panose="02070309020205020404" pitchFamily="49" charset="0"/>
                <a:ea typeface="楷体" panose="02010609060101010101" pitchFamily="49" charset="-122"/>
                <a:cs typeface="Courier New" panose="02070309020205020404" pitchFamily="49" charset="0"/>
              </a:rPr>
              <a:t>[S,Z]</a:t>
            </a:r>
          </a:p>
        </p:txBody>
      </p:sp>
      <p:sp>
        <p:nvSpPr>
          <p:cNvPr id="308391" name="Rectangle 167"/>
          <p:cNvSpPr>
            <a:spLocks noChangeArrowheads="1"/>
          </p:cNvSpPr>
          <p:nvPr/>
        </p:nvSpPr>
        <p:spPr bwMode="auto">
          <a:xfrm>
            <a:off x="5114255" y="3096200"/>
            <a:ext cx="598241" cy="369332"/>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[Z]</a:t>
            </a:r>
          </a:p>
        </p:txBody>
      </p:sp>
      <p:sp>
        <p:nvSpPr>
          <p:cNvPr id="308392" name="Rectangle 168"/>
          <p:cNvSpPr>
            <a:spLocks noChangeArrowheads="1"/>
          </p:cNvSpPr>
          <p:nvPr/>
        </p:nvSpPr>
        <p:spPr bwMode="auto">
          <a:xfrm>
            <a:off x="7390730" y="2375475"/>
            <a:ext cx="598241" cy="369332"/>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[Z]</a:t>
            </a:r>
          </a:p>
        </p:txBody>
      </p:sp>
      <p:sp>
        <p:nvSpPr>
          <p:cNvPr id="308393" name="Rectangle 169"/>
          <p:cNvSpPr>
            <a:spLocks noChangeArrowheads="1"/>
          </p:cNvSpPr>
          <p:nvPr/>
        </p:nvSpPr>
        <p:spPr bwMode="auto">
          <a:xfrm>
            <a:off x="4838539" y="3456562"/>
            <a:ext cx="1149674" cy="369332"/>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[S,P,Z]</a:t>
            </a:r>
          </a:p>
        </p:txBody>
      </p:sp>
      <p:sp>
        <p:nvSpPr>
          <p:cNvPr id="308394" name="Rectangle 170"/>
          <p:cNvSpPr>
            <a:spLocks noChangeArrowheads="1"/>
          </p:cNvSpPr>
          <p:nvPr/>
        </p:nvSpPr>
        <p:spPr bwMode="auto">
          <a:xfrm>
            <a:off x="7115014" y="3456562"/>
            <a:ext cx="1149674" cy="369332"/>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[S,P,Z]</a:t>
            </a:r>
          </a:p>
        </p:txBody>
      </p:sp>
      <p:sp>
        <p:nvSpPr>
          <p:cNvPr id="308396" name="Rectangle 172"/>
          <p:cNvSpPr>
            <a:spLocks noChangeArrowheads="1"/>
          </p:cNvSpPr>
          <p:nvPr/>
        </p:nvSpPr>
        <p:spPr bwMode="auto">
          <a:xfrm>
            <a:off x="7115014" y="2729487"/>
            <a:ext cx="1149674" cy="369332"/>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[S,P,Z]</a:t>
            </a:r>
          </a:p>
        </p:txBody>
      </p:sp>
      <p:sp>
        <p:nvSpPr>
          <p:cNvPr id="308397" name="Rectangle 173"/>
          <p:cNvSpPr>
            <a:spLocks noChangeArrowheads="1"/>
          </p:cNvSpPr>
          <p:nvPr/>
        </p:nvSpPr>
        <p:spPr bwMode="auto">
          <a:xfrm>
            <a:off x="6328693" y="2008762"/>
            <a:ext cx="598241" cy="369332"/>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[P]</a:t>
            </a:r>
          </a:p>
        </p:txBody>
      </p:sp>
      <p:sp>
        <p:nvSpPr>
          <p:cNvPr id="308398" name="Rectangle 174"/>
          <p:cNvSpPr>
            <a:spLocks noChangeArrowheads="1"/>
          </p:cNvSpPr>
          <p:nvPr/>
        </p:nvSpPr>
        <p:spPr bwMode="auto">
          <a:xfrm>
            <a:off x="6328693" y="2729487"/>
            <a:ext cx="598241" cy="369332"/>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[P]</a:t>
            </a:r>
          </a:p>
        </p:txBody>
      </p:sp>
      <p:sp>
        <p:nvSpPr>
          <p:cNvPr id="308399" name="Rectangle 175"/>
          <p:cNvSpPr>
            <a:spLocks noChangeArrowheads="1"/>
          </p:cNvSpPr>
          <p:nvPr/>
        </p:nvSpPr>
        <p:spPr bwMode="auto">
          <a:xfrm>
            <a:off x="6383338" y="3456562"/>
            <a:ext cx="488950" cy="366713"/>
          </a:xfrm>
          <a:prstGeom prst="rect">
            <a:avLst/>
          </a:prstGeom>
          <a:noFill/>
          <a:ln w="28575" algn="ctr">
            <a:noFill/>
            <a:miter lim="800000"/>
            <a:headEnd/>
            <a:tailEnd type="none" w="med" len="lg"/>
          </a:ln>
        </p:spPr>
        <p:txBody>
          <a:bodyPr>
            <a:spAutoFit/>
          </a:bodyPr>
          <a:lstStyle/>
          <a:p>
            <a:pP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[P]</a:t>
            </a:r>
          </a:p>
        </p:txBody>
      </p:sp>
      <p:sp>
        <p:nvSpPr>
          <p:cNvPr id="308400" name="Rectangle 176"/>
          <p:cNvSpPr>
            <a:spLocks noChangeArrowheads="1"/>
          </p:cNvSpPr>
          <p:nvPr/>
        </p:nvSpPr>
        <p:spPr bwMode="auto">
          <a:xfrm>
            <a:off x="7252872" y="2008762"/>
            <a:ext cx="873957" cy="369332"/>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[S,Z]</a:t>
            </a:r>
          </a:p>
        </p:txBody>
      </p:sp>
      <p:sp>
        <p:nvSpPr>
          <p:cNvPr id="308401" name="Rectangle 177"/>
          <p:cNvSpPr>
            <a:spLocks noChangeArrowheads="1"/>
          </p:cNvSpPr>
          <p:nvPr/>
        </p:nvSpPr>
        <p:spPr bwMode="auto">
          <a:xfrm>
            <a:off x="7390730" y="3096200"/>
            <a:ext cx="598241" cy="369332"/>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[P]</a:t>
            </a:r>
          </a:p>
        </p:txBody>
      </p:sp>
      <p:graphicFrame>
        <p:nvGraphicFramePr>
          <p:cNvPr id="308471" name="Group 247"/>
          <p:cNvGraphicFramePr>
            <a:graphicFrameLocks noGrp="1"/>
          </p:cNvGraphicFramePr>
          <p:nvPr>
            <p:extLst>
              <p:ext uri="{D42A27DB-BD31-4B8C-83A1-F6EECF244321}">
                <p14:modId xmlns:p14="http://schemas.microsoft.com/office/powerpoint/2010/main" val="3897479041"/>
              </p:ext>
            </p:extLst>
          </p:nvPr>
        </p:nvGraphicFramePr>
        <p:xfrm>
          <a:off x="8170863" y="1995856"/>
          <a:ext cx="442912" cy="1828800"/>
        </p:xfrm>
        <a:graphic>
          <a:graphicData uri="http://schemas.openxmlformats.org/drawingml/2006/table">
            <a:tbl>
              <a:tblPr/>
              <a:tblGrid>
                <a:gridCol w="442912">
                  <a:extLst>
                    <a:ext uri="{9D8B030D-6E8A-4147-A177-3AD203B41FA5}">
                      <a16:colId xmlns:a16="http://schemas.microsoft.com/office/drawing/2014/main" val="20000"/>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0</a:t>
                      </a:r>
                    </a:p>
                  </a:txBody>
                  <a:tcPr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0</a:t>
                      </a:r>
                    </a:p>
                  </a:txBody>
                  <a:tcPr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1</a:t>
                      </a:r>
                    </a:p>
                  </a:txBody>
                  <a:tcPr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1</a:t>
                      </a:r>
                    </a:p>
                  </a:txBody>
                  <a:tcPr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1</a:t>
                      </a:r>
                    </a:p>
                  </a:txBody>
                  <a:tcPr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52314" name="Group 249"/>
          <p:cNvGrpSpPr>
            <a:grpSpLocks/>
          </p:cNvGrpSpPr>
          <p:nvPr/>
        </p:nvGrpSpPr>
        <p:grpSpPr bwMode="auto">
          <a:xfrm>
            <a:off x="611188" y="1341438"/>
            <a:ext cx="3457575" cy="1954212"/>
            <a:chOff x="657" y="845"/>
            <a:chExt cx="2178" cy="1231"/>
          </a:xfrm>
        </p:grpSpPr>
        <p:sp>
          <p:nvSpPr>
            <p:cNvPr id="52352" name="Oval 250"/>
            <p:cNvSpPr>
              <a:spLocks noChangeArrowheads="1"/>
            </p:cNvSpPr>
            <p:nvPr/>
          </p:nvSpPr>
          <p:spPr bwMode="auto">
            <a:xfrm>
              <a:off x="657" y="1189"/>
              <a:ext cx="317" cy="317"/>
            </a:xfrm>
            <a:prstGeom prst="ellipse">
              <a:avLst/>
            </a:prstGeom>
            <a:solidFill>
              <a:schemeClr val="accent1">
                <a:lumMod val="60000"/>
                <a:lumOff val="40000"/>
                <a:alpha val="50195"/>
              </a:schemeClr>
            </a:solidFill>
            <a:ln w="76200" cmpd="dbl" algn="ctr">
              <a:solidFill>
                <a:schemeClr val="accent1">
                  <a:lumMod val="75000"/>
                </a:schemeClr>
              </a:solidFill>
              <a:round/>
              <a:headEnd/>
              <a:tailEnd type="none" w="med" len="lg"/>
            </a:ln>
          </p:spPr>
          <p:txBody>
            <a:bodyPr wrap="none" anchor="ctr"/>
            <a:lstStyle/>
            <a:p>
              <a:r>
                <a:rPr lang="en-US" altLang="zh-CN" sz="2000" b="1">
                  <a:solidFill>
                    <a:schemeClr val="tx1"/>
                  </a:solidFill>
                  <a:latin typeface="Courier New" panose="02070309020205020404" pitchFamily="49" charset="0"/>
                  <a:ea typeface="楷体" panose="02010609060101010101" pitchFamily="49" charset="-122"/>
                  <a:cs typeface="Courier New" panose="02070309020205020404" pitchFamily="49" charset="0"/>
                </a:rPr>
                <a:t>Z</a:t>
              </a:r>
            </a:p>
          </p:txBody>
        </p:sp>
        <p:sp>
          <p:nvSpPr>
            <p:cNvPr id="52353" name="Oval 251"/>
            <p:cNvSpPr>
              <a:spLocks noChangeArrowheads="1"/>
            </p:cNvSpPr>
            <p:nvPr/>
          </p:nvSpPr>
          <p:spPr bwMode="auto">
            <a:xfrm>
              <a:off x="1474" y="1190"/>
              <a:ext cx="317" cy="317"/>
            </a:xfrm>
            <a:prstGeom prst="ellipse">
              <a:avLst/>
            </a:prstGeom>
            <a:solidFill>
              <a:schemeClr val="accent1">
                <a:lumMod val="60000"/>
                <a:lumOff val="40000"/>
                <a:alpha val="50195"/>
              </a:schemeClr>
            </a:solidFill>
            <a:ln w="28575" algn="ctr">
              <a:solidFill>
                <a:schemeClr val="accent1">
                  <a:lumMod val="75000"/>
                </a:schemeClr>
              </a:solidFill>
              <a:round/>
              <a:headEnd/>
              <a:tailEnd type="none" w="med" len="lg"/>
            </a:ln>
          </p:spPr>
          <p:txBody>
            <a:bodyPr wrap="none" anchor="ctr"/>
            <a:lstStyle/>
            <a:p>
              <a:r>
                <a:rPr lang="en-US" altLang="zh-CN" sz="2000" b="1">
                  <a:solidFill>
                    <a:schemeClr val="tx1"/>
                  </a:solidFill>
                  <a:latin typeface="Courier New" panose="02070309020205020404" pitchFamily="49" charset="0"/>
                  <a:ea typeface="楷体" panose="02010609060101010101" pitchFamily="49" charset="-122"/>
                  <a:cs typeface="Courier New" panose="02070309020205020404" pitchFamily="49" charset="0"/>
                </a:rPr>
                <a:t>S</a:t>
              </a:r>
            </a:p>
          </p:txBody>
        </p:sp>
        <p:sp>
          <p:nvSpPr>
            <p:cNvPr id="52354" name="Oval 252"/>
            <p:cNvSpPr>
              <a:spLocks noChangeArrowheads="1"/>
            </p:cNvSpPr>
            <p:nvPr/>
          </p:nvSpPr>
          <p:spPr bwMode="auto">
            <a:xfrm>
              <a:off x="2291" y="1190"/>
              <a:ext cx="317" cy="317"/>
            </a:xfrm>
            <a:prstGeom prst="ellipse">
              <a:avLst/>
            </a:prstGeom>
            <a:solidFill>
              <a:schemeClr val="accent1">
                <a:lumMod val="60000"/>
                <a:lumOff val="40000"/>
                <a:alpha val="50195"/>
              </a:schemeClr>
            </a:solidFill>
            <a:ln w="28575" algn="ctr">
              <a:solidFill>
                <a:schemeClr val="accent1">
                  <a:lumMod val="75000"/>
                </a:schemeClr>
              </a:solidFill>
              <a:round/>
              <a:headEnd/>
              <a:tailEnd type="none" w="med" len="lg"/>
            </a:ln>
          </p:spPr>
          <p:txBody>
            <a:bodyPr wrap="none" anchor="ctr"/>
            <a:lstStyle/>
            <a:p>
              <a:r>
                <a:rPr lang="en-US" altLang="zh-CN" sz="2000" b="1" dirty="0">
                  <a:solidFill>
                    <a:schemeClr val="tx1"/>
                  </a:solidFill>
                  <a:latin typeface="Courier New" panose="02070309020205020404" pitchFamily="49" charset="0"/>
                  <a:ea typeface="楷体" panose="02010609060101010101" pitchFamily="49" charset="-122"/>
                  <a:cs typeface="Courier New" panose="02070309020205020404" pitchFamily="49" charset="0"/>
                </a:rPr>
                <a:t>P</a:t>
              </a:r>
            </a:p>
          </p:txBody>
        </p:sp>
        <p:cxnSp>
          <p:nvCxnSpPr>
            <p:cNvPr id="52355" name="AutoShape 253"/>
            <p:cNvCxnSpPr>
              <a:cxnSpLocks noChangeShapeType="1"/>
              <a:stCxn id="52353" idx="1"/>
              <a:endCxn id="52352" idx="7"/>
            </p:cNvCxnSpPr>
            <p:nvPr/>
          </p:nvCxnSpPr>
          <p:spPr bwMode="auto">
            <a:xfrm rot="5400000" flipH="1">
              <a:off x="1216" y="923"/>
              <a:ext cx="16" cy="592"/>
            </a:xfrm>
            <a:prstGeom prst="curvedConnector3">
              <a:avLst>
                <a:gd name="adj1" fmla="val 1137500"/>
              </a:avLst>
            </a:prstGeom>
            <a:noFill/>
            <a:ln w="19050">
              <a:solidFill>
                <a:schemeClr val="accent1">
                  <a:lumMod val="75000"/>
                </a:schemeClr>
              </a:solidFill>
              <a:round/>
              <a:headEnd/>
              <a:tailEnd type="triangle" w="med" len="lg"/>
            </a:ln>
          </p:spPr>
        </p:cxnSp>
        <p:cxnSp>
          <p:nvCxnSpPr>
            <p:cNvPr id="52356" name="AutoShape 254"/>
            <p:cNvCxnSpPr>
              <a:cxnSpLocks noChangeShapeType="1"/>
              <a:stCxn id="52354" idx="4"/>
              <a:endCxn id="52352" idx="4"/>
            </p:cNvCxnSpPr>
            <p:nvPr/>
          </p:nvCxnSpPr>
          <p:spPr bwMode="auto">
            <a:xfrm rot="5400000">
              <a:off x="1626" y="706"/>
              <a:ext cx="14" cy="1634"/>
            </a:xfrm>
            <a:prstGeom prst="curvedConnector3">
              <a:avLst>
                <a:gd name="adj1" fmla="val 2664282"/>
              </a:avLst>
            </a:prstGeom>
            <a:noFill/>
            <a:ln w="19050">
              <a:solidFill>
                <a:schemeClr val="accent1">
                  <a:lumMod val="75000"/>
                </a:schemeClr>
              </a:solidFill>
              <a:round/>
              <a:headEnd/>
              <a:tailEnd type="triangle" w="med" len="lg"/>
            </a:ln>
          </p:spPr>
        </p:cxnSp>
        <p:cxnSp>
          <p:nvCxnSpPr>
            <p:cNvPr id="52357" name="AutoShape 255"/>
            <p:cNvCxnSpPr>
              <a:cxnSpLocks noChangeShapeType="1"/>
              <a:stCxn id="52352" idx="4"/>
              <a:endCxn id="52354" idx="4"/>
            </p:cNvCxnSpPr>
            <p:nvPr/>
          </p:nvCxnSpPr>
          <p:spPr bwMode="auto">
            <a:xfrm rot="5400000" flipH="1" flipV="1">
              <a:off x="1626" y="706"/>
              <a:ext cx="14" cy="1634"/>
            </a:xfrm>
            <a:prstGeom prst="curvedConnector3">
              <a:avLst>
                <a:gd name="adj1" fmla="val -1371431"/>
              </a:avLst>
            </a:prstGeom>
            <a:noFill/>
            <a:ln w="19050">
              <a:solidFill>
                <a:schemeClr val="accent1">
                  <a:lumMod val="75000"/>
                </a:schemeClr>
              </a:solidFill>
              <a:round/>
              <a:headEnd/>
              <a:tailEnd type="triangle" w="med" len="lg"/>
            </a:ln>
          </p:spPr>
        </p:cxnSp>
        <p:cxnSp>
          <p:nvCxnSpPr>
            <p:cNvPr id="52358" name="AutoShape 256"/>
            <p:cNvCxnSpPr>
              <a:cxnSpLocks noChangeShapeType="1"/>
              <a:stCxn id="52353" idx="7"/>
              <a:endCxn id="52354" idx="1"/>
            </p:cNvCxnSpPr>
            <p:nvPr/>
          </p:nvCxnSpPr>
          <p:spPr bwMode="auto">
            <a:xfrm rot="5400000" flipV="1">
              <a:off x="2040" y="932"/>
              <a:ext cx="1" cy="592"/>
            </a:xfrm>
            <a:prstGeom prst="curvedConnector3">
              <a:avLst>
                <a:gd name="adj1" fmla="val -18100009"/>
              </a:avLst>
            </a:prstGeom>
            <a:noFill/>
            <a:ln w="19050">
              <a:solidFill>
                <a:schemeClr val="accent1">
                  <a:lumMod val="75000"/>
                </a:schemeClr>
              </a:solidFill>
              <a:round/>
              <a:headEnd/>
              <a:tailEnd type="triangle" w="med" len="lg"/>
            </a:ln>
          </p:spPr>
        </p:cxnSp>
        <p:cxnSp>
          <p:nvCxnSpPr>
            <p:cNvPr id="52359" name="AutoShape 257"/>
            <p:cNvCxnSpPr>
              <a:cxnSpLocks noChangeShapeType="1"/>
              <a:stCxn id="52353" idx="7"/>
              <a:endCxn id="52353" idx="1"/>
            </p:cNvCxnSpPr>
            <p:nvPr/>
          </p:nvCxnSpPr>
          <p:spPr bwMode="auto">
            <a:xfrm rot="-5400000" flipH="1" flipV="1">
              <a:off x="1632" y="1115"/>
              <a:ext cx="1" cy="225"/>
            </a:xfrm>
            <a:prstGeom prst="curvedConnector3">
              <a:avLst>
                <a:gd name="adj1" fmla="val -18100009"/>
              </a:avLst>
            </a:prstGeom>
            <a:noFill/>
            <a:ln w="19050">
              <a:solidFill>
                <a:schemeClr val="accent1">
                  <a:lumMod val="75000"/>
                </a:schemeClr>
              </a:solidFill>
              <a:round/>
              <a:headEnd/>
              <a:tailEnd type="triangle" w="med" len="lg"/>
            </a:ln>
          </p:spPr>
        </p:cxnSp>
        <p:sp>
          <p:nvSpPr>
            <p:cNvPr id="52360" name="AutoShape 258"/>
            <p:cNvSpPr>
              <a:spLocks noChangeArrowheads="1"/>
            </p:cNvSpPr>
            <p:nvPr/>
          </p:nvSpPr>
          <p:spPr bwMode="auto">
            <a:xfrm>
              <a:off x="1791" y="1280"/>
              <a:ext cx="227" cy="136"/>
            </a:xfrm>
            <a:prstGeom prst="leftArrow">
              <a:avLst>
                <a:gd name="adj1" fmla="val 50000"/>
                <a:gd name="adj2" fmla="val 41728"/>
              </a:avLst>
            </a:prstGeom>
            <a:solidFill>
              <a:schemeClr val="accent1">
                <a:lumMod val="60000"/>
                <a:lumOff val="40000"/>
                <a:alpha val="50195"/>
              </a:schemeClr>
            </a:solidFill>
            <a:ln w="28575" algn="ctr">
              <a:solidFill>
                <a:schemeClr val="accent1">
                  <a:lumMod val="75000"/>
                </a:schemeClr>
              </a:solidFill>
              <a:miter lim="800000"/>
              <a:headEnd/>
              <a:tailEnd type="none" w="med" len="lg"/>
            </a:ln>
          </p:spPr>
          <p:txBody>
            <a:bodyPr wrap="none" anchor="ctr"/>
            <a:lstStyle/>
            <a:p>
              <a:endParaRPr lang="zh-CN" altLang="en-US">
                <a:solidFill>
                  <a:schemeClr val="tx1"/>
                </a:solidFill>
                <a:latin typeface="Courier New" panose="02070309020205020404" pitchFamily="49" charset="0"/>
                <a:ea typeface="楷体" panose="02010609060101010101" pitchFamily="49" charset="-122"/>
                <a:cs typeface="Courier New" panose="02070309020205020404" pitchFamily="49" charset="0"/>
              </a:endParaRPr>
            </a:p>
          </p:txBody>
        </p:sp>
        <p:sp>
          <p:nvSpPr>
            <p:cNvPr id="52361" name="AutoShape 259"/>
            <p:cNvSpPr>
              <a:spLocks noChangeArrowheads="1"/>
            </p:cNvSpPr>
            <p:nvPr/>
          </p:nvSpPr>
          <p:spPr bwMode="auto">
            <a:xfrm>
              <a:off x="2608" y="1280"/>
              <a:ext cx="227" cy="136"/>
            </a:xfrm>
            <a:prstGeom prst="leftArrow">
              <a:avLst>
                <a:gd name="adj1" fmla="val 50000"/>
                <a:gd name="adj2" fmla="val 41728"/>
              </a:avLst>
            </a:prstGeom>
            <a:solidFill>
              <a:schemeClr val="accent1">
                <a:lumMod val="60000"/>
                <a:lumOff val="40000"/>
                <a:alpha val="50195"/>
              </a:schemeClr>
            </a:solidFill>
            <a:ln w="28575" algn="ctr">
              <a:solidFill>
                <a:schemeClr val="accent1">
                  <a:lumMod val="75000"/>
                </a:schemeClr>
              </a:solidFill>
              <a:miter lim="800000"/>
              <a:headEnd/>
              <a:tailEnd type="none" w="med" len="lg"/>
            </a:ln>
          </p:spPr>
          <p:txBody>
            <a:bodyPr wrap="none" anchor="ctr"/>
            <a:lstStyle/>
            <a:p>
              <a:endParaRPr lang="zh-CN" altLang="en-US">
                <a:solidFill>
                  <a:schemeClr val="tx1"/>
                </a:solidFill>
                <a:latin typeface="Courier New" panose="02070309020205020404" pitchFamily="49" charset="0"/>
                <a:ea typeface="楷体" panose="02010609060101010101" pitchFamily="49" charset="-122"/>
                <a:cs typeface="Courier New" panose="02070309020205020404" pitchFamily="49" charset="0"/>
              </a:endParaRPr>
            </a:p>
          </p:txBody>
        </p:sp>
        <p:sp>
          <p:nvSpPr>
            <p:cNvPr id="52362" name="Text Box 260"/>
            <p:cNvSpPr txBox="1">
              <a:spLocks noChangeArrowheads="1"/>
            </p:cNvSpPr>
            <p:nvPr/>
          </p:nvSpPr>
          <p:spPr bwMode="auto">
            <a:xfrm>
              <a:off x="1111" y="849"/>
              <a:ext cx="203" cy="233"/>
            </a:xfrm>
            <a:prstGeom prst="rect">
              <a:avLst/>
            </a:prstGeom>
            <a:noFill/>
            <a:ln w="19050" algn="ctr">
              <a:noFill/>
              <a:miter lim="800000"/>
              <a:headEnd/>
              <a:tailEnd type="none" w="med" len="lg"/>
            </a:ln>
          </p:spPr>
          <p:txBody>
            <a:bodyPr wrap="none">
              <a:spAutoFit/>
            </a:bodyPr>
            <a:lstStyle/>
            <a:p>
              <a:r>
                <a:rPr lang="en-US" altLang="zh-CN" b="1" dirty="0">
                  <a:solidFill>
                    <a:schemeClr val="tx1"/>
                  </a:solidFill>
                  <a:latin typeface="Courier New" panose="02070309020205020404" pitchFamily="49" charset="0"/>
                  <a:ea typeface="楷体" panose="02010609060101010101" pitchFamily="49" charset="-122"/>
                  <a:cs typeface="Courier New" panose="02070309020205020404" pitchFamily="49" charset="0"/>
                </a:rPr>
                <a:t>b</a:t>
              </a:r>
            </a:p>
          </p:txBody>
        </p:sp>
        <p:sp>
          <p:nvSpPr>
            <p:cNvPr id="52363" name="Text Box 261"/>
            <p:cNvSpPr txBox="1">
              <a:spLocks noChangeArrowheads="1"/>
            </p:cNvSpPr>
            <p:nvPr/>
          </p:nvSpPr>
          <p:spPr bwMode="auto">
            <a:xfrm>
              <a:off x="1531" y="845"/>
              <a:ext cx="203" cy="233"/>
            </a:xfrm>
            <a:prstGeom prst="rect">
              <a:avLst/>
            </a:prstGeom>
            <a:noFill/>
            <a:ln w="19050" algn="ctr">
              <a:noFill/>
              <a:miter lim="800000"/>
              <a:headEnd/>
              <a:tailEnd type="none" w="med" len="lg"/>
            </a:ln>
          </p:spPr>
          <p:txBody>
            <a:bodyPr wrap="none">
              <a:spAutoFit/>
            </a:bodyPr>
            <a:lstStyle/>
            <a:p>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b</a:t>
              </a:r>
            </a:p>
          </p:txBody>
        </p:sp>
        <p:sp>
          <p:nvSpPr>
            <p:cNvPr id="52364" name="Text Box 262"/>
            <p:cNvSpPr txBox="1">
              <a:spLocks noChangeArrowheads="1"/>
            </p:cNvSpPr>
            <p:nvPr/>
          </p:nvSpPr>
          <p:spPr bwMode="auto">
            <a:xfrm>
              <a:off x="1531" y="1526"/>
              <a:ext cx="203" cy="233"/>
            </a:xfrm>
            <a:prstGeom prst="rect">
              <a:avLst/>
            </a:prstGeom>
            <a:noFill/>
            <a:ln w="19050" algn="ctr">
              <a:noFill/>
              <a:miter lim="800000"/>
              <a:headEnd/>
              <a:tailEnd type="none" w="med" len="lg"/>
            </a:ln>
          </p:spPr>
          <p:txBody>
            <a:bodyPr wrap="none">
              <a:spAutoFit/>
            </a:bodyPr>
            <a:lstStyle/>
            <a:p>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b</a:t>
              </a:r>
            </a:p>
          </p:txBody>
        </p:sp>
        <p:sp>
          <p:nvSpPr>
            <p:cNvPr id="52365" name="Text Box 263"/>
            <p:cNvSpPr txBox="1">
              <a:spLocks noChangeArrowheads="1"/>
            </p:cNvSpPr>
            <p:nvPr/>
          </p:nvSpPr>
          <p:spPr bwMode="auto">
            <a:xfrm>
              <a:off x="1531" y="1843"/>
              <a:ext cx="203" cy="233"/>
            </a:xfrm>
            <a:prstGeom prst="rect">
              <a:avLst/>
            </a:prstGeom>
            <a:noFill/>
            <a:ln w="19050" algn="ctr">
              <a:noFill/>
              <a:miter lim="800000"/>
              <a:headEnd/>
              <a:tailEnd type="none" w="med" len="lg"/>
            </a:ln>
          </p:spPr>
          <p:txBody>
            <a:bodyPr wrap="none">
              <a:spAutoFit/>
            </a:bodyPr>
            <a:lstStyle/>
            <a:p>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b</a:t>
              </a:r>
            </a:p>
          </p:txBody>
        </p:sp>
        <p:sp>
          <p:nvSpPr>
            <p:cNvPr id="52366" name="Text Box 264"/>
            <p:cNvSpPr txBox="1">
              <a:spLocks noChangeArrowheads="1"/>
            </p:cNvSpPr>
            <p:nvPr/>
          </p:nvSpPr>
          <p:spPr bwMode="auto">
            <a:xfrm>
              <a:off x="1973" y="849"/>
              <a:ext cx="203" cy="233"/>
            </a:xfrm>
            <a:prstGeom prst="rect">
              <a:avLst/>
            </a:prstGeom>
            <a:noFill/>
            <a:ln w="19050" algn="ctr">
              <a:noFill/>
              <a:miter lim="800000"/>
              <a:headEnd/>
              <a:tailEnd type="none" w="med" len="lg"/>
            </a:ln>
          </p:spPr>
          <p:txBody>
            <a:bodyPr wrap="none">
              <a:spAutoFit/>
            </a:bodyPr>
            <a:lstStyle/>
            <a:p>
              <a:r>
                <a:rPr lang="en-US" altLang="zh-CN" b="1" dirty="0">
                  <a:solidFill>
                    <a:schemeClr val="tx1"/>
                  </a:solidFill>
                  <a:latin typeface="Courier New" panose="02070309020205020404" pitchFamily="49" charset="0"/>
                  <a:ea typeface="楷体" panose="02010609060101010101" pitchFamily="49" charset="-122"/>
                  <a:cs typeface="Courier New" panose="02070309020205020404" pitchFamily="49" charset="0"/>
                </a:rPr>
                <a:t>a</a:t>
              </a:r>
            </a:p>
          </p:txBody>
        </p:sp>
      </p:grpSp>
      <p:graphicFrame>
        <p:nvGraphicFramePr>
          <p:cNvPr id="308489" name="Group 265"/>
          <p:cNvGraphicFramePr>
            <a:graphicFrameLocks noGrp="1"/>
          </p:cNvGraphicFramePr>
          <p:nvPr>
            <p:extLst>
              <p:ext uri="{D42A27DB-BD31-4B8C-83A1-F6EECF244321}">
                <p14:modId xmlns:p14="http://schemas.microsoft.com/office/powerpoint/2010/main" val="1456881147"/>
              </p:ext>
            </p:extLst>
          </p:nvPr>
        </p:nvGraphicFramePr>
        <p:xfrm>
          <a:off x="4643438" y="3929592"/>
          <a:ext cx="4137025" cy="2523744"/>
        </p:xfrm>
        <a:graphic>
          <a:graphicData uri="http://schemas.openxmlformats.org/drawingml/2006/table">
            <a:tbl>
              <a:tblPr/>
              <a:tblGrid>
                <a:gridCol w="1485900">
                  <a:extLst>
                    <a:ext uri="{9D8B030D-6E8A-4147-A177-3AD203B41FA5}">
                      <a16:colId xmlns:a16="http://schemas.microsoft.com/office/drawing/2014/main" val="20000"/>
                    </a:ext>
                  </a:extLst>
                </a:gridCol>
                <a:gridCol w="1014412">
                  <a:extLst>
                    <a:ext uri="{9D8B030D-6E8A-4147-A177-3AD203B41FA5}">
                      <a16:colId xmlns:a16="http://schemas.microsoft.com/office/drawing/2014/main" val="20001"/>
                    </a:ext>
                  </a:extLst>
                </a:gridCol>
                <a:gridCol w="1014413">
                  <a:extLst>
                    <a:ext uri="{9D8B030D-6E8A-4147-A177-3AD203B41FA5}">
                      <a16:colId xmlns:a16="http://schemas.microsoft.com/office/drawing/2014/main" val="20002"/>
                    </a:ext>
                  </a:extLst>
                </a:gridCol>
                <a:gridCol w="622300">
                  <a:extLst>
                    <a:ext uri="{9D8B030D-6E8A-4147-A177-3AD203B41FA5}">
                      <a16:colId xmlns:a16="http://schemas.microsoft.com/office/drawing/2014/main" val="20003"/>
                    </a:ext>
                  </a:extLst>
                </a:gridCol>
              </a:tblGrid>
              <a:tr h="595313">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符号</a:t>
                      </a:r>
                    </a:p>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状态</a:t>
                      </a:r>
                    </a:p>
                  </a:txBody>
                  <a:tcPr anchor="ctr" horzOverflow="overflow">
                    <a:lnL w="28575"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w="6350" cap="flat" cmpd="sng" algn="ctr">
                      <a:solidFill>
                        <a:schemeClr val="bg2">
                          <a:lumMod val="50000"/>
                        </a:schemeClr>
                      </a:solidFill>
                      <a:prstDash val="solid"/>
                      <a:round/>
                      <a:headEnd type="none" w="med" len="med"/>
                      <a:tailEnd type="none" w="med" len="med"/>
                    </a:lnTlToBr>
                    <a:lnBlToTr>
                      <a:noFill/>
                    </a:lnBlToTr>
                    <a:solidFill>
                      <a:srgbClr val="E3EDF9">
                        <a:alpha val="49804"/>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a</a:t>
                      </a:r>
                    </a:p>
                  </a:txBody>
                  <a:tcPr anchor="ctr" horzOverflow="overflow">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w="28575" cap="flat" cmpd="sng" algn="ctr">
                      <a:noFill/>
                      <a:prstDash val="solid"/>
                      <a:round/>
                      <a:headEnd type="none" w="med" len="med"/>
                      <a:tailEnd type="none" w="med" len="med"/>
                    </a:lnTlToBr>
                    <a:lnBlToTr>
                      <a:noFill/>
                    </a:lnBlToTr>
                    <a:solidFill>
                      <a:srgbClr val="E3EDF9">
                        <a:alpha val="49804"/>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b</a:t>
                      </a:r>
                    </a:p>
                  </a:txBody>
                  <a:tcPr anchor="ctr" horzOverflow="overflow">
                    <a:lnL w="6350"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w="28575" cap="flat" cmpd="sng" algn="ctr">
                      <a:noFill/>
                      <a:prstDash val="solid"/>
                      <a:round/>
                      <a:headEnd type="none" w="med" len="med"/>
                      <a:tailEnd type="none" w="med" len="med"/>
                    </a:lnTlToBr>
                    <a:lnBlToTr>
                      <a:noFill/>
                    </a:lnBlToTr>
                    <a:solidFill>
                      <a:srgbClr val="E3EDF9">
                        <a:alpha val="49804"/>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anchor="ctr" horzOverflow="overflow">
                    <a:lnL w="28575" cap="flat" cmpd="sng" algn="ctr">
                      <a:solidFill>
                        <a:schemeClr val="bg2">
                          <a:lumMod val="50000"/>
                        </a:schemeClr>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0"/>
                  </a:ext>
                </a:extLst>
              </a:tr>
              <a:tr h="3143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T</a:t>
                      </a:r>
                      <a:r>
                        <a:rPr kumimoji="0" lang="en-US" altLang="zh-CN" sz="18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0</a:t>
                      </a:r>
                    </a:p>
                  </a:txBody>
                  <a:tcPr anchor="ctr" horzOverflow="overflow">
                    <a:lnL w="28575"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w="28575" cap="flat" cmpd="sng" algn="ctr">
                      <a:noFill/>
                      <a:prstDash val="solid"/>
                      <a:round/>
                      <a:headEnd type="none" w="med" len="med"/>
                      <a:tailEnd type="none" w="med" len="med"/>
                    </a:lnTlToBr>
                    <a:lnBlToTr>
                      <a:noFill/>
                    </a:lnBlToTr>
                    <a:solidFill>
                      <a:srgbClr val="E3EDF9">
                        <a:alpha val="49804"/>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T</a:t>
                      </a:r>
                      <a:r>
                        <a:rPr kumimoji="0" lang="en-US" altLang="zh-CN" sz="18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1</a:t>
                      </a:r>
                    </a:p>
                  </a:txBody>
                  <a:tcPr anchor="ctr" horzOverflow="overflow">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w="28575" cap="flat" cmpd="sng" algn="ctr">
                      <a:noFill/>
                      <a:prstDash val="solid"/>
                      <a:round/>
                      <a:headEnd type="none" w="med" len="med"/>
                      <a:tailEnd type="none" w="med" len="med"/>
                    </a:lnTlToBr>
                    <a:lnBlToTr>
                      <a:noFill/>
                    </a:lnBlToTr>
                    <a:solidFill>
                      <a:srgbClr val="E3EDF9">
                        <a:alpha val="49804"/>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T</a:t>
                      </a:r>
                      <a:r>
                        <a:rPr kumimoji="0" lang="en-US" altLang="zh-CN" sz="18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2</a:t>
                      </a:r>
                    </a:p>
                  </a:txBody>
                  <a:tcPr anchor="ctr" horzOverflow="overflow">
                    <a:lnL w="6350"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w="28575" cap="flat" cmpd="sng" algn="ctr">
                      <a:noFill/>
                      <a:prstDash val="solid"/>
                      <a:round/>
                      <a:headEnd type="none" w="med" len="med"/>
                      <a:tailEnd type="none" w="med" len="med"/>
                    </a:lnTlToBr>
                    <a:lnBlToTr>
                      <a:noFill/>
                    </a:lnBlToTr>
                    <a:solidFill>
                      <a:srgbClr val="E3EDF9">
                        <a:alpha val="49804"/>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0</a:t>
                      </a:r>
                    </a:p>
                  </a:txBody>
                  <a:tcPr anchor="ctr" horzOverflow="overflow">
                    <a:lnL w="28575" cap="flat" cmpd="sng" algn="ctr">
                      <a:solidFill>
                        <a:schemeClr val="bg2">
                          <a:lumMod val="50000"/>
                        </a:schemeClr>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T</a:t>
                      </a:r>
                      <a:r>
                        <a:rPr kumimoji="0" lang="en-US" altLang="zh-CN" sz="18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1</a:t>
                      </a:r>
                      <a:endParaRPr kumimoji="0" lang="en-US"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anchor="ctr" horzOverflow="overflow">
                    <a:lnL w="28575"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w="28575" cap="flat" cmpd="sng" algn="ctr">
                      <a:noFill/>
                      <a:prstDash val="solid"/>
                      <a:round/>
                      <a:headEnd type="none" w="med" len="med"/>
                      <a:tailEnd type="none" w="med" len="med"/>
                    </a:lnTlToBr>
                    <a:lnBlToTr>
                      <a:noFill/>
                    </a:lnBlToTr>
                    <a:solidFill>
                      <a:srgbClr val="E3EDF9">
                        <a:alpha val="49804"/>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anchor="ctr" horzOverflow="overflow">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w="28575" cap="flat" cmpd="sng" algn="ctr">
                      <a:noFill/>
                      <a:prstDash val="solid"/>
                      <a:round/>
                      <a:headEnd type="none" w="med" len="med"/>
                      <a:tailEnd type="none" w="med" len="med"/>
                    </a:lnTlToBr>
                    <a:lnBlToTr>
                      <a:noFill/>
                    </a:lnBlToTr>
                    <a:solidFill>
                      <a:srgbClr val="E3EDF9">
                        <a:alpha val="49804"/>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T</a:t>
                      </a:r>
                      <a:r>
                        <a:rPr kumimoji="0" lang="en-US" altLang="zh-CN" sz="18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3</a:t>
                      </a:r>
                    </a:p>
                  </a:txBody>
                  <a:tcPr anchor="ctr" horzOverflow="overflow">
                    <a:lnL w="6350"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w="28575" cap="flat" cmpd="sng" algn="ctr">
                      <a:noFill/>
                      <a:prstDash val="solid"/>
                      <a:round/>
                      <a:headEnd type="none" w="med" len="med"/>
                      <a:tailEnd type="none" w="med" len="med"/>
                    </a:lnTlToBr>
                    <a:lnBlToTr>
                      <a:noFill/>
                    </a:lnBlToTr>
                    <a:solidFill>
                      <a:srgbClr val="E3EDF9">
                        <a:alpha val="49804"/>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0</a:t>
                      </a:r>
                    </a:p>
                  </a:txBody>
                  <a:tcPr anchor="ctr" horzOverflow="overflow">
                    <a:lnL w="28575" cap="flat" cmpd="sng" algn="ctr">
                      <a:solidFill>
                        <a:schemeClr val="bg2">
                          <a:lumMod val="50000"/>
                        </a:schemeClr>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rPr>
                        <a:t>T</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cs typeface="Courier New" panose="02070309020205020404" pitchFamily="49" charset="0"/>
                        </a:rPr>
                        <a:t>2</a:t>
                      </a:r>
                      <a:endPar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anchor="ctr" horzOverflow="overflow">
                    <a:lnL w="28575"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w="28575" cap="flat" cmpd="sng" algn="ctr">
                      <a:noFill/>
                      <a:prstDash val="solid"/>
                      <a:round/>
                      <a:headEnd type="none" w="med" len="med"/>
                      <a:tailEnd type="none" w="med" len="med"/>
                    </a:lnTlToBr>
                    <a:lnBlToTr>
                      <a:noFill/>
                    </a:lnBlToTr>
                    <a:solidFill>
                      <a:srgbClr val="E3EDF9">
                        <a:alpha val="49804"/>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T</a:t>
                      </a:r>
                      <a:r>
                        <a:rPr kumimoji="0" lang="en-US" altLang="zh-CN" sz="18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1</a:t>
                      </a:r>
                    </a:p>
                  </a:txBody>
                  <a:tcPr anchor="ctr" horzOverflow="overflow">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w="28575" cap="flat" cmpd="sng" algn="ctr">
                      <a:noFill/>
                      <a:prstDash val="solid"/>
                      <a:round/>
                      <a:headEnd type="none" w="med" len="med"/>
                      <a:tailEnd type="none" w="med" len="med"/>
                    </a:lnTlToBr>
                    <a:lnBlToTr>
                      <a:noFill/>
                    </a:lnBlToTr>
                    <a:solidFill>
                      <a:srgbClr val="E3EDF9">
                        <a:alpha val="49804"/>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T</a:t>
                      </a:r>
                      <a:r>
                        <a:rPr kumimoji="0" lang="en-US" altLang="zh-CN" sz="18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4</a:t>
                      </a:r>
                    </a:p>
                  </a:txBody>
                  <a:tcPr anchor="ctr" horzOverflow="overflow">
                    <a:lnL w="6350"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w="28575" cap="flat" cmpd="sng" algn="ctr">
                      <a:noFill/>
                      <a:prstDash val="solid"/>
                      <a:round/>
                      <a:headEnd type="none" w="med" len="med"/>
                      <a:tailEnd type="none" w="med" len="med"/>
                    </a:lnTlToBr>
                    <a:lnBlToTr>
                      <a:noFill/>
                    </a:lnBlToTr>
                    <a:solidFill>
                      <a:srgbClr val="E3EDF9">
                        <a:alpha val="49804"/>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1</a:t>
                      </a:r>
                    </a:p>
                  </a:txBody>
                  <a:tcPr anchor="ctr" horzOverflow="overflow">
                    <a:lnL w="28575" cap="flat" cmpd="sng" algn="ctr">
                      <a:solidFill>
                        <a:schemeClr val="bg2">
                          <a:lumMod val="50000"/>
                        </a:schemeClr>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rPr>
                        <a:t>T</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cs typeface="Courier New" panose="02070309020205020404" pitchFamily="49" charset="0"/>
                        </a:rPr>
                        <a:t>3</a:t>
                      </a:r>
                    </a:p>
                  </a:txBody>
                  <a:tcPr anchor="ctr" horzOverflow="overflow">
                    <a:lnL w="28575"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w="28575" cap="flat" cmpd="sng" algn="ctr">
                      <a:noFill/>
                      <a:prstDash val="solid"/>
                      <a:round/>
                      <a:headEnd type="none" w="med" len="med"/>
                      <a:tailEnd type="none" w="med" len="med"/>
                    </a:lnTlToBr>
                    <a:lnBlToTr>
                      <a:noFill/>
                    </a:lnBlToTr>
                    <a:solidFill>
                      <a:srgbClr val="E3EDF9">
                        <a:alpha val="49804"/>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anchor="ctr" horzOverflow="overflow">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w="28575" cap="flat" cmpd="sng" algn="ctr">
                      <a:noFill/>
                      <a:prstDash val="solid"/>
                      <a:round/>
                      <a:headEnd type="none" w="med" len="med"/>
                      <a:tailEnd type="none" w="med" len="med"/>
                    </a:lnTlToBr>
                    <a:lnBlToTr>
                      <a:noFill/>
                    </a:lnBlToTr>
                    <a:solidFill>
                      <a:srgbClr val="E3EDF9">
                        <a:alpha val="49804"/>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T</a:t>
                      </a:r>
                      <a:r>
                        <a:rPr kumimoji="0" lang="en-US" altLang="zh-CN" sz="18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1</a:t>
                      </a:r>
                    </a:p>
                  </a:txBody>
                  <a:tcPr anchor="ctr" horzOverflow="overflow">
                    <a:lnL w="6350"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lnTlToBr w="28575" cap="flat" cmpd="sng" algn="ctr">
                      <a:noFill/>
                      <a:prstDash val="solid"/>
                      <a:round/>
                      <a:headEnd type="none" w="med" len="med"/>
                      <a:tailEnd type="none" w="med" len="med"/>
                    </a:lnTlToBr>
                    <a:lnBlToTr>
                      <a:noFill/>
                    </a:lnBlToTr>
                    <a:solidFill>
                      <a:srgbClr val="E3EDF9">
                        <a:alpha val="49804"/>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1</a:t>
                      </a:r>
                    </a:p>
                  </a:txBody>
                  <a:tcPr anchor="ctr" horzOverflow="overflow">
                    <a:lnL w="28575" cap="flat" cmpd="sng" algn="ctr">
                      <a:solidFill>
                        <a:schemeClr val="bg2">
                          <a:lumMod val="50000"/>
                        </a:schemeClr>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rPr>
                        <a:t>T</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cs typeface="Courier New" panose="02070309020205020404" pitchFamily="49" charset="0"/>
                        </a:rPr>
                        <a:t>4</a:t>
                      </a:r>
                    </a:p>
                  </a:txBody>
                  <a:tcPr anchor="ctr" horzOverflow="overflow">
                    <a:lnL w="28575"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lnTlToBr w="28575" cap="flat" cmpd="sng" algn="ctr">
                      <a:noFill/>
                      <a:prstDash val="solid"/>
                      <a:round/>
                      <a:headEnd type="none" w="med" len="med"/>
                      <a:tailEnd type="none" w="med" len="med"/>
                    </a:lnTlToBr>
                    <a:lnBlToTr>
                      <a:noFill/>
                    </a:lnBlToTr>
                    <a:solidFill>
                      <a:srgbClr val="E3EDF9">
                        <a:alpha val="49804"/>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rPr>
                        <a:t>T</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cs typeface="Courier New" panose="02070309020205020404" pitchFamily="49" charset="0"/>
                        </a:rPr>
                        <a:t>1</a:t>
                      </a:r>
                    </a:p>
                  </a:txBody>
                  <a:tcPr anchor="ctr" horzOverflow="overflow">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lnTlToBr w="28575" cap="flat" cmpd="sng" algn="ctr">
                      <a:noFill/>
                      <a:prstDash val="solid"/>
                      <a:round/>
                      <a:headEnd type="none" w="med" len="med"/>
                      <a:tailEnd type="none" w="med" len="med"/>
                    </a:lnTlToBr>
                    <a:lnBlToTr>
                      <a:noFill/>
                    </a:lnBlToTr>
                    <a:solidFill>
                      <a:srgbClr val="E3EDF9">
                        <a:alpha val="49804"/>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T</a:t>
                      </a:r>
                      <a:r>
                        <a:rPr kumimoji="0" lang="en-US" altLang="zh-CN" sz="1800" b="1" i="0" u="none" strike="noStrike" cap="none" normalizeH="0" baseline="-2500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4</a:t>
                      </a:r>
                    </a:p>
                  </a:txBody>
                  <a:tcPr anchor="ctr" horzOverflow="overflow">
                    <a:lnL w="6350"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lnTlToBr w="28575" cap="flat" cmpd="sng" algn="ctr">
                      <a:noFill/>
                      <a:prstDash val="solid"/>
                      <a:round/>
                      <a:headEnd type="none" w="med" len="med"/>
                      <a:tailEnd type="none" w="med" len="med"/>
                    </a:lnTlToBr>
                    <a:lnBlToTr>
                      <a:noFill/>
                    </a:lnBlToTr>
                    <a:solidFill>
                      <a:srgbClr val="E3EDF9">
                        <a:alpha val="49804"/>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rPr>
                        <a:t>1</a:t>
                      </a:r>
                    </a:p>
                  </a:txBody>
                  <a:tcPr anchor="ctr" horzOverflow="overflow">
                    <a:lnL w="28575" cap="flat" cmpd="sng" algn="ctr">
                      <a:solidFill>
                        <a:schemeClr val="bg2">
                          <a:lumMod val="50000"/>
                        </a:schemeClr>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椭圆 1"/>
          <p:cNvSpPr/>
          <p:nvPr/>
        </p:nvSpPr>
        <p:spPr>
          <a:xfrm>
            <a:off x="5408802" y="2774216"/>
            <a:ext cx="276548" cy="2765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5271721" y="3147903"/>
            <a:ext cx="276548" cy="2765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5552064" y="3497673"/>
            <a:ext cx="276548" cy="2765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313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08373"/>
                                        </p:tgtEl>
                                        <p:attrNameLst>
                                          <p:attrName>style.visibility</p:attrName>
                                        </p:attrNameLst>
                                      </p:cBhvr>
                                      <p:to>
                                        <p:strVal val="visible"/>
                                      </p:to>
                                    </p:set>
                                    <p:animEffect transition="in" filter="box(out)">
                                      <p:cBhvr>
                                        <p:cTn id="7" dur="500"/>
                                        <p:tgtEl>
                                          <p:spTgt spid="3083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8368"/>
                                        </p:tgtEl>
                                        <p:attrNameLst>
                                          <p:attrName>style.visibility</p:attrName>
                                        </p:attrNameLst>
                                      </p:cBhvr>
                                      <p:to>
                                        <p:strVal val="visible"/>
                                      </p:to>
                                    </p:set>
                                    <p:animEffect transition="in" filter="wipe(left)">
                                      <p:cBhvr>
                                        <p:cTn id="12" dur="500"/>
                                        <p:tgtEl>
                                          <p:spTgt spid="30836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08369"/>
                                        </p:tgtEl>
                                        <p:attrNameLst>
                                          <p:attrName>style.visibility</p:attrName>
                                        </p:attrNameLst>
                                      </p:cBhvr>
                                      <p:to>
                                        <p:strVal val="visible"/>
                                      </p:to>
                                    </p:set>
                                    <p:animEffect transition="in" filter="wipe(left)">
                                      <p:cBhvr>
                                        <p:cTn id="15" dur="500"/>
                                        <p:tgtEl>
                                          <p:spTgt spid="308369"/>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308387"/>
                                        </p:tgtEl>
                                        <p:attrNameLst>
                                          <p:attrName>style.visibility</p:attrName>
                                        </p:attrNameLst>
                                      </p:cBhvr>
                                      <p:to>
                                        <p:strVal val="visible"/>
                                      </p:to>
                                    </p:set>
                                    <p:animEffect transition="in" filter="box(out)">
                                      <p:cBhvr>
                                        <p:cTn id="20" dur="500"/>
                                        <p:tgtEl>
                                          <p:spTgt spid="30838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08388"/>
                                        </p:tgtEl>
                                        <p:attrNameLst>
                                          <p:attrName>style.visibility</p:attrName>
                                        </p:attrNameLst>
                                      </p:cBhvr>
                                      <p:to>
                                        <p:strVal val="visible"/>
                                      </p:to>
                                    </p:set>
                                    <p:animEffect transition="in" filter="wipe(left)">
                                      <p:cBhvr>
                                        <p:cTn id="25" dur="500"/>
                                        <p:tgtEl>
                                          <p:spTgt spid="30838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08397"/>
                                        </p:tgtEl>
                                        <p:attrNameLst>
                                          <p:attrName>style.visibility</p:attrName>
                                        </p:attrNameLst>
                                      </p:cBhvr>
                                      <p:to>
                                        <p:strVal val="visible"/>
                                      </p:to>
                                    </p:set>
                                    <p:animEffect transition="in" filter="wipe(left)">
                                      <p:cBhvr>
                                        <p:cTn id="30" dur="500"/>
                                        <p:tgtEl>
                                          <p:spTgt spid="30839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8400"/>
                                        </p:tgtEl>
                                        <p:attrNameLst>
                                          <p:attrName>style.visibility</p:attrName>
                                        </p:attrNameLst>
                                      </p:cBhvr>
                                      <p:to>
                                        <p:strVal val="visible"/>
                                      </p:to>
                                    </p:set>
                                    <p:animEffect transition="in" filter="wipe(left)">
                                      <p:cBhvr>
                                        <p:cTn id="35" dur="500"/>
                                        <p:tgtEl>
                                          <p:spTgt spid="30840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08389"/>
                                        </p:tgtEl>
                                        <p:attrNameLst>
                                          <p:attrName>style.visibility</p:attrName>
                                        </p:attrNameLst>
                                      </p:cBhvr>
                                      <p:to>
                                        <p:strVal val="visible"/>
                                      </p:to>
                                    </p:set>
                                    <p:animEffect transition="in" filter="wipe(left)">
                                      <p:cBhvr>
                                        <p:cTn id="40" dur="500"/>
                                        <p:tgtEl>
                                          <p:spTgt spid="30838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08392"/>
                                        </p:tgtEl>
                                        <p:attrNameLst>
                                          <p:attrName>style.visibility</p:attrName>
                                        </p:attrNameLst>
                                      </p:cBhvr>
                                      <p:to>
                                        <p:strVal val="visible"/>
                                      </p:to>
                                    </p:set>
                                    <p:animEffect transition="in" filter="wipe(left)">
                                      <p:cBhvr>
                                        <p:cTn id="45" dur="500"/>
                                        <p:tgtEl>
                                          <p:spTgt spid="30839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08390"/>
                                        </p:tgtEl>
                                        <p:attrNameLst>
                                          <p:attrName>style.visibility</p:attrName>
                                        </p:attrNameLst>
                                      </p:cBhvr>
                                      <p:to>
                                        <p:strVal val="visible"/>
                                      </p:to>
                                    </p:set>
                                    <p:animEffect transition="in" filter="wipe(left)">
                                      <p:cBhvr>
                                        <p:cTn id="50" dur="500"/>
                                        <p:tgtEl>
                                          <p:spTgt spid="30839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08398"/>
                                        </p:tgtEl>
                                        <p:attrNameLst>
                                          <p:attrName>style.visibility</p:attrName>
                                        </p:attrNameLst>
                                      </p:cBhvr>
                                      <p:to>
                                        <p:strVal val="visible"/>
                                      </p:to>
                                    </p:set>
                                    <p:animEffect transition="in" filter="wipe(left)">
                                      <p:cBhvr>
                                        <p:cTn id="55" dur="500"/>
                                        <p:tgtEl>
                                          <p:spTgt spid="30839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08396"/>
                                        </p:tgtEl>
                                        <p:attrNameLst>
                                          <p:attrName>style.visibility</p:attrName>
                                        </p:attrNameLst>
                                      </p:cBhvr>
                                      <p:to>
                                        <p:strVal val="visible"/>
                                      </p:to>
                                    </p:set>
                                    <p:animEffect transition="in" filter="wipe(left)">
                                      <p:cBhvr>
                                        <p:cTn id="60" dur="500"/>
                                        <p:tgtEl>
                                          <p:spTgt spid="30839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08391"/>
                                        </p:tgtEl>
                                        <p:attrNameLst>
                                          <p:attrName>style.visibility</p:attrName>
                                        </p:attrNameLst>
                                      </p:cBhvr>
                                      <p:to>
                                        <p:strVal val="visible"/>
                                      </p:to>
                                    </p:set>
                                    <p:animEffect transition="in" filter="wipe(left)">
                                      <p:cBhvr>
                                        <p:cTn id="65" dur="500"/>
                                        <p:tgtEl>
                                          <p:spTgt spid="30839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08401"/>
                                        </p:tgtEl>
                                        <p:attrNameLst>
                                          <p:attrName>style.visibility</p:attrName>
                                        </p:attrNameLst>
                                      </p:cBhvr>
                                      <p:to>
                                        <p:strVal val="visible"/>
                                      </p:to>
                                    </p:set>
                                    <p:animEffect transition="in" filter="wipe(left)">
                                      <p:cBhvr>
                                        <p:cTn id="70" dur="500"/>
                                        <p:tgtEl>
                                          <p:spTgt spid="30840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08393"/>
                                        </p:tgtEl>
                                        <p:attrNameLst>
                                          <p:attrName>style.visibility</p:attrName>
                                        </p:attrNameLst>
                                      </p:cBhvr>
                                      <p:to>
                                        <p:strVal val="visible"/>
                                      </p:to>
                                    </p:set>
                                    <p:animEffect transition="in" filter="wipe(left)">
                                      <p:cBhvr>
                                        <p:cTn id="75" dur="500"/>
                                        <p:tgtEl>
                                          <p:spTgt spid="30839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08399"/>
                                        </p:tgtEl>
                                        <p:attrNameLst>
                                          <p:attrName>style.visibility</p:attrName>
                                        </p:attrNameLst>
                                      </p:cBhvr>
                                      <p:to>
                                        <p:strVal val="visible"/>
                                      </p:to>
                                    </p:set>
                                    <p:animEffect transition="in" filter="wipe(left)">
                                      <p:cBhvr>
                                        <p:cTn id="80" dur="500"/>
                                        <p:tgtEl>
                                          <p:spTgt spid="30839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08394"/>
                                        </p:tgtEl>
                                        <p:attrNameLst>
                                          <p:attrName>style.visibility</p:attrName>
                                        </p:attrNameLst>
                                      </p:cBhvr>
                                      <p:to>
                                        <p:strVal val="visible"/>
                                      </p:to>
                                    </p:set>
                                    <p:animEffect transition="in" filter="wipe(left)">
                                      <p:cBhvr>
                                        <p:cTn id="85" dur="500"/>
                                        <p:tgtEl>
                                          <p:spTgt spid="30839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
                                        </p:tgtEl>
                                        <p:attrNameLst>
                                          <p:attrName>style.visibility</p:attrName>
                                        </p:attrNameLst>
                                      </p:cBhvr>
                                      <p:to>
                                        <p:strVal val="visible"/>
                                      </p:to>
                                    </p:set>
                                    <p:animEffect transition="in" filter="wipe(left)">
                                      <p:cBhvr>
                                        <p:cTn id="90" dur="500"/>
                                        <p:tgtEl>
                                          <p:spTgt spid="2"/>
                                        </p:tgtEl>
                                      </p:cBhvr>
                                    </p:animEffect>
                                  </p:childTnLst>
                                </p:cTn>
                              </p:par>
                            </p:childTnLst>
                          </p:cTn>
                        </p:par>
                        <p:par>
                          <p:cTn id="91" fill="hold">
                            <p:stCondLst>
                              <p:cond delay="500"/>
                            </p:stCondLst>
                            <p:childTnLst>
                              <p:par>
                                <p:cTn id="92" presetID="22" presetClass="entr" presetSubtype="8" fill="hold" grpId="0" nodeType="after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wipe(left)">
                                      <p:cBhvr>
                                        <p:cTn id="94" dur="500"/>
                                        <p:tgtEl>
                                          <p:spTgt spid="41"/>
                                        </p:tgtEl>
                                      </p:cBhvr>
                                    </p:animEffect>
                                  </p:childTnLst>
                                </p:cTn>
                              </p:par>
                            </p:childTnLst>
                          </p:cTn>
                        </p:par>
                        <p:par>
                          <p:cTn id="95" fill="hold">
                            <p:stCondLst>
                              <p:cond delay="1000"/>
                            </p:stCondLst>
                            <p:childTnLst>
                              <p:par>
                                <p:cTn id="96" presetID="22" presetClass="entr" presetSubtype="8" fill="hold" grpId="0" nodeType="after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wipe(left)">
                                      <p:cBhvr>
                                        <p:cTn id="98" dur="500"/>
                                        <p:tgtEl>
                                          <p:spTgt spid="42"/>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308471"/>
                                        </p:tgtEl>
                                        <p:attrNameLst>
                                          <p:attrName>style.visibility</p:attrName>
                                        </p:attrNameLst>
                                      </p:cBhvr>
                                      <p:to>
                                        <p:strVal val="visible"/>
                                      </p:to>
                                    </p:set>
                                    <p:animEffect transition="in" filter="wipe(up)">
                                      <p:cBhvr>
                                        <p:cTn id="103" dur="500"/>
                                        <p:tgtEl>
                                          <p:spTgt spid="308471"/>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308489"/>
                                        </p:tgtEl>
                                        <p:attrNameLst>
                                          <p:attrName>style.visibility</p:attrName>
                                        </p:attrNameLst>
                                      </p:cBhvr>
                                      <p:to>
                                        <p:strVal val="visible"/>
                                      </p:to>
                                    </p:set>
                                    <p:anim calcmode="lin" valueType="num">
                                      <p:cBhvr additive="base">
                                        <p:cTn id="108" dur="500" fill="hold"/>
                                        <p:tgtEl>
                                          <p:spTgt spid="308489"/>
                                        </p:tgtEl>
                                        <p:attrNameLst>
                                          <p:attrName>ppt_x</p:attrName>
                                        </p:attrNameLst>
                                      </p:cBhvr>
                                      <p:tavLst>
                                        <p:tav tm="0">
                                          <p:val>
                                            <p:strVal val="#ppt_x"/>
                                          </p:val>
                                        </p:tav>
                                        <p:tav tm="100000">
                                          <p:val>
                                            <p:strVal val="#ppt_x"/>
                                          </p:val>
                                        </p:tav>
                                      </p:tavLst>
                                    </p:anim>
                                    <p:anim calcmode="lin" valueType="num">
                                      <p:cBhvr additive="base">
                                        <p:cTn id="109" dur="500" fill="hold"/>
                                        <p:tgtEl>
                                          <p:spTgt spid="3084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68" grpId="0" animBg="1"/>
      <p:bldP spid="308369" grpId="0" animBg="1"/>
      <p:bldP spid="308388" grpId="0"/>
      <p:bldP spid="308389" grpId="0"/>
      <p:bldP spid="308390" grpId="0"/>
      <p:bldP spid="308391" grpId="0"/>
      <p:bldP spid="308392" grpId="0"/>
      <p:bldP spid="308393" grpId="0"/>
      <p:bldP spid="308394" grpId="0"/>
      <p:bldP spid="308396" grpId="0"/>
      <p:bldP spid="308397" grpId="0"/>
      <p:bldP spid="308398" grpId="0"/>
      <p:bldP spid="308399" grpId="0"/>
      <p:bldP spid="308400" grpId="0"/>
      <p:bldP spid="308401" grpId="0"/>
      <p:bldP spid="2" grpId="0" animBg="1"/>
      <p:bldP spid="41" grpId="0" animBg="1"/>
      <p:bldP spid="4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状态集合</a:t>
            </a:r>
            <a:r>
              <a:rPr lang="en-US" altLang="zh-CN" dirty="0">
                <a:latin typeface="Courier New" panose="02070309020205020404" pitchFamily="49" charset="0"/>
                <a:ea typeface="宋体" charset="-122"/>
                <a:cs typeface="Courier New" panose="02070309020205020404" pitchFamily="49" charset="0"/>
              </a:rPr>
              <a:t>I</a:t>
            </a:r>
            <a:r>
              <a:rPr lang="zh-CN" altLang="en-US" dirty="0">
                <a:latin typeface="黑体" pitchFamily="2" charset="-122"/>
                <a:ea typeface="黑体" pitchFamily="2" charset="-122"/>
              </a:rPr>
              <a:t>的几个有关运算</a:t>
            </a:r>
          </a:p>
        </p:txBody>
      </p:sp>
      <p:graphicFrame>
        <p:nvGraphicFramePr>
          <p:cNvPr id="3" name="内容占位符 2">
            <a:extLst>
              <a:ext uri="{FF2B5EF4-FFF2-40B4-BE49-F238E27FC236}">
                <a16:creationId xmlns:a16="http://schemas.microsoft.com/office/drawing/2014/main" id="{87A52CB7-56F8-4ECA-A652-3ED33F66DC98}"/>
              </a:ext>
            </a:extLst>
          </p:cNvPr>
          <p:cNvGraphicFramePr>
            <a:graphicFrameLocks noGrp="1"/>
          </p:cNvGraphicFramePr>
          <p:nvPr>
            <p:ph idx="1"/>
            <p:extLst>
              <p:ext uri="{D42A27DB-BD31-4B8C-83A1-F6EECF244321}">
                <p14:modId xmlns:p14="http://schemas.microsoft.com/office/powerpoint/2010/main" val="1903046291"/>
              </p:ext>
            </p:extLst>
          </p:nvPr>
        </p:nvGraphicFramePr>
        <p:xfrm>
          <a:off x="827088" y="1503363"/>
          <a:ext cx="7480300" cy="4611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4274"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54275" name="灯片编号占位符 5"/>
          <p:cNvSpPr>
            <a:spLocks noGrp="1"/>
          </p:cNvSpPr>
          <p:nvPr>
            <p:ph type="sldNum" sz="quarter" idx="12"/>
          </p:nvPr>
        </p:nvSpPr>
        <p:spPr>
          <a:noFill/>
        </p:spPr>
        <p:txBody>
          <a:bodyPr/>
          <a:lstStyle/>
          <a:p>
            <a:fld id="{BE3DE98C-2DF3-4737-89BD-08801316C645}" type="slidenum">
              <a:rPr lang="en-US" altLang="zh-CN" smtClean="0">
                <a:ea typeface="宋体" charset="-122"/>
              </a:rPr>
              <a:pPr/>
              <a:t>47</a:t>
            </a:fld>
            <a:endParaRPr lang="en-US" altLang="zh-CN">
              <a:ea typeface="宋体" charset="-122"/>
            </a:endParaRPr>
          </a:p>
        </p:txBody>
      </p:sp>
    </p:spTree>
    <p:extLst>
      <p:ext uri="{BB962C8B-B14F-4D97-AF65-F5344CB8AC3E}">
        <p14:creationId xmlns:p14="http://schemas.microsoft.com/office/powerpoint/2010/main" val="21210806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zh-CN" altLang="en-US" dirty="0">
                <a:solidFill>
                  <a:srgbClr val="FF0000"/>
                </a:solidFill>
                <a:effectLst>
                  <a:outerShdw blurRad="38100" dist="38100" dir="2700000" algn="tl">
                    <a:srgbClr val="000000"/>
                  </a:outerShdw>
                </a:effectLst>
                <a:latin typeface="黑体" pitchFamily="2" charset="-122"/>
                <a:ea typeface="黑体" pitchFamily="2" charset="-122"/>
                <a:cs typeface="+mn-cs"/>
              </a:rPr>
              <a:t>子集法 </a:t>
            </a:r>
            <a:r>
              <a:rPr lang="en-US" altLang="zh-CN" dirty="0">
                <a:latin typeface="黑体" pitchFamily="2" charset="-122"/>
                <a:ea typeface="黑体" pitchFamily="2" charset="-122"/>
              </a:rPr>
              <a:t>NFA</a:t>
            </a:r>
            <a:r>
              <a:rPr lang="zh-CN" altLang="en-US" dirty="0">
                <a:latin typeface="黑体" pitchFamily="2" charset="-122"/>
                <a:ea typeface="黑体" pitchFamily="2" charset="-122"/>
              </a:rPr>
              <a:t>确定化算法</a:t>
            </a:r>
          </a:p>
        </p:txBody>
      </p:sp>
      <p:sp>
        <p:nvSpPr>
          <p:cNvPr id="289795" name="Rectangle 3"/>
          <p:cNvSpPr>
            <a:spLocks noGrp="1" noChangeArrowheads="1"/>
          </p:cNvSpPr>
          <p:nvPr>
            <p:ph idx="1"/>
          </p:nvPr>
        </p:nvSpPr>
        <p:spPr>
          <a:xfrm>
            <a:off x="468313" y="1557338"/>
            <a:ext cx="7992119" cy="4525962"/>
          </a:xfrm>
        </p:spPr>
        <p:txBody>
          <a:bodyPr/>
          <a:lstStyle/>
          <a:p>
            <a:pPr eaLnBrk="1" hangingPunct="1">
              <a:lnSpc>
                <a:spcPct val="120000"/>
              </a:lnSpc>
              <a:defRPr/>
            </a:pPr>
            <a:r>
              <a:rPr lang="zh-CN" altLang="en-US" dirty="0"/>
              <a:t>假设</a:t>
            </a:r>
            <a:r>
              <a:rPr lang="en-US" altLang="zh-CN" dirty="0"/>
              <a:t>NFA N=(K,</a:t>
            </a:r>
            <a:r>
              <a:rPr lang="en-US" altLang="zh-CN" dirty="0">
                <a:sym typeface="Symbol" pitchFamily="18" charset="2"/>
              </a:rPr>
              <a:t>,f,K</a:t>
            </a:r>
            <a:r>
              <a:rPr lang="en-US" altLang="zh-CN" baseline="-25000" dirty="0">
                <a:sym typeface="Symbol" pitchFamily="18" charset="2"/>
              </a:rPr>
              <a:t>0</a:t>
            </a:r>
            <a:r>
              <a:rPr lang="en-US" altLang="zh-CN" dirty="0">
                <a:sym typeface="Symbol" pitchFamily="18" charset="2"/>
              </a:rPr>
              <a:t>,K</a:t>
            </a:r>
            <a:r>
              <a:rPr lang="en-US" altLang="zh-CN" baseline="-25000" dirty="0">
                <a:sym typeface="Symbol" pitchFamily="18" charset="2"/>
              </a:rPr>
              <a:t>t</a:t>
            </a:r>
            <a:r>
              <a:rPr lang="en-US" altLang="zh-CN" dirty="0"/>
              <a:t>)</a:t>
            </a:r>
            <a:r>
              <a:rPr lang="zh-CN" altLang="en-US" dirty="0"/>
              <a:t>按如下办法构造一个</a:t>
            </a:r>
            <a:r>
              <a:rPr lang="en-US" altLang="zh-CN" dirty="0"/>
              <a:t>DFA  M=(S,</a:t>
            </a:r>
            <a:r>
              <a:rPr lang="en-US" altLang="zh-CN" dirty="0">
                <a:sym typeface="Symbol" pitchFamily="18" charset="2"/>
              </a:rPr>
              <a:t>,d,S</a:t>
            </a:r>
            <a:r>
              <a:rPr lang="en-US" altLang="zh-CN" baseline="-25000" dirty="0">
                <a:sym typeface="Symbol" pitchFamily="18" charset="2"/>
              </a:rPr>
              <a:t>0</a:t>
            </a:r>
            <a:r>
              <a:rPr lang="en-US" altLang="zh-CN" dirty="0">
                <a:sym typeface="Symbol" pitchFamily="18" charset="2"/>
              </a:rPr>
              <a:t>,S</a:t>
            </a:r>
            <a:r>
              <a:rPr lang="en-US" altLang="zh-CN" baseline="-25000" dirty="0">
                <a:sym typeface="Symbol" pitchFamily="18" charset="2"/>
              </a:rPr>
              <a:t>t</a:t>
            </a:r>
            <a:r>
              <a:rPr lang="en-US" altLang="zh-CN" dirty="0"/>
              <a:t>)</a:t>
            </a:r>
            <a:r>
              <a:rPr lang="zh-CN" altLang="en-US" dirty="0"/>
              <a:t>，使得</a:t>
            </a:r>
            <a:r>
              <a:rPr lang="en-US" altLang="en-US" dirty="0"/>
              <a:t>L(M)=L(N)</a:t>
            </a:r>
            <a:r>
              <a:rPr lang="zh-CN" altLang="en-US" dirty="0"/>
              <a:t>：</a:t>
            </a:r>
          </a:p>
          <a:p>
            <a:pPr lvl="1">
              <a:lnSpc>
                <a:spcPct val="120000"/>
              </a:lnSpc>
              <a:buNone/>
              <a:defRPr/>
            </a:pPr>
            <a:r>
              <a:rPr lang="en-US" altLang="zh-CN" dirty="0"/>
              <a:t>1.M</a:t>
            </a:r>
            <a:r>
              <a:rPr lang="zh-CN" altLang="en-US" dirty="0"/>
              <a:t>的状态集</a:t>
            </a:r>
            <a:r>
              <a:rPr lang="en-US" altLang="zh-CN" dirty="0"/>
              <a:t>S</a:t>
            </a:r>
            <a:r>
              <a:rPr lang="zh-CN" altLang="en-US" dirty="0"/>
              <a:t>由</a:t>
            </a:r>
            <a:r>
              <a:rPr lang="en-US" altLang="zh-CN" dirty="0"/>
              <a:t>K</a:t>
            </a:r>
            <a:r>
              <a:rPr lang="zh-CN" altLang="en-US" dirty="0"/>
              <a:t>的一些子集组成。用</a:t>
            </a:r>
            <a:r>
              <a:rPr lang="en-US" altLang="zh-CN" dirty="0"/>
              <a:t>[</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S</a:t>
            </a:r>
            <a:r>
              <a:rPr lang="en-US" altLang="zh-CN" baseline="-25000" dirty="0" err="1">
                <a:sym typeface="Symbol" pitchFamily="18" charset="2"/>
              </a:rPr>
              <a:t>j</a:t>
            </a:r>
            <a:r>
              <a:rPr lang="en-US" altLang="zh-CN" dirty="0"/>
              <a:t>]</a:t>
            </a:r>
            <a:r>
              <a:rPr lang="zh-CN" altLang="en-US" dirty="0"/>
              <a:t>表示</a:t>
            </a:r>
            <a:r>
              <a:rPr lang="en-US" altLang="zh-CN" dirty="0"/>
              <a:t>S</a:t>
            </a:r>
            <a:r>
              <a:rPr lang="zh-CN" altLang="en-US" dirty="0"/>
              <a:t>的一个元素，其中</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,S</a:t>
            </a:r>
            <a:r>
              <a:rPr lang="en-US" altLang="zh-CN" baseline="-25000" dirty="0">
                <a:sym typeface="Symbol" pitchFamily="18" charset="2"/>
              </a:rPr>
              <a:t>2,</a:t>
            </a:r>
            <a:r>
              <a:rPr lang="en-US" altLang="zh-CN" dirty="0">
                <a:sym typeface="Symbol" pitchFamily="18" charset="2"/>
              </a:rPr>
              <a:t>,... </a:t>
            </a:r>
            <a:r>
              <a:rPr lang="en-US" altLang="zh-CN" dirty="0" err="1">
                <a:sym typeface="Symbol" pitchFamily="18" charset="2"/>
              </a:rPr>
              <a:t>S</a:t>
            </a:r>
            <a:r>
              <a:rPr lang="en-US" altLang="zh-CN" baseline="-25000" dirty="0" err="1">
                <a:sym typeface="Symbol" pitchFamily="18" charset="2"/>
              </a:rPr>
              <a:t>j</a:t>
            </a:r>
            <a:r>
              <a:rPr lang="zh-CN" altLang="en-US" dirty="0"/>
              <a:t>是</a:t>
            </a:r>
            <a:r>
              <a:rPr lang="en-US" altLang="zh-CN" dirty="0"/>
              <a:t>K</a:t>
            </a:r>
            <a:r>
              <a:rPr lang="zh-CN" altLang="en-US" dirty="0"/>
              <a:t>的状态。并且约定，状态</a:t>
            </a:r>
            <a:r>
              <a:rPr lang="en-US" altLang="zh-CN" dirty="0"/>
              <a:t>S</a:t>
            </a:r>
            <a:r>
              <a:rPr lang="en-US" altLang="zh-CN" baseline="-25000" dirty="0">
                <a:sym typeface="Symbol" pitchFamily="18" charset="2"/>
              </a:rPr>
              <a:t>1</a:t>
            </a:r>
            <a:r>
              <a:rPr lang="en-US" altLang="zh-CN" dirty="0">
                <a:sym typeface="Symbol" pitchFamily="18" charset="2"/>
              </a:rPr>
              <a:t>,S</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S</a:t>
            </a:r>
            <a:r>
              <a:rPr lang="en-US" altLang="zh-CN" baseline="-25000" dirty="0" err="1">
                <a:sym typeface="Symbol" pitchFamily="18" charset="2"/>
              </a:rPr>
              <a:t>j</a:t>
            </a:r>
            <a:r>
              <a:rPr lang="zh-CN" altLang="en-US" dirty="0"/>
              <a:t>是按某种规则排列的，即对于子集</a:t>
            </a:r>
            <a:r>
              <a:rPr lang="en-US" altLang="zh-CN" dirty="0"/>
              <a:t>S</a:t>
            </a:r>
            <a:r>
              <a:rPr lang="en-US" altLang="zh-CN" dirty="0">
                <a:sym typeface="Symbol" pitchFamily="18" charset="2"/>
              </a:rPr>
              <a:t>={S</a:t>
            </a:r>
            <a:r>
              <a:rPr lang="en-US" altLang="zh-CN" baseline="-25000" dirty="0">
                <a:sym typeface="Symbol" pitchFamily="18" charset="2"/>
              </a:rPr>
              <a:t>2</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a:t>
            </a:r>
            <a:r>
              <a:rPr lang="zh-CN" altLang="en-US" dirty="0">
                <a:sym typeface="Symbol" pitchFamily="18" charset="2"/>
              </a:rPr>
              <a:t>来说，</a:t>
            </a:r>
            <a:r>
              <a:rPr lang="en-US" altLang="zh-CN" dirty="0">
                <a:sym typeface="Symbol" pitchFamily="18" charset="2"/>
              </a:rPr>
              <a:t>S</a:t>
            </a:r>
            <a:r>
              <a:rPr lang="zh-CN" altLang="en-US" dirty="0">
                <a:sym typeface="Symbol" pitchFamily="18" charset="2"/>
              </a:rPr>
              <a:t>的一个状态就是</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,S</a:t>
            </a:r>
            <a:r>
              <a:rPr lang="en-US" altLang="zh-CN" baseline="-25000" dirty="0">
                <a:sym typeface="Symbol" pitchFamily="18" charset="2"/>
              </a:rPr>
              <a:t>2</a:t>
            </a:r>
            <a:r>
              <a:rPr lang="en-US" altLang="zh-CN" dirty="0">
                <a:sym typeface="Symbol" pitchFamily="18" charset="2"/>
              </a:rPr>
              <a:t>]</a:t>
            </a:r>
            <a:r>
              <a:rPr lang="zh-CN" altLang="en-US" dirty="0">
                <a:sym typeface="Symbol" pitchFamily="18" charset="2"/>
              </a:rPr>
              <a:t>；</a:t>
            </a:r>
          </a:p>
        </p:txBody>
      </p:sp>
      <p:sp>
        <p:nvSpPr>
          <p:cNvPr id="56322"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56323" name="灯片编号占位符 5"/>
          <p:cNvSpPr>
            <a:spLocks noGrp="1"/>
          </p:cNvSpPr>
          <p:nvPr>
            <p:ph type="sldNum" sz="quarter" idx="12"/>
          </p:nvPr>
        </p:nvSpPr>
        <p:spPr>
          <a:noFill/>
        </p:spPr>
        <p:txBody>
          <a:bodyPr/>
          <a:lstStyle/>
          <a:p>
            <a:fld id="{77DBC98A-5C36-4C7B-8C6E-CD092A6F2E53}" type="slidenum">
              <a:rPr lang="en-US" altLang="zh-CN" smtClean="0">
                <a:ea typeface="宋体" charset="-122"/>
              </a:rPr>
              <a:pPr/>
              <a:t>48</a:t>
            </a:fld>
            <a:endParaRPr lang="en-US" altLang="zh-CN">
              <a:ea typeface="宋体" charset="-122"/>
            </a:endParaRPr>
          </a:p>
        </p:txBody>
      </p:sp>
    </p:spTree>
    <p:extLst>
      <p:ext uri="{BB962C8B-B14F-4D97-AF65-F5344CB8AC3E}">
        <p14:creationId xmlns:p14="http://schemas.microsoft.com/office/powerpoint/2010/main" val="43945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7F903-1C45-4312-E8C0-CBD60320E921}"/>
              </a:ext>
            </a:extLst>
          </p:cNvPr>
          <p:cNvSpPr>
            <a:spLocks noGrp="1"/>
          </p:cNvSpPr>
          <p:nvPr>
            <p:ph type="title"/>
          </p:nvPr>
        </p:nvSpPr>
        <p:spPr/>
        <p:txBody>
          <a:bodyPr/>
          <a:lstStyle/>
          <a:p>
            <a:endParaRPr lang="zh-CN" altLang="en-US"/>
          </a:p>
        </p:txBody>
      </p:sp>
      <p:sp>
        <p:nvSpPr>
          <p:cNvPr id="285699" name="Rectangle 3"/>
          <p:cNvSpPr>
            <a:spLocks noGrp="1" noChangeArrowheads="1"/>
          </p:cNvSpPr>
          <p:nvPr>
            <p:ph idx="1"/>
          </p:nvPr>
        </p:nvSpPr>
        <p:spPr/>
        <p:txBody>
          <a:bodyPr/>
          <a:lstStyle/>
          <a:p>
            <a:pPr lvl="1" eaLnBrk="1" hangingPunct="1">
              <a:lnSpc>
                <a:spcPct val="120000"/>
              </a:lnSpc>
              <a:buFontTx/>
              <a:buNone/>
              <a:defRPr/>
            </a:pPr>
            <a:r>
              <a:rPr lang="en-US" altLang="zh-CN" dirty="0"/>
              <a:t>2.M</a:t>
            </a:r>
            <a:r>
              <a:rPr lang="zh-CN" altLang="en-US" dirty="0"/>
              <a:t>和</a:t>
            </a:r>
            <a:r>
              <a:rPr lang="en-US" altLang="zh-CN" dirty="0"/>
              <a:t>N</a:t>
            </a:r>
            <a:r>
              <a:rPr lang="zh-CN" altLang="en-US" dirty="0"/>
              <a:t>的输入字母表是相同的，即是</a:t>
            </a:r>
            <a:r>
              <a:rPr lang="zh-CN" altLang="en-US" dirty="0">
                <a:sym typeface="Symbol" pitchFamily="18" charset="2"/>
              </a:rPr>
              <a:t>；</a:t>
            </a:r>
          </a:p>
          <a:p>
            <a:pPr lvl="1">
              <a:lnSpc>
                <a:spcPct val="120000"/>
              </a:lnSpc>
              <a:buNone/>
              <a:defRPr/>
            </a:pPr>
            <a:r>
              <a:rPr lang="en-US" altLang="zh-CN" dirty="0"/>
              <a:t>3.</a:t>
            </a:r>
            <a:r>
              <a:rPr lang="zh-CN" altLang="en-US" dirty="0"/>
              <a:t>转换函数是这样定义的：</a:t>
            </a:r>
            <a:br>
              <a:rPr lang="en-US" altLang="zh-CN" dirty="0"/>
            </a:br>
            <a:r>
              <a:rPr lang="zh-CN" altLang="en-US" dirty="0"/>
              <a:t> </a:t>
            </a:r>
            <a:r>
              <a:rPr lang="en-US" altLang="zh-CN" dirty="0"/>
              <a:t>d([</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,S</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S</a:t>
            </a:r>
            <a:r>
              <a:rPr lang="en-US" altLang="zh-CN" baseline="-25000" dirty="0" err="1">
                <a:sym typeface="Symbol" pitchFamily="18" charset="2"/>
              </a:rPr>
              <a:t>j</a:t>
            </a:r>
            <a:r>
              <a:rPr lang="en-US" altLang="zh-CN" dirty="0"/>
              <a:t>],a)= [R</a:t>
            </a:r>
            <a:r>
              <a:rPr lang="en-US" altLang="zh-CN" baseline="-25000" dirty="0">
                <a:sym typeface="Symbol" pitchFamily="18" charset="2"/>
              </a:rPr>
              <a:t>1</a:t>
            </a:r>
            <a:r>
              <a:rPr lang="en-US" altLang="zh-CN" dirty="0">
                <a:sym typeface="Symbol" pitchFamily="18" charset="2"/>
              </a:rPr>
              <a:t>,R</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a:sym typeface="Symbol" pitchFamily="18" charset="2"/>
              </a:rPr>
              <a:t>R</a:t>
            </a:r>
            <a:r>
              <a:rPr lang="en-US" altLang="zh-CN" baseline="-25000" dirty="0">
                <a:sym typeface="Symbol" pitchFamily="18" charset="2"/>
              </a:rPr>
              <a:t>i</a:t>
            </a:r>
            <a:r>
              <a:rPr lang="en-US" altLang="zh-CN" dirty="0"/>
              <a:t>] </a:t>
            </a:r>
            <a:br>
              <a:rPr lang="en-US" altLang="zh-CN" dirty="0"/>
            </a:br>
            <a:r>
              <a:rPr lang="en-US" altLang="zh-CN" dirty="0"/>
              <a:t> </a:t>
            </a:r>
            <a:r>
              <a:rPr lang="zh-CN" altLang="zh-CN" dirty="0"/>
              <a:t>其中 {</a:t>
            </a:r>
            <a:r>
              <a:rPr lang="en-US" altLang="zh-CN" dirty="0"/>
              <a:t>R</a:t>
            </a:r>
            <a:r>
              <a:rPr lang="en-US" altLang="zh-CN" baseline="-25000" dirty="0">
                <a:sym typeface="Symbol" pitchFamily="18" charset="2"/>
              </a:rPr>
              <a:t>1</a:t>
            </a:r>
            <a:r>
              <a:rPr lang="en-US" altLang="zh-CN" dirty="0">
                <a:sym typeface="Symbol" pitchFamily="18" charset="2"/>
              </a:rPr>
              <a:t>,R</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a:sym typeface="Symbol" pitchFamily="18" charset="2"/>
              </a:rPr>
              <a:t>R</a:t>
            </a:r>
            <a:r>
              <a:rPr lang="en-US" altLang="zh-CN" baseline="-25000" dirty="0">
                <a:sym typeface="Symbol" pitchFamily="18" charset="2"/>
              </a:rPr>
              <a:t>i</a:t>
            </a:r>
            <a:r>
              <a:rPr lang="en-US" altLang="zh-CN" dirty="0">
                <a:sym typeface="Symbol" pitchFamily="18" charset="2"/>
              </a:rPr>
              <a:t>}</a:t>
            </a:r>
            <a:r>
              <a:rPr lang="en-US" altLang="zh-CN" dirty="0"/>
              <a:t> =</a:t>
            </a:r>
            <a:r>
              <a:rPr lang="zh-CN" altLang="zh-CN" dirty="0"/>
              <a:t> </a:t>
            </a:r>
            <a:br>
              <a:rPr lang="en-US" altLang="zh-CN" dirty="0"/>
            </a:br>
            <a:r>
              <a:rPr lang="zh-CN" altLang="zh-CN" dirty="0"/>
              <a:t> </a:t>
            </a:r>
            <a:r>
              <a:rPr lang="en-US" altLang="zh-CN" dirty="0">
                <a:solidFill>
                  <a:srgbClr val="008000"/>
                </a:solidFill>
                <a:effectLst>
                  <a:outerShdw blurRad="38100" dist="38100" dir="2700000" algn="tl">
                    <a:srgbClr val="000000"/>
                  </a:outerShdw>
                </a:effectLst>
                <a:ea typeface="黑体" pitchFamily="2" charset="-122"/>
                <a:sym typeface="Symbol" pitchFamily="18" charset="2"/>
              </a:rPr>
              <a:t>-closure</a:t>
            </a:r>
            <a:r>
              <a:rPr lang="en-US" altLang="zh-CN" dirty="0">
                <a:ea typeface="黑体" pitchFamily="2" charset="-122"/>
                <a:sym typeface="Symbol" pitchFamily="18" charset="2"/>
              </a:rPr>
              <a:t>(</a:t>
            </a:r>
            <a:r>
              <a:rPr lang="en-US" altLang="zh-CN" dirty="0">
                <a:solidFill>
                  <a:srgbClr val="FF0000"/>
                </a:solidFill>
                <a:effectLst>
                  <a:outerShdw blurRad="38100" dist="38100" dir="2700000" algn="tl">
                    <a:srgbClr val="000000"/>
                  </a:outerShdw>
                </a:effectLst>
                <a:ea typeface="黑体" pitchFamily="2" charset="-122"/>
                <a:sym typeface="Symbol" pitchFamily="18" charset="2"/>
              </a:rPr>
              <a:t>move</a:t>
            </a:r>
            <a:r>
              <a:rPr lang="en-US" altLang="zh-CN" dirty="0"/>
              <a:t>([</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S</a:t>
            </a:r>
            <a:r>
              <a:rPr lang="en-US" altLang="zh-CN" baseline="-25000" dirty="0" err="1">
                <a:sym typeface="Symbol" pitchFamily="18" charset="2"/>
              </a:rPr>
              <a:t>j</a:t>
            </a:r>
            <a:r>
              <a:rPr lang="en-US" altLang="zh-CN" dirty="0">
                <a:sym typeface="Symbol" pitchFamily="18" charset="2"/>
              </a:rPr>
              <a:t>]</a:t>
            </a:r>
            <a:r>
              <a:rPr lang="en-US" altLang="zh-CN" dirty="0"/>
              <a:t>,a)) </a:t>
            </a:r>
          </a:p>
          <a:p>
            <a:pPr lvl="1" eaLnBrk="1" hangingPunct="1">
              <a:lnSpc>
                <a:spcPct val="120000"/>
              </a:lnSpc>
              <a:buFontTx/>
              <a:buNone/>
              <a:defRPr/>
            </a:pPr>
            <a:r>
              <a:rPr lang="en-US" altLang="zh-CN" dirty="0"/>
              <a:t>4.</a:t>
            </a:r>
            <a:r>
              <a:rPr lang="en-US" altLang="zh-CN" dirty="0">
                <a:sym typeface="Symbol" pitchFamily="18" charset="2"/>
              </a:rPr>
              <a:t>S</a:t>
            </a:r>
            <a:r>
              <a:rPr lang="en-US" altLang="zh-CN" baseline="-25000" dirty="0">
                <a:sym typeface="Symbol" pitchFamily="18" charset="2"/>
              </a:rPr>
              <a:t>0</a:t>
            </a:r>
            <a:r>
              <a:rPr lang="en-US" altLang="zh-CN" dirty="0"/>
              <a:t>=</a:t>
            </a:r>
            <a:r>
              <a:rPr lang="en-US" altLang="zh-CN" dirty="0">
                <a:sym typeface="Symbol" pitchFamily="18" charset="2"/>
              </a:rPr>
              <a:t>-closure(K</a:t>
            </a:r>
            <a:r>
              <a:rPr lang="en-US" altLang="zh-CN" baseline="-25000" dirty="0">
                <a:sym typeface="Symbol" pitchFamily="18" charset="2"/>
              </a:rPr>
              <a:t>0</a:t>
            </a:r>
            <a:r>
              <a:rPr lang="en-US" altLang="zh-CN" dirty="0">
                <a:sym typeface="Symbol" pitchFamily="18" charset="2"/>
              </a:rPr>
              <a:t>)</a:t>
            </a:r>
            <a:r>
              <a:rPr lang="zh-CN" altLang="en-US" dirty="0">
                <a:sym typeface="Symbol" pitchFamily="18" charset="2"/>
              </a:rPr>
              <a:t>为</a:t>
            </a:r>
            <a:r>
              <a:rPr lang="en-US" altLang="zh-CN" dirty="0">
                <a:sym typeface="Symbol" pitchFamily="18" charset="2"/>
              </a:rPr>
              <a:t>M</a:t>
            </a:r>
            <a:r>
              <a:rPr lang="zh-CN" altLang="en-US" dirty="0">
                <a:sym typeface="Symbol" pitchFamily="18" charset="2"/>
              </a:rPr>
              <a:t>的开始状态；</a:t>
            </a:r>
          </a:p>
          <a:p>
            <a:pPr lvl="1" eaLnBrk="1" hangingPunct="1">
              <a:lnSpc>
                <a:spcPct val="120000"/>
              </a:lnSpc>
              <a:buFontTx/>
              <a:buNone/>
              <a:defRPr/>
            </a:pPr>
            <a:r>
              <a:rPr lang="en-US" altLang="zh-CN" dirty="0">
                <a:sym typeface="Symbol" pitchFamily="18" charset="2"/>
              </a:rPr>
              <a:t>5.S</a:t>
            </a:r>
            <a:r>
              <a:rPr lang="en-US" altLang="zh-CN" baseline="-25000" dirty="0">
                <a:sym typeface="Symbol" pitchFamily="18" charset="2"/>
              </a:rPr>
              <a:t>t</a:t>
            </a:r>
            <a:r>
              <a:rPr lang="en-US" altLang="zh-CN" dirty="0"/>
              <a:t>={[</a:t>
            </a:r>
            <a:r>
              <a:rPr lang="en-US" altLang="zh-CN" dirty="0" err="1">
                <a:sym typeface="Symbol" pitchFamily="18" charset="2"/>
              </a:rPr>
              <a:t>S</a:t>
            </a:r>
            <a:r>
              <a:rPr lang="en-US" altLang="zh-CN" baseline="-25000" dirty="0" err="1">
                <a:sym typeface="Symbol" pitchFamily="18" charset="2"/>
              </a:rPr>
              <a:t>i</a:t>
            </a:r>
            <a:r>
              <a:rPr lang="en-US" altLang="zh-CN" dirty="0" err="1">
                <a:sym typeface="Symbol" pitchFamily="18" charset="2"/>
              </a:rPr>
              <a:t>,S</a:t>
            </a:r>
            <a:r>
              <a:rPr lang="en-US" altLang="zh-CN" baseline="-25000" dirty="0" err="1">
                <a:sym typeface="Symbol" pitchFamily="18" charset="2"/>
              </a:rPr>
              <a:t>k</a:t>
            </a:r>
            <a:r>
              <a:rPr lang="en-US" altLang="zh-CN" dirty="0">
                <a:sym typeface="Symbol" pitchFamily="18" charset="2"/>
              </a:rPr>
              <a:t>...S</a:t>
            </a:r>
            <a:r>
              <a:rPr lang="en-US" altLang="zh-CN" baseline="-25000" dirty="0">
                <a:sym typeface="Symbol" pitchFamily="18" charset="2"/>
              </a:rPr>
              <a:t>e</a:t>
            </a:r>
            <a:r>
              <a:rPr lang="en-US" altLang="zh-CN" dirty="0"/>
              <a:t>]</a:t>
            </a:r>
            <a:r>
              <a:rPr lang="zh-CN" altLang="en-US" dirty="0"/>
              <a:t>，其中</a:t>
            </a:r>
            <a:r>
              <a:rPr lang="en-US" altLang="zh-CN" dirty="0"/>
              <a:t>[</a:t>
            </a:r>
            <a:r>
              <a:rPr lang="en-US" altLang="zh-CN" dirty="0" err="1">
                <a:sym typeface="Symbol" pitchFamily="18" charset="2"/>
              </a:rPr>
              <a:t>S</a:t>
            </a:r>
            <a:r>
              <a:rPr lang="en-US" altLang="zh-CN" baseline="-25000" dirty="0" err="1">
                <a:sym typeface="Symbol" pitchFamily="18" charset="2"/>
              </a:rPr>
              <a:t>i</a:t>
            </a:r>
            <a:r>
              <a:rPr lang="en-US" altLang="zh-CN" dirty="0" err="1">
                <a:sym typeface="Symbol" pitchFamily="18" charset="2"/>
              </a:rPr>
              <a:t>,S</a:t>
            </a:r>
            <a:r>
              <a:rPr lang="en-US" altLang="zh-CN" baseline="-25000" dirty="0" err="1">
                <a:sym typeface="Symbol" pitchFamily="18" charset="2"/>
              </a:rPr>
              <a:t>k</a:t>
            </a:r>
            <a:r>
              <a:rPr lang="en-US" altLang="zh-CN" dirty="0">
                <a:sym typeface="Symbol" pitchFamily="18" charset="2"/>
              </a:rPr>
              <a:t>...</a:t>
            </a:r>
            <a:r>
              <a:rPr lang="en-US" altLang="zh-CN" baseline="-25000" dirty="0">
                <a:sym typeface="Symbol" pitchFamily="18" charset="2"/>
              </a:rPr>
              <a:t> </a:t>
            </a:r>
            <a:r>
              <a:rPr lang="en-US" altLang="zh-CN" dirty="0">
                <a:sym typeface="Symbol" pitchFamily="18" charset="2"/>
              </a:rPr>
              <a:t>S</a:t>
            </a:r>
            <a:r>
              <a:rPr lang="en-US" altLang="zh-CN" baseline="-25000" dirty="0">
                <a:sym typeface="Symbol" pitchFamily="18" charset="2"/>
              </a:rPr>
              <a:t>e</a:t>
            </a:r>
            <a:r>
              <a:rPr lang="en-US" altLang="zh-CN" dirty="0"/>
              <a:t>]</a:t>
            </a:r>
            <a:r>
              <a:rPr lang="en-US" altLang="zh-CN" dirty="0">
                <a:sym typeface="Symbol" pitchFamily="18" charset="2"/>
              </a:rPr>
              <a:t></a:t>
            </a:r>
            <a:r>
              <a:rPr lang="en-US" altLang="en-US" dirty="0">
                <a:sym typeface="Symbol" pitchFamily="18" charset="2"/>
              </a:rPr>
              <a:t>S</a:t>
            </a:r>
            <a:r>
              <a:rPr lang="zh-CN" altLang="en-US" dirty="0">
                <a:sym typeface="Symbol" pitchFamily="18" charset="2"/>
              </a:rPr>
              <a:t>且</a:t>
            </a:r>
            <a:r>
              <a:rPr lang="en-US" altLang="zh-CN" dirty="0">
                <a:sym typeface="Symbol" pitchFamily="18" charset="2"/>
              </a:rPr>
              <a:t>{S</a:t>
            </a:r>
            <a:r>
              <a:rPr lang="en-US" altLang="zh-CN" baseline="-25000" dirty="0">
                <a:sym typeface="Symbol" pitchFamily="18" charset="2"/>
              </a:rPr>
              <a:t>i</a:t>
            </a:r>
            <a:r>
              <a:rPr lang="en-US" altLang="zh-CN" dirty="0">
                <a:sym typeface="Symbol" pitchFamily="18" charset="2"/>
              </a:rPr>
              <a:t>, </a:t>
            </a:r>
            <a:r>
              <a:rPr lang="en-US" altLang="zh-CN" dirty="0" err="1">
                <a:sym typeface="Symbol" pitchFamily="18" charset="2"/>
              </a:rPr>
              <a:t>S</a:t>
            </a:r>
            <a:r>
              <a:rPr lang="en-US" altLang="zh-CN" baseline="-25000" dirty="0" err="1">
                <a:sym typeface="Symbol" pitchFamily="18" charset="2"/>
              </a:rPr>
              <a:t>k</a:t>
            </a:r>
            <a:r>
              <a:rPr lang="en-US" altLang="zh-CN" dirty="0">
                <a:sym typeface="Symbol" pitchFamily="18" charset="2"/>
              </a:rPr>
              <a:t>,... ,S</a:t>
            </a:r>
            <a:r>
              <a:rPr lang="en-US" altLang="zh-CN" baseline="-25000" dirty="0">
                <a:sym typeface="Symbol" pitchFamily="18" charset="2"/>
              </a:rPr>
              <a:t>e</a:t>
            </a:r>
            <a:r>
              <a:rPr lang="en-US" altLang="zh-CN" dirty="0"/>
              <a:t>}</a:t>
            </a:r>
            <a:r>
              <a:rPr lang="en-US" altLang="zh-CN" dirty="0">
                <a:latin typeface="楷体_GB2312" pitchFamily="49" charset="-122"/>
              </a:rPr>
              <a:t>∩</a:t>
            </a:r>
            <a:r>
              <a:rPr lang="en-US" altLang="zh-CN" dirty="0" err="1">
                <a:sym typeface="Symbol" pitchFamily="18" charset="2"/>
              </a:rPr>
              <a:t>K</a:t>
            </a:r>
            <a:r>
              <a:rPr lang="en-US" altLang="zh-CN" baseline="-25000" dirty="0" err="1">
                <a:sym typeface="Symbol" pitchFamily="18" charset="2"/>
              </a:rPr>
              <a:t>t</a:t>
            </a:r>
            <a:r>
              <a:rPr lang="en-US" altLang="zh-CN" dirty="0">
                <a:sym typeface="Symbol" pitchFamily="18" charset="2"/>
              </a:rPr>
              <a:t></a:t>
            </a:r>
            <a:r>
              <a:rPr lang="en-US" altLang="zh-CN" dirty="0"/>
              <a:t>}</a:t>
            </a:r>
          </a:p>
        </p:txBody>
      </p:sp>
      <p:sp>
        <p:nvSpPr>
          <p:cNvPr id="57346"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57347" name="灯片编号占位符 5"/>
          <p:cNvSpPr>
            <a:spLocks noGrp="1"/>
          </p:cNvSpPr>
          <p:nvPr>
            <p:ph type="sldNum" sz="quarter" idx="12"/>
          </p:nvPr>
        </p:nvSpPr>
        <p:spPr>
          <a:noFill/>
        </p:spPr>
        <p:txBody>
          <a:bodyPr/>
          <a:lstStyle/>
          <a:p>
            <a:fld id="{5B0AC8B6-DC14-43EE-B02B-F31920E1AEB9}" type="slidenum">
              <a:rPr lang="en-US" altLang="zh-CN" smtClean="0">
                <a:ea typeface="宋体" charset="-122"/>
              </a:rPr>
              <a:pPr/>
              <a:t>49</a:t>
            </a:fld>
            <a:endParaRPr lang="en-US" altLang="zh-CN">
              <a:ea typeface="宋体" charset="-122"/>
            </a:endParaRPr>
          </a:p>
        </p:txBody>
      </p:sp>
    </p:spTree>
    <p:extLst>
      <p:ext uri="{BB962C8B-B14F-4D97-AF65-F5344CB8AC3E}">
        <p14:creationId xmlns:p14="http://schemas.microsoft.com/office/powerpoint/2010/main" val="349372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idx="1"/>
          </p:nvPr>
        </p:nvSpPr>
        <p:spPr/>
        <p:txBody>
          <a:bodyPr/>
          <a:lstStyle/>
          <a:p>
            <a:r>
              <a:rPr lang="zh-CN" altLang="en-US" dirty="0"/>
              <a:t>词法分析程序的</a:t>
            </a:r>
            <a:r>
              <a:rPr lang="zh-CN" altLang="en-US" dirty="0">
                <a:solidFill>
                  <a:srgbClr val="00B050"/>
                </a:solidFill>
              </a:rPr>
              <a:t>输出</a:t>
            </a:r>
          </a:p>
        </p:txBody>
      </p:sp>
      <p:sp>
        <p:nvSpPr>
          <p:cNvPr id="8194" name="页脚占位符 4"/>
          <p:cNvSpPr>
            <a:spLocks noGrp="1"/>
          </p:cNvSpPr>
          <p:nvPr>
            <p:ph type="ftr" sz="quarter" idx="11"/>
          </p:nvPr>
        </p:nvSpPr>
        <p:spPr/>
        <p:txBody>
          <a:bodyPr/>
          <a:lstStyle/>
          <a:p>
            <a:r>
              <a:rPr lang="zh-CN" altLang="en-US"/>
              <a:t>华北电力大学 控制与计算机工程学院 王红制作</a:t>
            </a:r>
            <a:endParaRPr lang="en-US" altLang="zh-CN"/>
          </a:p>
        </p:txBody>
      </p:sp>
      <p:sp>
        <p:nvSpPr>
          <p:cNvPr id="8195" name="灯片编号占位符 5"/>
          <p:cNvSpPr>
            <a:spLocks noGrp="1"/>
          </p:cNvSpPr>
          <p:nvPr>
            <p:ph type="sldNum" sz="quarter" idx="12"/>
          </p:nvPr>
        </p:nvSpPr>
        <p:spPr/>
        <p:txBody>
          <a:bodyPr/>
          <a:lstStyle/>
          <a:p>
            <a:fld id="{1C01159D-AB49-4F52-A2BA-F2ED8F960767}" type="slidenum">
              <a:rPr lang="en-US" altLang="zh-CN" smtClean="0"/>
              <a:pPr/>
              <a:t>5</a:t>
            </a:fld>
            <a:endParaRPr lang="en-US" altLang="zh-CN"/>
          </a:p>
        </p:txBody>
      </p:sp>
      <p:graphicFrame>
        <p:nvGraphicFramePr>
          <p:cNvPr id="7" name="图示 6">
            <a:extLst>
              <a:ext uri="{FF2B5EF4-FFF2-40B4-BE49-F238E27FC236}">
                <a16:creationId xmlns:a16="http://schemas.microsoft.com/office/drawing/2014/main" id="{747C08CC-10FF-B7E3-3F09-83DAC8506604}"/>
              </a:ext>
            </a:extLst>
          </p:cNvPr>
          <p:cNvGraphicFramePr/>
          <p:nvPr>
            <p:extLst>
              <p:ext uri="{D42A27DB-BD31-4B8C-83A1-F6EECF244321}">
                <p14:modId xmlns:p14="http://schemas.microsoft.com/office/powerpoint/2010/main" val="225669111"/>
              </p:ext>
            </p:extLst>
          </p:nvPr>
        </p:nvGraphicFramePr>
        <p:xfrm>
          <a:off x="971600" y="2132856"/>
          <a:ext cx="6912768" cy="3775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a:extLst>
              <a:ext uri="{FF2B5EF4-FFF2-40B4-BE49-F238E27FC236}">
                <a16:creationId xmlns:a16="http://schemas.microsoft.com/office/drawing/2014/main" id="{7F46EBBB-4A8F-7E79-0A09-C1902D108329}"/>
              </a:ext>
            </a:extLst>
          </p:cNvPr>
          <p:cNvSpPr txBox="1"/>
          <p:nvPr/>
        </p:nvSpPr>
        <p:spPr>
          <a:xfrm>
            <a:off x="4574654" y="5908824"/>
            <a:ext cx="1779786" cy="307777"/>
          </a:xfrm>
          <a:prstGeom prst="accentBorderCallout1">
            <a:avLst>
              <a:gd name="adj1" fmla="val 22078"/>
              <a:gd name="adj2" fmla="val -2245"/>
              <a:gd name="adj3" fmla="val -96281"/>
              <a:gd name="adj4" fmla="val -21078"/>
            </a:avLst>
          </a:prstGeom>
          <a:solidFill>
            <a:schemeClr val="accent6">
              <a:lumMod val="20000"/>
              <a:lumOff val="80000"/>
            </a:schemeClr>
          </a:solidFill>
          <a:ln>
            <a:solidFill>
              <a:schemeClr val="accent5">
                <a:lumMod val="75000"/>
              </a:schemeClr>
            </a:solidFill>
          </a:ln>
        </p:spPr>
        <p:txBody>
          <a:bodyPr wrap="square">
            <a:spAutoFit/>
          </a:bodyPr>
          <a:lstStyle/>
          <a:p>
            <a:pPr lvl="0"/>
            <a:r>
              <a:rPr lang="zh-CN" altLang="en-US" sz="1400" b="0" dirty="0">
                <a:solidFill>
                  <a:schemeClr val="tx1"/>
                </a:solidFill>
                <a:latin typeface="微软雅黑" panose="020B0503020204020204" pitchFamily="34" charset="-122"/>
                <a:ea typeface="微软雅黑" panose="020B0503020204020204" pitchFamily="34" charset="-122"/>
                <a:sym typeface="Wingdings" pitchFamily="2" charset="2"/>
              </a:rPr>
              <a:t>语法分析阶段需要</a:t>
            </a:r>
            <a:endParaRPr lang="en-US" altLang="zh-CN" sz="1400" b="0" dirty="0">
              <a:solidFill>
                <a:schemeClr val="tx1"/>
              </a:solidFill>
              <a:latin typeface="微软雅黑" panose="020B0503020204020204" pitchFamily="34" charset="-122"/>
              <a:ea typeface="微软雅黑" panose="020B0503020204020204" pitchFamily="34" charset="-122"/>
              <a:sym typeface="Wingdings" pitchFamily="2" charset="2"/>
            </a:endParaRPr>
          </a:p>
        </p:txBody>
      </p:sp>
      <p:sp>
        <p:nvSpPr>
          <p:cNvPr id="11" name="文本框 10">
            <a:extLst>
              <a:ext uri="{FF2B5EF4-FFF2-40B4-BE49-F238E27FC236}">
                <a16:creationId xmlns:a16="http://schemas.microsoft.com/office/drawing/2014/main" id="{6073640F-B247-DFE7-8285-725A7BA2364E}"/>
              </a:ext>
            </a:extLst>
          </p:cNvPr>
          <p:cNvSpPr txBox="1"/>
          <p:nvPr/>
        </p:nvSpPr>
        <p:spPr>
          <a:xfrm>
            <a:off x="6766563" y="5908824"/>
            <a:ext cx="1779786" cy="307777"/>
          </a:xfrm>
          <a:prstGeom prst="accentBorderCallout1">
            <a:avLst>
              <a:gd name="adj1" fmla="val 22078"/>
              <a:gd name="adj2" fmla="val -2245"/>
              <a:gd name="adj3" fmla="val -96281"/>
              <a:gd name="adj4" fmla="val -21078"/>
            </a:avLst>
          </a:prstGeom>
          <a:solidFill>
            <a:schemeClr val="accent6">
              <a:lumMod val="20000"/>
              <a:lumOff val="80000"/>
            </a:schemeClr>
          </a:solidFill>
          <a:ln>
            <a:solidFill>
              <a:schemeClr val="accent5">
                <a:lumMod val="75000"/>
              </a:schemeClr>
            </a:solidFill>
          </a:ln>
        </p:spPr>
        <p:txBody>
          <a:bodyPr wrap="square">
            <a:spAutoFit/>
          </a:bodyPr>
          <a:lstStyle/>
          <a:p>
            <a:pPr lvl="0"/>
            <a:r>
              <a:rPr lang="zh-CN" altLang="en-US" sz="1400" b="0" dirty="0">
                <a:solidFill>
                  <a:schemeClr val="tx1"/>
                </a:solidFill>
                <a:latin typeface="微软雅黑" panose="020B0503020204020204" pitchFamily="34" charset="-122"/>
                <a:ea typeface="微软雅黑" panose="020B0503020204020204" pitchFamily="34" charset="-122"/>
                <a:sym typeface="Wingdings" pitchFamily="2" charset="2"/>
              </a:rPr>
              <a:t>编译其他阶段需要</a:t>
            </a:r>
          </a:p>
        </p:txBody>
      </p:sp>
    </p:spTree>
    <p:extLst>
      <p:ext uri="{BB962C8B-B14F-4D97-AF65-F5344CB8AC3E}">
        <p14:creationId xmlns:p14="http://schemas.microsoft.com/office/powerpoint/2010/main" val="94579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2"/>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60419" name="灯片编号占位符 3"/>
          <p:cNvSpPr>
            <a:spLocks noGrp="1"/>
          </p:cNvSpPr>
          <p:nvPr>
            <p:ph type="sldNum" sz="quarter" idx="12"/>
          </p:nvPr>
        </p:nvSpPr>
        <p:spPr>
          <a:noFill/>
        </p:spPr>
        <p:txBody>
          <a:bodyPr/>
          <a:lstStyle/>
          <a:p>
            <a:fld id="{0E040BF7-B854-4246-803C-CA0D36554A45}" type="slidenum">
              <a:rPr lang="en-US" altLang="zh-CN" smtClean="0">
                <a:ea typeface="宋体" charset="-122"/>
              </a:rPr>
              <a:pPr/>
              <a:t>50</a:t>
            </a:fld>
            <a:endParaRPr lang="en-US" altLang="zh-CN">
              <a:ea typeface="宋体" charset="-122"/>
            </a:endParaRPr>
          </a:p>
        </p:txBody>
      </p:sp>
      <p:graphicFrame>
        <p:nvGraphicFramePr>
          <p:cNvPr id="372777" name="Group 41"/>
          <p:cNvGraphicFramePr>
            <a:graphicFrameLocks noGrp="1"/>
          </p:cNvGraphicFramePr>
          <p:nvPr>
            <p:extLst>
              <p:ext uri="{D42A27DB-BD31-4B8C-83A1-F6EECF244321}">
                <p14:modId xmlns:p14="http://schemas.microsoft.com/office/powerpoint/2010/main" val="2266636744"/>
              </p:ext>
            </p:extLst>
          </p:nvPr>
        </p:nvGraphicFramePr>
        <p:xfrm>
          <a:off x="899791" y="2336800"/>
          <a:ext cx="2713270" cy="4053024"/>
        </p:xfrm>
        <a:graphic>
          <a:graphicData uri="http://schemas.openxmlformats.org/drawingml/2006/table">
            <a:tbl>
              <a:tblPr/>
              <a:tblGrid>
                <a:gridCol w="845093">
                  <a:extLst>
                    <a:ext uri="{9D8B030D-6E8A-4147-A177-3AD203B41FA5}">
                      <a16:colId xmlns:a16="http://schemas.microsoft.com/office/drawing/2014/main" val="20000"/>
                    </a:ext>
                  </a:extLst>
                </a:gridCol>
                <a:gridCol w="532483">
                  <a:extLst>
                    <a:ext uri="{9D8B030D-6E8A-4147-A177-3AD203B41FA5}">
                      <a16:colId xmlns:a16="http://schemas.microsoft.com/office/drawing/2014/main" val="20001"/>
                    </a:ext>
                  </a:extLst>
                </a:gridCol>
                <a:gridCol w="532483">
                  <a:extLst>
                    <a:ext uri="{9D8B030D-6E8A-4147-A177-3AD203B41FA5}">
                      <a16:colId xmlns:a16="http://schemas.microsoft.com/office/drawing/2014/main" val="20002"/>
                    </a:ext>
                  </a:extLst>
                </a:gridCol>
                <a:gridCol w="532483">
                  <a:extLst>
                    <a:ext uri="{9D8B030D-6E8A-4147-A177-3AD203B41FA5}">
                      <a16:colId xmlns:a16="http://schemas.microsoft.com/office/drawing/2014/main" val="20003"/>
                    </a:ext>
                  </a:extLst>
                </a:gridCol>
                <a:gridCol w="270728">
                  <a:extLst>
                    <a:ext uri="{9D8B030D-6E8A-4147-A177-3AD203B41FA5}">
                      <a16:colId xmlns:a16="http://schemas.microsoft.com/office/drawing/2014/main" val="20004"/>
                    </a:ext>
                  </a:extLst>
                </a:gridCol>
              </a:tblGrid>
              <a:tr h="352425">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符号</a:t>
                      </a:r>
                    </a:p>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状态</a:t>
                      </a:r>
                    </a:p>
                  </a:txBody>
                  <a:tcPr marL="90000" marR="90000" marT="18000" marB="18000"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28575"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w="12700" cap="flat" cmpd="sng" algn="ctr">
                      <a:solidFill>
                        <a:srgbClr val="FF9900"/>
                      </a:solidFill>
                      <a:prstDash val="solid"/>
                      <a:round/>
                      <a:headEnd type="none" w="med" len="med"/>
                      <a:tailEnd type="none" w="med" len="lg"/>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l-GR" altLang="zh-CN" sz="1800" b="1" i="0" u="none" strike="noStrike" cap="none" normalizeH="0" baseline="0">
                          <a:ln>
                            <a:noFill/>
                          </a:ln>
                          <a:solidFill>
                            <a:schemeClr val="tx1"/>
                          </a:solidFill>
                          <a:effectLst/>
                          <a:latin typeface="Arial" charset="0"/>
                          <a:ea typeface="楷体_GB2312" pitchFamily="49" charset="-122"/>
                        </a:rPr>
                        <a:t>ε</a:t>
                      </a:r>
                      <a:endParaRPr kumimoji="0" lang="en-US"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28575"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a</a:t>
                      </a: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28575"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b</a:t>
                      </a:r>
                    </a:p>
                  </a:txBody>
                  <a:tcPr marL="90000" marR="90000" marT="18000" marB="18000"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28575"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28575" cap="flat" cmpd="sng" algn="ctr">
                      <a:solidFill>
                        <a:srgbClr val="FF9900"/>
                      </a:solidFill>
                      <a:prstDash val="solid"/>
                      <a:round/>
                      <a:headEnd type="none" w="med" len="med"/>
                      <a:tailEnd type="none" w="med" len="lg"/>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0</a:t>
                      </a:r>
                    </a:p>
                  </a:txBody>
                  <a:tcPr marL="90000" marR="90000" marT="18000" marB="18000"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1,7</a:t>
                      </a: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1</a:t>
                      </a:r>
                    </a:p>
                  </a:txBody>
                  <a:tcPr marL="90000" marR="90000" marT="18000" marB="18000"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2,4</a:t>
                      </a: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2</a:t>
                      </a:r>
                    </a:p>
                  </a:txBody>
                  <a:tcPr marL="90000" marR="90000" marT="18000" marB="18000"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3</a:t>
                      </a: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3</a:t>
                      </a:r>
                    </a:p>
                  </a:txBody>
                  <a:tcPr marL="90000" marR="90000" marT="18000" marB="18000"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6</a:t>
                      </a: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4</a:t>
                      </a:r>
                    </a:p>
                  </a:txBody>
                  <a:tcPr marL="90000" marR="90000" marT="18000" marB="18000"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5</a:t>
                      </a:r>
                    </a:p>
                  </a:txBody>
                  <a:tcPr marL="90000" marR="90000" marT="18000" marB="18000"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222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5</a:t>
                      </a:r>
                    </a:p>
                  </a:txBody>
                  <a:tcPr marL="90000" marR="90000" marT="18000" marB="18000"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6</a:t>
                      </a: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6</a:t>
                      </a:r>
                    </a:p>
                  </a:txBody>
                  <a:tcPr marL="90000" marR="90000" marT="18000" marB="18000"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1,7</a:t>
                      </a: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222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7</a:t>
                      </a:r>
                    </a:p>
                  </a:txBody>
                  <a:tcPr marL="90000" marR="90000" marT="18000" marB="18000"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8</a:t>
                      </a: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8</a:t>
                      </a:r>
                    </a:p>
                  </a:txBody>
                  <a:tcPr marL="90000" marR="90000" marT="18000" marB="18000"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9</a:t>
                      </a:r>
                    </a:p>
                  </a:txBody>
                  <a:tcPr marL="90000" marR="90000" marT="18000" marB="18000"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2222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9</a:t>
                      </a:r>
                    </a:p>
                  </a:txBody>
                  <a:tcPr marL="90000" marR="90000" marT="18000" marB="18000"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10</a:t>
                      </a:r>
                    </a:p>
                  </a:txBody>
                  <a:tcPr marL="90000" marR="90000" marT="18000" marB="18000"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10</a:t>
                      </a:r>
                    </a:p>
                  </a:txBody>
                  <a:tcPr marL="90000" marR="90000" marT="18000" marB="18000"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28575"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28575"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28575"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28575"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Arial" charset="0"/>
                        <a:ea typeface="楷体_GB2312" pitchFamily="49" charset="-122"/>
                      </a:endParaRPr>
                    </a:p>
                  </a:txBody>
                  <a:tcPr marL="90000" marR="90000" marT="18000" marB="18000" anchor="ctr" horzOverflow="overflow">
                    <a:lnL w="28575" cap="flat" cmpd="sng" algn="ctr">
                      <a:solidFill>
                        <a:srgbClr val="FF9900"/>
                      </a:solidFill>
                      <a:prstDash val="solid"/>
                      <a:round/>
                      <a:headEnd type="none" w="med" len="med"/>
                      <a:tailEnd type="none" w="med" len="lg"/>
                    </a:lnL>
                    <a:lnR cap="flat">
                      <a:noFill/>
                    </a:lnR>
                    <a:lnT>
                      <a:noFill/>
                    </a:lnT>
                    <a:lnB cap="flat">
                      <a:noFill/>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372866" name="Group 130"/>
          <p:cNvGraphicFramePr>
            <a:graphicFrameLocks noGrp="1"/>
          </p:cNvGraphicFramePr>
          <p:nvPr>
            <p:extLst>
              <p:ext uri="{D42A27DB-BD31-4B8C-83A1-F6EECF244321}">
                <p14:modId xmlns:p14="http://schemas.microsoft.com/office/powerpoint/2010/main" val="2409570617"/>
              </p:ext>
            </p:extLst>
          </p:nvPr>
        </p:nvGraphicFramePr>
        <p:xfrm>
          <a:off x="3932596" y="2132856"/>
          <a:ext cx="4321175" cy="2191104"/>
        </p:xfrm>
        <a:graphic>
          <a:graphicData uri="http://schemas.openxmlformats.org/drawingml/2006/table">
            <a:tbl>
              <a:tblPr/>
              <a:tblGrid>
                <a:gridCol w="2428875">
                  <a:extLst>
                    <a:ext uri="{9D8B030D-6E8A-4147-A177-3AD203B41FA5}">
                      <a16:colId xmlns:a16="http://schemas.microsoft.com/office/drawing/2014/main" val="20000"/>
                    </a:ext>
                  </a:extLst>
                </a:gridCol>
                <a:gridCol w="946150">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tblGrid>
              <a:tr h="314325">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符号</a:t>
                      </a:r>
                    </a:p>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状态</a:t>
                      </a:r>
                    </a:p>
                  </a:txBody>
                  <a:tcPr marL="90000" marR="90000" marT="18000" marB="18000"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28575"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w="12700" cap="flat" cmpd="sng" algn="ctr">
                      <a:solidFill>
                        <a:srgbClr val="FF9900"/>
                      </a:solidFill>
                      <a:prstDash val="solid"/>
                      <a:round/>
                      <a:headEnd type="none" w="med" len="med"/>
                      <a:tailEnd type="none" w="med" len="lg"/>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a</a:t>
                      </a: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28575"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b</a:t>
                      </a:r>
                    </a:p>
                  </a:txBody>
                  <a:tcPr marL="90000" marR="90000" marT="18000" marB="18000"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28575"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extLst>
                  <a:ext uri="{0D108BD9-81ED-4DB2-BD59-A6C34878D82A}">
                    <a16:rowId xmlns:a16="http://schemas.microsoft.com/office/drawing/2014/main" val="10000"/>
                  </a:ext>
                </a:extLst>
              </a:tr>
              <a:tr h="2381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2381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2381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extLst>
                  <a:ext uri="{0D108BD9-81ED-4DB2-BD59-A6C34878D82A}">
                    <a16:rowId xmlns:a16="http://schemas.microsoft.com/office/drawing/2014/main" val="10003"/>
                  </a:ext>
                </a:extLst>
              </a:tr>
              <a:tr h="2381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12700"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extLst>
                  <a:ext uri="{0D108BD9-81ED-4DB2-BD59-A6C34878D82A}">
                    <a16:rowId xmlns:a16="http://schemas.microsoft.com/office/drawing/2014/main" val="10004"/>
                  </a:ext>
                </a:extLst>
              </a:tr>
              <a:tr h="2381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28575"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28575"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12700"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28575"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Arial" charset="0"/>
                        <a:ea typeface="楷体_GB2312" pitchFamily="49" charset="-122"/>
                      </a:endParaRPr>
                    </a:p>
                  </a:txBody>
                  <a:tcPr marL="90000" marR="90000" marT="18000" marB="18000" anchor="ctr" horzOverflow="overflow">
                    <a:lnL w="12700" cap="flat" cmpd="sng" algn="ctr">
                      <a:solidFill>
                        <a:srgbClr val="FF9900"/>
                      </a:solidFill>
                      <a:prstDash val="solid"/>
                      <a:round/>
                      <a:headEnd type="none" w="med" len="med"/>
                      <a:tailEnd type="none" w="med" len="lg"/>
                    </a:lnL>
                    <a:lnR w="28575" cap="flat" cmpd="sng" algn="ctr">
                      <a:solidFill>
                        <a:srgbClr val="FF9900"/>
                      </a:solidFill>
                      <a:prstDash val="solid"/>
                      <a:round/>
                      <a:headEnd type="none" w="med" len="med"/>
                      <a:tailEnd type="none" w="med" len="lg"/>
                    </a:lnR>
                    <a:lnT w="12700" cap="flat" cmpd="sng" algn="ctr">
                      <a:solidFill>
                        <a:srgbClr val="FF9900"/>
                      </a:solidFill>
                      <a:prstDash val="solid"/>
                      <a:round/>
                      <a:headEnd type="none" w="med" len="med"/>
                      <a:tailEnd type="none" w="med" len="lg"/>
                    </a:lnT>
                    <a:lnB w="28575" cap="flat" cmpd="sng" algn="ctr">
                      <a:solidFill>
                        <a:srgbClr val="FF9900"/>
                      </a:solidFill>
                      <a:prstDash val="solid"/>
                      <a:round/>
                      <a:headEnd type="none" w="med" len="med"/>
                      <a:tailEnd type="none" w="med" len="lg"/>
                    </a:lnB>
                    <a:lnTlToBr>
                      <a:noFill/>
                    </a:lnTlToBr>
                    <a:lnBlToTr>
                      <a:noFill/>
                    </a:lnBlToTr>
                    <a:solidFill>
                      <a:srgbClr val="FFFFCC">
                        <a:alpha val="50000"/>
                      </a:srgbClr>
                    </a:solidFill>
                  </a:tcPr>
                </a:tc>
                <a:extLst>
                  <a:ext uri="{0D108BD9-81ED-4DB2-BD59-A6C34878D82A}">
                    <a16:rowId xmlns:a16="http://schemas.microsoft.com/office/drawing/2014/main" val="10005"/>
                  </a:ext>
                </a:extLst>
              </a:tr>
            </a:tbl>
          </a:graphicData>
        </a:graphic>
      </p:graphicFrame>
      <p:sp>
        <p:nvSpPr>
          <p:cNvPr id="372913" name="Rectangle 177"/>
          <p:cNvSpPr>
            <a:spLocks noChangeArrowheads="1"/>
          </p:cNvSpPr>
          <p:nvPr/>
        </p:nvSpPr>
        <p:spPr bwMode="auto">
          <a:xfrm>
            <a:off x="4267558" y="2745631"/>
            <a:ext cx="463550" cy="366713"/>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dirty="0">
                <a:solidFill>
                  <a:schemeClr val="tx1"/>
                </a:solidFill>
              </a:rPr>
              <a:t>[0]</a:t>
            </a:r>
          </a:p>
        </p:txBody>
      </p:sp>
      <p:sp>
        <p:nvSpPr>
          <p:cNvPr id="372914" name="Rectangle 178"/>
          <p:cNvSpPr>
            <a:spLocks noChangeArrowheads="1"/>
          </p:cNvSpPr>
          <p:nvPr/>
        </p:nvSpPr>
        <p:spPr bwMode="auto">
          <a:xfrm>
            <a:off x="4077058" y="3055194"/>
            <a:ext cx="654050" cy="366712"/>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a:solidFill>
                  <a:schemeClr val="tx1"/>
                </a:solidFill>
              </a:rPr>
              <a:t>[3,8]</a:t>
            </a:r>
          </a:p>
        </p:txBody>
      </p:sp>
      <p:sp>
        <p:nvSpPr>
          <p:cNvPr id="372915" name="Rectangle 179"/>
          <p:cNvSpPr>
            <a:spLocks noChangeArrowheads="1"/>
          </p:cNvSpPr>
          <p:nvPr/>
        </p:nvSpPr>
        <p:spPr bwMode="auto">
          <a:xfrm>
            <a:off x="4267558" y="3371106"/>
            <a:ext cx="463550" cy="366713"/>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dirty="0">
                <a:solidFill>
                  <a:schemeClr val="tx1"/>
                </a:solidFill>
              </a:rPr>
              <a:t>[5]</a:t>
            </a:r>
          </a:p>
        </p:txBody>
      </p:sp>
      <p:sp>
        <p:nvSpPr>
          <p:cNvPr id="372916" name="Rectangle 180"/>
          <p:cNvSpPr>
            <a:spLocks noChangeArrowheads="1"/>
          </p:cNvSpPr>
          <p:nvPr/>
        </p:nvSpPr>
        <p:spPr bwMode="auto">
          <a:xfrm>
            <a:off x="4077058" y="3674319"/>
            <a:ext cx="654050" cy="366712"/>
          </a:xfrm>
          <a:prstGeom prst="rect">
            <a:avLst/>
          </a:prstGeom>
          <a:noFill/>
          <a:ln w="28575" algn="ctr">
            <a:noFill/>
            <a:miter lim="800000"/>
            <a:headEnd/>
            <a:tailEnd type="none" w="med" len="lg"/>
          </a:ln>
        </p:spPr>
        <p:txBody>
          <a:bodyPr wrap="none">
            <a:spAutoFit/>
          </a:bodyPr>
          <a:lstStyle/>
          <a:p>
            <a:pPr algn="l">
              <a:spcBef>
                <a:spcPct val="20000"/>
              </a:spcBef>
              <a:buClr>
                <a:srgbClr val="FF9900"/>
              </a:buClr>
              <a:buSzPct val="80000"/>
              <a:buFont typeface="Webdings" pitchFamily="18" charset="2"/>
              <a:buNone/>
            </a:pPr>
            <a:r>
              <a:rPr lang="en-US" altLang="zh-CN" b="1" dirty="0">
                <a:solidFill>
                  <a:schemeClr val="tx1"/>
                </a:solidFill>
              </a:rPr>
              <a:t>[5,9]</a:t>
            </a:r>
          </a:p>
        </p:txBody>
      </p:sp>
      <p:sp>
        <p:nvSpPr>
          <p:cNvPr id="372917" name="Rectangle 181"/>
          <p:cNvSpPr>
            <a:spLocks noChangeArrowheads="1"/>
          </p:cNvSpPr>
          <p:nvPr/>
        </p:nvSpPr>
        <p:spPr bwMode="auto">
          <a:xfrm>
            <a:off x="3950058" y="3975944"/>
            <a:ext cx="781050" cy="366712"/>
          </a:xfrm>
          <a:prstGeom prst="rect">
            <a:avLst/>
          </a:prstGeom>
          <a:noFill/>
          <a:ln w="28575" algn="ctr">
            <a:noFill/>
            <a:miter lim="800000"/>
            <a:headEnd/>
            <a:tailEnd type="none" w="med" len="lg"/>
          </a:ln>
        </p:spPr>
        <p:txBody>
          <a:bodyPr wrap="none">
            <a:spAutoFit/>
          </a:bodyPr>
          <a:lstStyle/>
          <a:p>
            <a:pPr algn="l">
              <a:spcBef>
                <a:spcPct val="20000"/>
              </a:spcBef>
              <a:buClr>
                <a:srgbClr val="FF9900"/>
              </a:buClr>
              <a:buSzPct val="80000"/>
              <a:buFont typeface="Webdings" pitchFamily="18" charset="2"/>
              <a:buNone/>
            </a:pPr>
            <a:r>
              <a:rPr lang="en-US" altLang="zh-CN" b="1">
                <a:solidFill>
                  <a:schemeClr val="tx1"/>
                </a:solidFill>
              </a:rPr>
              <a:t>[5,10]</a:t>
            </a:r>
          </a:p>
        </p:txBody>
      </p:sp>
      <p:sp>
        <p:nvSpPr>
          <p:cNvPr id="372918" name="Rectangle 182"/>
          <p:cNvSpPr>
            <a:spLocks noChangeArrowheads="1"/>
          </p:cNvSpPr>
          <p:nvPr/>
        </p:nvSpPr>
        <p:spPr bwMode="auto">
          <a:xfrm>
            <a:off x="6504346" y="2737694"/>
            <a:ext cx="654050" cy="366712"/>
          </a:xfrm>
          <a:prstGeom prst="rect">
            <a:avLst/>
          </a:prstGeom>
          <a:noFill/>
          <a:ln w="28575" algn="ctr">
            <a:noFill/>
            <a:miter lim="800000"/>
            <a:headEnd/>
            <a:tailEnd type="none" w="med" len="lg"/>
          </a:ln>
        </p:spPr>
        <p:txBody>
          <a:bodyPr wrap="none">
            <a:spAutoFit/>
          </a:bodyPr>
          <a:lstStyle/>
          <a:p>
            <a:r>
              <a:rPr lang="en-US" altLang="zh-CN" b="1">
                <a:solidFill>
                  <a:schemeClr val="tx1"/>
                </a:solidFill>
              </a:rPr>
              <a:t>[3,8]</a:t>
            </a:r>
          </a:p>
        </p:txBody>
      </p:sp>
      <p:sp>
        <p:nvSpPr>
          <p:cNvPr id="372919" name="Rectangle 183"/>
          <p:cNvSpPr>
            <a:spLocks noChangeArrowheads="1"/>
          </p:cNvSpPr>
          <p:nvPr/>
        </p:nvSpPr>
        <p:spPr bwMode="auto">
          <a:xfrm>
            <a:off x="6510696" y="3055194"/>
            <a:ext cx="654050" cy="366712"/>
          </a:xfrm>
          <a:prstGeom prst="rect">
            <a:avLst/>
          </a:prstGeom>
          <a:noFill/>
          <a:ln w="28575" algn="ctr">
            <a:noFill/>
            <a:miter lim="800000"/>
            <a:headEnd/>
            <a:tailEnd type="none" w="med" len="lg"/>
          </a:ln>
        </p:spPr>
        <p:txBody>
          <a:bodyPr wrap="none">
            <a:spAutoFit/>
          </a:bodyPr>
          <a:lstStyle/>
          <a:p>
            <a:r>
              <a:rPr lang="en-US" altLang="zh-CN" b="1">
                <a:solidFill>
                  <a:schemeClr val="tx1"/>
                </a:solidFill>
              </a:rPr>
              <a:t>[3,8]</a:t>
            </a:r>
          </a:p>
        </p:txBody>
      </p:sp>
      <p:sp>
        <p:nvSpPr>
          <p:cNvPr id="372920" name="Rectangle 184"/>
          <p:cNvSpPr>
            <a:spLocks noChangeArrowheads="1"/>
          </p:cNvSpPr>
          <p:nvPr/>
        </p:nvSpPr>
        <p:spPr bwMode="auto">
          <a:xfrm>
            <a:off x="6510696" y="3371106"/>
            <a:ext cx="654050" cy="366713"/>
          </a:xfrm>
          <a:prstGeom prst="rect">
            <a:avLst/>
          </a:prstGeom>
          <a:noFill/>
          <a:ln w="28575" algn="ctr">
            <a:noFill/>
            <a:miter lim="800000"/>
            <a:headEnd/>
            <a:tailEnd type="none" w="med" len="lg"/>
          </a:ln>
        </p:spPr>
        <p:txBody>
          <a:bodyPr>
            <a:spAutoFit/>
          </a:bodyPr>
          <a:lstStyle/>
          <a:p>
            <a:r>
              <a:rPr lang="en-US" altLang="zh-CN" b="1" dirty="0">
                <a:solidFill>
                  <a:schemeClr val="tx1"/>
                </a:solidFill>
              </a:rPr>
              <a:t>[3,8]</a:t>
            </a:r>
          </a:p>
        </p:txBody>
      </p:sp>
      <p:sp>
        <p:nvSpPr>
          <p:cNvPr id="372921" name="Rectangle 185"/>
          <p:cNvSpPr>
            <a:spLocks noChangeArrowheads="1"/>
          </p:cNvSpPr>
          <p:nvPr/>
        </p:nvSpPr>
        <p:spPr bwMode="auto">
          <a:xfrm>
            <a:off x="6510696" y="3667969"/>
            <a:ext cx="654050" cy="366712"/>
          </a:xfrm>
          <a:prstGeom prst="rect">
            <a:avLst/>
          </a:prstGeom>
          <a:noFill/>
          <a:ln w="28575" algn="ctr">
            <a:noFill/>
            <a:miter lim="800000"/>
            <a:headEnd/>
            <a:tailEnd type="none" w="med" len="lg"/>
          </a:ln>
        </p:spPr>
        <p:txBody>
          <a:bodyPr wrap="none">
            <a:spAutoFit/>
          </a:bodyPr>
          <a:lstStyle/>
          <a:p>
            <a:r>
              <a:rPr lang="en-US" altLang="zh-CN" b="1">
                <a:solidFill>
                  <a:schemeClr val="tx1"/>
                </a:solidFill>
              </a:rPr>
              <a:t>[3,8]</a:t>
            </a:r>
          </a:p>
        </p:txBody>
      </p:sp>
      <p:sp>
        <p:nvSpPr>
          <p:cNvPr id="372922" name="Rectangle 186"/>
          <p:cNvSpPr>
            <a:spLocks noChangeArrowheads="1"/>
          </p:cNvSpPr>
          <p:nvPr/>
        </p:nvSpPr>
        <p:spPr bwMode="auto">
          <a:xfrm>
            <a:off x="6510696" y="3977531"/>
            <a:ext cx="654050" cy="366713"/>
          </a:xfrm>
          <a:prstGeom prst="rect">
            <a:avLst/>
          </a:prstGeom>
          <a:noFill/>
          <a:ln w="28575" algn="ctr">
            <a:noFill/>
            <a:miter lim="800000"/>
            <a:headEnd/>
            <a:tailEnd type="none" w="med" len="lg"/>
          </a:ln>
        </p:spPr>
        <p:txBody>
          <a:bodyPr wrap="none">
            <a:spAutoFit/>
          </a:bodyPr>
          <a:lstStyle/>
          <a:p>
            <a:r>
              <a:rPr lang="en-US" altLang="zh-CN" b="1">
                <a:solidFill>
                  <a:schemeClr val="tx1"/>
                </a:solidFill>
              </a:rPr>
              <a:t>[3,8]</a:t>
            </a:r>
          </a:p>
        </p:txBody>
      </p:sp>
      <p:sp>
        <p:nvSpPr>
          <p:cNvPr id="372923" name="Rectangle 187"/>
          <p:cNvSpPr>
            <a:spLocks noChangeArrowheads="1"/>
          </p:cNvSpPr>
          <p:nvPr/>
        </p:nvSpPr>
        <p:spPr bwMode="auto">
          <a:xfrm>
            <a:off x="7544158" y="3371106"/>
            <a:ext cx="463550" cy="366713"/>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dirty="0">
                <a:solidFill>
                  <a:schemeClr val="tx1"/>
                </a:solidFill>
              </a:rPr>
              <a:t>[5]</a:t>
            </a:r>
          </a:p>
        </p:txBody>
      </p:sp>
      <p:sp>
        <p:nvSpPr>
          <p:cNvPr id="372924" name="Rectangle 188"/>
          <p:cNvSpPr>
            <a:spLocks noChangeArrowheads="1"/>
          </p:cNvSpPr>
          <p:nvPr/>
        </p:nvSpPr>
        <p:spPr bwMode="auto">
          <a:xfrm>
            <a:off x="7544158" y="3969594"/>
            <a:ext cx="463550" cy="366712"/>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a:solidFill>
                  <a:schemeClr val="tx1"/>
                </a:solidFill>
              </a:rPr>
              <a:t>[5]</a:t>
            </a:r>
          </a:p>
        </p:txBody>
      </p:sp>
      <p:sp>
        <p:nvSpPr>
          <p:cNvPr id="372925" name="Rectangle 189"/>
          <p:cNvSpPr>
            <a:spLocks noChangeArrowheads="1"/>
          </p:cNvSpPr>
          <p:nvPr/>
        </p:nvSpPr>
        <p:spPr bwMode="auto">
          <a:xfrm>
            <a:off x="7385408" y="3674319"/>
            <a:ext cx="781050" cy="366712"/>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a:solidFill>
                  <a:schemeClr val="tx1"/>
                </a:solidFill>
              </a:rPr>
              <a:t>[5,10]</a:t>
            </a:r>
          </a:p>
        </p:txBody>
      </p:sp>
      <p:sp>
        <p:nvSpPr>
          <p:cNvPr id="372926" name="Rectangle 190"/>
          <p:cNvSpPr>
            <a:spLocks noChangeArrowheads="1"/>
          </p:cNvSpPr>
          <p:nvPr/>
        </p:nvSpPr>
        <p:spPr bwMode="auto">
          <a:xfrm>
            <a:off x="7448908" y="3063131"/>
            <a:ext cx="654050" cy="366713"/>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a:solidFill>
                  <a:schemeClr val="tx1"/>
                </a:solidFill>
              </a:rPr>
              <a:t>[5,9]</a:t>
            </a:r>
          </a:p>
        </p:txBody>
      </p:sp>
      <p:sp>
        <p:nvSpPr>
          <p:cNvPr id="372927" name="Rectangle 191"/>
          <p:cNvSpPr>
            <a:spLocks noChangeArrowheads="1"/>
          </p:cNvSpPr>
          <p:nvPr/>
        </p:nvSpPr>
        <p:spPr bwMode="auto">
          <a:xfrm>
            <a:off x="7544158" y="2745631"/>
            <a:ext cx="463550" cy="366713"/>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dirty="0">
                <a:solidFill>
                  <a:schemeClr val="tx1"/>
                </a:solidFill>
              </a:rPr>
              <a:t>[5]</a:t>
            </a:r>
          </a:p>
        </p:txBody>
      </p:sp>
      <p:sp>
        <p:nvSpPr>
          <p:cNvPr id="372975" name="Rectangle 239"/>
          <p:cNvSpPr>
            <a:spLocks noChangeArrowheads="1"/>
          </p:cNvSpPr>
          <p:nvPr/>
        </p:nvSpPr>
        <p:spPr bwMode="auto">
          <a:xfrm>
            <a:off x="4554896" y="2745631"/>
            <a:ext cx="1301750" cy="366713"/>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dirty="0">
                <a:solidFill>
                  <a:schemeClr val="tx1"/>
                </a:solidFill>
              </a:rPr>
              <a:t>-[0,1,2,4,7]</a:t>
            </a:r>
          </a:p>
        </p:txBody>
      </p:sp>
      <p:sp>
        <p:nvSpPr>
          <p:cNvPr id="372976" name="Rectangle 240"/>
          <p:cNvSpPr>
            <a:spLocks noChangeArrowheads="1"/>
          </p:cNvSpPr>
          <p:nvPr/>
        </p:nvSpPr>
        <p:spPr bwMode="auto">
          <a:xfrm>
            <a:off x="4554896" y="3069481"/>
            <a:ext cx="1682750" cy="366713"/>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dirty="0">
                <a:solidFill>
                  <a:schemeClr val="tx1"/>
                </a:solidFill>
              </a:rPr>
              <a:t>-[1,2,3,4,6,7,8]</a:t>
            </a:r>
          </a:p>
        </p:txBody>
      </p:sp>
      <p:sp>
        <p:nvSpPr>
          <p:cNvPr id="372977" name="Rectangle 241"/>
          <p:cNvSpPr>
            <a:spLocks noChangeArrowheads="1"/>
          </p:cNvSpPr>
          <p:nvPr/>
        </p:nvSpPr>
        <p:spPr bwMode="auto">
          <a:xfrm>
            <a:off x="4554896" y="3356819"/>
            <a:ext cx="1492250" cy="366712"/>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dirty="0">
                <a:solidFill>
                  <a:schemeClr val="tx1"/>
                </a:solidFill>
              </a:rPr>
              <a:t>-[1,2,4,5,6,7]</a:t>
            </a:r>
          </a:p>
        </p:txBody>
      </p:sp>
      <p:sp>
        <p:nvSpPr>
          <p:cNvPr id="372978" name="Rectangle 242"/>
          <p:cNvSpPr>
            <a:spLocks noChangeArrowheads="1"/>
          </p:cNvSpPr>
          <p:nvPr/>
        </p:nvSpPr>
        <p:spPr bwMode="auto">
          <a:xfrm>
            <a:off x="4554896" y="3674319"/>
            <a:ext cx="1682750" cy="366712"/>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dirty="0">
                <a:solidFill>
                  <a:schemeClr val="tx1"/>
                </a:solidFill>
              </a:rPr>
              <a:t>-[1,2,4,5,6,7,9]</a:t>
            </a:r>
          </a:p>
        </p:txBody>
      </p:sp>
      <p:sp>
        <p:nvSpPr>
          <p:cNvPr id="372979" name="Rectangle 243"/>
          <p:cNvSpPr>
            <a:spLocks noChangeArrowheads="1"/>
          </p:cNvSpPr>
          <p:nvPr/>
        </p:nvSpPr>
        <p:spPr bwMode="auto">
          <a:xfrm>
            <a:off x="4554896" y="3975944"/>
            <a:ext cx="1809750" cy="366712"/>
          </a:xfrm>
          <a:prstGeom prst="rect">
            <a:avLst/>
          </a:prstGeom>
          <a:noFill/>
          <a:ln w="28575" algn="ctr">
            <a:noFill/>
            <a:miter lim="800000"/>
            <a:headEnd/>
            <a:tailEnd type="none" w="med" len="lg"/>
          </a:ln>
        </p:spPr>
        <p:txBody>
          <a:bodyPr wrap="none">
            <a:spAutoFit/>
          </a:bodyPr>
          <a:lstStyle/>
          <a:p>
            <a:pPr>
              <a:spcBef>
                <a:spcPct val="20000"/>
              </a:spcBef>
              <a:buClr>
                <a:srgbClr val="FF9900"/>
              </a:buClr>
              <a:buSzPct val="80000"/>
              <a:buFont typeface="Webdings" pitchFamily="18" charset="2"/>
              <a:buNone/>
            </a:pPr>
            <a:r>
              <a:rPr lang="en-US" altLang="zh-CN" b="1">
                <a:solidFill>
                  <a:schemeClr val="tx1"/>
                </a:solidFill>
              </a:rPr>
              <a:t>-[1,2,4,5,6,7,10]</a:t>
            </a:r>
          </a:p>
        </p:txBody>
      </p:sp>
      <p:grpSp>
        <p:nvGrpSpPr>
          <p:cNvPr id="3" name="Group 288"/>
          <p:cNvGrpSpPr>
            <a:grpSpLocks/>
          </p:cNvGrpSpPr>
          <p:nvPr/>
        </p:nvGrpSpPr>
        <p:grpSpPr bwMode="auto">
          <a:xfrm>
            <a:off x="4067175" y="4362598"/>
            <a:ext cx="3600450" cy="2090738"/>
            <a:chOff x="3061" y="2251"/>
            <a:chExt cx="2268" cy="1317"/>
          </a:xfrm>
        </p:grpSpPr>
        <p:sp>
          <p:nvSpPr>
            <p:cNvPr id="60571" name="Oval 289"/>
            <p:cNvSpPr>
              <a:spLocks noChangeArrowheads="1"/>
            </p:cNvSpPr>
            <p:nvPr/>
          </p:nvSpPr>
          <p:spPr bwMode="auto">
            <a:xfrm>
              <a:off x="3242" y="3022"/>
              <a:ext cx="227" cy="227"/>
            </a:xfrm>
            <a:prstGeom prst="ellipse">
              <a:avLst/>
            </a:prstGeom>
            <a:solidFill>
              <a:srgbClr val="ACD4F8"/>
            </a:solidFill>
            <a:ln w="28575" algn="ctr">
              <a:solidFill>
                <a:srgbClr val="0B5395"/>
              </a:solidFill>
              <a:round/>
              <a:headEnd/>
              <a:tailEnd type="none" w="med" len="lg"/>
            </a:ln>
          </p:spPr>
          <p:txBody>
            <a:bodyPr wrap="none" anchor="ctr"/>
            <a:lstStyle/>
            <a:p>
              <a:r>
                <a:rPr lang="en-US" altLang="zh-CN" b="1" dirty="0">
                  <a:solidFill>
                    <a:schemeClr val="tx1"/>
                  </a:solidFill>
                  <a:latin typeface="Courier New" panose="02070309020205020404" pitchFamily="49" charset="0"/>
                  <a:cs typeface="Courier New" panose="02070309020205020404" pitchFamily="49" charset="0"/>
                </a:rPr>
                <a:t>T</a:t>
              </a:r>
              <a:r>
                <a:rPr lang="en-US" altLang="zh-CN" b="1" baseline="-25000" dirty="0">
                  <a:solidFill>
                    <a:schemeClr val="tx1"/>
                  </a:solidFill>
                  <a:latin typeface="Courier New" panose="02070309020205020404" pitchFamily="49" charset="0"/>
                  <a:cs typeface="Courier New" panose="02070309020205020404" pitchFamily="49" charset="0"/>
                </a:rPr>
                <a:t>0</a:t>
              </a:r>
            </a:p>
          </p:txBody>
        </p:sp>
        <p:sp>
          <p:nvSpPr>
            <p:cNvPr id="60572" name="Oval 290"/>
            <p:cNvSpPr>
              <a:spLocks noChangeArrowheads="1"/>
            </p:cNvSpPr>
            <p:nvPr/>
          </p:nvSpPr>
          <p:spPr bwMode="auto">
            <a:xfrm>
              <a:off x="3832" y="3022"/>
              <a:ext cx="227" cy="227"/>
            </a:xfrm>
            <a:prstGeom prst="ellipse">
              <a:avLst/>
            </a:prstGeom>
            <a:solidFill>
              <a:srgbClr val="ACD4F8"/>
            </a:solidFill>
            <a:ln w="28575" algn="ctr">
              <a:solidFill>
                <a:srgbClr val="0B5395"/>
              </a:solidFill>
              <a:round/>
              <a:headEnd/>
              <a:tailEnd type="none" w="med" len="lg"/>
            </a:ln>
          </p:spPr>
          <p:txBody>
            <a:bodyPr wrap="none" anchor="ctr"/>
            <a:lstStyle/>
            <a:p>
              <a:pP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cs typeface="Courier New" panose="02070309020205020404" pitchFamily="49" charset="0"/>
                </a:rPr>
                <a:t>T</a:t>
              </a:r>
              <a:r>
                <a:rPr lang="en-US" altLang="zh-CN" b="1" baseline="-25000">
                  <a:solidFill>
                    <a:schemeClr val="tx1"/>
                  </a:solidFill>
                  <a:latin typeface="Courier New" panose="02070309020205020404" pitchFamily="49" charset="0"/>
                  <a:cs typeface="Courier New" panose="02070309020205020404" pitchFamily="49" charset="0"/>
                </a:rPr>
                <a:t>1</a:t>
              </a:r>
              <a:endParaRPr lang="en-US" altLang="zh-CN" b="1">
                <a:solidFill>
                  <a:schemeClr val="tx1"/>
                </a:solidFill>
                <a:latin typeface="Courier New" panose="02070309020205020404" pitchFamily="49" charset="0"/>
                <a:cs typeface="Courier New" panose="02070309020205020404" pitchFamily="49" charset="0"/>
              </a:endParaRPr>
            </a:p>
          </p:txBody>
        </p:sp>
        <p:sp>
          <p:nvSpPr>
            <p:cNvPr id="60573" name="Oval 291"/>
            <p:cNvSpPr>
              <a:spLocks noChangeArrowheads="1"/>
            </p:cNvSpPr>
            <p:nvPr/>
          </p:nvSpPr>
          <p:spPr bwMode="auto">
            <a:xfrm>
              <a:off x="3832" y="2432"/>
              <a:ext cx="227" cy="227"/>
            </a:xfrm>
            <a:prstGeom prst="ellipse">
              <a:avLst/>
            </a:prstGeom>
            <a:solidFill>
              <a:srgbClr val="ACD4F8"/>
            </a:solidFill>
            <a:ln w="28575" algn="ctr">
              <a:solidFill>
                <a:srgbClr val="0B5395"/>
              </a:solidFill>
              <a:round/>
              <a:headEnd/>
              <a:tailEnd type="none" w="med" len="lg"/>
            </a:ln>
          </p:spPr>
          <p:txBody>
            <a:bodyPr wrap="none" anchor="ctr"/>
            <a:lstStyle/>
            <a:p>
              <a:r>
                <a:rPr lang="en-US" altLang="zh-CN" b="1" dirty="0">
                  <a:solidFill>
                    <a:schemeClr val="tx1"/>
                  </a:solidFill>
                  <a:latin typeface="Courier New" panose="02070309020205020404" pitchFamily="49" charset="0"/>
                  <a:cs typeface="Courier New" panose="02070309020205020404" pitchFamily="49" charset="0"/>
                </a:rPr>
                <a:t>T</a:t>
              </a:r>
              <a:r>
                <a:rPr lang="en-US" altLang="zh-CN" b="1" baseline="-25000" dirty="0">
                  <a:solidFill>
                    <a:schemeClr val="tx1"/>
                  </a:solidFill>
                  <a:latin typeface="Courier New" panose="02070309020205020404" pitchFamily="49" charset="0"/>
                  <a:cs typeface="Courier New" panose="02070309020205020404" pitchFamily="49" charset="0"/>
                </a:rPr>
                <a:t>2</a:t>
              </a:r>
            </a:p>
          </p:txBody>
        </p:sp>
        <p:sp>
          <p:nvSpPr>
            <p:cNvPr id="60574" name="Oval 292"/>
            <p:cNvSpPr>
              <a:spLocks noChangeArrowheads="1"/>
            </p:cNvSpPr>
            <p:nvPr/>
          </p:nvSpPr>
          <p:spPr bwMode="auto">
            <a:xfrm>
              <a:off x="4422" y="3022"/>
              <a:ext cx="227" cy="227"/>
            </a:xfrm>
            <a:prstGeom prst="ellipse">
              <a:avLst/>
            </a:prstGeom>
            <a:solidFill>
              <a:srgbClr val="ACD4F8"/>
            </a:solidFill>
            <a:ln w="28575" algn="ctr">
              <a:solidFill>
                <a:srgbClr val="0B5395"/>
              </a:solidFill>
              <a:round/>
              <a:headEnd/>
              <a:tailEnd type="none" w="med" len="lg"/>
            </a:ln>
          </p:spPr>
          <p:txBody>
            <a:bodyPr wrap="none" anchor="ctr"/>
            <a:lstStyle/>
            <a:p>
              <a:r>
                <a:rPr lang="en-US" altLang="zh-CN" b="1">
                  <a:solidFill>
                    <a:schemeClr val="tx1"/>
                  </a:solidFill>
                  <a:latin typeface="Courier New" panose="02070309020205020404" pitchFamily="49" charset="0"/>
                  <a:cs typeface="Courier New" panose="02070309020205020404" pitchFamily="49" charset="0"/>
                </a:rPr>
                <a:t>T</a:t>
              </a:r>
              <a:r>
                <a:rPr lang="en-US" altLang="zh-CN" b="1" baseline="-25000">
                  <a:solidFill>
                    <a:schemeClr val="tx1"/>
                  </a:solidFill>
                  <a:latin typeface="Courier New" panose="02070309020205020404" pitchFamily="49" charset="0"/>
                  <a:cs typeface="Courier New" panose="02070309020205020404" pitchFamily="49" charset="0"/>
                </a:rPr>
                <a:t>3</a:t>
              </a:r>
            </a:p>
          </p:txBody>
        </p:sp>
        <p:sp>
          <p:nvSpPr>
            <p:cNvPr id="60575" name="Oval 293"/>
            <p:cNvSpPr>
              <a:spLocks noChangeArrowheads="1"/>
            </p:cNvSpPr>
            <p:nvPr/>
          </p:nvSpPr>
          <p:spPr bwMode="auto">
            <a:xfrm>
              <a:off x="5102" y="3022"/>
              <a:ext cx="227" cy="227"/>
            </a:xfrm>
            <a:prstGeom prst="ellipse">
              <a:avLst/>
            </a:prstGeom>
            <a:solidFill>
              <a:srgbClr val="ACD4F8"/>
            </a:solidFill>
            <a:ln w="76200" cmpd="dbl" algn="ctr">
              <a:solidFill>
                <a:srgbClr val="0B5395"/>
              </a:solidFill>
              <a:round/>
              <a:headEnd/>
              <a:tailEnd type="none" w="med" len="lg"/>
            </a:ln>
          </p:spPr>
          <p:txBody>
            <a:bodyPr wrap="none" anchor="ctr"/>
            <a:lstStyle/>
            <a:p>
              <a:r>
                <a:rPr lang="en-US" altLang="zh-CN" b="1">
                  <a:solidFill>
                    <a:schemeClr val="tx1"/>
                  </a:solidFill>
                  <a:latin typeface="Courier New" panose="02070309020205020404" pitchFamily="49" charset="0"/>
                  <a:cs typeface="Courier New" panose="02070309020205020404" pitchFamily="49" charset="0"/>
                </a:rPr>
                <a:t>T</a:t>
              </a:r>
              <a:r>
                <a:rPr lang="en-US" altLang="zh-CN" b="1" baseline="-25000">
                  <a:solidFill>
                    <a:schemeClr val="tx1"/>
                  </a:solidFill>
                  <a:latin typeface="Courier New" panose="02070309020205020404" pitchFamily="49" charset="0"/>
                  <a:cs typeface="Courier New" panose="02070309020205020404" pitchFamily="49" charset="0"/>
                </a:rPr>
                <a:t>4</a:t>
              </a:r>
            </a:p>
          </p:txBody>
        </p:sp>
        <p:cxnSp>
          <p:nvCxnSpPr>
            <p:cNvPr id="60576" name="AutoShape 294"/>
            <p:cNvCxnSpPr>
              <a:cxnSpLocks noChangeShapeType="1"/>
              <a:stCxn id="60571" idx="6"/>
              <a:endCxn id="60572" idx="2"/>
            </p:cNvCxnSpPr>
            <p:nvPr/>
          </p:nvCxnSpPr>
          <p:spPr bwMode="auto">
            <a:xfrm>
              <a:off x="3478" y="3136"/>
              <a:ext cx="345" cy="0"/>
            </a:xfrm>
            <a:prstGeom prst="straightConnector1">
              <a:avLst/>
            </a:prstGeom>
            <a:noFill/>
            <a:ln w="28575">
              <a:solidFill>
                <a:srgbClr val="0B5395"/>
              </a:solidFill>
              <a:round/>
              <a:headEnd/>
              <a:tailEnd type="triangle" w="med" len="lg"/>
            </a:ln>
          </p:spPr>
        </p:cxnSp>
        <p:cxnSp>
          <p:nvCxnSpPr>
            <p:cNvPr id="60577" name="AutoShape 295"/>
            <p:cNvCxnSpPr>
              <a:cxnSpLocks noChangeShapeType="1"/>
              <a:stCxn id="60572" idx="6"/>
              <a:endCxn id="60574" idx="2"/>
            </p:cNvCxnSpPr>
            <p:nvPr/>
          </p:nvCxnSpPr>
          <p:spPr bwMode="auto">
            <a:xfrm>
              <a:off x="4068" y="3136"/>
              <a:ext cx="345" cy="0"/>
            </a:xfrm>
            <a:prstGeom prst="straightConnector1">
              <a:avLst/>
            </a:prstGeom>
            <a:noFill/>
            <a:ln w="28575">
              <a:solidFill>
                <a:srgbClr val="0B5395"/>
              </a:solidFill>
              <a:round/>
              <a:headEnd/>
              <a:tailEnd type="triangle" w="med" len="lg"/>
            </a:ln>
          </p:spPr>
        </p:cxnSp>
        <p:cxnSp>
          <p:nvCxnSpPr>
            <p:cNvPr id="60578" name="AutoShape 296"/>
            <p:cNvCxnSpPr>
              <a:cxnSpLocks noChangeShapeType="1"/>
              <a:stCxn id="60574" idx="6"/>
              <a:endCxn id="60575" idx="2"/>
            </p:cNvCxnSpPr>
            <p:nvPr/>
          </p:nvCxnSpPr>
          <p:spPr bwMode="auto">
            <a:xfrm>
              <a:off x="4658" y="3136"/>
              <a:ext cx="420" cy="0"/>
            </a:xfrm>
            <a:prstGeom prst="straightConnector1">
              <a:avLst/>
            </a:prstGeom>
            <a:noFill/>
            <a:ln w="28575">
              <a:solidFill>
                <a:srgbClr val="0B5395"/>
              </a:solidFill>
              <a:round/>
              <a:headEnd/>
              <a:tailEnd type="triangle" w="med" len="lg"/>
            </a:ln>
          </p:spPr>
        </p:cxnSp>
        <p:cxnSp>
          <p:nvCxnSpPr>
            <p:cNvPr id="60579" name="AutoShape 297"/>
            <p:cNvCxnSpPr>
              <a:cxnSpLocks noChangeShapeType="1"/>
              <a:stCxn id="60575" idx="1"/>
              <a:endCxn id="60573" idx="5"/>
            </p:cNvCxnSpPr>
            <p:nvPr/>
          </p:nvCxnSpPr>
          <p:spPr bwMode="auto">
            <a:xfrm flipH="1" flipV="1">
              <a:off x="4026" y="2635"/>
              <a:ext cx="1109" cy="396"/>
            </a:xfrm>
            <a:prstGeom prst="straightConnector1">
              <a:avLst/>
            </a:prstGeom>
            <a:noFill/>
            <a:ln w="28575">
              <a:solidFill>
                <a:srgbClr val="0B5395"/>
              </a:solidFill>
              <a:round/>
              <a:headEnd/>
              <a:tailEnd type="triangle" w="med" len="lg"/>
            </a:ln>
          </p:spPr>
        </p:cxnSp>
        <p:cxnSp>
          <p:nvCxnSpPr>
            <p:cNvPr id="60580" name="AutoShape 298"/>
            <p:cNvCxnSpPr>
              <a:cxnSpLocks noChangeShapeType="1"/>
              <a:stCxn id="60573" idx="4"/>
              <a:endCxn id="60572" idx="0"/>
            </p:cNvCxnSpPr>
            <p:nvPr/>
          </p:nvCxnSpPr>
          <p:spPr bwMode="auto">
            <a:xfrm>
              <a:off x="3946" y="2668"/>
              <a:ext cx="0" cy="345"/>
            </a:xfrm>
            <a:prstGeom prst="straightConnector1">
              <a:avLst/>
            </a:prstGeom>
            <a:noFill/>
            <a:ln w="28575">
              <a:solidFill>
                <a:srgbClr val="0B5395"/>
              </a:solidFill>
              <a:round/>
              <a:headEnd/>
              <a:tailEnd type="triangle" w="med" len="lg"/>
            </a:ln>
          </p:spPr>
        </p:cxnSp>
        <p:cxnSp>
          <p:nvCxnSpPr>
            <p:cNvPr id="60581" name="AutoShape 299"/>
            <p:cNvCxnSpPr>
              <a:cxnSpLocks noChangeShapeType="1"/>
              <a:stCxn id="60571" idx="7"/>
              <a:endCxn id="60573" idx="3"/>
            </p:cNvCxnSpPr>
            <p:nvPr/>
          </p:nvCxnSpPr>
          <p:spPr bwMode="auto">
            <a:xfrm flipV="1">
              <a:off x="3436" y="2635"/>
              <a:ext cx="429" cy="411"/>
            </a:xfrm>
            <a:prstGeom prst="straightConnector1">
              <a:avLst/>
            </a:prstGeom>
            <a:noFill/>
            <a:ln w="28575">
              <a:solidFill>
                <a:srgbClr val="0B5395"/>
              </a:solidFill>
              <a:round/>
              <a:headEnd/>
              <a:tailEnd type="triangle" w="med" len="lg"/>
            </a:ln>
          </p:spPr>
        </p:cxnSp>
        <p:cxnSp>
          <p:nvCxnSpPr>
            <p:cNvPr id="60582" name="AutoShape 300"/>
            <p:cNvCxnSpPr>
              <a:cxnSpLocks noChangeShapeType="1"/>
              <a:stCxn id="60572" idx="2"/>
              <a:endCxn id="60572" idx="4"/>
            </p:cNvCxnSpPr>
            <p:nvPr/>
          </p:nvCxnSpPr>
          <p:spPr bwMode="auto">
            <a:xfrm rot="10800000" flipH="1" flipV="1">
              <a:off x="3823" y="3136"/>
              <a:ext cx="123" cy="122"/>
            </a:xfrm>
            <a:prstGeom prst="curvedConnector4">
              <a:avLst>
                <a:gd name="adj1" fmla="val -109755"/>
                <a:gd name="adj2" fmla="val 209838"/>
              </a:avLst>
            </a:prstGeom>
            <a:noFill/>
            <a:ln w="28575">
              <a:solidFill>
                <a:srgbClr val="0B5395"/>
              </a:solidFill>
              <a:round/>
              <a:headEnd/>
              <a:tailEnd type="triangle" w="med" len="lg"/>
            </a:ln>
          </p:spPr>
        </p:cxnSp>
        <p:cxnSp>
          <p:nvCxnSpPr>
            <p:cNvPr id="60583" name="AutoShape 301"/>
            <p:cNvCxnSpPr>
              <a:cxnSpLocks noChangeShapeType="1"/>
              <a:stCxn id="60574" idx="3"/>
              <a:endCxn id="60572" idx="5"/>
            </p:cNvCxnSpPr>
            <p:nvPr/>
          </p:nvCxnSpPr>
          <p:spPr bwMode="auto">
            <a:xfrm rot="5400000">
              <a:off x="4240" y="3011"/>
              <a:ext cx="1" cy="429"/>
            </a:xfrm>
            <a:prstGeom prst="curvedConnector3">
              <a:avLst>
                <a:gd name="adj1" fmla="val 6400000"/>
              </a:avLst>
            </a:prstGeom>
            <a:noFill/>
            <a:ln w="28575">
              <a:solidFill>
                <a:srgbClr val="0B5395"/>
              </a:solidFill>
              <a:round/>
              <a:headEnd/>
              <a:tailEnd type="triangle" w="med" len="lg"/>
            </a:ln>
          </p:spPr>
        </p:cxnSp>
        <p:cxnSp>
          <p:nvCxnSpPr>
            <p:cNvPr id="60584" name="AutoShape 302"/>
            <p:cNvCxnSpPr>
              <a:cxnSpLocks noChangeShapeType="1"/>
              <a:stCxn id="60575" idx="3"/>
              <a:endCxn id="60572" idx="5"/>
            </p:cNvCxnSpPr>
            <p:nvPr/>
          </p:nvCxnSpPr>
          <p:spPr bwMode="auto">
            <a:xfrm rot="16200000" flipV="1">
              <a:off x="4573" y="2678"/>
              <a:ext cx="15" cy="1109"/>
            </a:xfrm>
            <a:prstGeom prst="curvedConnector3">
              <a:avLst>
                <a:gd name="adj1" fmla="val -1986667"/>
              </a:avLst>
            </a:prstGeom>
            <a:noFill/>
            <a:ln w="28575">
              <a:solidFill>
                <a:srgbClr val="0B5395"/>
              </a:solidFill>
              <a:round/>
              <a:headEnd/>
              <a:tailEnd type="triangle" w="med" len="lg"/>
            </a:ln>
          </p:spPr>
        </p:cxnSp>
        <p:cxnSp>
          <p:nvCxnSpPr>
            <p:cNvPr id="60585" name="AutoShape 303"/>
            <p:cNvCxnSpPr>
              <a:cxnSpLocks noChangeShapeType="1"/>
              <a:stCxn id="60573" idx="6"/>
              <a:endCxn id="60573" idx="0"/>
            </p:cNvCxnSpPr>
            <p:nvPr/>
          </p:nvCxnSpPr>
          <p:spPr bwMode="auto">
            <a:xfrm flipH="1" flipV="1">
              <a:off x="3946" y="2423"/>
              <a:ext cx="122" cy="123"/>
            </a:xfrm>
            <a:prstGeom prst="curvedConnector4">
              <a:avLst>
                <a:gd name="adj1" fmla="val -109838"/>
                <a:gd name="adj2" fmla="val 209755"/>
              </a:avLst>
            </a:prstGeom>
            <a:noFill/>
            <a:ln w="28575">
              <a:solidFill>
                <a:srgbClr val="0B5395"/>
              </a:solidFill>
              <a:round/>
              <a:headEnd/>
              <a:tailEnd type="triangle" w="med" len="lg"/>
            </a:ln>
          </p:spPr>
        </p:cxnSp>
        <p:sp>
          <p:nvSpPr>
            <p:cNvPr id="60586" name="Text Box 304"/>
            <p:cNvSpPr txBox="1">
              <a:spLocks noChangeArrowheads="1"/>
            </p:cNvSpPr>
            <p:nvPr/>
          </p:nvSpPr>
          <p:spPr bwMode="auto">
            <a:xfrm>
              <a:off x="4181" y="3204"/>
              <a:ext cx="194" cy="213"/>
            </a:xfrm>
            <a:prstGeom prst="rect">
              <a:avLst/>
            </a:prstGeom>
            <a:noFill/>
            <a:ln w="28575" algn="ctr">
              <a:noFill/>
              <a:miter lim="800000"/>
              <a:headEnd/>
              <a:tailEnd type="none" w="med" len="lg"/>
            </a:ln>
          </p:spPr>
          <p:txBody>
            <a:bodyPr wrap="none">
              <a:spAutoFit/>
            </a:bodyPr>
            <a:lstStyle/>
            <a:p>
              <a:r>
                <a:rPr lang="en-US" altLang="zh-CN" sz="1600" b="1">
                  <a:solidFill>
                    <a:schemeClr val="tx1"/>
                  </a:solidFill>
                  <a:latin typeface="Courier New" panose="02070309020205020404" pitchFamily="49" charset="0"/>
                  <a:cs typeface="Courier New" panose="02070309020205020404" pitchFamily="49" charset="0"/>
                </a:rPr>
                <a:t>a</a:t>
              </a:r>
            </a:p>
          </p:txBody>
        </p:sp>
        <p:sp>
          <p:nvSpPr>
            <p:cNvPr id="60587" name="Text Box 305"/>
            <p:cNvSpPr txBox="1">
              <a:spLocks noChangeArrowheads="1"/>
            </p:cNvSpPr>
            <p:nvPr/>
          </p:nvSpPr>
          <p:spPr bwMode="auto">
            <a:xfrm>
              <a:off x="3560" y="2947"/>
              <a:ext cx="194" cy="213"/>
            </a:xfrm>
            <a:prstGeom prst="rect">
              <a:avLst/>
            </a:prstGeom>
            <a:noFill/>
            <a:ln w="28575" algn="ctr">
              <a:noFill/>
              <a:miter lim="800000"/>
              <a:headEnd/>
              <a:tailEnd type="none" w="med" len="lg"/>
            </a:ln>
          </p:spPr>
          <p:txBody>
            <a:bodyPr wrap="none">
              <a:spAutoFit/>
            </a:bodyPr>
            <a:lstStyle/>
            <a:p>
              <a:r>
                <a:rPr lang="en-US" altLang="zh-CN" sz="1600" b="1">
                  <a:solidFill>
                    <a:schemeClr val="tx1"/>
                  </a:solidFill>
                  <a:latin typeface="Courier New" panose="02070309020205020404" pitchFamily="49" charset="0"/>
                  <a:cs typeface="Courier New" panose="02070309020205020404" pitchFamily="49" charset="0"/>
                </a:rPr>
                <a:t>a</a:t>
              </a:r>
            </a:p>
          </p:txBody>
        </p:sp>
        <p:sp>
          <p:nvSpPr>
            <p:cNvPr id="60588" name="Text Box 306"/>
            <p:cNvSpPr txBox="1">
              <a:spLocks noChangeArrowheads="1"/>
            </p:cNvSpPr>
            <p:nvPr/>
          </p:nvSpPr>
          <p:spPr bwMode="auto">
            <a:xfrm>
              <a:off x="4467" y="3355"/>
              <a:ext cx="194" cy="213"/>
            </a:xfrm>
            <a:prstGeom prst="rect">
              <a:avLst/>
            </a:prstGeom>
            <a:noFill/>
            <a:ln w="28575" algn="ctr">
              <a:noFill/>
              <a:miter lim="800000"/>
              <a:headEnd/>
              <a:tailEnd type="none" w="med" len="lg"/>
            </a:ln>
          </p:spPr>
          <p:txBody>
            <a:bodyPr wrap="none">
              <a:spAutoFit/>
            </a:bodyPr>
            <a:lstStyle/>
            <a:p>
              <a:r>
                <a:rPr lang="en-US" altLang="zh-CN" sz="1600" b="1">
                  <a:solidFill>
                    <a:schemeClr val="tx1"/>
                  </a:solidFill>
                  <a:latin typeface="Courier New" panose="02070309020205020404" pitchFamily="49" charset="0"/>
                  <a:cs typeface="Courier New" panose="02070309020205020404" pitchFamily="49" charset="0"/>
                </a:rPr>
                <a:t>a</a:t>
              </a:r>
            </a:p>
          </p:txBody>
        </p:sp>
        <p:sp>
          <p:nvSpPr>
            <p:cNvPr id="60589" name="Text Box 307"/>
            <p:cNvSpPr txBox="1">
              <a:spLocks noChangeArrowheads="1"/>
            </p:cNvSpPr>
            <p:nvPr/>
          </p:nvSpPr>
          <p:spPr bwMode="auto">
            <a:xfrm>
              <a:off x="3606" y="3264"/>
              <a:ext cx="194" cy="213"/>
            </a:xfrm>
            <a:prstGeom prst="rect">
              <a:avLst/>
            </a:prstGeom>
            <a:noFill/>
            <a:ln w="28575" algn="ctr">
              <a:noFill/>
              <a:miter lim="800000"/>
              <a:headEnd/>
              <a:tailEnd type="none" w="med" len="lg"/>
            </a:ln>
          </p:spPr>
          <p:txBody>
            <a:bodyPr wrap="none">
              <a:spAutoFit/>
            </a:bodyPr>
            <a:lstStyle/>
            <a:p>
              <a:r>
                <a:rPr lang="en-US" altLang="zh-CN" sz="1600" b="1">
                  <a:solidFill>
                    <a:schemeClr val="tx1"/>
                  </a:solidFill>
                  <a:latin typeface="Courier New" panose="02070309020205020404" pitchFamily="49" charset="0"/>
                  <a:cs typeface="Courier New" panose="02070309020205020404" pitchFamily="49" charset="0"/>
                </a:rPr>
                <a:t>a</a:t>
              </a:r>
            </a:p>
          </p:txBody>
        </p:sp>
        <p:sp>
          <p:nvSpPr>
            <p:cNvPr id="60590" name="Text Box 308"/>
            <p:cNvSpPr txBox="1">
              <a:spLocks noChangeArrowheads="1"/>
            </p:cNvSpPr>
            <p:nvPr/>
          </p:nvSpPr>
          <p:spPr bwMode="auto">
            <a:xfrm>
              <a:off x="3787" y="2720"/>
              <a:ext cx="194" cy="213"/>
            </a:xfrm>
            <a:prstGeom prst="rect">
              <a:avLst/>
            </a:prstGeom>
            <a:noFill/>
            <a:ln w="28575" algn="ctr">
              <a:noFill/>
              <a:miter lim="800000"/>
              <a:headEnd/>
              <a:tailEnd type="none" w="med" len="lg"/>
            </a:ln>
          </p:spPr>
          <p:txBody>
            <a:bodyPr wrap="none">
              <a:spAutoFit/>
            </a:bodyPr>
            <a:lstStyle/>
            <a:p>
              <a:r>
                <a:rPr lang="en-US" altLang="zh-CN" sz="1600" b="1">
                  <a:solidFill>
                    <a:schemeClr val="tx1"/>
                  </a:solidFill>
                  <a:latin typeface="Courier New" panose="02070309020205020404" pitchFamily="49" charset="0"/>
                  <a:cs typeface="Courier New" panose="02070309020205020404" pitchFamily="49" charset="0"/>
                </a:rPr>
                <a:t>a</a:t>
              </a:r>
            </a:p>
          </p:txBody>
        </p:sp>
        <p:sp>
          <p:nvSpPr>
            <p:cNvPr id="60591" name="Text Box 309"/>
            <p:cNvSpPr txBox="1">
              <a:spLocks noChangeArrowheads="1"/>
            </p:cNvSpPr>
            <p:nvPr/>
          </p:nvSpPr>
          <p:spPr bwMode="auto">
            <a:xfrm>
              <a:off x="4500" y="2629"/>
              <a:ext cx="194" cy="212"/>
            </a:xfrm>
            <a:prstGeom prst="rect">
              <a:avLst/>
            </a:prstGeom>
            <a:noFill/>
            <a:ln w="28575" algn="ctr">
              <a:noFill/>
              <a:miter lim="800000"/>
              <a:headEnd/>
              <a:tailEnd type="none" w="med" len="lg"/>
            </a:ln>
          </p:spPr>
          <p:txBody>
            <a:bodyPr wrap="none">
              <a:spAutoFit/>
            </a:bodyPr>
            <a:lstStyle/>
            <a:p>
              <a:r>
                <a:rPr lang="en-US" altLang="zh-CN" sz="1600" b="1">
                  <a:solidFill>
                    <a:schemeClr val="tx1"/>
                  </a:solidFill>
                  <a:latin typeface="Courier New" panose="02070309020205020404" pitchFamily="49" charset="0"/>
                  <a:cs typeface="Courier New" panose="02070309020205020404" pitchFamily="49" charset="0"/>
                </a:rPr>
                <a:t>b</a:t>
              </a:r>
            </a:p>
          </p:txBody>
        </p:sp>
        <p:sp>
          <p:nvSpPr>
            <p:cNvPr id="60592" name="Text Box 310"/>
            <p:cNvSpPr txBox="1">
              <a:spLocks noChangeArrowheads="1"/>
            </p:cNvSpPr>
            <p:nvPr/>
          </p:nvSpPr>
          <p:spPr bwMode="auto">
            <a:xfrm>
              <a:off x="3515" y="2705"/>
              <a:ext cx="194" cy="212"/>
            </a:xfrm>
            <a:prstGeom prst="rect">
              <a:avLst/>
            </a:prstGeom>
            <a:noFill/>
            <a:ln w="28575" algn="ctr">
              <a:noFill/>
              <a:miter lim="800000"/>
              <a:headEnd/>
              <a:tailEnd type="none" w="med" len="lg"/>
            </a:ln>
          </p:spPr>
          <p:txBody>
            <a:bodyPr wrap="none">
              <a:spAutoFit/>
            </a:bodyPr>
            <a:lstStyle/>
            <a:p>
              <a:r>
                <a:rPr lang="en-US" altLang="zh-CN" sz="1600" b="1">
                  <a:solidFill>
                    <a:schemeClr val="tx1"/>
                  </a:solidFill>
                  <a:latin typeface="Courier New" panose="02070309020205020404" pitchFamily="49" charset="0"/>
                  <a:cs typeface="Courier New" panose="02070309020205020404" pitchFamily="49" charset="0"/>
                </a:rPr>
                <a:t>b</a:t>
              </a:r>
            </a:p>
          </p:txBody>
        </p:sp>
        <p:sp>
          <p:nvSpPr>
            <p:cNvPr id="60593" name="Text Box 311"/>
            <p:cNvSpPr txBox="1">
              <a:spLocks noChangeArrowheads="1"/>
            </p:cNvSpPr>
            <p:nvPr/>
          </p:nvSpPr>
          <p:spPr bwMode="auto">
            <a:xfrm>
              <a:off x="4740" y="2932"/>
              <a:ext cx="194" cy="212"/>
            </a:xfrm>
            <a:prstGeom prst="rect">
              <a:avLst/>
            </a:prstGeom>
            <a:noFill/>
            <a:ln w="28575" algn="ctr">
              <a:noFill/>
              <a:miter lim="800000"/>
              <a:headEnd/>
              <a:tailEnd type="none" w="med" len="lg"/>
            </a:ln>
          </p:spPr>
          <p:txBody>
            <a:bodyPr wrap="none">
              <a:spAutoFit/>
            </a:bodyPr>
            <a:lstStyle/>
            <a:p>
              <a:r>
                <a:rPr lang="en-US" altLang="zh-CN" sz="1600" b="1">
                  <a:solidFill>
                    <a:schemeClr val="tx1"/>
                  </a:solidFill>
                  <a:latin typeface="Courier New" panose="02070309020205020404" pitchFamily="49" charset="0"/>
                  <a:cs typeface="Courier New" panose="02070309020205020404" pitchFamily="49" charset="0"/>
                </a:rPr>
                <a:t>b</a:t>
              </a:r>
            </a:p>
          </p:txBody>
        </p:sp>
        <p:sp>
          <p:nvSpPr>
            <p:cNvPr id="60594" name="Text Box 312"/>
            <p:cNvSpPr txBox="1">
              <a:spLocks noChangeArrowheads="1"/>
            </p:cNvSpPr>
            <p:nvPr/>
          </p:nvSpPr>
          <p:spPr bwMode="auto">
            <a:xfrm>
              <a:off x="4150" y="2947"/>
              <a:ext cx="194" cy="212"/>
            </a:xfrm>
            <a:prstGeom prst="rect">
              <a:avLst/>
            </a:prstGeom>
            <a:noFill/>
            <a:ln w="28575" algn="ctr">
              <a:noFill/>
              <a:miter lim="800000"/>
              <a:headEnd/>
              <a:tailEnd type="none" w="med" len="lg"/>
            </a:ln>
          </p:spPr>
          <p:txBody>
            <a:bodyPr wrap="none">
              <a:spAutoFit/>
            </a:bodyPr>
            <a:lstStyle/>
            <a:p>
              <a:r>
                <a:rPr lang="en-US" altLang="zh-CN" sz="1600" b="1">
                  <a:solidFill>
                    <a:schemeClr val="tx1"/>
                  </a:solidFill>
                  <a:latin typeface="Courier New" panose="02070309020205020404" pitchFamily="49" charset="0"/>
                  <a:cs typeface="Courier New" panose="02070309020205020404" pitchFamily="49" charset="0"/>
                </a:rPr>
                <a:t>b</a:t>
              </a:r>
            </a:p>
          </p:txBody>
        </p:sp>
        <p:sp>
          <p:nvSpPr>
            <p:cNvPr id="60595" name="Text Box 313"/>
            <p:cNvSpPr txBox="1">
              <a:spLocks noChangeArrowheads="1"/>
            </p:cNvSpPr>
            <p:nvPr/>
          </p:nvSpPr>
          <p:spPr bwMode="auto">
            <a:xfrm>
              <a:off x="4183" y="2251"/>
              <a:ext cx="194" cy="212"/>
            </a:xfrm>
            <a:prstGeom prst="rect">
              <a:avLst/>
            </a:prstGeom>
            <a:noFill/>
            <a:ln w="28575" algn="ctr">
              <a:noFill/>
              <a:miter lim="800000"/>
              <a:headEnd/>
              <a:tailEnd type="none" w="med" len="lg"/>
            </a:ln>
          </p:spPr>
          <p:txBody>
            <a:bodyPr wrap="none">
              <a:spAutoFit/>
            </a:bodyPr>
            <a:lstStyle/>
            <a:p>
              <a:r>
                <a:rPr lang="en-US" altLang="zh-CN" sz="1600" b="1">
                  <a:solidFill>
                    <a:schemeClr val="tx1"/>
                  </a:solidFill>
                  <a:latin typeface="Courier New" panose="02070309020205020404" pitchFamily="49" charset="0"/>
                  <a:cs typeface="Courier New" panose="02070309020205020404" pitchFamily="49" charset="0"/>
                </a:rPr>
                <a:t>b</a:t>
              </a:r>
            </a:p>
          </p:txBody>
        </p:sp>
        <p:sp>
          <p:nvSpPr>
            <p:cNvPr id="60596" name="AutoShape 314"/>
            <p:cNvSpPr>
              <a:spLocks noChangeAspect="1" noChangeArrowheads="1"/>
            </p:cNvSpPr>
            <p:nvPr/>
          </p:nvSpPr>
          <p:spPr bwMode="auto">
            <a:xfrm>
              <a:off x="3061" y="3068"/>
              <a:ext cx="159" cy="96"/>
            </a:xfrm>
            <a:prstGeom prst="rightArrow">
              <a:avLst>
                <a:gd name="adj1" fmla="val 50000"/>
                <a:gd name="adj2" fmla="val 41406"/>
              </a:avLst>
            </a:prstGeom>
            <a:noFill/>
            <a:ln w="28575" algn="ctr">
              <a:solidFill>
                <a:srgbClr val="0B5395"/>
              </a:solidFill>
              <a:miter lim="800000"/>
              <a:headEnd/>
              <a:tailEnd type="none" w="med" len="lg"/>
            </a:ln>
          </p:spPr>
          <p:txBody>
            <a:bodyPr wrap="none" anchor="ctr"/>
            <a:lstStyle/>
            <a:p>
              <a:endParaRPr lang="zh-CN" altLang="en-US">
                <a:solidFill>
                  <a:schemeClr val="tx1"/>
                </a:solidFill>
                <a:latin typeface="Courier New" panose="02070309020205020404" pitchFamily="49" charset="0"/>
                <a:cs typeface="Courier New" panose="02070309020205020404" pitchFamily="49" charset="0"/>
              </a:endParaRPr>
            </a:p>
          </p:txBody>
        </p:sp>
      </p:grpSp>
      <p:sp>
        <p:nvSpPr>
          <p:cNvPr id="103" name="文本框 102">
            <a:extLst>
              <a:ext uri="{FF2B5EF4-FFF2-40B4-BE49-F238E27FC236}">
                <a16:creationId xmlns:a16="http://schemas.microsoft.com/office/drawing/2014/main" id="{9F7A15DF-490A-475C-B862-66DF0EBD55B1}"/>
              </a:ext>
            </a:extLst>
          </p:cNvPr>
          <p:cNvSpPr txBox="1"/>
          <p:nvPr/>
        </p:nvSpPr>
        <p:spPr>
          <a:xfrm>
            <a:off x="539552" y="2977131"/>
            <a:ext cx="252000" cy="349702"/>
          </a:xfrm>
          <a:prstGeom prst="rect">
            <a:avLst/>
          </a:prstGeom>
          <a:noFill/>
        </p:spPr>
        <p:txBody>
          <a:bodyPr wrap="square" lIns="36000" tIns="36000" rIns="36000" bIns="36000">
            <a:spAutoFit/>
          </a:bodyPr>
          <a:lstStyle/>
          <a:p>
            <a:r>
              <a:rPr lang="en-US" altLang="zh-CN" b="1" dirty="0">
                <a:solidFill>
                  <a:srgbClr val="FF0000"/>
                </a:solidFill>
                <a:effectLst>
                  <a:outerShdw blurRad="38100" dist="38100" dir="2700000" algn="tl">
                    <a:srgbClr val="000000"/>
                  </a:outerShdw>
                </a:effectLst>
                <a:ea typeface="宋体" pitchFamily="2" charset="-122"/>
                <a:sym typeface="Wingdings" pitchFamily="2" charset="2"/>
              </a:rPr>
              <a:t></a:t>
            </a:r>
            <a:endParaRPr lang="zh-CN" altLang="en-US" dirty="0"/>
          </a:p>
        </p:txBody>
      </p:sp>
      <p:sp>
        <p:nvSpPr>
          <p:cNvPr id="104" name="文本框 103">
            <a:extLst>
              <a:ext uri="{FF2B5EF4-FFF2-40B4-BE49-F238E27FC236}">
                <a16:creationId xmlns:a16="http://schemas.microsoft.com/office/drawing/2014/main" id="{85DD27D5-FD51-4E35-BCF3-2663979C3A8F}"/>
              </a:ext>
            </a:extLst>
          </p:cNvPr>
          <p:cNvSpPr txBox="1"/>
          <p:nvPr/>
        </p:nvSpPr>
        <p:spPr>
          <a:xfrm>
            <a:off x="539552" y="3320762"/>
            <a:ext cx="252000" cy="349702"/>
          </a:xfrm>
          <a:prstGeom prst="rect">
            <a:avLst/>
          </a:prstGeom>
          <a:noFill/>
        </p:spPr>
        <p:txBody>
          <a:bodyPr wrap="square" lIns="36000" tIns="36000" rIns="36000" bIns="36000">
            <a:spAutoFit/>
          </a:bodyPr>
          <a:lstStyle/>
          <a:p>
            <a:r>
              <a:rPr lang="en-US" altLang="zh-CN" b="1" dirty="0">
                <a:solidFill>
                  <a:srgbClr val="FF0000"/>
                </a:solidFill>
                <a:effectLst>
                  <a:outerShdw blurRad="38100" dist="38100" dir="2700000" algn="tl">
                    <a:srgbClr val="000000"/>
                  </a:outerShdw>
                </a:effectLst>
                <a:ea typeface="宋体" pitchFamily="2" charset="-122"/>
                <a:sym typeface="Wingdings" pitchFamily="2" charset="2"/>
              </a:rPr>
              <a:t></a:t>
            </a:r>
            <a:endParaRPr lang="zh-CN" altLang="en-US" dirty="0"/>
          </a:p>
        </p:txBody>
      </p:sp>
      <p:sp>
        <p:nvSpPr>
          <p:cNvPr id="105" name="文本框 104">
            <a:extLst>
              <a:ext uri="{FF2B5EF4-FFF2-40B4-BE49-F238E27FC236}">
                <a16:creationId xmlns:a16="http://schemas.microsoft.com/office/drawing/2014/main" id="{67F6FC04-BA12-4D15-A449-60F80609C28D}"/>
              </a:ext>
            </a:extLst>
          </p:cNvPr>
          <p:cNvSpPr txBox="1"/>
          <p:nvPr/>
        </p:nvSpPr>
        <p:spPr>
          <a:xfrm>
            <a:off x="539552" y="3625799"/>
            <a:ext cx="252000" cy="349702"/>
          </a:xfrm>
          <a:prstGeom prst="rect">
            <a:avLst/>
          </a:prstGeom>
          <a:noFill/>
        </p:spPr>
        <p:txBody>
          <a:bodyPr wrap="square" lIns="36000" tIns="36000" rIns="36000" bIns="36000">
            <a:spAutoFit/>
          </a:bodyPr>
          <a:lstStyle/>
          <a:p>
            <a:r>
              <a:rPr lang="en-US" altLang="zh-CN" b="1" dirty="0">
                <a:solidFill>
                  <a:srgbClr val="FF0000"/>
                </a:solidFill>
                <a:effectLst>
                  <a:outerShdw blurRad="38100" dist="38100" dir="2700000" algn="tl">
                    <a:srgbClr val="000000"/>
                  </a:outerShdw>
                </a:effectLst>
                <a:ea typeface="宋体" pitchFamily="2" charset="-122"/>
                <a:sym typeface="Wingdings" pitchFamily="2" charset="2"/>
              </a:rPr>
              <a:t></a:t>
            </a:r>
            <a:endParaRPr lang="zh-CN" altLang="en-US" dirty="0"/>
          </a:p>
        </p:txBody>
      </p:sp>
      <p:sp>
        <p:nvSpPr>
          <p:cNvPr id="106" name="文本框 105">
            <a:extLst>
              <a:ext uri="{FF2B5EF4-FFF2-40B4-BE49-F238E27FC236}">
                <a16:creationId xmlns:a16="http://schemas.microsoft.com/office/drawing/2014/main" id="{2599EC75-3818-4F07-AE61-E8AD3271D6EB}"/>
              </a:ext>
            </a:extLst>
          </p:cNvPr>
          <p:cNvSpPr txBox="1"/>
          <p:nvPr/>
        </p:nvSpPr>
        <p:spPr>
          <a:xfrm>
            <a:off x="539552" y="3930836"/>
            <a:ext cx="252000" cy="349702"/>
          </a:xfrm>
          <a:prstGeom prst="rect">
            <a:avLst/>
          </a:prstGeom>
          <a:noFill/>
        </p:spPr>
        <p:txBody>
          <a:bodyPr wrap="square" lIns="36000" tIns="36000" rIns="36000" bIns="36000">
            <a:spAutoFit/>
          </a:bodyPr>
          <a:lstStyle/>
          <a:p>
            <a:r>
              <a:rPr lang="en-US" altLang="zh-CN" b="1" dirty="0">
                <a:solidFill>
                  <a:srgbClr val="FF0000"/>
                </a:solidFill>
                <a:effectLst>
                  <a:outerShdw blurRad="38100" dist="38100" dir="2700000" algn="tl">
                    <a:srgbClr val="000000"/>
                  </a:outerShdw>
                </a:effectLst>
                <a:ea typeface="宋体" pitchFamily="2" charset="-122"/>
                <a:sym typeface="Wingdings" pitchFamily="2" charset="2"/>
              </a:rPr>
              <a:t></a:t>
            </a:r>
            <a:endParaRPr lang="zh-CN" altLang="en-US" dirty="0"/>
          </a:p>
        </p:txBody>
      </p:sp>
      <p:sp>
        <p:nvSpPr>
          <p:cNvPr id="107" name="文本框 106">
            <a:extLst>
              <a:ext uri="{FF2B5EF4-FFF2-40B4-BE49-F238E27FC236}">
                <a16:creationId xmlns:a16="http://schemas.microsoft.com/office/drawing/2014/main" id="{5B1AB5D3-FF63-49A1-96F0-CB7514044923}"/>
              </a:ext>
            </a:extLst>
          </p:cNvPr>
          <p:cNvSpPr txBox="1"/>
          <p:nvPr/>
        </p:nvSpPr>
        <p:spPr>
          <a:xfrm>
            <a:off x="539552" y="4235873"/>
            <a:ext cx="252000" cy="349702"/>
          </a:xfrm>
          <a:prstGeom prst="rect">
            <a:avLst/>
          </a:prstGeom>
          <a:noFill/>
        </p:spPr>
        <p:txBody>
          <a:bodyPr wrap="square" lIns="36000" tIns="36000" rIns="36000" bIns="36000">
            <a:spAutoFit/>
          </a:bodyPr>
          <a:lstStyle/>
          <a:p>
            <a:r>
              <a:rPr lang="en-US" altLang="zh-CN" b="1" dirty="0">
                <a:solidFill>
                  <a:srgbClr val="FF0000"/>
                </a:solidFill>
                <a:effectLst>
                  <a:outerShdw blurRad="38100" dist="38100" dir="2700000" algn="tl">
                    <a:srgbClr val="000000"/>
                  </a:outerShdw>
                </a:effectLst>
                <a:ea typeface="宋体" pitchFamily="2" charset="-122"/>
                <a:sym typeface="Wingdings" pitchFamily="2" charset="2"/>
              </a:rPr>
              <a:t></a:t>
            </a:r>
            <a:endParaRPr lang="zh-CN" altLang="en-US" dirty="0"/>
          </a:p>
        </p:txBody>
      </p:sp>
      <p:sp>
        <p:nvSpPr>
          <p:cNvPr id="108" name="文本框 107">
            <a:extLst>
              <a:ext uri="{FF2B5EF4-FFF2-40B4-BE49-F238E27FC236}">
                <a16:creationId xmlns:a16="http://schemas.microsoft.com/office/drawing/2014/main" id="{791FDAB4-6FD0-4804-9192-AC70F5943DCB}"/>
              </a:ext>
            </a:extLst>
          </p:cNvPr>
          <p:cNvSpPr txBox="1"/>
          <p:nvPr/>
        </p:nvSpPr>
        <p:spPr>
          <a:xfrm>
            <a:off x="539552" y="4540910"/>
            <a:ext cx="252000" cy="349702"/>
          </a:xfrm>
          <a:prstGeom prst="rect">
            <a:avLst/>
          </a:prstGeom>
          <a:noFill/>
        </p:spPr>
        <p:txBody>
          <a:bodyPr wrap="square" lIns="36000" tIns="36000" rIns="36000" bIns="36000">
            <a:spAutoFit/>
          </a:bodyPr>
          <a:lstStyle/>
          <a:p>
            <a:r>
              <a:rPr lang="en-US" altLang="zh-CN" b="1" dirty="0">
                <a:solidFill>
                  <a:srgbClr val="FF0000"/>
                </a:solidFill>
                <a:effectLst>
                  <a:outerShdw blurRad="38100" dist="38100" dir="2700000" algn="tl">
                    <a:srgbClr val="000000"/>
                  </a:outerShdw>
                </a:effectLst>
                <a:ea typeface="宋体" pitchFamily="2" charset="-122"/>
                <a:sym typeface="Wingdings" pitchFamily="2" charset="2"/>
              </a:rPr>
              <a:t></a:t>
            </a:r>
            <a:endParaRPr lang="zh-CN" altLang="en-US" dirty="0"/>
          </a:p>
        </p:txBody>
      </p:sp>
      <p:sp>
        <p:nvSpPr>
          <p:cNvPr id="109" name="文本框 108">
            <a:extLst>
              <a:ext uri="{FF2B5EF4-FFF2-40B4-BE49-F238E27FC236}">
                <a16:creationId xmlns:a16="http://schemas.microsoft.com/office/drawing/2014/main" id="{D2DE06C9-D288-4935-970F-5EB25FAF4225}"/>
              </a:ext>
            </a:extLst>
          </p:cNvPr>
          <p:cNvSpPr txBox="1"/>
          <p:nvPr/>
        </p:nvSpPr>
        <p:spPr>
          <a:xfrm>
            <a:off x="539552" y="4845947"/>
            <a:ext cx="252000" cy="349702"/>
          </a:xfrm>
          <a:prstGeom prst="rect">
            <a:avLst/>
          </a:prstGeom>
          <a:noFill/>
        </p:spPr>
        <p:txBody>
          <a:bodyPr wrap="square" lIns="36000" tIns="36000" rIns="36000" bIns="36000">
            <a:spAutoFit/>
          </a:bodyPr>
          <a:lstStyle/>
          <a:p>
            <a:r>
              <a:rPr lang="en-US" altLang="zh-CN" b="1" dirty="0">
                <a:solidFill>
                  <a:srgbClr val="FF0000"/>
                </a:solidFill>
                <a:effectLst>
                  <a:outerShdw blurRad="38100" dist="38100" dir="2700000" algn="tl">
                    <a:srgbClr val="000000"/>
                  </a:outerShdw>
                </a:effectLst>
                <a:ea typeface="宋体" pitchFamily="2" charset="-122"/>
                <a:sym typeface="Wingdings" pitchFamily="2" charset="2"/>
              </a:rPr>
              <a:t></a:t>
            </a:r>
            <a:endParaRPr lang="zh-CN" altLang="en-US" dirty="0"/>
          </a:p>
        </p:txBody>
      </p:sp>
      <p:sp>
        <p:nvSpPr>
          <p:cNvPr id="110" name="文本框 109">
            <a:extLst>
              <a:ext uri="{FF2B5EF4-FFF2-40B4-BE49-F238E27FC236}">
                <a16:creationId xmlns:a16="http://schemas.microsoft.com/office/drawing/2014/main" id="{A3CEA0F6-BA02-44C0-A0BE-1FF3E49E57A8}"/>
              </a:ext>
            </a:extLst>
          </p:cNvPr>
          <p:cNvSpPr txBox="1"/>
          <p:nvPr/>
        </p:nvSpPr>
        <p:spPr>
          <a:xfrm>
            <a:off x="539552" y="5150984"/>
            <a:ext cx="252000" cy="349702"/>
          </a:xfrm>
          <a:prstGeom prst="rect">
            <a:avLst/>
          </a:prstGeom>
          <a:noFill/>
        </p:spPr>
        <p:txBody>
          <a:bodyPr wrap="square" lIns="36000" tIns="36000" rIns="36000" bIns="36000">
            <a:spAutoFit/>
          </a:bodyPr>
          <a:lstStyle/>
          <a:p>
            <a:r>
              <a:rPr lang="en-US" altLang="zh-CN" b="1" dirty="0">
                <a:solidFill>
                  <a:srgbClr val="FF0000"/>
                </a:solidFill>
                <a:effectLst>
                  <a:outerShdw blurRad="38100" dist="38100" dir="2700000" algn="tl">
                    <a:srgbClr val="000000"/>
                  </a:outerShdw>
                </a:effectLst>
                <a:ea typeface="宋体" pitchFamily="2" charset="-122"/>
                <a:sym typeface="Wingdings" pitchFamily="2" charset="2"/>
              </a:rPr>
              <a:t></a:t>
            </a:r>
            <a:endParaRPr lang="zh-CN" altLang="en-US" dirty="0"/>
          </a:p>
        </p:txBody>
      </p:sp>
      <p:sp>
        <p:nvSpPr>
          <p:cNvPr id="111" name="文本框 110">
            <a:extLst>
              <a:ext uri="{FF2B5EF4-FFF2-40B4-BE49-F238E27FC236}">
                <a16:creationId xmlns:a16="http://schemas.microsoft.com/office/drawing/2014/main" id="{7A5F76FE-FA14-4DEE-8A17-D46A0383981A}"/>
              </a:ext>
            </a:extLst>
          </p:cNvPr>
          <p:cNvSpPr txBox="1"/>
          <p:nvPr/>
        </p:nvSpPr>
        <p:spPr>
          <a:xfrm>
            <a:off x="539552" y="5456021"/>
            <a:ext cx="252000" cy="349702"/>
          </a:xfrm>
          <a:prstGeom prst="rect">
            <a:avLst/>
          </a:prstGeom>
          <a:noFill/>
        </p:spPr>
        <p:txBody>
          <a:bodyPr wrap="square" lIns="36000" tIns="36000" rIns="36000" bIns="36000">
            <a:spAutoFit/>
          </a:bodyPr>
          <a:lstStyle/>
          <a:p>
            <a:r>
              <a:rPr lang="en-US" altLang="zh-CN" b="1" dirty="0">
                <a:solidFill>
                  <a:srgbClr val="FF0000"/>
                </a:solidFill>
                <a:effectLst>
                  <a:outerShdw blurRad="38100" dist="38100" dir="2700000" algn="tl">
                    <a:srgbClr val="000000"/>
                  </a:outerShdw>
                </a:effectLst>
                <a:ea typeface="宋体" pitchFamily="2" charset="-122"/>
                <a:sym typeface="Wingdings" pitchFamily="2" charset="2"/>
              </a:rPr>
              <a:t></a:t>
            </a:r>
            <a:endParaRPr lang="zh-CN" altLang="en-US" dirty="0"/>
          </a:p>
        </p:txBody>
      </p:sp>
      <p:grpSp>
        <p:nvGrpSpPr>
          <p:cNvPr id="2" name="组合 1">
            <a:extLst>
              <a:ext uri="{FF2B5EF4-FFF2-40B4-BE49-F238E27FC236}">
                <a16:creationId xmlns:a16="http://schemas.microsoft.com/office/drawing/2014/main" id="{6DAD738F-0BAE-6758-0C39-AC9DD7C2B893}"/>
              </a:ext>
            </a:extLst>
          </p:cNvPr>
          <p:cNvGrpSpPr/>
          <p:nvPr/>
        </p:nvGrpSpPr>
        <p:grpSpPr>
          <a:xfrm>
            <a:off x="876300" y="-7347"/>
            <a:ext cx="4968875" cy="2346279"/>
            <a:chOff x="611188" y="209550"/>
            <a:chExt cx="8135937" cy="3841751"/>
          </a:xfrm>
        </p:grpSpPr>
        <p:sp>
          <p:nvSpPr>
            <p:cNvPr id="4" name="Text Box 35">
              <a:extLst>
                <a:ext uri="{FF2B5EF4-FFF2-40B4-BE49-F238E27FC236}">
                  <a16:creationId xmlns:a16="http://schemas.microsoft.com/office/drawing/2014/main" id="{23D13211-D956-5714-A873-DA1EBA9FF8BE}"/>
                </a:ext>
              </a:extLst>
            </p:cNvPr>
            <p:cNvSpPr txBox="1">
              <a:spLocks noChangeArrowheads="1"/>
            </p:cNvSpPr>
            <p:nvPr/>
          </p:nvSpPr>
          <p:spPr bwMode="auto">
            <a:xfrm>
              <a:off x="3208142" y="209550"/>
              <a:ext cx="478225" cy="503948"/>
            </a:xfrm>
            <a:prstGeom prst="rect">
              <a:avLst/>
            </a:prstGeom>
            <a:noFill/>
            <a:ln w="19050" algn="ctr">
              <a:noFill/>
              <a:miter lim="800000"/>
              <a:headEnd/>
              <a:tailEnd type="none" w="med" len="lg"/>
            </a:ln>
          </p:spPr>
          <p:txBody>
            <a:bodyPr wrap="none">
              <a:spAutoFit/>
            </a:bodyPr>
            <a:lstStyle/>
            <a:p>
              <a:r>
                <a:rPr lang="el-GR" altLang="zh-CN" sz="1400" b="1" dirty="0">
                  <a:solidFill>
                    <a:schemeClr val="tx1"/>
                  </a:solidFill>
                  <a:latin typeface="Courier New" panose="02070309020205020404" pitchFamily="49" charset="0"/>
                  <a:cs typeface="Courier New" panose="02070309020205020404" pitchFamily="49" charset="0"/>
                </a:rPr>
                <a:t>ε</a:t>
              </a:r>
            </a:p>
          </p:txBody>
        </p:sp>
        <p:grpSp>
          <p:nvGrpSpPr>
            <p:cNvPr id="5" name="Group 63">
              <a:extLst>
                <a:ext uri="{FF2B5EF4-FFF2-40B4-BE49-F238E27FC236}">
                  <a16:creationId xmlns:a16="http://schemas.microsoft.com/office/drawing/2014/main" id="{0D2515E1-47D9-1C58-44A6-7E1CD80117DD}"/>
                </a:ext>
              </a:extLst>
            </p:cNvPr>
            <p:cNvGrpSpPr>
              <a:grpSpLocks/>
            </p:cNvGrpSpPr>
            <p:nvPr/>
          </p:nvGrpSpPr>
          <p:grpSpPr bwMode="auto">
            <a:xfrm>
              <a:off x="611188" y="904875"/>
              <a:ext cx="8135937" cy="3146426"/>
              <a:chOff x="385" y="570"/>
              <a:chExt cx="5125" cy="1982"/>
            </a:xfrm>
            <a:solidFill>
              <a:schemeClr val="accent1">
                <a:lumMod val="60000"/>
                <a:lumOff val="40000"/>
              </a:schemeClr>
            </a:solidFill>
          </p:grpSpPr>
          <p:sp>
            <p:nvSpPr>
              <p:cNvPr id="6" name="Oval 4">
                <a:extLst>
                  <a:ext uri="{FF2B5EF4-FFF2-40B4-BE49-F238E27FC236}">
                    <a16:creationId xmlns:a16="http://schemas.microsoft.com/office/drawing/2014/main" id="{7888FB16-DB4A-E9EC-30B4-EDF54D8780CE}"/>
                  </a:ext>
                </a:extLst>
              </p:cNvPr>
              <p:cNvSpPr>
                <a:spLocks noChangeArrowheads="1"/>
              </p:cNvSpPr>
              <p:nvPr/>
            </p:nvSpPr>
            <p:spPr bwMode="auto">
              <a:xfrm>
                <a:off x="611" y="1168"/>
                <a:ext cx="318" cy="318"/>
              </a:xfrm>
              <a:prstGeom prst="ellipse">
                <a:avLst/>
              </a:prstGeom>
              <a:solidFill>
                <a:srgbClr val="ACD4F8"/>
              </a:solidFill>
              <a:ln w="28575" algn="ctr">
                <a:solidFill>
                  <a:srgbClr val="0B5395"/>
                </a:solidFill>
                <a:round/>
                <a:headEnd/>
                <a:tailEnd type="none" w="med" len="lg"/>
              </a:ln>
            </p:spPr>
            <p:txBody>
              <a:bodyPr wrap="none" anchor="ctr"/>
              <a:lstStyle/>
              <a:p>
                <a:r>
                  <a:rPr lang="en-US" altLang="zh-CN" sz="1400" b="1">
                    <a:solidFill>
                      <a:schemeClr val="tx1"/>
                    </a:solidFill>
                    <a:latin typeface="Courier New" panose="02070309020205020404" pitchFamily="49" charset="0"/>
                    <a:cs typeface="Courier New" panose="02070309020205020404" pitchFamily="49" charset="0"/>
                  </a:rPr>
                  <a:t>0</a:t>
                </a:r>
              </a:p>
            </p:txBody>
          </p:sp>
          <p:sp>
            <p:nvSpPr>
              <p:cNvPr id="7" name="Oval 6">
                <a:extLst>
                  <a:ext uri="{FF2B5EF4-FFF2-40B4-BE49-F238E27FC236}">
                    <a16:creationId xmlns:a16="http://schemas.microsoft.com/office/drawing/2014/main" id="{5C66D87A-2419-7EFE-1BBD-FE85F3F76859}"/>
                  </a:ext>
                </a:extLst>
              </p:cNvPr>
              <p:cNvSpPr>
                <a:spLocks noChangeArrowheads="1"/>
              </p:cNvSpPr>
              <p:nvPr/>
            </p:nvSpPr>
            <p:spPr bwMode="auto">
              <a:xfrm>
                <a:off x="1155" y="1169"/>
                <a:ext cx="318" cy="318"/>
              </a:xfrm>
              <a:prstGeom prst="ellipse">
                <a:avLst/>
              </a:prstGeom>
              <a:solidFill>
                <a:srgbClr val="ACD4F8"/>
              </a:solidFill>
              <a:ln w="28575" algn="ctr">
                <a:solidFill>
                  <a:srgbClr val="0B5395"/>
                </a:solidFill>
                <a:round/>
                <a:headEnd/>
                <a:tailEnd type="none" w="med" len="lg"/>
              </a:ln>
            </p:spPr>
            <p:txBody>
              <a:bodyPr wrap="none" anchor="ctr"/>
              <a:lstStyle/>
              <a:p>
                <a:r>
                  <a:rPr lang="en-US" altLang="zh-CN" sz="1400" b="1">
                    <a:solidFill>
                      <a:schemeClr val="tx1"/>
                    </a:solidFill>
                    <a:latin typeface="Courier New" panose="02070309020205020404" pitchFamily="49" charset="0"/>
                    <a:cs typeface="Courier New" panose="02070309020205020404" pitchFamily="49" charset="0"/>
                  </a:rPr>
                  <a:t>1</a:t>
                </a:r>
              </a:p>
            </p:txBody>
          </p:sp>
          <p:sp>
            <p:nvSpPr>
              <p:cNvPr id="8" name="Oval 7">
                <a:extLst>
                  <a:ext uri="{FF2B5EF4-FFF2-40B4-BE49-F238E27FC236}">
                    <a16:creationId xmlns:a16="http://schemas.microsoft.com/office/drawing/2014/main" id="{E62177C9-39AD-9B67-1E55-8390B1CD1290}"/>
                  </a:ext>
                </a:extLst>
              </p:cNvPr>
              <p:cNvSpPr>
                <a:spLocks noChangeArrowheads="1"/>
              </p:cNvSpPr>
              <p:nvPr/>
            </p:nvSpPr>
            <p:spPr bwMode="auto">
              <a:xfrm>
                <a:off x="1609" y="648"/>
                <a:ext cx="318" cy="318"/>
              </a:xfrm>
              <a:prstGeom prst="ellipse">
                <a:avLst/>
              </a:prstGeom>
              <a:solidFill>
                <a:srgbClr val="ACD4F8"/>
              </a:solidFill>
              <a:ln w="28575" algn="ctr">
                <a:solidFill>
                  <a:srgbClr val="0B5395"/>
                </a:solidFill>
                <a:round/>
                <a:headEnd/>
                <a:tailEnd type="none" w="med" len="lg"/>
              </a:ln>
            </p:spPr>
            <p:txBody>
              <a:bodyPr wrap="none" anchor="ctr"/>
              <a:lstStyle/>
              <a:p>
                <a:r>
                  <a:rPr lang="en-US" altLang="zh-CN" sz="1400" b="1">
                    <a:solidFill>
                      <a:schemeClr val="tx1"/>
                    </a:solidFill>
                    <a:latin typeface="Courier New" panose="02070309020205020404" pitchFamily="49" charset="0"/>
                    <a:cs typeface="Courier New" panose="02070309020205020404" pitchFamily="49" charset="0"/>
                  </a:rPr>
                  <a:t>2</a:t>
                </a:r>
              </a:p>
            </p:txBody>
          </p:sp>
          <p:sp>
            <p:nvSpPr>
              <p:cNvPr id="9" name="Oval 8">
                <a:extLst>
                  <a:ext uri="{FF2B5EF4-FFF2-40B4-BE49-F238E27FC236}">
                    <a16:creationId xmlns:a16="http://schemas.microsoft.com/office/drawing/2014/main" id="{F25D31E9-D30B-A386-4128-3B25F640460D}"/>
                  </a:ext>
                </a:extLst>
              </p:cNvPr>
              <p:cNvSpPr>
                <a:spLocks noChangeArrowheads="1"/>
              </p:cNvSpPr>
              <p:nvPr/>
            </p:nvSpPr>
            <p:spPr bwMode="auto">
              <a:xfrm>
                <a:off x="2334" y="647"/>
                <a:ext cx="318" cy="318"/>
              </a:xfrm>
              <a:prstGeom prst="ellipse">
                <a:avLst/>
              </a:prstGeom>
              <a:solidFill>
                <a:srgbClr val="ACD4F8"/>
              </a:solidFill>
              <a:ln w="28575" algn="ctr">
                <a:solidFill>
                  <a:srgbClr val="0B5395"/>
                </a:solidFill>
                <a:round/>
                <a:headEnd/>
                <a:tailEnd type="none" w="med" len="lg"/>
              </a:ln>
            </p:spPr>
            <p:txBody>
              <a:bodyPr wrap="none" anchor="ctr"/>
              <a:lstStyle/>
              <a:p>
                <a:r>
                  <a:rPr lang="en-US" altLang="zh-CN" sz="1400" b="1" dirty="0">
                    <a:solidFill>
                      <a:schemeClr val="tx1"/>
                    </a:solidFill>
                    <a:latin typeface="Courier New" panose="02070309020205020404" pitchFamily="49" charset="0"/>
                    <a:cs typeface="Courier New" panose="02070309020205020404" pitchFamily="49" charset="0"/>
                  </a:rPr>
                  <a:t>3</a:t>
                </a:r>
              </a:p>
            </p:txBody>
          </p:sp>
          <p:sp>
            <p:nvSpPr>
              <p:cNvPr id="10" name="Oval 9">
                <a:extLst>
                  <a:ext uri="{FF2B5EF4-FFF2-40B4-BE49-F238E27FC236}">
                    <a16:creationId xmlns:a16="http://schemas.microsoft.com/office/drawing/2014/main" id="{037336B9-B7BD-B40C-81F1-DC242ED59106}"/>
                  </a:ext>
                </a:extLst>
              </p:cNvPr>
              <p:cNvSpPr>
                <a:spLocks noChangeArrowheads="1"/>
              </p:cNvSpPr>
              <p:nvPr/>
            </p:nvSpPr>
            <p:spPr bwMode="auto">
              <a:xfrm>
                <a:off x="2834" y="1169"/>
                <a:ext cx="318" cy="318"/>
              </a:xfrm>
              <a:prstGeom prst="ellipse">
                <a:avLst/>
              </a:prstGeom>
              <a:solidFill>
                <a:srgbClr val="ACD4F8"/>
              </a:solidFill>
              <a:ln w="28575" algn="ctr">
                <a:solidFill>
                  <a:srgbClr val="0B5395"/>
                </a:solidFill>
                <a:round/>
                <a:headEnd/>
                <a:tailEnd type="none" w="med" len="lg"/>
              </a:ln>
            </p:spPr>
            <p:txBody>
              <a:bodyPr wrap="none" anchor="ctr"/>
              <a:lstStyle/>
              <a:p>
                <a:r>
                  <a:rPr lang="en-US" altLang="zh-CN" sz="1400" b="1">
                    <a:solidFill>
                      <a:schemeClr val="tx1"/>
                    </a:solidFill>
                    <a:latin typeface="Courier New" panose="02070309020205020404" pitchFamily="49" charset="0"/>
                    <a:cs typeface="Courier New" panose="02070309020205020404" pitchFamily="49" charset="0"/>
                  </a:rPr>
                  <a:t>6</a:t>
                </a:r>
              </a:p>
            </p:txBody>
          </p:sp>
          <p:sp>
            <p:nvSpPr>
              <p:cNvPr id="11" name="Oval 10">
                <a:extLst>
                  <a:ext uri="{FF2B5EF4-FFF2-40B4-BE49-F238E27FC236}">
                    <a16:creationId xmlns:a16="http://schemas.microsoft.com/office/drawing/2014/main" id="{9B8A50B3-612F-BBA0-99AA-385FC344FC15}"/>
                  </a:ext>
                </a:extLst>
              </p:cNvPr>
              <p:cNvSpPr>
                <a:spLocks noChangeArrowheads="1"/>
              </p:cNvSpPr>
              <p:nvPr/>
            </p:nvSpPr>
            <p:spPr bwMode="auto">
              <a:xfrm>
                <a:off x="1655" y="1780"/>
                <a:ext cx="318" cy="318"/>
              </a:xfrm>
              <a:prstGeom prst="ellipse">
                <a:avLst/>
              </a:prstGeom>
              <a:solidFill>
                <a:srgbClr val="ACD4F8"/>
              </a:solidFill>
              <a:ln w="28575" algn="ctr">
                <a:solidFill>
                  <a:srgbClr val="0B5395"/>
                </a:solidFill>
                <a:round/>
                <a:headEnd/>
                <a:tailEnd type="none" w="med" len="lg"/>
              </a:ln>
            </p:spPr>
            <p:txBody>
              <a:bodyPr wrap="none" anchor="ctr"/>
              <a:lstStyle/>
              <a:p>
                <a:r>
                  <a:rPr lang="en-US" altLang="zh-CN" sz="1400" b="1">
                    <a:solidFill>
                      <a:schemeClr val="tx1"/>
                    </a:solidFill>
                    <a:latin typeface="Courier New" panose="02070309020205020404" pitchFamily="49" charset="0"/>
                    <a:cs typeface="Courier New" panose="02070309020205020404" pitchFamily="49" charset="0"/>
                  </a:rPr>
                  <a:t>4</a:t>
                </a:r>
              </a:p>
            </p:txBody>
          </p:sp>
          <p:sp>
            <p:nvSpPr>
              <p:cNvPr id="12" name="Oval 11">
                <a:extLst>
                  <a:ext uri="{FF2B5EF4-FFF2-40B4-BE49-F238E27FC236}">
                    <a16:creationId xmlns:a16="http://schemas.microsoft.com/office/drawing/2014/main" id="{CACEB41F-AE72-7158-C422-9C44D40B060D}"/>
                  </a:ext>
                </a:extLst>
              </p:cNvPr>
              <p:cNvSpPr>
                <a:spLocks noChangeArrowheads="1"/>
              </p:cNvSpPr>
              <p:nvPr/>
            </p:nvSpPr>
            <p:spPr bwMode="auto">
              <a:xfrm>
                <a:off x="2334" y="1781"/>
                <a:ext cx="318" cy="318"/>
              </a:xfrm>
              <a:prstGeom prst="ellipse">
                <a:avLst/>
              </a:prstGeom>
              <a:solidFill>
                <a:srgbClr val="ACD4F8"/>
              </a:solidFill>
              <a:ln w="28575" algn="ctr">
                <a:solidFill>
                  <a:srgbClr val="0B5395"/>
                </a:solidFill>
                <a:round/>
                <a:headEnd/>
                <a:tailEnd type="none" w="med" len="lg"/>
              </a:ln>
            </p:spPr>
            <p:txBody>
              <a:bodyPr wrap="none" anchor="ctr"/>
              <a:lstStyle/>
              <a:p>
                <a:r>
                  <a:rPr lang="en-US" altLang="zh-CN" sz="1400" b="1" dirty="0">
                    <a:solidFill>
                      <a:schemeClr val="tx1"/>
                    </a:solidFill>
                    <a:latin typeface="Courier New" panose="02070309020205020404" pitchFamily="49" charset="0"/>
                    <a:cs typeface="Courier New" panose="02070309020205020404" pitchFamily="49" charset="0"/>
                  </a:rPr>
                  <a:t>5</a:t>
                </a:r>
              </a:p>
            </p:txBody>
          </p:sp>
          <p:sp>
            <p:nvSpPr>
              <p:cNvPr id="13" name="Oval 12">
                <a:extLst>
                  <a:ext uri="{FF2B5EF4-FFF2-40B4-BE49-F238E27FC236}">
                    <a16:creationId xmlns:a16="http://schemas.microsoft.com/office/drawing/2014/main" id="{127DE83C-55BB-4758-8C35-EFA9E9F8FDBC}"/>
                  </a:ext>
                </a:extLst>
              </p:cNvPr>
              <p:cNvSpPr>
                <a:spLocks noChangeArrowheads="1"/>
              </p:cNvSpPr>
              <p:nvPr/>
            </p:nvSpPr>
            <p:spPr bwMode="auto">
              <a:xfrm>
                <a:off x="3424" y="1169"/>
                <a:ext cx="318" cy="318"/>
              </a:xfrm>
              <a:prstGeom prst="ellipse">
                <a:avLst/>
              </a:prstGeom>
              <a:solidFill>
                <a:srgbClr val="ACD4F8"/>
              </a:solidFill>
              <a:ln w="28575" algn="ctr">
                <a:solidFill>
                  <a:srgbClr val="0B5395"/>
                </a:solidFill>
                <a:round/>
                <a:headEnd/>
                <a:tailEnd type="none" w="med" len="lg"/>
              </a:ln>
            </p:spPr>
            <p:txBody>
              <a:bodyPr wrap="none" anchor="ctr"/>
              <a:lstStyle/>
              <a:p>
                <a:r>
                  <a:rPr lang="en-US" altLang="zh-CN" sz="1400" b="1">
                    <a:solidFill>
                      <a:schemeClr val="tx1"/>
                    </a:solidFill>
                    <a:latin typeface="Courier New" panose="02070309020205020404" pitchFamily="49" charset="0"/>
                    <a:cs typeface="Courier New" panose="02070309020205020404" pitchFamily="49" charset="0"/>
                  </a:rPr>
                  <a:t>7</a:t>
                </a:r>
              </a:p>
            </p:txBody>
          </p:sp>
          <p:sp>
            <p:nvSpPr>
              <p:cNvPr id="14" name="Oval 13">
                <a:extLst>
                  <a:ext uri="{FF2B5EF4-FFF2-40B4-BE49-F238E27FC236}">
                    <a16:creationId xmlns:a16="http://schemas.microsoft.com/office/drawing/2014/main" id="{9CF864AE-C745-7FF0-A864-9EE451CF7E69}"/>
                  </a:ext>
                </a:extLst>
              </p:cNvPr>
              <p:cNvSpPr>
                <a:spLocks noChangeArrowheads="1"/>
              </p:cNvSpPr>
              <p:nvPr/>
            </p:nvSpPr>
            <p:spPr bwMode="auto">
              <a:xfrm>
                <a:off x="4013" y="1169"/>
                <a:ext cx="318" cy="318"/>
              </a:xfrm>
              <a:prstGeom prst="ellipse">
                <a:avLst/>
              </a:prstGeom>
              <a:solidFill>
                <a:srgbClr val="ACD4F8"/>
              </a:solidFill>
              <a:ln w="28575" algn="ctr">
                <a:solidFill>
                  <a:srgbClr val="0B5395"/>
                </a:solidFill>
                <a:round/>
                <a:headEnd/>
                <a:tailEnd type="none" w="med" len="lg"/>
              </a:ln>
            </p:spPr>
            <p:txBody>
              <a:bodyPr wrap="none" anchor="ctr"/>
              <a:lstStyle/>
              <a:p>
                <a:r>
                  <a:rPr lang="en-US" altLang="zh-CN" sz="1400" b="1">
                    <a:solidFill>
                      <a:schemeClr val="tx1"/>
                    </a:solidFill>
                    <a:latin typeface="Courier New" panose="02070309020205020404" pitchFamily="49" charset="0"/>
                    <a:cs typeface="Courier New" panose="02070309020205020404" pitchFamily="49" charset="0"/>
                  </a:rPr>
                  <a:t>8</a:t>
                </a:r>
              </a:p>
            </p:txBody>
          </p:sp>
          <p:sp>
            <p:nvSpPr>
              <p:cNvPr id="15" name="Oval 14">
                <a:extLst>
                  <a:ext uri="{FF2B5EF4-FFF2-40B4-BE49-F238E27FC236}">
                    <a16:creationId xmlns:a16="http://schemas.microsoft.com/office/drawing/2014/main" id="{E814AD22-455D-7847-160B-CD0FF75E698F}"/>
                  </a:ext>
                </a:extLst>
              </p:cNvPr>
              <p:cNvSpPr>
                <a:spLocks noChangeArrowheads="1"/>
              </p:cNvSpPr>
              <p:nvPr/>
            </p:nvSpPr>
            <p:spPr bwMode="auto">
              <a:xfrm>
                <a:off x="4603" y="1169"/>
                <a:ext cx="318" cy="318"/>
              </a:xfrm>
              <a:prstGeom prst="ellipse">
                <a:avLst/>
              </a:prstGeom>
              <a:solidFill>
                <a:srgbClr val="ACD4F8"/>
              </a:solidFill>
              <a:ln w="28575" algn="ctr">
                <a:solidFill>
                  <a:srgbClr val="0B5395"/>
                </a:solidFill>
                <a:round/>
                <a:headEnd/>
                <a:tailEnd type="none" w="med" len="lg"/>
              </a:ln>
            </p:spPr>
            <p:txBody>
              <a:bodyPr wrap="none" anchor="ctr"/>
              <a:lstStyle/>
              <a:p>
                <a:r>
                  <a:rPr lang="en-US" altLang="zh-CN" sz="1400" b="1">
                    <a:solidFill>
                      <a:schemeClr val="tx1"/>
                    </a:solidFill>
                    <a:latin typeface="Courier New" panose="02070309020205020404" pitchFamily="49" charset="0"/>
                    <a:cs typeface="Courier New" panose="02070309020205020404" pitchFamily="49" charset="0"/>
                  </a:rPr>
                  <a:t>9</a:t>
                </a:r>
              </a:p>
            </p:txBody>
          </p:sp>
          <p:sp>
            <p:nvSpPr>
              <p:cNvPr id="16" name="Oval 15">
                <a:extLst>
                  <a:ext uri="{FF2B5EF4-FFF2-40B4-BE49-F238E27FC236}">
                    <a16:creationId xmlns:a16="http://schemas.microsoft.com/office/drawing/2014/main" id="{CCBBA803-1CB4-39DA-3FAD-504DE0D2AB71}"/>
                  </a:ext>
                </a:extLst>
              </p:cNvPr>
              <p:cNvSpPr>
                <a:spLocks noChangeArrowheads="1"/>
              </p:cNvSpPr>
              <p:nvPr/>
            </p:nvSpPr>
            <p:spPr bwMode="auto">
              <a:xfrm>
                <a:off x="5192" y="1169"/>
                <a:ext cx="318" cy="318"/>
              </a:xfrm>
              <a:prstGeom prst="ellipse">
                <a:avLst/>
              </a:prstGeom>
              <a:solidFill>
                <a:srgbClr val="ACD4F8"/>
              </a:solidFill>
              <a:ln w="101600" cmpd="dbl" algn="ctr">
                <a:solidFill>
                  <a:srgbClr val="0B5395"/>
                </a:solidFill>
                <a:round/>
                <a:headEnd/>
                <a:tailEnd type="none" w="med" len="lg"/>
              </a:ln>
            </p:spPr>
            <p:txBody>
              <a:bodyPr wrap="none" anchor="ctr"/>
              <a:lstStyle/>
              <a:p>
                <a:r>
                  <a:rPr lang="en-US" altLang="zh-CN" sz="1400" b="1">
                    <a:solidFill>
                      <a:schemeClr val="tx1"/>
                    </a:solidFill>
                    <a:latin typeface="Courier New" panose="02070309020205020404" pitchFamily="49" charset="0"/>
                    <a:cs typeface="Courier New" panose="02070309020205020404" pitchFamily="49" charset="0"/>
                  </a:rPr>
                  <a:t>10</a:t>
                </a:r>
              </a:p>
            </p:txBody>
          </p:sp>
          <p:sp>
            <p:nvSpPr>
              <p:cNvPr id="17" name="AutoShape 16">
                <a:extLst>
                  <a:ext uri="{FF2B5EF4-FFF2-40B4-BE49-F238E27FC236}">
                    <a16:creationId xmlns:a16="http://schemas.microsoft.com/office/drawing/2014/main" id="{F4D70444-D491-AE3B-418F-256FF12B9EF7}"/>
                  </a:ext>
                </a:extLst>
              </p:cNvPr>
              <p:cNvSpPr>
                <a:spLocks noChangeArrowheads="1"/>
              </p:cNvSpPr>
              <p:nvPr/>
            </p:nvSpPr>
            <p:spPr bwMode="auto">
              <a:xfrm>
                <a:off x="385" y="1259"/>
                <a:ext cx="226" cy="136"/>
              </a:xfrm>
              <a:prstGeom prst="rightArrow">
                <a:avLst>
                  <a:gd name="adj1" fmla="val 50000"/>
                  <a:gd name="adj2" fmla="val 41544"/>
                </a:avLst>
              </a:prstGeom>
              <a:solidFill>
                <a:srgbClr val="ACD4F8"/>
              </a:solidFill>
              <a:ln w="28575" algn="ctr">
                <a:solidFill>
                  <a:srgbClr val="0B5395"/>
                </a:solidFill>
                <a:miter lim="800000"/>
                <a:headEnd/>
                <a:tailEnd type="none" w="med" len="lg"/>
              </a:ln>
            </p:spPr>
            <p:txBody>
              <a:bodyPr wrap="none" anchor="ctr"/>
              <a:lstStyle/>
              <a:p>
                <a:endParaRPr lang="zh-CN" altLang="en-US" sz="1100">
                  <a:solidFill>
                    <a:schemeClr val="tx1"/>
                  </a:solidFill>
                  <a:latin typeface="Courier New" panose="02070309020205020404" pitchFamily="49" charset="0"/>
                  <a:cs typeface="Courier New" panose="02070309020205020404" pitchFamily="49" charset="0"/>
                </a:endParaRPr>
              </a:p>
            </p:txBody>
          </p:sp>
          <p:cxnSp>
            <p:nvCxnSpPr>
              <p:cNvPr id="18" name="AutoShape 17">
                <a:extLst>
                  <a:ext uri="{FF2B5EF4-FFF2-40B4-BE49-F238E27FC236}">
                    <a16:creationId xmlns:a16="http://schemas.microsoft.com/office/drawing/2014/main" id="{B6F90944-90C2-2838-F051-02EA14D23BB1}"/>
                  </a:ext>
                </a:extLst>
              </p:cNvPr>
              <p:cNvCxnSpPr>
                <a:cxnSpLocks noChangeShapeType="1"/>
                <a:stCxn id="7" idx="7"/>
                <a:endCxn id="8" idx="3"/>
              </p:cNvCxnSpPr>
              <p:nvPr/>
            </p:nvCxnSpPr>
            <p:spPr bwMode="auto">
              <a:xfrm flipV="1">
                <a:off x="1426" y="928"/>
                <a:ext cx="230" cy="279"/>
              </a:xfrm>
              <a:prstGeom prst="straightConnector1">
                <a:avLst/>
              </a:prstGeom>
              <a:grpFill/>
              <a:ln w="19050">
                <a:solidFill>
                  <a:srgbClr val="0B5395"/>
                </a:solidFill>
                <a:round/>
                <a:headEnd/>
                <a:tailEnd type="triangle" w="med" len="lg"/>
              </a:ln>
            </p:spPr>
          </p:cxnSp>
          <p:cxnSp>
            <p:nvCxnSpPr>
              <p:cNvPr id="19" name="AutoShape 18">
                <a:extLst>
                  <a:ext uri="{FF2B5EF4-FFF2-40B4-BE49-F238E27FC236}">
                    <a16:creationId xmlns:a16="http://schemas.microsoft.com/office/drawing/2014/main" id="{E0A69706-7F61-8E07-85CD-BFB8692122AB}"/>
                  </a:ext>
                </a:extLst>
              </p:cNvPr>
              <p:cNvCxnSpPr>
                <a:cxnSpLocks noChangeShapeType="1"/>
                <a:stCxn id="7" idx="5"/>
                <a:endCxn id="11" idx="1"/>
              </p:cNvCxnSpPr>
              <p:nvPr/>
            </p:nvCxnSpPr>
            <p:spPr bwMode="auto">
              <a:xfrm>
                <a:off x="1426" y="1449"/>
                <a:ext cx="276" cy="369"/>
              </a:xfrm>
              <a:prstGeom prst="straightConnector1">
                <a:avLst/>
              </a:prstGeom>
              <a:grpFill/>
              <a:ln w="19050">
                <a:solidFill>
                  <a:srgbClr val="0B5395"/>
                </a:solidFill>
                <a:round/>
                <a:headEnd/>
                <a:tailEnd type="triangle" w="med" len="lg"/>
              </a:ln>
            </p:spPr>
          </p:cxnSp>
          <p:cxnSp>
            <p:nvCxnSpPr>
              <p:cNvPr id="20" name="AutoShape 19">
                <a:extLst>
                  <a:ext uri="{FF2B5EF4-FFF2-40B4-BE49-F238E27FC236}">
                    <a16:creationId xmlns:a16="http://schemas.microsoft.com/office/drawing/2014/main" id="{3D2A481E-6AFA-3CAA-D4A1-2BB54B5197DF}"/>
                  </a:ext>
                </a:extLst>
              </p:cNvPr>
              <p:cNvCxnSpPr>
                <a:cxnSpLocks noChangeShapeType="1"/>
                <a:stCxn id="8" idx="6"/>
                <a:endCxn id="9" idx="2"/>
              </p:cNvCxnSpPr>
              <p:nvPr/>
            </p:nvCxnSpPr>
            <p:spPr bwMode="auto">
              <a:xfrm flipV="1">
                <a:off x="1936" y="806"/>
                <a:ext cx="389" cy="1"/>
              </a:xfrm>
              <a:prstGeom prst="straightConnector1">
                <a:avLst/>
              </a:prstGeom>
              <a:grpFill/>
              <a:ln w="19050">
                <a:solidFill>
                  <a:srgbClr val="0B5395"/>
                </a:solidFill>
                <a:round/>
                <a:headEnd/>
                <a:tailEnd type="triangle" w="med" len="lg"/>
              </a:ln>
            </p:spPr>
          </p:cxnSp>
          <p:cxnSp>
            <p:nvCxnSpPr>
              <p:cNvPr id="21" name="AutoShape 20">
                <a:extLst>
                  <a:ext uri="{FF2B5EF4-FFF2-40B4-BE49-F238E27FC236}">
                    <a16:creationId xmlns:a16="http://schemas.microsoft.com/office/drawing/2014/main" id="{FDE1EF71-F2EC-A579-2AFA-6215DAF9CEA6}"/>
                  </a:ext>
                </a:extLst>
              </p:cNvPr>
              <p:cNvCxnSpPr>
                <a:cxnSpLocks noChangeShapeType="1"/>
                <a:stCxn id="11" idx="6"/>
                <a:endCxn id="12" idx="2"/>
              </p:cNvCxnSpPr>
              <p:nvPr/>
            </p:nvCxnSpPr>
            <p:spPr bwMode="auto">
              <a:xfrm>
                <a:off x="1982" y="1939"/>
                <a:ext cx="343" cy="1"/>
              </a:xfrm>
              <a:prstGeom prst="straightConnector1">
                <a:avLst/>
              </a:prstGeom>
              <a:grpFill/>
              <a:ln w="19050">
                <a:solidFill>
                  <a:srgbClr val="0B5395"/>
                </a:solidFill>
                <a:round/>
                <a:headEnd/>
                <a:tailEnd type="triangle" w="med" len="lg"/>
              </a:ln>
            </p:spPr>
          </p:cxnSp>
          <p:cxnSp>
            <p:nvCxnSpPr>
              <p:cNvPr id="22" name="AutoShape 21">
                <a:extLst>
                  <a:ext uri="{FF2B5EF4-FFF2-40B4-BE49-F238E27FC236}">
                    <a16:creationId xmlns:a16="http://schemas.microsoft.com/office/drawing/2014/main" id="{CC5CBAF2-9953-22FA-06CA-C5FA8438334F}"/>
                  </a:ext>
                </a:extLst>
              </p:cNvPr>
              <p:cNvCxnSpPr>
                <a:cxnSpLocks noChangeShapeType="1"/>
                <a:stCxn id="9" idx="5"/>
                <a:endCxn id="10" idx="1"/>
              </p:cNvCxnSpPr>
              <p:nvPr/>
            </p:nvCxnSpPr>
            <p:spPr bwMode="auto">
              <a:xfrm>
                <a:off x="2605" y="927"/>
                <a:ext cx="276" cy="280"/>
              </a:xfrm>
              <a:prstGeom prst="straightConnector1">
                <a:avLst/>
              </a:prstGeom>
              <a:grpFill/>
              <a:ln w="19050">
                <a:solidFill>
                  <a:srgbClr val="0B5395"/>
                </a:solidFill>
                <a:round/>
                <a:headEnd/>
                <a:tailEnd type="triangle" w="med" len="lg"/>
              </a:ln>
            </p:spPr>
          </p:cxnSp>
          <p:cxnSp>
            <p:nvCxnSpPr>
              <p:cNvPr id="23" name="AutoShape 22">
                <a:extLst>
                  <a:ext uri="{FF2B5EF4-FFF2-40B4-BE49-F238E27FC236}">
                    <a16:creationId xmlns:a16="http://schemas.microsoft.com/office/drawing/2014/main" id="{E0AA5362-13F2-5B51-08C3-971DB5A325C4}"/>
                  </a:ext>
                </a:extLst>
              </p:cNvPr>
              <p:cNvCxnSpPr>
                <a:cxnSpLocks noChangeShapeType="1"/>
                <a:stCxn id="12" idx="7"/>
                <a:endCxn id="10" idx="3"/>
              </p:cNvCxnSpPr>
              <p:nvPr/>
            </p:nvCxnSpPr>
            <p:spPr bwMode="auto">
              <a:xfrm flipV="1">
                <a:off x="2605" y="1449"/>
                <a:ext cx="276" cy="370"/>
              </a:xfrm>
              <a:prstGeom prst="straightConnector1">
                <a:avLst/>
              </a:prstGeom>
              <a:grpFill/>
              <a:ln w="19050">
                <a:solidFill>
                  <a:srgbClr val="0B5395"/>
                </a:solidFill>
                <a:round/>
                <a:headEnd/>
                <a:tailEnd type="triangle" w="med" len="lg"/>
              </a:ln>
            </p:spPr>
          </p:cxnSp>
          <p:cxnSp>
            <p:nvCxnSpPr>
              <p:cNvPr id="24" name="AutoShape 23">
                <a:extLst>
                  <a:ext uri="{FF2B5EF4-FFF2-40B4-BE49-F238E27FC236}">
                    <a16:creationId xmlns:a16="http://schemas.microsoft.com/office/drawing/2014/main" id="{3CD0F214-7484-E643-C60D-F5968C83EB46}"/>
                  </a:ext>
                </a:extLst>
              </p:cNvPr>
              <p:cNvCxnSpPr>
                <a:cxnSpLocks noChangeShapeType="1"/>
                <a:stCxn id="10" idx="6"/>
                <a:endCxn id="13" idx="2"/>
              </p:cNvCxnSpPr>
              <p:nvPr/>
            </p:nvCxnSpPr>
            <p:spPr bwMode="auto">
              <a:xfrm>
                <a:off x="3161" y="1328"/>
                <a:ext cx="254" cy="0"/>
              </a:xfrm>
              <a:prstGeom prst="straightConnector1">
                <a:avLst/>
              </a:prstGeom>
              <a:grpFill/>
              <a:ln w="19050">
                <a:solidFill>
                  <a:srgbClr val="0B5395"/>
                </a:solidFill>
                <a:round/>
                <a:headEnd/>
                <a:tailEnd type="triangle" w="med" len="lg"/>
              </a:ln>
            </p:spPr>
          </p:cxnSp>
          <p:cxnSp>
            <p:nvCxnSpPr>
              <p:cNvPr id="25" name="AutoShape 24">
                <a:extLst>
                  <a:ext uri="{FF2B5EF4-FFF2-40B4-BE49-F238E27FC236}">
                    <a16:creationId xmlns:a16="http://schemas.microsoft.com/office/drawing/2014/main" id="{9F3D0B4B-12EE-EA35-341E-E0A099285361}"/>
                  </a:ext>
                </a:extLst>
              </p:cNvPr>
              <p:cNvCxnSpPr>
                <a:cxnSpLocks noChangeShapeType="1"/>
                <a:stCxn id="13" idx="6"/>
                <a:endCxn id="14" idx="2"/>
              </p:cNvCxnSpPr>
              <p:nvPr/>
            </p:nvCxnSpPr>
            <p:spPr bwMode="auto">
              <a:xfrm>
                <a:off x="3751" y="1328"/>
                <a:ext cx="253" cy="0"/>
              </a:xfrm>
              <a:prstGeom prst="straightConnector1">
                <a:avLst/>
              </a:prstGeom>
              <a:grpFill/>
              <a:ln w="19050">
                <a:solidFill>
                  <a:srgbClr val="0B5395"/>
                </a:solidFill>
                <a:round/>
                <a:headEnd/>
                <a:tailEnd type="triangle" w="med" len="lg"/>
              </a:ln>
            </p:spPr>
          </p:cxnSp>
          <p:cxnSp>
            <p:nvCxnSpPr>
              <p:cNvPr id="26" name="AutoShape 25">
                <a:extLst>
                  <a:ext uri="{FF2B5EF4-FFF2-40B4-BE49-F238E27FC236}">
                    <a16:creationId xmlns:a16="http://schemas.microsoft.com/office/drawing/2014/main" id="{19FE45C4-51BE-D464-F56C-87309EB62ACD}"/>
                  </a:ext>
                </a:extLst>
              </p:cNvPr>
              <p:cNvCxnSpPr>
                <a:cxnSpLocks noChangeShapeType="1"/>
                <a:stCxn id="14" idx="6"/>
                <a:endCxn id="15" idx="2"/>
              </p:cNvCxnSpPr>
              <p:nvPr/>
            </p:nvCxnSpPr>
            <p:spPr bwMode="auto">
              <a:xfrm>
                <a:off x="4340" y="1328"/>
                <a:ext cx="254" cy="0"/>
              </a:xfrm>
              <a:prstGeom prst="straightConnector1">
                <a:avLst/>
              </a:prstGeom>
              <a:grpFill/>
              <a:ln w="19050">
                <a:solidFill>
                  <a:srgbClr val="0B5395"/>
                </a:solidFill>
                <a:round/>
                <a:headEnd/>
                <a:tailEnd type="triangle" w="med" len="lg"/>
              </a:ln>
            </p:spPr>
          </p:cxnSp>
          <p:cxnSp>
            <p:nvCxnSpPr>
              <p:cNvPr id="27" name="AutoShape 26">
                <a:extLst>
                  <a:ext uri="{FF2B5EF4-FFF2-40B4-BE49-F238E27FC236}">
                    <a16:creationId xmlns:a16="http://schemas.microsoft.com/office/drawing/2014/main" id="{5C1C6FBE-9875-6BD1-0BE6-83023E44DDE7}"/>
                  </a:ext>
                </a:extLst>
              </p:cNvPr>
              <p:cNvCxnSpPr>
                <a:cxnSpLocks noChangeShapeType="1"/>
                <a:stCxn id="15" idx="6"/>
                <a:endCxn id="16" idx="2"/>
              </p:cNvCxnSpPr>
              <p:nvPr/>
            </p:nvCxnSpPr>
            <p:spPr bwMode="auto">
              <a:xfrm>
                <a:off x="4930" y="1328"/>
                <a:ext cx="230" cy="0"/>
              </a:xfrm>
              <a:prstGeom prst="straightConnector1">
                <a:avLst/>
              </a:prstGeom>
              <a:grpFill/>
              <a:ln w="19050">
                <a:solidFill>
                  <a:srgbClr val="0B5395"/>
                </a:solidFill>
                <a:round/>
                <a:headEnd/>
                <a:tailEnd type="triangle" w="med" len="lg"/>
              </a:ln>
            </p:spPr>
          </p:cxnSp>
          <p:cxnSp>
            <p:nvCxnSpPr>
              <p:cNvPr id="28" name="AutoShape 27">
                <a:extLst>
                  <a:ext uri="{FF2B5EF4-FFF2-40B4-BE49-F238E27FC236}">
                    <a16:creationId xmlns:a16="http://schemas.microsoft.com/office/drawing/2014/main" id="{34FB74D7-8C78-897F-4C19-D338A7E57395}"/>
                  </a:ext>
                </a:extLst>
              </p:cNvPr>
              <p:cNvCxnSpPr>
                <a:cxnSpLocks noChangeShapeType="1"/>
                <a:stCxn id="6" idx="6"/>
                <a:endCxn id="7" idx="2"/>
              </p:cNvCxnSpPr>
              <p:nvPr/>
            </p:nvCxnSpPr>
            <p:spPr bwMode="auto">
              <a:xfrm>
                <a:off x="938" y="1327"/>
                <a:ext cx="208" cy="1"/>
              </a:xfrm>
              <a:prstGeom prst="straightConnector1">
                <a:avLst/>
              </a:prstGeom>
              <a:grpFill/>
              <a:ln w="19050">
                <a:solidFill>
                  <a:srgbClr val="0B5395"/>
                </a:solidFill>
                <a:round/>
                <a:headEnd/>
                <a:tailEnd type="triangle" w="med" len="lg"/>
              </a:ln>
            </p:spPr>
          </p:cxnSp>
          <p:cxnSp>
            <p:nvCxnSpPr>
              <p:cNvPr id="29" name="AutoShape 28">
                <a:extLst>
                  <a:ext uri="{FF2B5EF4-FFF2-40B4-BE49-F238E27FC236}">
                    <a16:creationId xmlns:a16="http://schemas.microsoft.com/office/drawing/2014/main" id="{78EB74F5-10F5-5FB0-D6BD-B16B161E3625}"/>
                  </a:ext>
                </a:extLst>
              </p:cNvPr>
              <p:cNvCxnSpPr>
                <a:cxnSpLocks noChangeShapeType="1"/>
                <a:stCxn id="10" idx="0"/>
                <a:endCxn id="7" idx="0"/>
              </p:cNvCxnSpPr>
              <p:nvPr/>
            </p:nvCxnSpPr>
            <p:spPr bwMode="auto">
              <a:xfrm rot="-5400000" flipH="1" flipV="1">
                <a:off x="2153" y="321"/>
                <a:ext cx="1" cy="1679"/>
              </a:xfrm>
              <a:prstGeom prst="curvedConnector3">
                <a:avLst>
                  <a:gd name="adj1" fmla="val -76100000"/>
                </a:avLst>
              </a:prstGeom>
              <a:grpFill/>
              <a:ln w="19050">
                <a:solidFill>
                  <a:srgbClr val="0B5395"/>
                </a:solidFill>
                <a:round/>
                <a:headEnd/>
                <a:tailEnd type="triangle" w="med" len="lg"/>
              </a:ln>
            </p:spPr>
          </p:cxnSp>
          <p:cxnSp>
            <p:nvCxnSpPr>
              <p:cNvPr id="30" name="AutoShape 30">
                <a:extLst>
                  <a:ext uri="{FF2B5EF4-FFF2-40B4-BE49-F238E27FC236}">
                    <a16:creationId xmlns:a16="http://schemas.microsoft.com/office/drawing/2014/main" id="{7501B367-F290-1041-3C76-8291F0224456}"/>
                  </a:ext>
                </a:extLst>
              </p:cNvPr>
              <p:cNvCxnSpPr>
                <a:cxnSpLocks noChangeShapeType="1"/>
                <a:stCxn id="6" idx="4"/>
                <a:endCxn id="13" idx="4"/>
              </p:cNvCxnSpPr>
              <p:nvPr/>
            </p:nvCxnSpPr>
            <p:spPr bwMode="auto">
              <a:xfrm rot="16200000" flipH="1">
                <a:off x="2176" y="89"/>
                <a:ext cx="1" cy="2813"/>
              </a:xfrm>
              <a:prstGeom prst="curvedConnector3">
                <a:avLst>
                  <a:gd name="adj1" fmla="val 78300000"/>
                </a:avLst>
              </a:prstGeom>
              <a:grpFill/>
              <a:ln w="19050">
                <a:solidFill>
                  <a:srgbClr val="0B5395"/>
                </a:solidFill>
                <a:round/>
                <a:headEnd/>
                <a:tailEnd type="triangle" w="med" len="lg"/>
              </a:ln>
            </p:spPr>
          </p:cxnSp>
          <p:sp>
            <p:nvSpPr>
              <p:cNvPr id="31" name="Text Box 31">
                <a:extLst>
                  <a:ext uri="{FF2B5EF4-FFF2-40B4-BE49-F238E27FC236}">
                    <a16:creationId xmlns:a16="http://schemas.microsoft.com/office/drawing/2014/main" id="{315A08F7-3E21-9A75-2616-81DC55739EC5}"/>
                  </a:ext>
                </a:extLst>
              </p:cNvPr>
              <p:cNvSpPr txBox="1">
                <a:spLocks noChangeArrowheads="1"/>
              </p:cNvSpPr>
              <p:nvPr/>
            </p:nvSpPr>
            <p:spPr bwMode="auto">
              <a:xfrm>
                <a:off x="896" y="1089"/>
                <a:ext cx="301" cy="317"/>
              </a:xfrm>
              <a:prstGeom prst="rect">
                <a:avLst/>
              </a:prstGeom>
              <a:noFill/>
              <a:ln w="19050" algn="ctr">
                <a:noFill/>
                <a:miter lim="800000"/>
                <a:headEnd/>
                <a:tailEnd type="none" w="med" len="lg"/>
              </a:ln>
            </p:spPr>
            <p:txBody>
              <a:bodyPr wrap="none">
                <a:spAutoFit/>
              </a:bodyPr>
              <a:lstStyle/>
              <a:p>
                <a:r>
                  <a:rPr lang="el-GR" altLang="zh-CN" sz="1400" b="1" dirty="0">
                    <a:solidFill>
                      <a:schemeClr val="tx1"/>
                    </a:solidFill>
                    <a:latin typeface="Courier New" panose="02070309020205020404" pitchFamily="49" charset="0"/>
                    <a:cs typeface="Courier New" panose="02070309020205020404" pitchFamily="49" charset="0"/>
                  </a:rPr>
                  <a:t>ε</a:t>
                </a:r>
              </a:p>
            </p:txBody>
          </p:sp>
          <p:sp>
            <p:nvSpPr>
              <p:cNvPr id="32" name="Text Box 32">
                <a:extLst>
                  <a:ext uri="{FF2B5EF4-FFF2-40B4-BE49-F238E27FC236}">
                    <a16:creationId xmlns:a16="http://schemas.microsoft.com/office/drawing/2014/main" id="{11F2600B-37D6-DCDA-8772-452228D9A4ED}"/>
                  </a:ext>
                </a:extLst>
              </p:cNvPr>
              <p:cNvSpPr txBox="1">
                <a:spLocks noChangeArrowheads="1"/>
              </p:cNvSpPr>
              <p:nvPr/>
            </p:nvSpPr>
            <p:spPr bwMode="auto">
              <a:xfrm>
                <a:off x="1341" y="828"/>
                <a:ext cx="301" cy="317"/>
              </a:xfrm>
              <a:prstGeom prst="rect">
                <a:avLst/>
              </a:prstGeom>
              <a:noFill/>
              <a:ln w="19050" algn="ctr">
                <a:noFill/>
                <a:miter lim="800000"/>
                <a:headEnd/>
                <a:tailEnd type="none" w="med" len="lg"/>
              </a:ln>
            </p:spPr>
            <p:txBody>
              <a:bodyPr wrap="none">
                <a:spAutoFit/>
              </a:bodyPr>
              <a:lstStyle/>
              <a:p>
                <a:r>
                  <a:rPr lang="el-GR" altLang="zh-CN" sz="1400" b="1" dirty="0">
                    <a:solidFill>
                      <a:schemeClr val="tx1"/>
                    </a:solidFill>
                    <a:latin typeface="Courier New" panose="02070309020205020404" pitchFamily="49" charset="0"/>
                    <a:cs typeface="Courier New" panose="02070309020205020404" pitchFamily="49" charset="0"/>
                  </a:rPr>
                  <a:t>ε</a:t>
                </a:r>
              </a:p>
            </p:txBody>
          </p:sp>
          <p:sp>
            <p:nvSpPr>
              <p:cNvPr id="33" name="Text Box 33">
                <a:extLst>
                  <a:ext uri="{FF2B5EF4-FFF2-40B4-BE49-F238E27FC236}">
                    <a16:creationId xmlns:a16="http://schemas.microsoft.com/office/drawing/2014/main" id="{BBA1AC7C-4FD6-3F19-FC00-4C2EB9EF607B}"/>
                  </a:ext>
                </a:extLst>
              </p:cNvPr>
              <p:cNvSpPr txBox="1">
                <a:spLocks noChangeArrowheads="1"/>
              </p:cNvSpPr>
              <p:nvPr/>
            </p:nvSpPr>
            <p:spPr bwMode="auto">
              <a:xfrm>
                <a:off x="1341" y="1509"/>
                <a:ext cx="301" cy="317"/>
              </a:xfrm>
              <a:prstGeom prst="rect">
                <a:avLst/>
              </a:prstGeom>
              <a:noFill/>
              <a:ln w="19050" algn="ctr">
                <a:noFill/>
                <a:miter lim="800000"/>
                <a:headEnd/>
                <a:tailEnd type="none" w="med" len="lg"/>
              </a:ln>
            </p:spPr>
            <p:txBody>
              <a:bodyPr wrap="none">
                <a:spAutoFit/>
              </a:bodyPr>
              <a:lstStyle/>
              <a:p>
                <a:r>
                  <a:rPr lang="el-GR" altLang="zh-CN" sz="1400" b="1">
                    <a:solidFill>
                      <a:schemeClr val="tx1"/>
                    </a:solidFill>
                    <a:latin typeface="Courier New" panose="02070309020205020404" pitchFamily="49" charset="0"/>
                    <a:cs typeface="Courier New" panose="02070309020205020404" pitchFamily="49" charset="0"/>
                  </a:rPr>
                  <a:t>ε</a:t>
                </a:r>
              </a:p>
            </p:txBody>
          </p:sp>
          <p:sp>
            <p:nvSpPr>
              <p:cNvPr id="34" name="Text Box 34">
                <a:extLst>
                  <a:ext uri="{FF2B5EF4-FFF2-40B4-BE49-F238E27FC236}">
                    <a16:creationId xmlns:a16="http://schemas.microsoft.com/office/drawing/2014/main" id="{5A3CECD4-6DF9-82B9-6E26-330AFC688788}"/>
                  </a:ext>
                </a:extLst>
              </p:cNvPr>
              <p:cNvSpPr txBox="1">
                <a:spLocks noChangeArrowheads="1"/>
              </p:cNvSpPr>
              <p:nvPr/>
            </p:nvSpPr>
            <p:spPr bwMode="auto">
              <a:xfrm>
                <a:off x="2656" y="828"/>
                <a:ext cx="301" cy="317"/>
              </a:xfrm>
              <a:prstGeom prst="rect">
                <a:avLst/>
              </a:prstGeom>
              <a:noFill/>
              <a:ln w="19050" algn="ctr">
                <a:noFill/>
                <a:miter lim="800000"/>
                <a:headEnd/>
                <a:tailEnd type="none" w="med" len="lg"/>
              </a:ln>
            </p:spPr>
            <p:txBody>
              <a:bodyPr wrap="none">
                <a:spAutoFit/>
              </a:bodyPr>
              <a:lstStyle/>
              <a:p>
                <a:r>
                  <a:rPr lang="el-GR" altLang="zh-CN" sz="1400" b="1">
                    <a:solidFill>
                      <a:schemeClr val="tx1"/>
                    </a:solidFill>
                    <a:latin typeface="Courier New" panose="02070309020205020404" pitchFamily="49" charset="0"/>
                    <a:cs typeface="Courier New" panose="02070309020205020404" pitchFamily="49" charset="0"/>
                  </a:rPr>
                  <a:t>ε</a:t>
                </a:r>
              </a:p>
            </p:txBody>
          </p:sp>
          <p:sp>
            <p:nvSpPr>
              <p:cNvPr id="35" name="Text Box 36">
                <a:extLst>
                  <a:ext uri="{FF2B5EF4-FFF2-40B4-BE49-F238E27FC236}">
                    <a16:creationId xmlns:a16="http://schemas.microsoft.com/office/drawing/2014/main" id="{9A0F2692-088D-4A6F-2581-7DE92A377E7D}"/>
                  </a:ext>
                </a:extLst>
              </p:cNvPr>
              <p:cNvSpPr txBox="1">
                <a:spLocks noChangeArrowheads="1"/>
              </p:cNvSpPr>
              <p:nvPr/>
            </p:nvSpPr>
            <p:spPr bwMode="auto">
              <a:xfrm>
                <a:off x="2566" y="1418"/>
                <a:ext cx="301" cy="317"/>
              </a:xfrm>
              <a:prstGeom prst="rect">
                <a:avLst/>
              </a:prstGeom>
              <a:noFill/>
              <a:ln w="19050" algn="ctr">
                <a:noFill/>
                <a:miter lim="800000"/>
                <a:headEnd/>
                <a:tailEnd type="none" w="med" len="lg"/>
              </a:ln>
            </p:spPr>
            <p:txBody>
              <a:bodyPr wrap="none">
                <a:spAutoFit/>
              </a:bodyPr>
              <a:lstStyle/>
              <a:p>
                <a:r>
                  <a:rPr lang="el-GR" altLang="zh-CN" sz="1400" b="1" dirty="0">
                    <a:solidFill>
                      <a:schemeClr val="tx1"/>
                    </a:solidFill>
                    <a:latin typeface="Courier New" panose="02070309020205020404" pitchFamily="49" charset="0"/>
                    <a:cs typeface="Courier New" panose="02070309020205020404" pitchFamily="49" charset="0"/>
                  </a:rPr>
                  <a:t>ε</a:t>
                </a:r>
              </a:p>
            </p:txBody>
          </p:sp>
          <p:sp>
            <p:nvSpPr>
              <p:cNvPr id="36" name="Text Box 37">
                <a:extLst>
                  <a:ext uri="{FF2B5EF4-FFF2-40B4-BE49-F238E27FC236}">
                    <a16:creationId xmlns:a16="http://schemas.microsoft.com/office/drawing/2014/main" id="{844CD330-EEC4-B4C5-A720-2B89C12E1928}"/>
                  </a:ext>
                </a:extLst>
              </p:cNvPr>
              <p:cNvSpPr txBox="1">
                <a:spLocks noChangeArrowheads="1"/>
              </p:cNvSpPr>
              <p:nvPr/>
            </p:nvSpPr>
            <p:spPr bwMode="auto">
              <a:xfrm>
                <a:off x="2030" y="2235"/>
                <a:ext cx="301" cy="317"/>
              </a:xfrm>
              <a:prstGeom prst="rect">
                <a:avLst/>
              </a:prstGeom>
              <a:noFill/>
              <a:ln w="19050" algn="ctr">
                <a:noFill/>
                <a:miter lim="800000"/>
                <a:headEnd/>
                <a:tailEnd type="none" w="med" len="lg"/>
              </a:ln>
            </p:spPr>
            <p:txBody>
              <a:bodyPr wrap="none">
                <a:spAutoFit/>
              </a:bodyPr>
              <a:lstStyle/>
              <a:p>
                <a:r>
                  <a:rPr lang="el-GR" altLang="zh-CN" sz="1400" b="1">
                    <a:solidFill>
                      <a:schemeClr val="tx1"/>
                    </a:solidFill>
                    <a:latin typeface="Courier New" panose="02070309020205020404" pitchFamily="49" charset="0"/>
                    <a:cs typeface="Courier New" panose="02070309020205020404" pitchFamily="49" charset="0"/>
                  </a:rPr>
                  <a:t>ε</a:t>
                </a:r>
              </a:p>
            </p:txBody>
          </p:sp>
          <p:sp>
            <p:nvSpPr>
              <p:cNvPr id="37" name="Text Box 38">
                <a:extLst>
                  <a:ext uri="{FF2B5EF4-FFF2-40B4-BE49-F238E27FC236}">
                    <a16:creationId xmlns:a16="http://schemas.microsoft.com/office/drawing/2014/main" id="{D073127C-2289-1AF0-81C6-265818900782}"/>
                  </a:ext>
                </a:extLst>
              </p:cNvPr>
              <p:cNvSpPr txBox="1">
                <a:spLocks noChangeArrowheads="1"/>
              </p:cNvSpPr>
              <p:nvPr/>
            </p:nvSpPr>
            <p:spPr bwMode="auto">
              <a:xfrm>
                <a:off x="3110" y="1089"/>
                <a:ext cx="301" cy="317"/>
              </a:xfrm>
              <a:prstGeom prst="rect">
                <a:avLst/>
              </a:prstGeom>
              <a:noFill/>
              <a:ln w="19050" algn="ctr">
                <a:noFill/>
                <a:miter lim="800000"/>
                <a:headEnd/>
                <a:tailEnd type="none" w="med" len="lg"/>
              </a:ln>
            </p:spPr>
            <p:txBody>
              <a:bodyPr wrap="none">
                <a:spAutoFit/>
              </a:bodyPr>
              <a:lstStyle/>
              <a:p>
                <a:r>
                  <a:rPr lang="el-GR" altLang="zh-CN" sz="1400" b="1">
                    <a:solidFill>
                      <a:schemeClr val="tx1"/>
                    </a:solidFill>
                    <a:latin typeface="Courier New" panose="02070309020205020404" pitchFamily="49" charset="0"/>
                    <a:cs typeface="Courier New" panose="02070309020205020404" pitchFamily="49" charset="0"/>
                  </a:rPr>
                  <a:t>ε</a:t>
                </a:r>
              </a:p>
            </p:txBody>
          </p:sp>
          <p:sp>
            <p:nvSpPr>
              <p:cNvPr id="38" name="Text Box 39">
                <a:extLst>
                  <a:ext uri="{FF2B5EF4-FFF2-40B4-BE49-F238E27FC236}">
                    <a16:creationId xmlns:a16="http://schemas.microsoft.com/office/drawing/2014/main" id="{66971DE7-3DA3-515B-682D-A847221D3279}"/>
                  </a:ext>
                </a:extLst>
              </p:cNvPr>
              <p:cNvSpPr txBox="1">
                <a:spLocks noChangeArrowheads="1"/>
              </p:cNvSpPr>
              <p:nvPr/>
            </p:nvSpPr>
            <p:spPr bwMode="auto">
              <a:xfrm>
                <a:off x="1944" y="570"/>
                <a:ext cx="286" cy="286"/>
              </a:xfrm>
              <a:prstGeom prst="rect">
                <a:avLst/>
              </a:prstGeom>
              <a:noFill/>
              <a:ln w="19050" algn="ctr">
                <a:noFill/>
                <a:miter lim="800000"/>
                <a:headEnd/>
                <a:tailEnd type="none" w="med" len="lg"/>
              </a:ln>
            </p:spPr>
            <p:txBody>
              <a:bodyPr wrap="none">
                <a:spAutoFit/>
              </a:bodyPr>
              <a:lstStyle/>
              <a:p>
                <a:r>
                  <a:rPr lang="en-US" altLang="zh-CN" sz="1200" b="1" dirty="0">
                    <a:solidFill>
                      <a:schemeClr val="tx1"/>
                    </a:solidFill>
                    <a:latin typeface="Courier New" panose="02070309020205020404" pitchFamily="49" charset="0"/>
                    <a:cs typeface="Courier New" panose="02070309020205020404" pitchFamily="49" charset="0"/>
                  </a:rPr>
                  <a:t>a</a:t>
                </a:r>
                <a:endParaRPr lang="el-GR" altLang="zh-CN" sz="1200" b="1" dirty="0">
                  <a:solidFill>
                    <a:schemeClr val="tx1"/>
                  </a:solidFill>
                  <a:latin typeface="Courier New" panose="02070309020205020404" pitchFamily="49" charset="0"/>
                  <a:cs typeface="Courier New" panose="02070309020205020404" pitchFamily="49" charset="0"/>
                </a:endParaRPr>
              </a:p>
            </p:txBody>
          </p:sp>
          <p:sp>
            <p:nvSpPr>
              <p:cNvPr id="39" name="Text Box 40">
                <a:extLst>
                  <a:ext uri="{FF2B5EF4-FFF2-40B4-BE49-F238E27FC236}">
                    <a16:creationId xmlns:a16="http://schemas.microsoft.com/office/drawing/2014/main" id="{B057BAF2-E6CB-0A0F-DC8F-73CF69E5E1BE}"/>
                  </a:ext>
                </a:extLst>
              </p:cNvPr>
              <p:cNvSpPr txBox="1">
                <a:spLocks noChangeArrowheads="1"/>
              </p:cNvSpPr>
              <p:nvPr/>
            </p:nvSpPr>
            <p:spPr bwMode="auto">
              <a:xfrm>
                <a:off x="1977" y="1690"/>
                <a:ext cx="286" cy="286"/>
              </a:xfrm>
              <a:prstGeom prst="rect">
                <a:avLst/>
              </a:prstGeom>
              <a:noFill/>
              <a:ln w="19050" algn="ctr">
                <a:noFill/>
                <a:miter lim="800000"/>
                <a:headEnd/>
                <a:tailEnd type="none" w="med" len="lg"/>
              </a:ln>
            </p:spPr>
            <p:txBody>
              <a:bodyPr wrap="none">
                <a:spAutoFit/>
              </a:bodyPr>
              <a:lstStyle/>
              <a:p>
                <a:r>
                  <a:rPr lang="en-US" altLang="zh-CN" sz="1200" b="1">
                    <a:solidFill>
                      <a:schemeClr val="tx1"/>
                    </a:solidFill>
                    <a:latin typeface="Courier New" panose="02070309020205020404" pitchFamily="49" charset="0"/>
                    <a:cs typeface="Courier New" panose="02070309020205020404" pitchFamily="49" charset="0"/>
                  </a:rPr>
                  <a:t>b</a:t>
                </a:r>
                <a:endParaRPr lang="el-GR" altLang="zh-CN" sz="1200" b="1">
                  <a:solidFill>
                    <a:schemeClr val="tx1"/>
                  </a:solidFill>
                  <a:latin typeface="Courier New" panose="02070309020205020404" pitchFamily="49" charset="0"/>
                  <a:cs typeface="Courier New" panose="02070309020205020404" pitchFamily="49" charset="0"/>
                </a:endParaRPr>
              </a:p>
            </p:txBody>
          </p:sp>
          <p:sp>
            <p:nvSpPr>
              <p:cNvPr id="40" name="Text Box 41">
                <a:extLst>
                  <a:ext uri="{FF2B5EF4-FFF2-40B4-BE49-F238E27FC236}">
                    <a16:creationId xmlns:a16="http://schemas.microsoft.com/office/drawing/2014/main" id="{C1FE61A8-D658-6C75-2A38-8A5D37C9DBB4}"/>
                  </a:ext>
                </a:extLst>
              </p:cNvPr>
              <p:cNvSpPr txBox="1">
                <a:spLocks noChangeArrowheads="1"/>
              </p:cNvSpPr>
              <p:nvPr/>
            </p:nvSpPr>
            <p:spPr bwMode="auto">
              <a:xfrm>
                <a:off x="4295" y="1108"/>
                <a:ext cx="286" cy="286"/>
              </a:xfrm>
              <a:prstGeom prst="rect">
                <a:avLst/>
              </a:prstGeom>
              <a:noFill/>
              <a:ln w="19050" algn="ctr">
                <a:noFill/>
                <a:miter lim="800000"/>
                <a:headEnd/>
                <a:tailEnd type="none" w="med" len="lg"/>
              </a:ln>
            </p:spPr>
            <p:txBody>
              <a:bodyPr wrap="none">
                <a:spAutoFit/>
              </a:bodyPr>
              <a:lstStyle/>
              <a:p>
                <a:r>
                  <a:rPr lang="en-US" altLang="zh-CN" sz="1200" b="1">
                    <a:solidFill>
                      <a:schemeClr val="tx1"/>
                    </a:solidFill>
                    <a:latin typeface="Courier New" panose="02070309020205020404" pitchFamily="49" charset="0"/>
                    <a:cs typeface="Courier New" panose="02070309020205020404" pitchFamily="49" charset="0"/>
                  </a:rPr>
                  <a:t>b</a:t>
                </a:r>
                <a:endParaRPr lang="el-GR" altLang="zh-CN" sz="1200" b="1">
                  <a:solidFill>
                    <a:schemeClr val="tx1"/>
                  </a:solidFill>
                  <a:latin typeface="Courier New" panose="02070309020205020404" pitchFamily="49" charset="0"/>
                  <a:cs typeface="Courier New" panose="02070309020205020404" pitchFamily="49" charset="0"/>
                </a:endParaRPr>
              </a:p>
            </p:txBody>
          </p:sp>
          <p:sp>
            <p:nvSpPr>
              <p:cNvPr id="41" name="Text Box 42">
                <a:extLst>
                  <a:ext uri="{FF2B5EF4-FFF2-40B4-BE49-F238E27FC236}">
                    <a16:creationId xmlns:a16="http://schemas.microsoft.com/office/drawing/2014/main" id="{A567523A-9867-EE97-F30C-4DDC89A2B1F8}"/>
                  </a:ext>
                </a:extLst>
              </p:cNvPr>
              <p:cNvSpPr txBox="1">
                <a:spLocks noChangeArrowheads="1"/>
              </p:cNvSpPr>
              <p:nvPr/>
            </p:nvSpPr>
            <p:spPr bwMode="auto">
              <a:xfrm>
                <a:off x="4885" y="1108"/>
                <a:ext cx="286" cy="286"/>
              </a:xfrm>
              <a:prstGeom prst="rect">
                <a:avLst/>
              </a:prstGeom>
              <a:noFill/>
              <a:ln w="19050" algn="ctr">
                <a:noFill/>
                <a:miter lim="800000"/>
                <a:headEnd/>
                <a:tailEnd type="none" w="med" len="lg"/>
              </a:ln>
            </p:spPr>
            <p:txBody>
              <a:bodyPr wrap="none">
                <a:spAutoFit/>
              </a:bodyPr>
              <a:lstStyle/>
              <a:p>
                <a:r>
                  <a:rPr lang="en-US" altLang="zh-CN" sz="1200" b="1" dirty="0">
                    <a:solidFill>
                      <a:schemeClr val="tx1"/>
                    </a:solidFill>
                    <a:latin typeface="Courier New" panose="02070309020205020404" pitchFamily="49" charset="0"/>
                    <a:cs typeface="Courier New" panose="02070309020205020404" pitchFamily="49" charset="0"/>
                  </a:rPr>
                  <a:t>b</a:t>
                </a:r>
                <a:endParaRPr lang="el-GR" altLang="zh-CN" sz="1200" b="1" dirty="0">
                  <a:solidFill>
                    <a:schemeClr val="tx1"/>
                  </a:solidFill>
                  <a:latin typeface="Courier New" panose="02070309020205020404" pitchFamily="49" charset="0"/>
                  <a:cs typeface="Courier New" panose="02070309020205020404" pitchFamily="49" charset="0"/>
                </a:endParaRPr>
              </a:p>
            </p:txBody>
          </p:sp>
          <p:sp>
            <p:nvSpPr>
              <p:cNvPr id="42" name="Text Box 43">
                <a:extLst>
                  <a:ext uri="{FF2B5EF4-FFF2-40B4-BE49-F238E27FC236}">
                    <a16:creationId xmlns:a16="http://schemas.microsoft.com/office/drawing/2014/main" id="{2F966574-F608-C4C3-BE84-A09FE1D6F896}"/>
                  </a:ext>
                </a:extLst>
              </p:cNvPr>
              <p:cNvSpPr txBox="1">
                <a:spLocks noChangeArrowheads="1"/>
              </p:cNvSpPr>
              <p:nvPr/>
            </p:nvSpPr>
            <p:spPr bwMode="auto">
              <a:xfrm>
                <a:off x="3700" y="1108"/>
                <a:ext cx="286" cy="286"/>
              </a:xfrm>
              <a:prstGeom prst="rect">
                <a:avLst/>
              </a:prstGeom>
              <a:noFill/>
              <a:ln w="19050" algn="ctr">
                <a:noFill/>
                <a:miter lim="800000"/>
                <a:headEnd/>
                <a:tailEnd type="none" w="med" len="lg"/>
              </a:ln>
            </p:spPr>
            <p:txBody>
              <a:bodyPr wrap="none">
                <a:spAutoFit/>
              </a:bodyPr>
              <a:lstStyle/>
              <a:p>
                <a:r>
                  <a:rPr lang="en-US" altLang="zh-CN" sz="1200" b="1">
                    <a:solidFill>
                      <a:schemeClr val="tx1"/>
                    </a:solidFill>
                    <a:latin typeface="Courier New" panose="02070309020205020404" pitchFamily="49" charset="0"/>
                    <a:cs typeface="Courier New" panose="02070309020205020404" pitchFamily="49" charset="0"/>
                  </a:rPr>
                  <a:t>a</a:t>
                </a:r>
                <a:endParaRPr lang="el-GR" altLang="zh-CN" sz="1200" b="1">
                  <a:solidFill>
                    <a:schemeClr val="tx1"/>
                  </a:solidFill>
                  <a:latin typeface="Courier New" panose="02070309020205020404" pitchFamily="49" charset="0"/>
                  <a:cs typeface="Courier New" panose="02070309020205020404" pitchFamily="49" charset="0"/>
                </a:endParaRPr>
              </a:p>
            </p:txBody>
          </p:sp>
        </p:grpSp>
      </p:grpSp>
      <p:sp>
        <p:nvSpPr>
          <p:cNvPr id="44" name="文本框 43">
            <a:extLst>
              <a:ext uri="{FF2B5EF4-FFF2-40B4-BE49-F238E27FC236}">
                <a16:creationId xmlns:a16="http://schemas.microsoft.com/office/drawing/2014/main" id="{AE5B3621-BBC9-3115-B141-FFD3E623B940}"/>
              </a:ext>
            </a:extLst>
          </p:cNvPr>
          <p:cNvSpPr txBox="1"/>
          <p:nvPr/>
        </p:nvSpPr>
        <p:spPr>
          <a:xfrm>
            <a:off x="4378842" y="1825079"/>
            <a:ext cx="1584000" cy="307777"/>
          </a:xfrm>
          <a:prstGeom prst="rect">
            <a:avLst/>
          </a:prstGeom>
          <a:noFill/>
        </p:spPr>
        <p:txBody>
          <a:bodyPr wrap="square">
            <a:spAutoFit/>
          </a:bodyPr>
          <a:lstStyle/>
          <a:p>
            <a:pPr lvl="0"/>
            <a:r>
              <a:rPr lang="en-US" altLang="zh-CN" sz="1400" b="1" dirty="0">
                <a:solidFill>
                  <a:srgbClr val="0070C0"/>
                </a:solidFill>
                <a:latin typeface="+mn-lt"/>
                <a:ea typeface="微软雅黑" panose="020B0503020204020204" pitchFamily="34" charset="-122"/>
              </a:rPr>
              <a:t>ε-closure(I)</a:t>
            </a:r>
            <a:endParaRPr lang="zh-CN" altLang="en-US" sz="1400" b="1" dirty="0">
              <a:solidFill>
                <a:srgbClr val="0070C0"/>
              </a:solidFill>
              <a:latin typeface="+mn-lt"/>
              <a:ea typeface="微软雅黑" panose="020B0503020204020204" pitchFamily="34" charset="-122"/>
            </a:endParaRPr>
          </a:p>
        </p:txBody>
      </p:sp>
      <p:sp>
        <p:nvSpPr>
          <p:cNvPr id="46" name="文本框 45">
            <a:extLst>
              <a:ext uri="{FF2B5EF4-FFF2-40B4-BE49-F238E27FC236}">
                <a16:creationId xmlns:a16="http://schemas.microsoft.com/office/drawing/2014/main" id="{F1D898F5-C55D-B8C9-A348-71F026E4733B}"/>
              </a:ext>
            </a:extLst>
          </p:cNvPr>
          <p:cNvSpPr txBox="1"/>
          <p:nvPr/>
        </p:nvSpPr>
        <p:spPr>
          <a:xfrm>
            <a:off x="6140531" y="1825079"/>
            <a:ext cx="1152000" cy="307777"/>
          </a:xfrm>
          <a:prstGeom prst="rect">
            <a:avLst/>
          </a:prstGeom>
          <a:noFill/>
        </p:spPr>
        <p:txBody>
          <a:bodyPr wrap="square">
            <a:spAutoFit/>
          </a:bodyPr>
          <a:lstStyle/>
          <a:p>
            <a:pPr lvl="0"/>
            <a:r>
              <a:rPr lang="en-US" altLang="zh-CN" sz="1400" b="1" dirty="0">
                <a:solidFill>
                  <a:srgbClr val="0070C0"/>
                </a:solidFill>
                <a:latin typeface="+mn-lt"/>
                <a:ea typeface="微软雅黑" panose="020B0503020204020204" pitchFamily="34" charset="-122"/>
              </a:rPr>
              <a:t>move(</a:t>
            </a:r>
            <a:r>
              <a:rPr lang="en-US" altLang="zh-CN" sz="1400" b="1" dirty="0" err="1">
                <a:solidFill>
                  <a:srgbClr val="0070C0"/>
                </a:solidFill>
                <a:latin typeface="+mn-lt"/>
                <a:ea typeface="微软雅黑" panose="020B0503020204020204" pitchFamily="34" charset="-122"/>
              </a:rPr>
              <a:t>I,a</a:t>
            </a:r>
            <a:r>
              <a:rPr lang="en-US" altLang="zh-CN" sz="1400" b="1" dirty="0">
                <a:solidFill>
                  <a:srgbClr val="0070C0"/>
                </a:solidFill>
                <a:latin typeface="+mn-lt"/>
                <a:ea typeface="微软雅黑" panose="020B0503020204020204" pitchFamily="34" charset="-122"/>
              </a:rPr>
              <a:t>)</a:t>
            </a:r>
          </a:p>
        </p:txBody>
      </p:sp>
      <p:sp>
        <p:nvSpPr>
          <p:cNvPr id="47" name="文本框 46">
            <a:extLst>
              <a:ext uri="{FF2B5EF4-FFF2-40B4-BE49-F238E27FC236}">
                <a16:creationId xmlns:a16="http://schemas.microsoft.com/office/drawing/2014/main" id="{E4AA1AA7-B0E3-24A7-4DB5-584FDD37FB34}"/>
              </a:ext>
            </a:extLst>
          </p:cNvPr>
          <p:cNvSpPr txBox="1"/>
          <p:nvPr/>
        </p:nvSpPr>
        <p:spPr>
          <a:xfrm>
            <a:off x="7244964" y="1825079"/>
            <a:ext cx="1152000" cy="307777"/>
          </a:xfrm>
          <a:prstGeom prst="rect">
            <a:avLst/>
          </a:prstGeom>
          <a:noFill/>
        </p:spPr>
        <p:txBody>
          <a:bodyPr wrap="square">
            <a:spAutoFit/>
          </a:bodyPr>
          <a:lstStyle/>
          <a:p>
            <a:pPr lvl="0"/>
            <a:r>
              <a:rPr lang="en-US" altLang="zh-CN" sz="1400" b="1" dirty="0">
                <a:solidFill>
                  <a:srgbClr val="0070C0"/>
                </a:solidFill>
                <a:latin typeface="+mn-lt"/>
                <a:ea typeface="微软雅黑" panose="020B0503020204020204" pitchFamily="34" charset="-122"/>
              </a:rPr>
              <a:t>move(</a:t>
            </a:r>
            <a:r>
              <a:rPr lang="en-US" altLang="zh-CN" sz="1400" b="1" dirty="0" err="1">
                <a:solidFill>
                  <a:srgbClr val="0070C0"/>
                </a:solidFill>
                <a:latin typeface="+mn-lt"/>
                <a:ea typeface="微软雅黑" panose="020B0503020204020204" pitchFamily="34" charset="-122"/>
              </a:rPr>
              <a:t>I,b</a:t>
            </a:r>
            <a:r>
              <a:rPr lang="en-US" altLang="zh-CN" sz="1400" b="1" dirty="0">
                <a:solidFill>
                  <a:srgbClr val="0070C0"/>
                </a:solidFill>
                <a:latin typeface="+mn-lt"/>
                <a:ea typeface="微软雅黑" panose="020B0503020204020204" pitchFamily="34" charset="-122"/>
              </a:rPr>
              <a:t>)</a:t>
            </a:r>
          </a:p>
        </p:txBody>
      </p:sp>
      <p:graphicFrame>
        <p:nvGraphicFramePr>
          <p:cNvPr id="48" name="Group 192">
            <a:extLst>
              <a:ext uri="{FF2B5EF4-FFF2-40B4-BE49-F238E27FC236}">
                <a16:creationId xmlns:a16="http://schemas.microsoft.com/office/drawing/2014/main" id="{9793A99B-C4CE-8A16-CAD3-7EA005456187}"/>
              </a:ext>
            </a:extLst>
          </p:cNvPr>
          <p:cNvGraphicFramePr>
            <a:graphicFrameLocks noGrp="1"/>
          </p:cNvGraphicFramePr>
          <p:nvPr>
            <p:extLst>
              <p:ext uri="{D42A27DB-BD31-4B8C-83A1-F6EECF244321}">
                <p14:modId xmlns:p14="http://schemas.microsoft.com/office/powerpoint/2010/main" val="2406746671"/>
              </p:ext>
            </p:extLst>
          </p:nvPr>
        </p:nvGraphicFramePr>
        <p:xfrm>
          <a:off x="3275856" y="2456623"/>
          <a:ext cx="647700" cy="1861163"/>
        </p:xfrm>
        <a:graphic>
          <a:graphicData uri="http://schemas.openxmlformats.org/drawingml/2006/table">
            <a:tbl>
              <a:tblPr/>
              <a:tblGrid>
                <a:gridCol w="647700">
                  <a:extLst>
                    <a:ext uri="{9D8B030D-6E8A-4147-A177-3AD203B41FA5}">
                      <a16:colId xmlns:a16="http://schemas.microsoft.com/office/drawing/2014/main" val="20000"/>
                    </a:ext>
                  </a:extLst>
                </a:gridCol>
              </a:tblGrid>
              <a:tr h="309563">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b="1" i="0" u="none" strike="noStrike" cap="none" normalizeH="0" baseline="0" dirty="0">
                          <a:ln>
                            <a:noFill/>
                          </a:ln>
                          <a:solidFill>
                            <a:schemeClr val="tx1"/>
                          </a:solidFill>
                          <a:effectLst/>
                          <a:latin typeface="+mn-ea"/>
                          <a:ea typeface="+mn-ea"/>
                        </a:rPr>
                        <a:t>记号</a:t>
                      </a:r>
                      <a:endParaRPr kumimoji="0" lang="en-US" altLang="zh-CN" sz="1600" b="1" i="0" u="none" strike="noStrike" cap="none" normalizeH="0" baseline="0" dirty="0">
                        <a:ln>
                          <a:noFill/>
                        </a:ln>
                        <a:solidFill>
                          <a:schemeClr val="tx1"/>
                        </a:solidFill>
                        <a:effectLst/>
                        <a:latin typeface="+mn-ea"/>
                        <a:ea typeface="+mn-ea"/>
                      </a:endParaRPr>
                    </a:p>
                  </a:txBody>
                  <a:tcPr marL="90000" marR="90000" marT="18000" marB="1800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2992515344"/>
                  </a:ext>
                </a:extLst>
              </a:tr>
              <a:tr h="309563">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T</a:t>
                      </a:r>
                      <a:r>
                        <a:rPr kumimoji="0" lang="en-US" altLang="zh-CN" sz="1800" b="1" i="0" u="none" strike="noStrike" cap="none" normalizeH="0" baseline="-25000" dirty="0">
                          <a:ln>
                            <a:noFill/>
                          </a:ln>
                          <a:solidFill>
                            <a:schemeClr val="tx1"/>
                          </a:solidFill>
                          <a:effectLst/>
                          <a:latin typeface="Arial" charset="0"/>
                          <a:ea typeface="楷体_GB2312" pitchFamily="49" charset="-122"/>
                        </a:rPr>
                        <a:t>0</a:t>
                      </a:r>
                    </a:p>
                  </a:txBody>
                  <a:tcPr marL="90000" marR="90000" marT="18000" marB="1800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09563">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T</a:t>
                      </a:r>
                      <a:r>
                        <a:rPr kumimoji="0" lang="en-US" altLang="zh-CN" sz="1800" b="1" i="0" u="none" strike="noStrike" cap="none" normalizeH="0" baseline="-25000" dirty="0">
                          <a:ln>
                            <a:noFill/>
                          </a:ln>
                          <a:solidFill>
                            <a:schemeClr val="tx1"/>
                          </a:solidFill>
                          <a:effectLst/>
                          <a:latin typeface="Arial" charset="0"/>
                          <a:ea typeface="楷体_GB2312" pitchFamily="49" charset="-122"/>
                        </a:rPr>
                        <a:t>1</a:t>
                      </a:r>
                      <a:endParaRPr kumimoji="0" lang="en-US" altLang="zh-CN" sz="1800" b="1" i="0" u="none" strike="noStrike" cap="none" normalizeH="0" baseline="0" dirty="0">
                        <a:ln>
                          <a:noFill/>
                        </a:ln>
                        <a:solidFill>
                          <a:schemeClr val="tx1"/>
                        </a:solidFill>
                        <a:effectLst/>
                        <a:latin typeface="Arial" charset="0"/>
                        <a:ea typeface="楷体_GB2312" pitchFamily="49" charset="-122"/>
                      </a:endParaRPr>
                    </a:p>
                  </a:txBody>
                  <a:tcPr marL="90000" marR="90000" marT="18000" marB="18000"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09563">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T</a:t>
                      </a:r>
                      <a:r>
                        <a:rPr kumimoji="0" lang="en-US" altLang="zh-CN" sz="1800" b="1" i="0" u="none" strike="noStrike" cap="none" normalizeH="0" baseline="-25000" dirty="0">
                          <a:ln>
                            <a:noFill/>
                          </a:ln>
                          <a:solidFill>
                            <a:schemeClr val="tx1"/>
                          </a:solidFill>
                          <a:effectLst/>
                          <a:latin typeface="Arial" charset="0"/>
                          <a:ea typeface="楷体_GB2312" pitchFamily="49" charset="-122"/>
                        </a:rPr>
                        <a:t>2</a:t>
                      </a:r>
                      <a:endParaRPr kumimoji="0" lang="en-US" altLang="zh-CN" sz="1800" b="1" i="0" u="none" strike="noStrike" cap="none" normalizeH="0" baseline="0" dirty="0">
                        <a:ln>
                          <a:noFill/>
                        </a:ln>
                        <a:solidFill>
                          <a:schemeClr val="tx1"/>
                        </a:solidFill>
                        <a:effectLst/>
                        <a:latin typeface="Arial" charset="0"/>
                        <a:ea typeface="楷体_GB2312" pitchFamily="49" charset="-122"/>
                      </a:endParaRPr>
                    </a:p>
                  </a:txBody>
                  <a:tcPr marL="90000" marR="90000" marT="18000" marB="18000"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09563">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T</a:t>
                      </a:r>
                      <a:r>
                        <a:rPr kumimoji="0" lang="en-US" altLang="zh-CN" sz="1800" b="1" i="0" u="none" strike="noStrike" cap="none" normalizeH="0" baseline="-25000" dirty="0">
                          <a:ln>
                            <a:noFill/>
                          </a:ln>
                          <a:solidFill>
                            <a:schemeClr val="tx1"/>
                          </a:solidFill>
                          <a:effectLst/>
                          <a:latin typeface="Arial" charset="0"/>
                          <a:ea typeface="楷体_GB2312" pitchFamily="49" charset="-122"/>
                        </a:rPr>
                        <a:t>3</a:t>
                      </a:r>
                      <a:endParaRPr kumimoji="0" lang="en-US" altLang="zh-CN" sz="1800" b="1" i="0" u="none" strike="noStrike" cap="none" normalizeH="0" baseline="0" dirty="0">
                        <a:ln>
                          <a:noFill/>
                        </a:ln>
                        <a:solidFill>
                          <a:schemeClr val="tx1"/>
                        </a:solidFill>
                        <a:effectLst/>
                        <a:latin typeface="Arial" charset="0"/>
                        <a:ea typeface="楷体_GB2312" pitchFamily="49" charset="-122"/>
                      </a:endParaRPr>
                    </a:p>
                  </a:txBody>
                  <a:tcPr marL="90000" marR="90000" marT="18000" marB="18000"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09563">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T</a:t>
                      </a:r>
                      <a:r>
                        <a:rPr kumimoji="0" lang="en-US" altLang="zh-CN" sz="1800" b="1" i="0" u="none" strike="noStrike" cap="none" normalizeH="0" baseline="-25000" dirty="0">
                          <a:ln>
                            <a:noFill/>
                          </a:ln>
                          <a:solidFill>
                            <a:schemeClr val="tx1"/>
                          </a:solidFill>
                          <a:effectLst/>
                          <a:latin typeface="Arial" charset="0"/>
                          <a:ea typeface="楷体_GB2312" pitchFamily="49" charset="-122"/>
                        </a:rPr>
                        <a:t>4</a:t>
                      </a:r>
                      <a:endParaRPr kumimoji="0" lang="en-US" altLang="zh-CN" sz="1800" b="1" i="0" u="none" strike="noStrike" cap="none" normalizeH="0" baseline="0" dirty="0">
                        <a:ln>
                          <a:noFill/>
                        </a:ln>
                        <a:solidFill>
                          <a:schemeClr val="tx1"/>
                        </a:solidFill>
                        <a:effectLst/>
                        <a:latin typeface="Arial" charset="0"/>
                        <a:ea typeface="楷体_GB2312" pitchFamily="49" charset="-122"/>
                      </a:endParaRPr>
                    </a:p>
                  </a:txBody>
                  <a:tcPr marL="90000" marR="90000" marT="18000" marB="1800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9" name="椭圆 48">
            <a:extLst>
              <a:ext uri="{FF2B5EF4-FFF2-40B4-BE49-F238E27FC236}">
                <a16:creationId xmlns:a16="http://schemas.microsoft.com/office/drawing/2014/main" id="{94FDAD3F-7D86-E1BF-7A52-F2A1602CC811}"/>
              </a:ext>
            </a:extLst>
          </p:cNvPr>
          <p:cNvSpPr/>
          <p:nvPr/>
        </p:nvSpPr>
        <p:spPr>
          <a:xfrm>
            <a:off x="4312788" y="4029550"/>
            <a:ext cx="276548" cy="2765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0" name="Group 192">
            <a:extLst>
              <a:ext uri="{FF2B5EF4-FFF2-40B4-BE49-F238E27FC236}">
                <a16:creationId xmlns:a16="http://schemas.microsoft.com/office/drawing/2014/main" id="{3FEA32A1-92BC-1E0A-3A51-08AC514FDC91}"/>
              </a:ext>
            </a:extLst>
          </p:cNvPr>
          <p:cNvGraphicFramePr>
            <a:graphicFrameLocks noGrp="1"/>
          </p:cNvGraphicFramePr>
          <p:nvPr>
            <p:extLst>
              <p:ext uri="{D42A27DB-BD31-4B8C-83A1-F6EECF244321}">
                <p14:modId xmlns:p14="http://schemas.microsoft.com/office/powerpoint/2010/main" val="3546208199"/>
              </p:ext>
            </p:extLst>
          </p:nvPr>
        </p:nvGraphicFramePr>
        <p:xfrm>
          <a:off x="8214070" y="2492896"/>
          <a:ext cx="647700" cy="1861163"/>
        </p:xfrm>
        <a:graphic>
          <a:graphicData uri="http://schemas.openxmlformats.org/drawingml/2006/table">
            <a:tbl>
              <a:tblPr/>
              <a:tblGrid>
                <a:gridCol w="647700">
                  <a:extLst>
                    <a:ext uri="{9D8B030D-6E8A-4147-A177-3AD203B41FA5}">
                      <a16:colId xmlns:a16="http://schemas.microsoft.com/office/drawing/2014/main" val="20000"/>
                    </a:ext>
                  </a:extLst>
                </a:gridCol>
              </a:tblGrid>
              <a:tr h="3095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en-US" altLang="zh-CN" sz="1600" b="1" i="0" u="none" strike="noStrike" cap="none" normalizeH="0" baseline="0" dirty="0">
                        <a:ln>
                          <a:noFill/>
                        </a:ln>
                        <a:solidFill>
                          <a:schemeClr val="tx1"/>
                        </a:solidFill>
                        <a:effectLst/>
                        <a:latin typeface="+mn-ea"/>
                        <a:ea typeface="+mn-ea"/>
                      </a:endParaRPr>
                    </a:p>
                  </a:txBody>
                  <a:tcPr marL="90000" marR="90000" marT="18000" marB="1800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2992515344"/>
                  </a:ext>
                </a:extLst>
              </a:tr>
              <a:tr h="3095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FF0000"/>
                          </a:solidFill>
                          <a:effectLst/>
                          <a:latin typeface="Arial" charset="0"/>
                          <a:ea typeface="楷体_GB2312" pitchFamily="49" charset="-122"/>
                        </a:rPr>
                        <a:t>0</a:t>
                      </a:r>
                    </a:p>
                  </a:txBody>
                  <a:tcPr marL="90000" marR="90000" marT="18000" marB="1800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FF0000"/>
                          </a:solidFill>
                          <a:effectLst/>
                          <a:latin typeface="Arial" charset="0"/>
                          <a:ea typeface="楷体_GB2312" pitchFamily="49" charset="-122"/>
                        </a:rPr>
                        <a:t>0</a:t>
                      </a:r>
                    </a:p>
                  </a:txBody>
                  <a:tcPr marL="90000" marR="90000" marT="18000" marB="18000"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095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FF0000"/>
                          </a:solidFill>
                          <a:effectLst/>
                          <a:latin typeface="Arial" charset="0"/>
                          <a:ea typeface="楷体_GB2312" pitchFamily="49" charset="-122"/>
                        </a:rPr>
                        <a:t>0</a:t>
                      </a:r>
                    </a:p>
                  </a:txBody>
                  <a:tcPr marL="90000" marR="90000" marT="18000" marB="18000"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095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FF0000"/>
                          </a:solidFill>
                          <a:effectLst/>
                          <a:latin typeface="Arial" charset="0"/>
                          <a:ea typeface="楷体_GB2312" pitchFamily="49" charset="-122"/>
                        </a:rPr>
                        <a:t>0</a:t>
                      </a:r>
                    </a:p>
                  </a:txBody>
                  <a:tcPr marL="90000" marR="90000" marT="18000" marB="18000"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095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FF0000"/>
                          </a:solidFill>
                          <a:effectLst/>
                          <a:latin typeface="Arial" charset="0"/>
                          <a:ea typeface="楷体_GB2312" pitchFamily="49" charset="-122"/>
                        </a:rPr>
                        <a:t>1</a:t>
                      </a:r>
                    </a:p>
                  </a:txBody>
                  <a:tcPr marL="90000" marR="90000" marT="18000" marB="1800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9081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2866"/>
                                        </p:tgtEl>
                                        <p:attrNameLst>
                                          <p:attrName>style.visibility</p:attrName>
                                        </p:attrNameLst>
                                      </p:cBhvr>
                                      <p:to>
                                        <p:strVal val="visible"/>
                                      </p:to>
                                    </p:set>
                                    <p:animEffect transition="in" filter="wipe(left)">
                                      <p:cBhvr>
                                        <p:cTn id="7" dur="500"/>
                                        <p:tgtEl>
                                          <p:spTgt spid="3728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2913"/>
                                        </p:tgtEl>
                                        <p:attrNameLst>
                                          <p:attrName>style.visibility</p:attrName>
                                        </p:attrNameLst>
                                      </p:cBhvr>
                                      <p:to>
                                        <p:strVal val="visible"/>
                                      </p:to>
                                    </p:set>
                                    <p:animEffect transition="in" filter="wipe(left)">
                                      <p:cBhvr>
                                        <p:cTn id="12" dur="500"/>
                                        <p:tgtEl>
                                          <p:spTgt spid="3729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wipe(left)">
                                      <p:cBhvr>
                                        <p:cTn id="17" dur="500"/>
                                        <p:tgtEl>
                                          <p:spTgt spid="103"/>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wipe(left)">
                                      <p:cBhvr>
                                        <p:cTn id="21" dur="500"/>
                                        <p:tgtEl>
                                          <p:spTgt spid="104"/>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10"/>
                                        </p:tgtEl>
                                        <p:attrNameLst>
                                          <p:attrName>style.visibility</p:attrName>
                                        </p:attrNameLst>
                                      </p:cBhvr>
                                      <p:to>
                                        <p:strVal val="visible"/>
                                      </p:to>
                                    </p:set>
                                    <p:animEffect transition="in" filter="wipe(left)">
                                      <p:cBhvr>
                                        <p:cTn id="25" dur="500"/>
                                        <p:tgtEl>
                                          <p:spTgt spid="1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5"/>
                                        </p:tgtEl>
                                        <p:attrNameLst>
                                          <p:attrName>style.visibility</p:attrName>
                                        </p:attrNameLst>
                                      </p:cBhvr>
                                      <p:to>
                                        <p:strVal val="visible"/>
                                      </p:to>
                                    </p:set>
                                    <p:animEffect transition="in" filter="wipe(left)">
                                      <p:cBhvr>
                                        <p:cTn id="30" dur="500"/>
                                        <p:tgtEl>
                                          <p:spTgt spid="105"/>
                                        </p:tgtEl>
                                      </p:cBhvr>
                                    </p:animEffect>
                                  </p:childTnLst>
                                </p:cTn>
                              </p:par>
                            </p:childTnLst>
                          </p:cTn>
                        </p:par>
                        <p:par>
                          <p:cTn id="31" fill="hold">
                            <p:stCondLst>
                              <p:cond delay="500"/>
                            </p:stCondLst>
                            <p:childTnLst>
                              <p:par>
                                <p:cTn id="32" presetID="22" presetClass="entr" presetSubtype="8" fill="hold" grpId="4" nodeType="afterEffect">
                                  <p:stCondLst>
                                    <p:cond delay="0"/>
                                  </p:stCondLst>
                                  <p:childTnLst>
                                    <p:set>
                                      <p:cBhvr>
                                        <p:cTn id="33" dur="1" fill="hold">
                                          <p:stCondLst>
                                            <p:cond delay="0"/>
                                          </p:stCondLst>
                                        </p:cTn>
                                        <p:tgtEl>
                                          <p:spTgt spid="107"/>
                                        </p:tgtEl>
                                        <p:attrNameLst>
                                          <p:attrName>style.visibility</p:attrName>
                                        </p:attrNameLst>
                                      </p:cBhvr>
                                      <p:to>
                                        <p:strVal val="visible"/>
                                      </p:to>
                                    </p:set>
                                    <p:animEffect transition="in" filter="wipe(left)">
                                      <p:cBhvr>
                                        <p:cTn id="34" dur="500"/>
                                        <p:tgtEl>
                                          <p:spTgt spid="10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72975"/>
                                        </p:tgtEl>
                                        <p:attrNameLst>
                                          <p:attrName>style.visibility</p:attrName>
                                        </p:attrNameLst>
                                      </p:cBhvr>
                                      <p:to>
                                        <p:strVal val="visible"/>
                                      </p:to>
                                    </p:set>
                                    <p:animEffect transition="in" filter="wipe(left)">
                                      <p:cBhvr>
                                        <p:cTn id="39" dur="500"/>
                                        <p:tgtEl>
                                          <p:spTgt spid="37297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72918"/>
                                        </p:tgtEl>
                                        <p:attrNameLst>
                                          <p:attrName>style.visibility</p:attrName>
                                        </p:attrNameLst>
                                      </p:cBhvr>
                                      <p:to>
                                        <p:strVal val="visible"/>
                                      </p:to>
                                    </p:set>
                                    <p:animEffect transition="in" filter="wipe(left)">
                                      <p:cBhvr>
                                        <p:cTn id="44" dur="500"/>
                                        <p:tgtEl>
                                          <p:spTgt spid="3729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72927"/>
                                        </p:tgtEl>
                                        <p:attrNameLst>
                                          <p:attrName>style.visibility</p:attrName>
                                        </p:attrNameLst>
                                      </p:cBhvr>
                                      <p:to>
                                        <p:strVal val="visible"/>
                                      </p:to>
                                    </p:set>
                                    <p:animEffect transition="in" filter="wipe(left)">
                                      <p:cBhvr>
                                        <p:cTn id="49" dur="500"/>
                                        <p:tgtEl>
                                          <p:spTgt spid="37292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grpId="1" nodeType="clickEffect">
                                  <p:stCondLst>
                                    <p:cond delay="0"/>
                                  </p:stCondLst>
                                  <p:childTnLst>
                                    <p:animEffect transition="out" filter="wipe(down)">
                                      <p:cBhvr>
                                        <p:cTn id="53" dur="500"/>
                                        <p:tgtEl>
                                          <p:spTgt spid="103"/>
                                        </p:tgtEl>
                                      </p:cBhvr>
                                    </p:animEffect>
                                    <p:set>
                                      <p:cBhvr>
                                        <p:cTn id="54" dur="1" fill="hold">
                                          <p:stCondLst>
                                            <p:cond delay="499"/>
                                          </p:stCondLst>
                                        </p:cTn>
                                        <p:tgtEl>
                                          <p:spTgt spid="103"/>
                                        </p:tgtEl>
                                        <p:attrNameLst>
                                          <p:attrName>style.visibility</p:attrName>
                                        </p:attrNameLst>
                                      </p:cBhvr>
                                      <p:to>
                                        <p:strVal val="hidden"/>
                                      </p:to>
                                    </p:set>
                                  </p:childTnLst>
                                </p:cTn>
                              </p:par>
                              <p:par>
                                <p:cTn id="55" presetID="22" presetClass="exit" presetSubtype="4" fill="hold" grpId="1" nodeType="withEffect">
                                  <p:stCondLst>
                                    <p:cond delay="0"/>
                                  </p:stCondLst>
                                  <p:childTnLst>
                                    <p:animEffect transition="out" filter="wipe(down)">
                                      <p:cBhvr>
                                        <p:cTn id="56" dur="500"/>
                                        <p:tgtEl>
                                          <p:spTgt spid="104"/>
                                        </p:tgtEl>
                                      </p:cBhvr>
                                    </p:animEffect>
                                    <p:set>
                                      <p:cBhvr>
                                        <p:cTn id="57" dur="1" fill="hold">
                                          <p:stCondLst>
                                            <p:cond delay="499"/>
                                          </p:stCondLst>
                                        </p:cTn>
                                        <p:tgtEl>
                                          <p:spTgt spid="104"/>
                                        </p:tgtEl>
                                        <p:attrNameLst>
                                          <p:attrName>style.visibility</p:attrName>
                                        </p:attrNameLst>
                                      </p:cBhvr>
                                      <p:to>
                                        <p:strVal val="hidden"/>
                                      </p:to>
                                    </p:set>
                                  </p:childTnLst>
                                </p:cTn>
                              </p:par>
                              <p:par>
                                <p:cTn id="58" presetID="22" presetClass="exit" presetSubtype="4" fill="hold" grpId="1" nodeType="withEffect">
                                  <p:stCondLst>
                                    <p:cond delay="0"/>
                                  </p:stCondLst>
                                  <p:childTnLst>
                                    <p:animEffect transition="out" filter="wipe(down)">
                                      <p:cBhvr>
                                        <p:cTn id="59" dur="500"/>
                                        <p:tgtEl>
                                          <p:spTgt spid="110"/>
                                        </p:tgtEl>
                                      </p:cBhvr>
                                    </p:animEffect>
                                    <p:set>
                                      <p:cBhvr>
                                        <p:cTn id="60" dur="1" fill="hold">
                                          <p:stCondLst>
                                            <p:cond delay="499"/>
                                          </p:stCondLst>
                                        </p:cTn>
                                        <p:tgtEl>
                                          <p:spTgt spid="110"/>
                                        </p:tgtEl>
                                        <p:attrNameLst>
                                          <p:attrName>style.visibility</p:attrName>
                                        </p:attrNameLst>
                                      </p:cBhvr>
                                      <p:to>
                                        <p:strVal val="hidden"/>
                                      </p:to>
                                    </p:set>
                                  </p:childTnLst>
                                </p:cTn>
                              </p:par>
                              <p:par>
                                <p:cTn id="61" presetID="22" presetClass="exit" presetSubtype="4" fill="hold" grpId="1" nodeType="withEffect">
                                  <p:stCondLst>
                                    <p:cond delay="0"/>
                                  </p:stCondLst>
                                  <p:childTnLst>
                                    <p:animEffect transition="out" filter="wipe(down)">
                                      <p:cBhvr>
                                        <p:cTn id="62" dur="500"/>
                                        <p:tgtEl>
                                          <p:spTgt spid="105"/>
                                        </p:tgtEl>
                                      </p:cBhvr>
                                    </p:animEffect>
                                    <p:set>
                                      <p:cBhvr>
                                        <p:cTn id="63" dur="1" fill="hold">
                                          <p:stCondLst>
                                            <p:cond delay="499"/>
                                          </p:stCondLst>
                                        </p:cTn>
                                        <p:tgtEl>
                                          <p:spTgt spid="105"/>
                                        </p:tgtEl>
                                        <p:attrNameLst>
                                          <p:attrName>style.visibility</p:attrName>
                                        </p:attrNameLst>
                                      </p:cBhvr>
                                      <p:to>
                                        <p:strVal val="hidden"/>
                                      </p:to>
                                    </p:set>
                                  </p:childTnLst>
                                </p:cTn>
                              </p:par>
                              <p:par>
                                <p:cTn id="64" presetID="22" presetClass="exit" presetSubtype="4" fill="hold" grpId="1" nodeType="withEffect">
                                  <p:stCondLst>
                                    <p:cond delay="0"/>
                                  </p:stCondLst>
                                  <p:childTnLst>
                                    <p:animEffect transition="out" filter="wipe(down)">
                                      <p:cBhvr>
                                        <p:cTn id="65" dur="500"/>
                                        <p:tgtEl>
                                          <p:spTgt spid="107"/>
                                        </p:tgtEl>
                                      </p:cBhvr>
                                    </p:animEffect>
                                    <p:set>
                                      <p:cBhvr>
                                        <p:cTn id="66" dur="1" fill="hold">
                                          <p:stCondLst>
                                            <p:cond delay="499"/>
                                          </p:stCondLst>
                                        </p:cTn>
                                        <p:tgtEl>
                                          <p:spTgt spid="10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72914"/>
                                        </p:tgtEl>
                                        <p:attrNameLst>
                                          <p:attrName>style.visibility</p:attrName>
                                        </p:attrNameLst>
                                      </p:cBhvr>
                                      <p:to>
                                        <p:strVal val="visible"/>
                                      </p:to>
                                    </p:set>
                                    <p:animEffect transition="in" filter="wipe(left)">
                                      <p:cBhvr>
                                        <p:cTn id="71" dur="500"/>
                                        <p:tgtEl>
                                          <p:spTgt spid="37291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1" nodeType="click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left)">
                                      <p:cBhvr>
                                        <p:cTn id="76" dur="500"/>
                                        <p:tgtEl>
                                          <p:spTgt spid="106"/>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11"/>
                                        </p:tgtEl>
                                        <p:attrNameLst>
                                          <p:attrName>style.visibility</p:attrName>
                                        </p:attrNameLst>
                                      </p:cBhvr>
                                      <p:to>
                                        <p:strVal val="visible"/>
                                      </p:to>
                                    </p:set>
                                    <p:animEffect transition="in" filter="wipe(left)">
                                      <p:cBhvr>
                                        <p:cTn id="80" dur="500"/>
                                        <p:tgtEl>
                                          <p:spTgt spid="11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09"/>
                                        </p:tgtEl>
                                        <p:attrNameLst>
                                          <p:attrName>style.visibility</p:attrName>
                                        </p:attrNameLst>
                                      </p:cBhvr>
                                      <p:to>
                                        <p:strVal val="visible"/>
                                      </p:to>
                                    </p:set>
                                    <p:animEffect transition="in" filter="wipe(left)">
                                      <p:cBhvr>
                                        <p:cTn id="85" dur="500"/>
                                        <p:tgtEl>
                                          <p:spTgt spid="10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2" nodeType="clickEffect">
                                  <p:stCondLst>
                                    <p:cond delay="0"/>
                                  </p:stCondLst>
                                  <p:childTnLst>
                                    <p:set>
                                      <p:cBhvr>
                                        <p:cTn id="89" dur="1" fill="hold">
                                          <p:stCondLst>
                                            <p:cond delay="0"/>
                                          </p:stCondLst>
                                        </p:cTn>
                                        <p:tgtEl>
                                          <p:spTgt spid="104"/>
                                        </p:tgtEl>
                                        <p:attrNameLst>
                                          <p:attrName>style.visibility</p:attrName>
                                        </p:attrNameLst>
                                      </p:cBhvr>
                                      <p:to>
                                        <p:strVal val="visible"/>
                                      </p:to>
                                    </p:set>
                                    <p:animEffect transition="in" filter="wipe(left)">
                                      <p:cBhvr>
                                        <p:cTn id="90" dur="500"/>
                                        <p:tgtEl>
                                          <p:spTgt spid="104"/>
                                        </p:tgtEl>
                                      </p:cBhvr>
                                    </p:animEffect>
                                  </p:childTnLst>
                                </p:cTn>
                              </p:par>
                            </p:childTnLst>
                          </p:cTn>
                        </p:par>
                        <p:par>
                          <p:cTn id="91" fill="hold">
                            <p:stCondLst>
                              <p:cond delay="500"/>
                            </p:stCondLst>
                            <p:childTnLst>
                              <p:par>
                                <p:cTn id="92" presetID="22" presetClass="entr" presetSubtype="8" fill="hold" grpId="2" nodeType="afterEffect">
                                  <p:stCondLst>
                                    <p:cond delay="0"/>
                                  </p:stCondLst>
                                  <p:childTnLst>
                                    <p:set>
                                      <p:cBhvr>
                                        <p:cTn id="93" dur="1" fill="hold">
                                          <p:stCondLst>
                                            <p:cond delay="0"/>
                                          </p:stCondLst>
                                        </p:cTn>
                                        <p:tgtEl>
                                          <p:spTgt spid="110"/>
                                        </p:tgtEl>
                                        <p:attrNameLst>
                                          <p:attrName>style.visibility</p:attrName>
                                        </p:attrNameLst>
                                      </p:cBhvr>
                                      <p:to>
                                        <p:strVal val="visible"/>
                                      </p:to>
                                    </p:set>
                                    <p:animEffect transition="in" filter="wipe(left)">
                                      <p:cBhvr>
                                        <p:cTn id="94" dur="500"/>
                                        <p:tgtEl>
                                          <p:spTgt spid="11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3" nodeType="clickEffect">
                                  <p:stCondLst>
                                    <p:cond delay="0"/>
                                  </p:stCondLst>
                                  <p:childTnLst>
                                    <p:set>
                                      <p:cBhvr>
                                        <p:cTn id="98" dur="1" fill="hold">
                                          <p:stCondLst>
                                            <p:cond delay="0"/>
                                          </p:stCondLst>
                                        </p:cTn>
                                        <p:tgtEl>
                                          <p:spTgt spid="105"/>
                                        </p:tgtEl>
                                        <p:attrNameLst>
                                          <p:attrName>style.visibility</p:attrName>
                                        </p:attrNameLst>
                                      </p:cBhvr>
                                      <p:to>
                                        <p:strVal val="visible"/>
                                      </p:to>
                                    </p:set>
                                    <p:animEffect transition="in" filter="wipe(left)">
                                      <p:cBhvr>
                                        <p:cTn id="99" dur="500"/>
                                        <p:tgtEl>
                                          <p:spTgt spid="105"/>
                                        </p:tgtEl>
                                      </p:cBhvr>
                                    </p:animEffect>
                                  </p:childTnLst>
                                </p:cTn>
                              </p:par>
                            </p:childTnLst>
                          </p:cTn>
                        </p:par>
                        <p:par>
                          <p:cTn id="100" fill="hold">
                            <p:stCondLst>
                              <p:cond delay="500"/>
                            </p:stCondLst>
                            <p:childTnLst>
                              <p:par>
                                <p:cTn id="101" presetID="22" presetClass="entr" presetSubtype="8" fill="hold" grpId="3" nodeType="afterEffect">
                                  <p:stCondLst>
                                    <p:cond delay="0"/>
                                  </p:stCondLst>
                                  <p:childTnLst>
                                    <p:set>
                                      <p:cBhvr>
                                        <p:cTn id="102" dur="1" fill="hold">
                                          <p:stCondLst>
                                            <p:cond delay="0"/>
                                          </p:stCondLst>
                                        </p:cTn>
                                        <p:tgtEl>
                                          <p:spTgt spid="107"/>
                                        </p:tgtEl>
                                        <p:attrNameLst>
                                          <p:attrName>style.visibility</p:attrName>
                                        </p:attrNameLst>
                                      </p:cBhvr>
                                      <p:to>
                                        <p:strVal val="visible"/>
                                      </p:to>
                                    </p:set>
                                    <p:animEffect transition="in" filter="wipe(left)">
                                      <p:cBhvr>
                                        <p:cTn id="103" dur="500"/>
                                        <p:tgtEl>
                                          <p:spTgt spid="107"/>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372976"/>
                                        </p:tgtEl>
                                        <p:attrNameLst>
                                          <p:attrName>style.visibility</p:attrName>
                                        </p:attrNameLst>
                                      </p:cBhvr>
                                      <p:to>
                                        <p:strVal val="visible"/>
                                      </p:to>
                                    </p:set>
                                    <p:animEffect transition="in" filter="wipe(left)">
                                      <p:cBhvr>
                                        <p:cTn id="108" dur="500"/>
                                        <p:tgtEl>
                                          <p:spTgt spid="37297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372919"/>
                                        </p:tgtEl>
                                        <p:attrNameLst>
                                          <p:attrName>style.visibility</p:attrName>
                                        </p:attrNameLst>
                                      </p:cBhvr>
                                      <p:to>
                                        <p:strVal val="visible"/>
                                      </p:to>
                                    </p:set>
                                    <p:animEffect transition="in" filter="wipe(left)">
                                      <p:cBhvr>
                                        <p:cTn id="113" dur="500"/>
                                        <p:tgtEl>
                                          <p:spTgt spid="372919"/>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372926"/>
                                        </p:tgtEl>
                                        <p:attrNameLst>
                                          <p:attrName>style.visibility</p:attrName>
                                        </p:attrNameLst>
                                      </p:cBhvr>
                                      <p:to>
                                        <p:strVal val="visible"/>
                                      </p:to>
                                    </p:set>
                                    <p:animEffect transition="in" filter="wipe(left)">
                                      <p:cBhvr>
                                        <p:cTn id="118" dur="500"/>
                                        <p:tgtEl>
                                          <p:spTgt spid="37292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xit" presetSubtype="2" fill="hold" grpId="3" nodeType="clickEffect">
                                  <p:stCondLst>
                                    <p:cond delay="0"/>
                                  </p:stCondLst>
                                  <p:childTnLst>
                                    <p:animEffect transition="out" filter="wipe(right)">
                                      <p:cBhvr>
                                        <p:cTn id="122" dur="500"/>
                                        <p:tgtEl>
                                          <p:spTgt spid="104"/>
                                        </p:tgtEl>
                                      </p:cBhvr>
                                    </p:animEffect>
                                    <p:set>
                                      <p:cBhvr>
                                        <p:cTn id="123" dur="1" fill="hold">
                                          <p:stCondLst>
                                            <p:cond delay="499"/>
                                          </p:stCondLst>
                                        </p:cTn>
                                        <p:tgtEl>
                                          <p:spTgt spid="104"/>
                                        </p:tgtEl>
                                        <p:attrNameLst>
                                          <p:attrName>style.visibility</p:attrName>
                                        </p:attrNameLst>
                                      </p:cBhvr>
                                      <p:to>
                                        <p:strVal val="hidden"/>
                                      </p:to>
                                    </p:set>
                                  </p:childTnLst>
                                </p:cTn>
                              </p:par>
                              <p:par>
                                <p:cTn id="124" presetID="22" presetClass="exit" presetSubtype="2" fill="hold" grpId="3" nodeType="withEffect">
                                  <p:stCondLst>
                                    <p:cond delay="0"/>
                                  </p:stCondLst>
                                  <p:childTnLst>
                                    <p:animEffect transition="out" filter="wipe(right)">
                                      <p:cBhvr>
                                        <p:cTn id="125" dur="500"/>
                                        <p:tgtEl>
                                          <p:spTgt spid="110"/>
                                        </p:tgtEl>
                                      </p:cBhvr>
                                    </p:animEffect>
                                    <p:set>
                                      <p:cBhvr>
                                        <p:cTn id="126" dur="1" fill="hold">
                                          <p:stCondLst>
                                            <p:cond delay="499"/>
                                          </p:stCondLst>
                                        </p:cTn>
                                        <p:tgtEl>
                                          <p:spTgt spid="110"/>
                                        </p:tgtEl>
                                        <p:attrNameLst>
                                          <p:attrName>style.visibility</p:attrName>
                                        </p:attrNameLst>
                                      </p:cBhvr>
                                      <p:to>
                                        <p:strVal val="hidden"/>
                                      </p:to>
                                    </p:set>
                                  </p:childTnLst>
                                </p:cTn>
                              </p:par>
                              <p:par>
                                <p:cTn id="127" presetID="22" presetClass="exit" presetSubtype="2" fill="hold" grpId="2" nodeType="withEffect">
                                  <p:stCondLst>
                                    <p:cond delay="0"/>
                                  </p:stCondLst>
                                  <p:childTnLst>
                                    <p:animEffect transition="out" filter="wipe(right)">
                                      <p:cBhvr>
                                        <p:cTn id="128" dur="500"/>
                                        <p:tgtEl>
                                          <p:spTgt spid="105"/>
                                        </p:tgtEl>
                                      </p:cBhvr>
                                    </p:animEffect>
                                    <p:set>
                                      <p:cBhvr>
                                        <p:cTn id="129" dur="1" fill="hold">
                                          <p:stCondLst>
                                            <p:cond delay="499"/>
                                          </p:stCondLst>
                                        </p:cTn>
                                        <p:tgtEl>
                                          <p:spTgt spid="105"/>
                                        </p:tgtEl>
                                        <p:attrNameLst>
                                          <p:attrName>style.visibility</p:attrName>
                                        </p:attrNameLst>
                                      </p:cBhvr>
                                      <p:to>
                                        <p:strVal val="hidden"/>
                                      </p:to>
                                    </p:set>
                                  </p:childTnLst>
                                </p:cTn>
                              </p:par>
                              <p:par>
                                <p:cTn id="130" presetID="22" presetClass="exit" presetSubtype="2" fill="hold" grpId="2" nodeType="withEffect">
                                  <p:stCondLst>
                                    <p:cond delay="0"/>
                                  </p:stCondLst>
                                  <p:childTnLst>
                                    <p:animEffect transition="out" filter="wipe(right)">
                                      <p:cBhvr>
                                        <p:cTn id="131" dur="500"/>
                                        <p:tgtEl>
                                          <p:spTgt spid="106"/>
                                        </p:tgtEl>
                                      </p:cBhvr>
                                    </p:animEffect>
                                    <p:set>
                                      <p:cBhvr>
                                        <p:cTn id="132" dur="1" fill="hold">
                                          <p:stCondLst>
                                            <p:cond delay="499"/>
                                          </p:stCondLst>
                                        </p:cTn>
                                        <p:tgtEl>
                                          <p:spTgt spid="106"/>
                                        </p:tgtEl>
                                        <p:attrNameLst>
                                          <p:attrName>style.visibility</p:attrName>
                                        </p:attrNameLst>
                                      </p:cBhvr>
                                      <p:to>
                                        <p:strVal val="hidden"/>
                                      </p:to>
                                    </p:set>
                                  </p:childTnLst>
                                </p:cTn>
                              </p:par>
                              <p:par>
                                <p:cTn id="133" presetID="22" presetClass="exit" presetSubtype="2" fill="hold" grpId="2" nodeType="withEffect">
                                  <p:stCondLst>
                                    <p:cond delay="0"/>
                                  </p:stCondLst>
                                  <p:childTnLst>
                                    <p:animEffect transition="out" filter="wipe(right)">
                                      <p:cBhvr>
                                        <p:cTn id="134" dur="500"/>
                                        <p:tgtEl>
                                          <p:spTgt spid="107"/>
                                        </p:tgtEl>
                                      </p:cBhvr>
                                    </p:animEffect>
                                    <p:set>
                                      <p:cBhvr>
                                        <p:cTn id="135" dur="1" fill="hold">
                                          <p:stCondLst>
                                            <p:cond delay="499"/>
                                          </p:stCondLst>
                                        </p:cTn>
                                        <p:tgtEl>
                                          <p:spTgt spid="107"/>
                                        </p:tgtEl>
                                        <p:attrNameLst>
                                          <p:attrName>style.visibility</p:attrName>
                                        </p:attrNameLst>
                                      </p:cBhvr>
                                      <p:to>
                                        <p:strVal val="hidden"/>
                                      </p:to>
                                    </p:set>
                                  </p:childTnLst>
                                </p:cTn>
                              </p:par>
                              <p:par>
                                <p:cTn id="136" presetID="22" presetClass="exit" presetSubtype="2" fill="hold" grpId="1" nodeType="withEffect">
                                  <p:stCondLst>
                                    <p:cond delay="0"/>
                                  </p:stCondLst>
                                  <p:childTnLst>
                                    <p:animEffect transition="out" filter="wipe(right)">
                                      <p:cBhvr>
                                        <p:cTn id="137" dur="500"/>
                                        <p:tgtEl>
                                          <p:spTgt spid="111"/>
                                        </p:tgtEl>
                                      </p:cBhvr>
                                    </p:animEffect>
                                    <p:set>
                                      <p:cBhvr>
                                        <p:cTn id="138" dur="1" fill="hold">
                                          <p:stCondLst>
                                            <p:cond delay="499"/>
                                          </p:stCondLst>
                                        </p:cTn>
                                        <p:tgtEl>
                                          <p:spTgt spid="111"/>
                                        </p:tgtEl>
                                        <p:attrNameLst>
                                          <p:attrName>style.visibility</p:attrName>
                                        </p:attrNameLst>
                                      </p:cBhvr>
                                      <p:to>
                                        <p:strVal val="hidden"/>
                                      </p:to>
                                    </p:set>
                                  </p:childTnLst>
                                </p:cTn>
                              </p:par>
                              <p:par>
                                <p:cTn id="139" presetID="22" presetClass="exit" presetSubtype="2" fill="hold" grpId="1" nodeType="withEffect">
                                  <p:stCondLst>
                                    <p:cond delay="0"/>
                                  </p:stCondLst>
                                  <p:childTnLst>
                                    <p:animEffect transition="out" filter="wipe(right)">
                                      <p:cBhvr>
                                        <p:cTn id="140" dur="500"/>
                                        <p:tgtEl>
                                          <p:spTgt spid="109"/>
                                        </p:tgtEl>
                                      </p:cBhvr>
                                    </p:animEffect>
                                    <p:set>
                                      <p:cBhvr>
                                        <p:cTn id="141" dur="1" fill="hold">
                                          <p:stCondLst>
                                            <p:cond delay="499"/>
                                          </p:stCondLst>
                                        </p:cTn>
                                        <p:tgtEl>
                                          <p:spTgt spid="109"/>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372915"/>
                                        </p:tgtEl>
                                        <p:attrNameLst>
                                          <p:attrName>style.visibility</p:attrName>
                                        </p:attrNameLst>
                                      </p:cBhvr>
                                      <p:to>
                                        <p:strVal val="visible"/>
                                      </p:to>
                                    </p:set>
                                    <p:animEffect transition="in" filter="wipe(left)">
                                      <p:cBhvr>
                                        <p:cTn id="146" dur="500"/>
                                        <p:tgtEl>
                                          <p:spTgt spid="372915"/>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108"/>
                                        </p:tgtEl>
                                        <p:attrNameLst>
                                          <p:attrName>style.visibility</p:attrName>
                                        </p:attrNameLst>
                                      </p:cBhvr>
                                      <p:to>
                                        <p:strVal val="visible"/>
                                      </p:to>
                                    </p:set>
                                    <p:animEffect transition="in" filter="wipe(left)">
                                      <p:cBhvr>
                                        <p:cTn id="151" dur="500"/>
                                        <p:tgtEl>
                                          <p:spTgt spid="108"/>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2" nodeType="clickEffect">
                                  <p:stCondLst>
                                    <p:cond delay="0"/>
                                  </p:stCondLst>
                                  <p:childTnLst>
                                    <p:set>
                                      <p:cBhvr>
                                        <p:cTn id="155" dur="1" fill="hold">
                                          <p:stCondLst>
                                            <p:cond delay="0"/>
                                          </p:stCondLst>
                                        </p:cTn>
                                        <p:tgtEl>
                                          <p:spTgt spid="109"/>
                                        </p:tgtEl>
                                        <p:attrNameLst>
                                          <p:attrName>style.visibility</p:attrName>
                                        </p:attrNameLst>
                                      </p:cBhvr>
                                      <p:to>
                                        <p:strVal val="visible"/>
                                      </p:to>
                                    </p:set>
                                    <p:animEffect transition="in" filter="wipe(left)">
                                      <p:cBhvr>
                                        <p:cTn id="156" dur="500"/>
                                        <p:tgtEl>
                                          <p:spTgt spid="109"/>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4" nodeType="clickEffect">
                                  <p:stCondLst>
                                    <p:cond delay="0"/>
                                  </p:stCondLst>
                                  <p:childTnLst>
                                    <p:set>
                                      <p:cBhvr>
                                        <p:cTn id="160" dur="1" fill="hold">
                                          <p:stCondLst>
                                            <p:cond delay="0"/>
                                          </p:stCondLst>
                                        </p:cTn>
                                        <p:tgtEl>
                                          <p:spTgt spid="104"/>
                                        </p:tgtEl>
                                        <p:attrNameLst>
                                          <p:attrName>style.visibility</p:attrName>
                                        </p:attrNameLst>
                                      </p:cBhvr>
                                      <p:to>
                                        <p:strVal val="visible"/>
                                      </p:to>
                                    </p:set>
                                    <p:animEffect transition="in" filter="wipe(left)">
                                      <p:cBhvr>
                                        <p:cTn id="161" dur="500"/>
                                        <p:tgtEl>
                                          <p:spTgt spid="104"/>
                                        </p:tgtEl>
                                      </p:cBhvr>
                                    </p:animEffect>
                                  </p:childTnLst>
                                </p:cTn>
                              </p:par>
                            </p:childTnLst>
                          </p:cTn>
                        </p:par>
                        <p:par>
                          <p:cTn id="162" fill="hold">
                            <p:stCondLst>
                              <p:cond delay="500"/>
                            </p:stCondLst>
                            <p:childTnLst>
                              <p:par>
                                <p:cTn id="163" presetID="22" presetClass="entr" presetSubtype="8" fill="hold" grpId="4" nodeType="afterEffect">
                                  <p:stCondLst>
                                    <p:cond delay="0"/>
                                  </p:stCondLst>
                                  <p:childTnLst>
                                    <p:set>
                                      <p:cBhvr>
                                        <p:cTn id="164" dur="1" fill="hold">
                                          <p:stCondLst>
                                            <p:cond delay="0"/>
                                          </p:stCondLst>
                                        </p:cTn>
                                        <p:tgtEl>
                                          <p:spTgt spid="110"/>
                                        </p:tgtEl>
                                        <p:attrNameLst>
                                          <p:attrName>style.visibility</p:attrName>
                                        </p:attrNameLst>
                                      </p:cBhvr>
                                      <p:to>
                                        <p:strVal val="visible"/>
                                      </p:to>
                                    </p:set>
                                    <p:animEffect transition="in" filter="wipe(left)">
                                      <p:cBhvr>
                                        <p:cTn id="165" dur="500"/>
                                        <p:tgtEl>
                                          <p:spTgt spid="110"/>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4" nodeType="clickEffect">
                                  <p:stCondLst>
                                    <p:cond delay="0"/>
                                  </p:stCondLst>
                                  <p:childTnLst>
                                    <p:set>
                                      <p:cBhvr>
                                        <p:cTn id="169" dur="1" fill="hold">
                                          <p:stCondLst>
                                            <p:cond delay="0"/>
                                          </p:stCondLst>
                                        </p:cTn>
                                        <p:tgtEl>
                                          <p:spTgt spid="105"/>
                                        </p:tgtEl>
                                        <p:attrNameLst>
                                          <p:attrName>style.visibility</p:attrName>
                                        </p:attrNameLst>
                                      </p:cBhvr>
                                      <p:to>
                                        <p:strVal val="visible"/>
                                      </p:to>
                                    </p:set>
                                    <p:animEffect transition="in" filter="wipe(left)">
                                      <p:cBhvr>
                                        <p:cTn id="170" dur="500"/>
                                        <p:tgtEl>
                                          <p:spTgt spid="105"/>
                                        </p:tgtEl>
                                      </p:cBhvr>
                                    </p:animEffect>
                                  </p:childTnLst>
                                </p:cTn>
                              </p:par>
                            </p:childTnLst>
                          </p:cTn>
                        </p:par>
                        <p:par>
                          <p:cTn id="171" fill="hold">
                            <p:stCondLst>
                              <p:cond delay="500"/>
                            </p:stCondLst>
                            <p:childTnLst>
                              <p:par>
                                <p:cTn id="172" presetID="22" presetClass="entr" presetSubtype="8" fill="hold" grpId="5" nodeType="afterEffect">
                                  <p:stCondLst>
                                    <p:cond delay="0"/>
                                  </p:stCondLst>
                                  <p:childTnLst>
                                    <p:set>
                                      <p:cBhvr>
                                        <p:cTn id="173" dur="1" fill="hold">
                                          <p:stCondLst>
                                            <p:cond delay="0"/>
                                          </p:stCondLst>
                                        </p:cTn>
                                        <p:tgtEl>
                                          <p:spTgt spid="107"/>
                                        </p:tgtEl>
                                        <p:attrNameLst>
                                          <p:attrName>style.visibility</p:attrName>
                                        </p:attrNameLst>
                                      </p:cBhvr>
                                      <p:to>
                                        <p:strVal val="visible"/>
                                      </p:to>
                                    </p:set>
                                    <p:animEffect transition="in" filter="wipe(left)">
                                      <p:cBhvr>
                                        <p:cTn id="174" dur="500"/>
                                        <p:tgtEl>
                                          <p:spTgt spid="107"/>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372977"/>
                                        </p:tgtEl>
                                        <p:attrNameLst>
                                          <p:attrName>style.visibility</p:attrName>
                                        </p:attrNameLst>
                                      </p:cBhvr>
                                      <p:to>
                                        <p:strVal val="visible"/>
                                      </p:to>
                                    </p:set>
                                    <p:animEffect transition="in" filter="wipe(left)">
                                      <p:cBhvr>
                                        <p:cTn id="179" dur="500"/>
                                        <p:tgtEl>
                                          <p:spTgt spid="372977"/>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372920"/>
                                        </p:tgtEl>
                                        <p:attrNameLst>
                                          <p:attrName>style.visibility</p:attrName>
                                        </p:attrNameLst>
                                      </p:cBhvr>
                                      <p:to>
                                        <p:strVal val="visible"/>
                                      </p:to>
                                    </p:set>
                                    <p:animEffect transition="in" filter="wipe(left)">
                                      <p:cBhvr>
                                        <p:cTn id="184" dur="500"/>
                                        <p:tgtEl>
                                          <p:spTgt spid="372920"/>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grpId="0" nodeType="clickEffect">
                                  <p:stCondLst>
                                    <p:cond delay="0"/>
                                  </p:stCondLst>
                                  <p:childTnLst>
                                    <p:set>
                                      <p:cBhvr>
                                        <p:cTn id="188" dur="1" fill="hold">
                                          <p:stCondLst>
                                            <p:cond delay="0"/>
                                          </p:stCondLst>
                                        </p:cTn>
                                        <p:tgtEl>
                                          <p:spTgt spid="372923"/>
                                        </p:tgtEl>
                                        <p:attrNameLst>
                                          <p:attrName>style.visibility</p:attrName>
                                        </p:attrNameLst>
                                      </p:cBhvr>
                                      <p:to>
                                        <p:strVal val="visible"/>
                                      </p:to>
                                    </p:set>
                                    <p:animEffect transition="in" filter="wipe(left)">
                                      <p:cBhvr>
                                        <p:cTn id="189" dur="500"/>
                                        <p:tgtEl>
                                          <p:spTgt spid="372923"/>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xit" presetSubtype="2" fill="hold" grpId="5" nodeType="clickEffect">
                                  <p:stCondLst>
                                    <p:cond delay="0"/>
                                  </p:stCondLst>
                                  <p:childTnLst>
                                    <p:animEffect transition="out" filter="wipe(right)">
                                      <p:cBhvr>
                                        <p:cTn id="193" dur="500"/>
                                        <p:tgtEl>
                                          <p:spTgt spid="104"/>
                                        </p:tgtEl>
                                      </p:cBhvr>
                                    </p:animEffect>
                                    <p:set>
                                      <p:cBhvr>
                                        <p:cTn id="194" dur="1" fill="hold">
                                          <p:stCondLst>
                                            <p:cond delay="499"/>
                                          </p:stCondLst>
                                        </p:cTn>
                                        <p:tgtEl>
                                          <p:spTgt spid="104"/>
                                        </p:tgtEl>
                                        <p:attrNameLst>
                                          <p:attrName>style.visibility</p:attrName>
                                        </p:attrNameLst>
                                      </p:cBhvr>
                                      <p:to>
                                        <p:strVal val="hidden"/>
                                      </p:to>
                                    </p:set>
                                  </p:childTnLst>
                                </p:cTn>
                              </p:par>
                              <p:par>
                                <p:cTn id="195" presetID="22" presetClass="exit" presetSubtype="2" fill="hold" grpId="5" nodeType="withEffect">
                                  <p:stCondLst>
                                    <p:cond delay="0"/>
                                  </p:stCondLst>
                                  <p:childTnLst>
                                    <p:animEffect transition="out" filter="wipe(right)">
                                      <p:cBhvr>
                                        <p:cTn id="196" dur="500"/>
                                        <p:tgtEl>
                                          <p:spTgt spid="110"/>
                                        </p:tgtEl>
                                      </p:cBhvr>
                                    </p:animEffect>
                                    <p:set>
                                      <p:cBhvr>
                                        <p:cTn id="197" dur="1" fill="hold">
                                          <p:stCondLst>
                                            <p:cond delay="499"/>
                                          </p:stCondLst>
                                        </p:cTn>
                                        <p:tgtEl>
                                          <p:spTgt spid="110"/>
                                        </p:tgtEl>
                                        <p:attrNameLst>
                                          <p:attrName>style.visibility</p:attrName>
                                        </p:attrNameLst>
                                      </p:cBhvr>
                                      <p:to>
                                        <p:strVal val="hidden"/>
                                      </p:to>
                                    </p:set>
                                  </p:childTnLst>
                                </p:cTn>
                              </p:par>
                              <p:par>
                                <p:cTn id="198" presetID="22" presetClass="exit" presetSubtype="2" fill="hold" grpId="5" nodeType="withEffect">
                                  <p:stCondLst>
                                    <p:cond delay="0"/>
                                  </p:stCondLst>
                                  <p:childTnLst>
                                    <p:animEffect transition="out" filter="wipe(right)">
                                      <p:cBhvr>
                                        <p:cTn id="199" dur="500"/>
                                        <p:tgtEl>
                                          <p:spTgt spid="105"/>
                                        </p:tgtEl>
                                      </p:cBhvr>
                                    </p:animEffect>
                                    <p:set>
                                      <p:cBhvr>
                                        <p:cTn id="200" dur="1" fill="hold">
                                          <p:stCondLst>
                                            <p:cond delay="499"/>
                                          </p:stCondLst>
                                        </p:cTn>
                                        <p:tgtEl>
                                          <p:spTgt spid="105"/>
                                        </p:tgtEl>
                                        <p:attrNameLst>
                                          <p:attrName>style.visibility</p:attrName>
                                        </p:attrNameLst>
                                      </p:cBhvr>
                                      <p:to>
                                        <p:strVal val="hidden"/>
                                      </p:to>
                                    </p:set>
                                  </p:childTnLst>
                                </p:cTn>
                              </p:par>
                              <p:par>
                                <p:cTn id="201" presetID="22" presetClass="exit" presetSubtype="2" fill="hold" grpId="6" nodeType="withEffect">
                                  <p:stCondLst>
                                    <p:cond delay="0"/>
                                  </p:stCondLst>
                                  <p:childTnLst>
                                    <p:animEffect transition="out" filter="wipe(right)">
                                      <p:cBhvr>
                                        <p:cTn id="202" dur="500"/>
                                        <p:tgtEl>
                                          <p:spTgt spid="107"/>
                                        </p:tgtEl>
                                      </p:cBhvr>
                                    </p:animEffect>
                                    <p:set>
                                      <p:cBhvr>
                                        <p:cTn id="203" dur="1" fill="hold">
                                          <p:stCondLst>
                                            <p:cond delay="499"/>
                                          </p:stCondLst>
                                        </p:cTn>
                                        <p:tgtEl>
                                          <p:spTgt spid="107"/>
                                        </p:tgtEl>
                                        <p:attrNameLst>
                                          <p:attrName>style.visibility</p:attrName>
                                        </p:attrNameLst>
                                      </p:cBhvr>
                                      <p:to>
                                        <p:strVal val="hidden"/>
                                      </p:to>
                                    </p:set>
                                  </p:childTnLst>
                                </p:cTn>
                              </p:par>
                              <p:par>
                                <p:cTn id="204" presetID="22" presetClass="exit" presetSubtype="2" fill="hold" grpId="3" nodeType="withEffect">
                                  <p:stCondLst>
                                    <p:cond delay="0"/>
                                  </p:stCondLst>
                                  <p:childTnLst>
                                    <p:animEffect transition="out" filter="wipe(right)">
                                      <p:cBhvr>
                                        <p:cTn id="205" dur="500"/>
                                        <p:tgtEl>
                                          <p:spTgt spid="109"/>
                                        </p:tgtEl>
                                      </p:cBhvr>
                                    </p:animEffect>
                                    <p:set>
                                      <p:cBhvr>
                                        <p:cTn id="206" dur="1" fill="hold">
                                          <p:stCondLst>
                                            <p:cond delay="499"/>
                                          </p:stCondLst>
                                        </p:cTn>
                                        <p:tgtEl>
                                          <p:spTgt spid="109"/>
                                        </p:tgtEl>
                                        <p:attrNameLst>
                                          <p:attrName>style.visibility</p:attrName>
                                        </p:attrNameLst>
                                      </p:cBhvr>
                                      <p:to>
                                        <p:strVal val="hidden"/>
                                      </p:to>
                                    </p:set>
                                  </p:childTnLst>
                                </p:cTn>
                              </p:par>
                              <p:par>
                                <p:cTn id="207" presetID="22" presetClass="exit" presetSubtype="2" fill="hold" grpId="1" nodeType="withEffect">
                                  <p:stCondLst>
                                    <p:cond delay="0"/>
                                  </p:stCondLst>
                                  <p:childTnLst>
                                    <p:animEffect transition="out" filter="wipe(right)">
                                      <p:cBhvr>
                                        <p:cTn id="208" dur="500"/>
                                        <p:tgtEl>
                                          <p:spTgt spid="108"/>
                                        </p:tgtEl>
                                      </p:cBhvr>
                                    </p:animEffect>
                                    <p:set>
                                      <p:cBhvr>
                                        <p:cTn id="209" dur="1" fill="hold">
                                          <p:stCondLst>
                                            <p:cond delay="499"/>
                                          </p:stCondLst>
                                        </p:cTn>
                                        <p:tgtEl>
                                          <p:spTgt spid="108"/>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22" presetClass="entr" presetSubtype="8" fill="hold" grpId="0" nodeType="clickEffect">
                                  <p:stCondLst>
                                    <p:cond delay="0"/>
                                  </p:stCondLst>
                                  <p:childTnLst>
                                    <p:set>
                                      <p:cBhvr>
                                        <p:cTn id="213" dur="1" fill="hold">
                                          <p:stCondLst>
                                            <p:cond delay="0"/>
                                          </p:stCondLst>
                                        </p:cTn>
                                        <p:tgtEl>
                                          <p:spTgt spid="372916"/>
                                        </p:tgtEl>
                                        <p:attrNameLst>
                                          <p:attrName>style.visibility</p:attrName>
                                        </p:attrNameLst>
                                      </p:cBhvr>
                                      <p:to>
                                        <p:strVal val="visible"/>
                                      </p:to>
                                    </p:set>
                                    <p:animEffect transition="in" filter="wipe(left)">
                                      <p:cBhvr>
                                        <p:cTn id="214" dur="500"/>
                                        <p:tgtEl>
                                          <p:spTgt spid="372916"/>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grpId="0" nodeType="clickEffect">
                                  <p:stCondLst>
                                    <p:cond delay="0"/>
                                  </p:stCondLst>
                                  <p:childTnLst>
                                    <p:set>
                                      <p:cBhvr>
                                        <p:cTn id="218" dur="1" fill="hold">
                                          <p:stCondLst>
                                            <p:cond delay="0"/>
                                          </p:stCondLst>
                                        </p:cTn>
                                        <p:tgtEl>
                                          <p:spTgt spid="372978"/>
                                        </p:tgtEl>
                                        <p:attrNameLst>
                                          <p:attrName>style.visibility</p:attrName>
                                        </p:attrNameLst>
                                      </p:cBhvr>
                                      <p:to>
                                        <p:strVal val="visible"/>
                                      </p:to>
                                    </p:set>
                                    <p:animEffect transition="in" filter="wipe(left)">
                                      <p:cBhvr>
                                        <p:cTn id="219" dur="500"/>
                                        <p:tgtEl>
                                          <p:spTgt spid="372978"/>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8" fill="hold" grpId="0" nodeType="clickEffect">
                                  <p:stCondLst>
                                    <p:cond delay="0"/>
                                  </p:stCondLst>
                                  <p:childTnLst>
                                    <p:set>
                                      <p:cBhvr>
                                        <p:cTn id="223" dur="1" fill="hold">
                                          <p:stCondLst>
                                            <p:cond delay="0"/>
                                          </p:stCondLst>
                                        </p:cTn>
                                        <p:tgtEl>
                                          <p:spTgt spid="372921"/>
                                        </p:tgtEl>
                                        <p:attrNameLst>
                                          <p:attrName>style.visibility</p:attrName>
                                        </p:attrNameLst>
                                      </p:cBhvr>
                                      <p:to>
                                        <p:strVal val="visible"/>
                                      </p:to>
                                    </p:set>
                                    <p:animEffect transition="in" filter="wipe(left)">
                                      <p:cBhvr>
                                        <p:cTn id="224" dur="500"/>
                                        <p:tgtEl>
                                          <p:spTgt spid="372921"/>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8" fill="hold" grpId="0" nodeType="clickEffect">
                                  <p:stCondLst>
                                    <p:cond delay="0"/>
                                  </p:stCondLst>
                                  <p:childTnLst>
                                    <p:set>
                                      <p:cBhvr>
                                        <p:cTn id="228" dur="1" fill="hold">
                                          <p:stCondLst>
                                            <p:cond delay="0"/>
                                          </p:stCondLst>
                                        </p:cTn>
                                        <p:tgtEl>
                                          <p:spTgt spid="372925"/>
                                        </p:tgtEl>
                                        <p:attrNameLst>
                                          <p:attrName>style.visibility</p:attrName>
                                        </p:attrNameLst>
                                      </p:cBhvr>
                                      <p:to>
                                        <p:strVal val="visible"/>
                                      </p:to>
                                    </p:set>
                                    <p:animEffect transition="in" filter="wipe(left)">
                                      <p:cBhvr>
                                        <p:cTn id="229" dur="500"/>
                                        <p:tgtEl>
                                          <p:spTgt spid="372925"/>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ntr" presetSubtype="8" fill="hold" grpId="0" nodeType="clickEffect">
                                  <p:stCondLst>
                                    <p:cond delay="0"/>
                                  </p:stCondLst>
                                  <p:childTnLst>
                                    <p:set>
                                      <p:cBhvr>
                                        <p:cTn id="233" dur="1" fill="hold">
                                          <p:stCondLst>
                                            <p:cond delay="0"/>
                                          </p:stCondLst>
                                        </p:cTn>
                                        <p:tgtEl>
                                          <p:spTgt spid="372917"/>
                                        </p:tgtEl>
                                        <p:attrNameLst>
                                          <p:attrName>style.visibility</p:attrName>
                                        </p:attrNameLst>
                                      </p:cBhvr>
                                      <p:to>
                                        <p:strVal val="visible"/>
                                      </p:to>
                                    </p:set>
                                    <p:animEffect transition="in" filter="wipe(left)">
                                      <p:cBhvr>
                                        <p:cTn id="234" dur="500"/>
                                        <p:tgtEl>
                                          <p:spTgt spid="372917"/>
                                        </p:tgtEl>
                                      </p:cBhvr>
                                    </p:animEffect>
                                  </p:childTnLst>
                                </p:cTn>
                              </p:par>
                            </p:childTnLst>
                          </p:cTn>
                        </p:par>
                      </p:childTnLst>
                    </p:cTn>
                  </p:par>
                  <p:par>
                    <p:cTn id="235" fill="hold">
                      <p:stCondLst>
                        <p:cond delay="indefinite"/>
                      </p:stCondLst>
                      <p:childTnLst>
                        <p:par>
                          <p:cTn id="236" fill="hold">
                            <p:stCondLst>
                              <p:cond delay="0"/>
                            </p:stCondLst>
                            <p:childTnLst>
                              <p:par>
                                <p:cTn id="237" presetID="22" presetClass="entr" presetSubtype="8" fill="hold" grpId="0" nodeType="clickEffect">
                                  <p:stCondLst>
                                    <p:cond delay="0"/>
                                  </p:stCondLst>
                                  <p:childTnLst>
                                    <p:set>
                                      <p:cBhvr>
                                        <p:cTn id="238" dur="1" fill="hold">
                                          <p:stCondLst>
                                            <p:cond delay="0"/>
                                          </p:stCondLst>
                                        </p:cTn>
                                        <p:tgtEl>
                                          <p:spTgt spid="372979"/>
                                        </p:tgtEl>
                                        <p:attrNameLst>
                                          <p:attrName>style.visibility</p:attrName>
                                        </p:attrNameLst>
                                      </p:cBhvr>
                                      <p:to>
                                        <p:strVal val="visible"/>
                                      </p:to>
                                    </p:set>
                                    <p:animEffect transition="in" filter="wipe(left)">
                                      <p:cBhvr>
                                        <p:cTn id="239" dur="500"/>
                                        <p:tgtEl>
                                          <p:spTgt spid="372979"/>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8" fill="hold" grpId="0" nodeType="clickEffect">
                                  <p:stCondLst>
                                    <p:cond delay="0"/>
                                  </p:stCondLst>
                                  <p:childTnLst>
                                    <p:set>
                                      <p:cBhvr>
                                        <p:cTn id="243" dur="1" fill="hold">
                                          <p:stCondLst>
                                            <p:cond delay="0"/>
                                          </p:stCondLst>
                                        </p:cTn>
                                        <p:tgtEl>
                                          <p:spTgt spid="372922"/>
                                        </p:tgtEl>
                                        <p:attrNameLst>
                                          <p:attrName>style.visibility</p:attrName>
                                        </p:attrNameLst>
                                      </p:cBhvr>
                                      <p:to>
                                        <p:strVal val="visible"/>
                                      </p:to>
                                    </p:set>
                                    <p:animEffect transition="in" filter="wipe(left)">
                                      <p:cBhvr>
                                        <p:cTn id="244" dur="500"/>
                                        <p:tgtEl>
                                          <p:spTgt spid="372922"/>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8" fill="hold" grpId="0" nodeType="clickEffect">
                                  <p:stCondLst>
                                    <p:cond delay="0"/>
                                  </p:stCondLst>
                                  <p:childTnLst>
                                    <p:set>
                                      <p:cBhvr>
                                        <p:cTn id="248" dur="1" fill="hold">
                                          <p:stCondLst>
                                            <p:cond delay="0"/>
                                          </p:stCondLst>
                                        </p:cTn>
                                        <p:tgtEl>
                                          <p:spTgt spid="372924"/>
                                        </p:tgtEl>
                                        <p:attrNameLst>
                                          <p:attrName>style.visibility</p:attrName>
                                        </p:attrNameLst>
                                      </p:cBhvr>
                                      <p:to>
                                        <p:strVal val="visible"/>
                                      </p:to>
                                    </p:set>
                                    <p:animEffect transition="in" filter="wipe(left)">
                                      <p:cBhvr>
                                        <p:cTn id="249" dur="500"/>
                                        <p:tgtEl>
                                          <p:spTgt spid="372924"/>
                                        </p:tgtEl>
                                      </p:cBhvr>
                                    </p:animEffect>
                                  </p:childTnLst>
                                </p:cTn>
                              </p:par>
                            </p:childTnLst>
                          </p:cTn>
                        </p:par>
                      </p:childTnLst>
                    </p:cTn>
                  </p:par>
                  <p:par>
                    <p:cTn id="250" fill="hold">
                      <p:stCondLst>
                        <p:cond delay="indefinite"/>
                      </p:stCondLst>
                      <p:childTnLst>
                        <p:par>
                          <p:cTn id="251" fill="hold">
                            <p:stCondLst>
                              <p:cond delay="0"/>
                            </p:stCondLst>
                            <p:childTnLst>
                              <p:par>
                                <p:cTn id="252" presetID="22" presetClass="entr" presetSubtype="8" fill="hold" grpId="0" nodeType="clickEffect">
                                  <p:stCondLst>
                                    <p:cond delay="0"/>
                                  </p:stCondLst>
                                  <p:childTnLst>
                                    <p:set>
                                      <p:cBhvr>
                                        <p:cTn id="253" dur="1" fill="hold">
                                          <p:stCondLst>
                                            <p:cond delay="0"/>
                                          </p:stCondLst>
                                        </p:cTn>
                                        <p:tgtEl>
                                          <p:spTgt spid="49"/>
                                        </p:tgtEl>
                                        <p:attrNameLst>
                                          <p:attrName>style.visibility</p:attrName>
                                        </p:attrNameLst>
                                      </p:cBhvr>
                                      <p:to>
                                        <p:strVal val="visible"/>
                                      </p:to>
                                    </p:set>
                                    <p:animEffect transition="in" filter="wipe(left)">
                                      <p:cBhvr>
                                        <p:cTn id="254"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55" fill="hold">
                      <p:stCondLst>
                        <p:cond delay="indefinite"/>
                      </p:stCondLst>
                      <p:childTnLst>
                        <p:par>
                          <p:cTn id="256" fill="hold">
                            <p:stCondLst>
                              <p:cond delay="0"/>
                            </p:stCondLst>
                            <p:childTnLst>
                              <p:par>
                                <p:cTn id="257" presetID="22" presetClass="entr" presetSubtype="1" fill="hold" nodeType="clickEffect">
                                  <p:stCondLst>
                                    <p:cond delay="0"/>
                                  </p:stCondLst>
                                  <p:childTnLst>
                                    <p:set>
                                      <p:cBhvr>
                                        <p:cTn id="258" dur="1" fill="hold">
                                          <p:stCondLst>
                                            <p:cond delay="0"/>
                                          </p:stCondLst>
                                        </p:cTn>
                                        <p:tgtEl>
                                          <p:spTgt spid="50"/>
                                        </p:tgtEl>
                                        <p:attrNameLst>
                                          <p:attrName>style.visibility</p:attrName>
                                        </p:attrNameLst>
                                      </p:cBhvr>
                                      <p:to>
                                        <p:strVal val="visible"/>
                                      </p:to>
                                    </p:set>
                                    <p:animEffect transition="in" filter="wipe(up)">
                                      <p:cBhvr>
                                        <p:cTn id="259" dur="500"/>
                                        <p:tgtEl>
                                          <p:spTgt spid="50"/>
                                        </p:tgtEl>
                                      </p:cBhvr>
                                    </p:animEffect>
                                  </p:childTnLst>
                                </p:cTn>
                              </p:par>
                            </p:childTnLst>
                          </p:cTn>
                        </p:par>
                      </p:childTnLst>
                    </p:cTn>
                  </p:par>
                  <p:par>
                    <p:cTn id="260" fill="hold">
                      <p:stCondLst>
                        <p:cond delay="indefinite"/>
                      </p:stCondLst>
                      <p:childTnLst>
                        <p:par>
                          <p:cTn id="261" fill="hold">
                            <p:stCondLst>
                              <p:cond delay="0"/>
                            </p:stCondLst>
                            <p:childTnLst>
                              <p:par>
                                <p:cTn id="262" presetID="14" presetClass="entr" presetSubtype="10" fill="hold" grpId="0" nodeType="clickEffect">
                                  <p:stCondLst>
                                    <p:cond delay="0"/>
                                  </p:stCondLst>
                                  <p:childTnLst>
                                    <p:set>
                                      <p:cBhvr>
                                        <p:cTn id="263" dur="1" fill="hold">
                                          <p:stCondLst>
                                            <p:cond delay="0"/>
                                          </p:stCondLst>
                                        </p:cTn>
                                        <p:tgtEl>
                                          <p:spTgt spid="44"/>
                                        </p:tgtEl>
                                        <p:attrNameLst>
                                          <p:attrName>style.visibility</p:attrName>
                                        </p:attrNameLst>
                                      </p:cBhvr>
                                      <p:to>
                                        <p:strVal val="visible"/>
                                      </p:to>
                                    </p:set>
                                    <p:animEffect transition="in" filter="randombar(horizontal)">
                                      <p:cBhvr>
                                        <p:cTn id="264" dur="500"/>
                                        <p:tgtEl>
                                          <p:spTgt spid="44"/>
                                        </p:tgtEl>
                                      </p:cBhvr>
                                    </p:animEffect>
                                  </p:childTnLst>
                                </p:cTn>
                              </p:par>
                              <p:par>
                                <p:cTn id="265" presetID="14" presetClass="entr" presetSubtype="10" fill="hold" grpId="0" nodeType="withEffect">
                                  <p:stCondLst>
                                    <p:cond delay="0"/>
                                  </p:stCondLst>
                                  <p:childTnLst>
                                    <p:set>
                                      <p:cBhvr>
                                        <p:cTn id="266" dur="1" fill="hold">
                                          <p:stCondLst>
                                            <p:cond delay="0"/>
                                          </p:stCondLst>
                                        </p:cTn>
                                        <p:tgtEl>
                                          <p:spTgt spid="46"/>
                                        </p:tgtEl>
                                        <p:attrNameLst>
                                          <p:attrName>style.visibility</p:attrName>
                                        </p:attrNameLst>
                                      </p:cBhvr>
                                      <p:to>
                                        <p:strVal val="visible"/>
                                      </p:to>
                                    </p:set>
                                    <p:animEffect transition="in" filter="randombar(horizontal)">
                                      <p:cBhvr>
                                        <p:cTn id="267" dur="500"/>
                                        <p:tgtEl>
                                          <p:spTgt spid="46"/>
                                        </p:tgtEl>
                                      </p:cBhvr>
                                    </p:animEffect>
                                  </p:childTnLst>
                                </p:cTn>
                              </p:par>
                              <p:par>
                                <p:cTn id="268" presetID="14" presetClass="entr" presetSubtype="10" fill="hold" grpId="0" nodeType="withEffect">
                                  <p:stCondLst>
                                    <p:cond delay="0"/>
                                  </p:stCondLst>
                                  <p:childTnLst>
                                    <p:set>
                                      <p:cBhvr>
                                        <p:cTn id="269" dur="1" fill="hold">
                                          <p:stCondLst>
                                            <p:cond delay="0"/>
                                          </p:stCondLst>
                                        </p:cTn>
                                        <p:tgtEl>
                                          <p:spTgt spid="47"/>
                                        </p:tgtEl>
                                        <p:attrNameLst>
                                          <p:attrName>style.visibility</p:attrName>
                                        </p:attrNameLst>
                                      </p:cBhvr>
                                      <p:to>
                                        <p:strVal val="visible"/>
                                      </p:to>
                                    </p:set>
                                    <p:animEffect transition="in" filter="randombar(horizontal)">
                                      <p:cBhvr>
                                        <p:cTn id="270" dur="500"/>
                                        <p:tgtEl>
                                          <p:spTgt spid="47"/>
                                        </p:tgtEl>
                                      </p:cBhvr>
                                    </p:animEffect>
                                  </p:childTnLst>
                                </p:cTn>
                              </p:par>
                            </p:childTnLst>
                          </p:cTn>
                        </p:par>
                      </p:childTnLst>
                    </p:cTn>
                  </p:par>
                  <p:par>
                    <p:cTn id="271" fill="hold">
                      <p:stCondLst>
                        <p:cond delay="indefinite"/>
                      </p:stCondLst>
                      <p:childTnLst>
                        <p:par>
                          <p:cTn id="272" fill="hold">
                            <p:stCondLst>
                              <p:cond delay="0"/>
                            </p:stCondLst>
                            <p:childTnLst>
                              <p:par>
                                <p:cTn id="273" presetID="22" presetClass="entr" presetSubtype="1" fill="hold" nodeType="clickEffect">
                                  <p:stCondLst>
                                    <p:cond delay="0"/>
                                  </p:stCondLst>
                                  <p:childTnLst>
                                    <p:set>
                                      <p:cBhvr>
                                        <p:cTn id="274" dur="1" fill="hold">
                                          <p:stCondLst>
                                            <p:cond delay="0"/>
                                          </p:stCondLst>
                                        </p:cTn>
                                        <p:tgtEl>
                                          <p:spTgt spid="48"/>
                                        </p:tgtEl>
                                        <p:attrNameLst>
                                          <p:attrName>style.visibility</p:attrName>
                                        </p:attrNameLst>
                                      </p:cBhvr>
                                      <p:to>
                                        <p:strVal val="visible"/>
                                      </p:to>
                                    </p:set>
                                    <p:animEffect transition="in" filter="wipe(up)">
                                      <p:cBhvr>
                                        <p:cTn id="275" dur="500"/>
                                        <p:tgtEl>
                                          <p:spTgt spid="48"/>
                                        </p:tgtEl>
                                      </p:cBhvr>
                                    </p:animEffect>
                                  </p:childTnLst>
                                </p:cTn>
                              </p:par>
                            </p:childTnLst>
                          </p:cTn>
                        </p:par>
                      </p:childTnLst>
                    </p:cTn>
                  </p:par>
                  <p:par>
                    <p:cTn id="276" fill="hold">
                      <p:stCondLst>
                        <p:cond delay="indefinite"/>
                      </p:stCondLst>
                      <p:childTnLst>
                        <p:par>
                          <p:cTn id="277" fill="hold">
                            <p:stCondLst>
                              <p:cond delay="0"/>
                            </p:stCondLst>
                            <p:childTnLst>
                              <p:par>
                                <p:cTn id="278" presetID="22" presetClass="entr" presetSubtype="8" fill="hold" nodeType="clickEffect">
                                  <p:stCondLst>
                                    <p:cond delay="0"/>
                                  </p:stCondLst>
                                  <p:childTnLst>
                                    <p:set>
                                      <p:cBhvr>
                                        <p:cTn id="279" dur="1" fill="hold">
                                          <p:stCondLst>
                                            <p:cond delay="0"/>
                                          </p:stCondLst>
                                        </p:cTn>
                                        <p:tgtEl>
                                          <p:spTgt spid="3"/>
                                        </p:tgtEl>
                                        <p:attrNameLst>
                                          <p:attrName>style.visibility</p:attrName>
                                        </p:attrNameLst>
                                      </p:cBhvr>
                                      <p:to>
                                        <p:strVal val="visible"/>
                                      </p:to>
                                    </p:set>
                                    <p:animEffect transition="in" filter="wipe(left)">
                                      <p:cBhvr>
                                        <p:cTn id="28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913" grpId="0"/>
      <p:bldP spid="372914" grpId="0"/>
      <p:bldP spid="372915" grpId="0"/>
      <p:bldP spid="372916" grpId="0"/>
      <p:bldP spid="372917" grpId="0"/>
      <p:bldP spid="372918" grpId="0"/>
      <p:bldP spid="372919" grpId="0"/>
      <p:bldP spid="372920" grpId="0"/>
      <p:bldP spid="372921" grpId="0"/>
      <p:bldP spid="372922" grpId="0"/>
      <p:bldP spid="372923" grpId="0"/>
      <p:bldP spid="372924" grpId="0"/>
      <p:bldP spid="372925" grpId="0"/>
      <p:bldP spid="372926" grpId="0"/>
      <p:bldP spid="372927" grpId="0"/>
      <p:bldP spid="372975" grpId="0"/>
      <p:bldP spid="372976" grpId="0"/>
      <p:bldP spid="372977" grpId="0"/>
      <p:bldP spid="372978" grpId="0"/>
      <p:bldP spid="372979" grpId="0"/>
      <p:bldP spid="103" grpId="0"/>
      <p:bldP spid="103" grpId="1"/>
      <p:bldP spid="104" grpId="0"/>
      <p:bldP spid="104" grpId="1"/>
      <p:bldP spid="104" grpId="2"/>
      <p:bldP spid="104" grpId="3"/>
      <p:bldP spid="104" grpId="4"/>
      <p:bldP spid="104" grpId="5"/>
      <p:bldP spid="105" grpId="0"/>
      <p:bldP spid="105" grpId="1"/>
      <p:bldP spid="105" grpId="2"/>
      <p:bldP spid="105" grpId="3"/>
      <p:bldP spid="105" grpId="4"/>
      <p:bldP spid="105" grpId="5"/>
      <p:bldP spid="106" grpId="1"/>
      <p:bldP spid="106" grpId="2"/>
      <p:bldP spid="107" grpId="1"/>
      <p:bldP spid="107" grpId="2"/>
      <p:bldP spid="107" grpId="3"/>
      <p:bldP spid="107" grpId="4"/>
      <p:bldP spid="107" grpId="5"/>
      <p:bldP spid="107" grpId="6"/>
      <p:bldP spid="108" grpId="0"/>
      <p:bldP spid="108" grpId="1"/>
      <p:bldP spid="109" grpId="0"/>
      <p:bldP spid="109" grpId="1"/>
      <p:bldP spid="109" grpId="2"/>
      <p:bldP spid="109" grpId="3"/>
      <p:bldP spid="110" grpId="0"/>
      <p:bldP spid="110" grpId="1"/>
      <p:bldP spid="110" grpId="2"/>
      <p:bldP spid="110" grpId="3"/>
      <p:bldP spid="110" grpId="4"/>
      <p:bldP spid="110" grpId="5"/>
      <p:bldP spid="111" grpId="0"/>
      <p:bldP spid="111" grpId="1"/>
      <p:bldP spid="44" grpId="0"/>
      <p:bldP spid="46" grpId="0"/>
      <p:bldP spid="47" grpId="0"/>
      <p:bldP spid="4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630E4F-985D-B096-BE6C-79024AFD9DA6}"/>
              </a:ext>
            </a:extLst>
          </p:cNvPr>
          <p:cNvSpPr>
            <a:spLocks noGrp="1"/>
          </p:cNvSpPr>
          <p:nvPr>
            <p:ph type="title"/>
          </p:nvPr>
        </p:nvSpPr>
        <p:spPr/>
        <p:txBody>
          <a:bodyPr/>
          <a:lstStyle/>
          <a:p>
            <a:r>
              <a:rPr lang="zh-CN" altLang="en-US" sz="4000" dirty="0">
                <a:latin typeface="黑体" pitchFamily="2" charset="-122"/>
                <a:ea typeface="黑体" pitchFamily="2" charset="-122"/>
              </a:rPr>
              <a:t>确定有穷自动机最小化</a:t>
            </a:r>
            <a:endParaRPr lang="zh-CN" altLang="en-US" dirty="0"/>
          </a:p>
        </p:txBody>
      </p:sp>
      <p:sp>
        <p:nvSpPr>
          <p:cNvPr id="3" name="文本占位符 2">
            <a:extLst>
              <a:ext uri="{FF2B5EF4-FFF2-40B4-BE49-F238E27FC236}">
                <a16:creationId xmlns:a16="http://schemas.microsoft.com/office/drawing/2014/main" id="{CEA1D4BF-0805-4F7B-1C81-A53FC502EA43}"/>
              </a:ext>
            </a:extLst>
          </p:cNvPr>
          <p:cNvSpPr>
            <a:spLocks noGrp="1"/>
          </p:cNvSpPr>
          <p:nvPr>
            <p:ph type="body" idx="1"/>
          </p:nvPr>
        </p:nvSpPr>
        <p:spPr/>
        <p:txBody>
          <a:bodyPr/>
          <a:lstStyle/>
          <a:p>
            <a:endParaRPr lang="zh-CN" altLang="en-US" dirty="0"/>
          </a:p>
        </p:txBody>
      </p:sp>
      <p:sp>
        <p:nvSpPr>
          <p:cNvPr id="4" name="页脚占位符 3">
            <a:extLst>
              <a:ext uri="{FF2B5EF4-FFF2-40B4-BE49-F238E27FC236}">
                <a16:creationId xmlns:a16="http://schemas.microsoft.com/office/drawing/2014/main" id="{1EB40365-37E1-2566-F2E7-3E062650CE0D}"/>
              </a:ext>
            </a:extLst>
          </p:cNvPr>
          <p:cNvSpPr>
            <a:spLocks noGrp="1"/>
          </p:cNvSpPr>
          <p:nvPr>
            <p:ph type="ftr" sz="quarter" idx="11"/>
          </p:nvPr>
        </p:nvSpPr>
        <p:spPr/>
        <p:txBody>
          <a:bodyPr/>
          <a:lstStyle/>
          <a:p>
            <a:pPr>
              <a:defRPr/>
            </a:pPr>
            <a:r>
              <a:rPr lang="zh-CN" altLang="en-US"/>
              <a:t>华北电力大学 控制与计算机工程学院 王红制作</a:t>
            </a:r>
            <a:endParaRPr lang="en-US" altLang="zh-CN"/>
          </a:p>
        </p:txBody>
      </p:sp>
      <p:sp>
        <p:nvSpPr>
          <p:cNvPr id="5" name="灯片编号占位符 4">
            <a:extLst>
              <a:ext uri="{FF2B5EF4-FFF2-40B4-BE49-F238E27FC236}">
                <a16:creationId xmlns:a16="http://schemas.microsoft.com/office/drawing/2014/main" id="{16BA41BA-B9EC-7CF9-FBCF-7F13B82B304E}"/>
              </a:ext>
            </a:extLst>
          </p:cNvPr>
          <p:cNvSpPr>
            <a:spLocks noGrp="1"/>
          </p:cNvSpPr>
          <p:nvPr>
            <p:ph type="sldNum" sz="quarter" idx="12"/>
          </p:nvPr>
        </p:nvSpPr>
        <p:spPr/>
        <p:txBody>
          <a:bodyPr/>
          <a:lstStyle/>
          <a:p>
            <a:pPr>
              <a:defRPr/>
            </a:pPr>
            <a:fld id="{4A7B6F75-E382-4B42-9EA4-94C0BE56C755}" type="slidenum">
              <a:rPr lang="en-US" altLang="zh-CN" smtClean="0"/>
              <a:pPr>
                <a:defRPr/>
              </a:pPr>
              <a:t>51</a:t>
            </a:fld>
            <a:endParaRPr lang="en-US" altLang="zh-CN"/>
          </a:p>
        </p:txBody>
      </p:sp>
      <p:sp>
        <p:nvSpPr>
          <p:cNvPr id="9" name="任意多边形: 形状 8">
            <a:extLst>
              <a:ext uri="{FF2B5EF4-FFF2-40B4-BE49-F238E27FC236}">
                <a16:creationId xmlns:a16="http://schemas.microsoft.com/office/drawing/2014/main" id="{CDE9716B-92BE-2529-7B52-ACC836848F95}"/>
              </a:ext>
            </a:extLst>
          </p:cNvPr>
          <p:cNvSpPr/>
          <p:nvPr/>
        </p:nvSpPr>
        <p:spPr>
          <a:xfrm>
            <a:off x="6375086" y="1628800"/>
            <a:ext cx="1296144" cy="1296144"/>
          </a:xfrm>
          <a:custGeom>
            <a:avLst/>
            <a:gdLst>
              <a:gd name="connsiteX0" fmla="*/ 0 w 1358800"/>
              <a:gd name="connsiteY0" fmla="*/ 679400 h 1358800"/>
              <a:gd name="connsiteX1" fmla="*/ 679400 w 1358800"/>
              <a:gd name="connsiteY1" fmla="*/ 0 h 1358800"/>
              <a:gd name="connsiteX2" fmla="*/ 1358800 w 1358800"/>
              <a:gd name="connsiteY2" fmla="*/ 679400 h 1358800"/>
              <a:gd name="connsiteX3" fmla="*/ 679400 w 1358800"/>
              <a:gd name="connsiteY3" fmla="*/ 1358800 h 1358800"/>
              <a:gd name="connsiteX4" fmla="*/ 0 w 1358800"/>
              <a:gd name="connsiteY4" fmla="*/ 679400 h 13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800" h="1358800">
                <a:moveTo>
                  <a:pt x="0" y="679400"/>
                </a:moveTo>
                <a:cubicBezTo>
                  <a:pt x="0" y="304178"/>
                  <a:pt x="304178" y="0"/>
                  <a:pt x="679400" y="0"/>
                </a:cubicBezTo>
                <a:cubicBezTo>
                  <a:pt x="1054622" y="0"/>
                  <a:pt x="1358800" y="304178"/>
                  <a:pt x="1358800" y="679400"/>
                </a:cubicBezTo>
                <a:cubicBezTo>
                  <a:pt x="1358800" y="1054622"/>
                  <a:pt x="1054622" y="1358800"/>
                  <a:pt x="679400" y="1358800"/>
                </a:cubicBezTo>
                <a:cubicBezTo>
                  <a:pt x="304178" y="1358800"/>
                  <a:pt x="0" y="1054622"/>
                  <a:pt x="0" y="679400"/>
                </a:cubicBezTo>
                <a:close/>
              </a:path>
            </a:pathLst>
          </a:custGeom>
          <a:solidFill>
            <a:schemeClr val="accent5">
              <a:lumMod val="75000"/>
              <a:alpha val="90000"/>
            </a:schemeClr>
          </a:solidFill>
        </p:spPr>
        <p:style>
          <a:lnRef idx="2">
            <a:schemeClr val="lt1">
              <a:hueOff val="0"/>
              <a:satOff val="0"/>
              <a:lumOff val="0"/>
              <a:alphaOff val="0"/>
            </a:schemeClr>
          </a:lnRef>
          <a:fillRef idx="1">
            <a:scrgbClr r="0" g="0" b="0"/>
          </a:fillRef>
          <a:effectRef idx="0">
            <a:schemeClr val="accent1">
              <a:alpha val="90000"/>
              <a:hueOff val="0"/>
              <a:satOff val="0"/>
              <a:lumOff val="0"/>
              <a:alphaOff val="0"/>
            </a:schemeClr>
          </a:effectRef>
          <a:fontRef idx="minor">
            <a:schemeClr val="lt1"/>
          </a:fontRef>
        </p:style>
        <p:txBody>
          <a:bodyPr spcFirstLastPara="0" vert="horz" wrap="square" lIns="221852" tIns="221852" rIns="221852" bIns="221852" numCol="1" spcCol="1270" anchor="ctr" anchorCtr="0">
            <a:noAutofit/>
          </a:bodyPr>
          <a:lstStyle/>
          <a:p>
            <a:pPr marL="0" lvl="0" indent="0" algn="ctr" defTabSz="8001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删除</a:t>
            </a:r>
            <a:endParaRPr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lvl="0" indent="0" algn="ctr" defTabSz="8001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等价状态</a:t>
            </a:r>
          </a:p>
        </p:txBody>
      </p:sp>
      <p:sp>
        <p:nvSpPr>
          <p:cNvPr id="10" name="任意多边形: 形状 9">
            <a:extLst>
              <a:ext uri="{FF2B5EF4-FFF2-40B4-BE49-F238E27FC236}">
                <a16:creationId xmlns:a16="http://schemas.microsoft.com/office/drawing/2014/main" id="{CB72F5A2-9ACD-A120-DE01-7F7EBA80ED6D}"/>
              </a:ext>
            </a:extLst>
          </p:cNvPr>
          <p:cNvSpPr/>
          <p:nvPr/>
        </p:nvSpPr>
        <p:spPr>
          <a:xfrm>
            <a:off x="5386416" y="1900990"/>
            <a:ext cx="751764" cy="751764"/>
          </a:xfrm>
          <a:custGeom>
            <a:avLst/>
            <a:gdLst>
              <a:gd name="connsiteX0" fmla="*/ 104463 w 788104"/>
              <a:gd name="connsiteY0" fmla="*/ 301371 h 788104"/>
              <a:gd name="connsiteX1" fmla="*/ 301371 w 788104"/>
              <a:gd name="connsiteY1" fmla="*/ 301371 h 788104"/>
              <a:gd name="connsiteX2" fmla="*/ 301371 w 788104"/>
              <a:gd name="connsiteY2" fmla="*/ 104463 h 788104"/>
              <a:gd name="connsiteX3" fmla="*/ 486733 w 788104"/>
              <a:gd name="connsiteY3" fmla="*/ 104463 h 788104"/>
              <a:gd name="connsiteX4" fmla="*/ 486733 w 788104"/>
              <a:gd name="connsiteY4" fmla="*/ 301371 h 788104"/>
              <a:gd name="connsiteX5" fmla="*/ 683641 w 788104"/>
              <a:gd name="connsiteY5" fmla="*/ 301371 h 788104"/>
              <a:gd name="connsiteX6" fmla="*/ 683641 w 788104"/>
              <a:gd name="connsiteY6" fmla="*/ 486733 h 788104"/>
              <a:gd name="connsiteX7" fmla="*/ 486733 w 788104"/>
              <a:gd name="connsiteY7" fmla="*/ 486733 h 788104"/>
              <a:gd name="connsiteX8" fmla="*/ 486733 w 788104"/>
              <a:gd name="connsiteY8" fmla="*/ 683641 h 788104"/>
              <a:gd name="connsiteX9" fmla="*/ 301371 w 788104"/>
              <a:gd name="connsiteY9" fmla="*/ 683641 h 788104"/>
              <a:gd name="connsiteX10" fmla="*/ 301371 w 788104"/>
              <a:gd name="connsiteY10" fmla="*/ 486733 h 788104"/>
              <a:gd name="connsiteX11" fmla="*/ 104463 w 788104"/>
              <a:gd name="connsiteY11" fmla="*/ 486733 h 788104"/>
              <a:gd name="connsiteX12" fmla="*/ 104463 w 788104"/>
              <a:gd name="connsiteY12" fmla="*/ 301371 h 78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8104" h="788104">
                <a:moveTo>
                  <a:pt x="104463" y="301371"/>
                </a:moveTo>
                <a:lnTo>
                  <a:pt x="301371" y="301371"/>
                </a:lnTo>
                <a:lnTo>
                  <a:pt x="301371" y="104463"/>
                </a:lnTo>
                <a:lnTo>
                  <a:pt x="486733" y="104463"/>
                </a:lnTo>
                <a:lnTo>
                  <a:pt x="486733" y="301371"/>
                </a:lnTo>
                <a:lnTo>
                  <a:pt x="683641" y="301371"/>
                </a:lnTo>
                <a:lnTo>
                  <a:pt x="683641" y="486733"/>
                </a:lnTo>
                <a:lnTo>
                  <a:pt x="486733" y="486733"/>
                </a:lnTo>
                <a:lnTo>
                  <a:pt x="486733" y="683641"/>
                </a:lnTo>
                <a:lnTo>
                  <a:pt x="301371" y="683641"/>
                </a:lnTo>
                <a:lnTo>
                  <a:pt x="301371" y="486733"/>
                </a:lnTo>
                <a:lnTo>
                  <a:pt x="104463" y="486733"/>
                </a:lnTo>
                <a:lnTo>
                  <a:pt x="104463" y="301371"/>
                </a:lnTo>
                <a:close/>
              </a:path>
            </a:pathLst>
          </a:custGeom>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fontRef>
        </p:style>
        <p:txBody>
          <a:bodyPr spcFirstLastPara="0" vert="horz" wrap="square" lIns="104463" tIns="301371" rIns="104463" bIns="301371" numCol="1" spcCol="1270" anchor="ctr" anchorCtr="0">
            <a:noAutofit/>
          </a:bodyPr>
          <a:lstStyle/>
          <a:p>
            <a:pPr marL="0" lvl="0" indent="0" algn="ctr" defTabSz="400050">
              <a:lnSpc>
                <a:spcPct val="90000"/>
              </a:lnSpc>
              <a:spcBef>
                <a:spcPct val="0"/>
              </a:spcBef>
              <a:spcAft>
                <a:spcPct val="35000"/>
              </a:spcAft>
              <a:buNone/>
            </a:pPr>
            <a:endParaRPr lang="zh-CN" altLang="en-US" sz="9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任意多边形: 形状 10">
            <a:extLst>
              <a:ext uri="{FF2B5EF4-FFF2-40B4-BE49-F238E27FC236}">
                <a16:creationId xmlns:a16="http://schemas.microsoft.com/office/drawing/2014/main" id="{95EB0C8C-897A-67B7-0B40-E60AA4DCE273}"/>
              </a:ext>
            </a:extLst>
          </p:cNvPr>
          <p:cNvSpPr/>
          <p:nvPr/>
        </p:nvSpPr>
        <p:spPr>
          <a:xfrm>
            <a:off x="3853364" y="1628800"/>
            <a:ext cx="1296144" cy="1296144"/>
          </a:xfrm>
          <a:custGeom>
            <a:avLst/>
            <a:gdLst>
              <a:gd name="connsiteX0" fmla="*/ 0 w 1358800"/>
              <a:gd name="connsiteY0" fmla="*/ 679400 h 1358800"/>
              <a:gd name="connsiteX1" fmla="*/ 679400 w 1358800"/>
              <a:gd name="connsiteY1" fmla="*/ 0 h 1358800"/>
              <a:gd name="connsiteX2" fmla="*/ 1358800 w 1358800"/>
              <a:gd name="connsiteY2" fmla="*/ 679400 h 1358800"/>
              <a:gd name="connsiteX3" fmla="*/ 679400 w 1358800"/>
              <a:gd name="connsiteY3" fmla="*/ 1358800 h 1358800"/>
              <a:gd name="connsiteX4" fmla="*/ 0 w 1358800"/>
              <a:gd name="connsiteY4" fmla="*/ 679400 h 13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800" h="1358800">
                <a:moveTo>
                  <a:pt x="0" y="679400"/>
                </a:moveTo>
                <a:cubicBezTo>
                  <a:pt x="0" y="304178"/>
                  <a:pt x="304178" y="0"/>
                  <a:pt x="679400" y="0"/>
                </a:cubicBezTo>
                <a:cubicBezTo>
                  <a:pt x="1054622" y="0"/>
                  <a:pt x="1358800" y="304178"/>
                  <a:pt x="1358800" y="679400"/>
                </a:cubicBezTo>
                <a:cubicBezTo>
                  <a:pt x="1358800" y="1054622"/>
                  <a:pt x="1054622" y="1358800"/>
                  <a:pt x="679400" y="1358800"/>
                </a:cubicBezTo>
                <a:cubicBezTo>
                  <a:pt x="304178" y="1358800"/>
                  <a:pt x="0" y="1054622"/>
                  <a:pt x="0" y="679400"/>
                </a:cubicBezTo>
                <a:close/>
              </a:path>
            </a:pathLst>
          </a:custGeom>
        </p:spPr>
        <p:style>
          <a:lnRef idx="2">
            <a:schemeClr val="lt1">
              <a:hueOff val="0"/>
              <a:satOff val="0"/>
              <a:lumOff val="0"/>
              <a:alphaOff val="0"/>
            </a:schemeClr>
          </a:lnRef>
          <a:fillRef idx="1">
            <a:schemeClr val="accent1">
              <a:alpha val="90000"/>
              <a:hueOff val="0"/>
              <a:satOff val="0"/>
              <a:lumOff val="0"/>
              <a:alphaOff val="-20000"/>
            </a:schemeClr>
          </a:fillRef>
          <a:effectRef idx="0">
            <a:schemeClr val="accent1">
              <a:alpha val="90000"/>
              <a:hueOff val="0"/>
              <a:satOff val="0"/>
              <a:lumOff val="0"/>
              <a:alphaOff val="-20000"/>
            </a:schemeClr>
          </a:effectRef>
          <a:fontRef idx="minor">
            <a:schemeClr val="lt1"/>
          </a:fontRef>
        </p:style>
        <p:txBody>
          <a:bodyPr spcFirstLastPara="0" vert="horz" wrap="square" lIns="221852" tIns="221852" rIns="221852" bIns="221852" numCol="1" spcCol="1270" anchor="ctr" anchorCtr="0">
            <a:noAutofit/>
          </a:bodyPr>
          <a:lstStyle/>
          <a:p>
            <a:pPr marL="0" lvl="0" indent="0" algn="ctr" defTabSz="8001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删除</a:t>
            </a:r>
            <a:endParaRPr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lvl="0" indent="0" algn="ctr" defTabSz="800100">
              <a:lnSpc>
                <a:spcPct val="90000"/>
              </a:lnSpc>
              <a:spcBef>
                <a:spcPct val="0"/>
              </a:spcBef>
              <a:spcAft>
                <a:spcPct val="35000"/>
              </a:spcAft>
              <a:buNone/>
            </a:pPr>
            <a:r>
              <a:rPr lang="zh-CN" altLang="en-US" sz="1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多余</a:t>
            </a: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状态</a:t>
            </a:r>
          </a:p>
        </p:txBody>
      </p:sp>
      <p:sp>
        <p:nvSpPr>
          <p:cNvPr id="12" name="任意多边形: 形状 11">
            <a:extLst>
              <a:ext uri="{FF2B5EF4-FFF2-40B4-BE49-F238E27FC236}">
                <a16:creationId xmlns:a16="http://schemas.microsoft.com/office/drawing/2014/main" id="{A33593DA-B99C-9DD6-01AB-7C9BCD2421CD}"/>
              </a:ext>
            </a:extLst>
          </p:cNvPr>
          <p:cNvSpPr/>
          <p:nvPr/>
        </p:nvSpPr>
        <p:spPr>
          <a:xfrm>
            <a:off x="2864692" y="1900990"/>
            <a:ext cx="751764" cy="751764"/>
          </a:xfrm>
          <a:custGeom>
            <a:avLst/>
            <a:gdLst>
              <a:gd name="connsiteX0" fmla="*/ 104463 w 788104"/>
              <a:gd name="connsiteY0" fmla="*/ 162349 h 788104"/>
              <a:gd name="connsiteX1" fmla="*/ 683641 w 788104"/>
              <a:gd name="connsiteY1" fmla="*/ 162349 h 788104"/>
              <a:gd name="connsiteX2" fmla="*/ 683641 w 788104"/>
              <a:gd name="connsiteY2" fmla="*/ 347711 h 788104"/>
              <a:gd name="connsiteX3" fmla="*/ 104463 w 788104"/>
              <a:gd name="connsiteY3" fmla="*/ 347711 h 788104"/>
              <a:gd name="connsiteX4" fmla="*/ 104463 w 788104"/>
              <a:gd name="connsiteY4" fmla="*/ 162349 h 788104"/>
              <a:gd name="connsiteX5" fmla="*/ 104463 w 788104"/>
              <a:gd name="connsiteY5" fmla="*/ 440393 h 788104"/>
              <a:gd name="connsiteX6" fmla="*/ 683641 w 788104"/>
              <a:gd name="connsiteY6" fmla="*/ 440393 h 788104"/>
              <a:gd name="connsiteX7" fmla="*/ 683641 w 788104"/>
              <a:gd name="connsiteY7" fmla="*/ 625755 h 788104"/>
              <a:gd name="connsiteX8" fmla="*/ 104463 w 788104"/>
              <a:gd name="connsiteY8" fmla="*/ 625755 h 788104"/>
              <a:gd name="connsiteX9" fmla="*/ 104463 w 788104"/>
              <a:gd name="connsiteY9" fmla="*/ 440393 h 78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8104" h="788104">
                <a:moveTo>
                  <a:pt x="104463" y="162349"/>
                </a:moveTo>
                <a:lnTo>
                  <a:pt x="683641" y="162349"/>
                </a:lnTo>
                <a:lnTo>
                  <a:pt x="683641" y="347711"/>
                </a:lnTo>
                <a:lnTo>
                  <a:pt x="104463" y="347711"/>
                </a:lnTo>
                <a:lnTo>
                  <a:pt x="104463" y="162349"/>
                </a:lnTo>
                <a:close/>
                <a:moveTo>
                  <a:pt x="104463" y="440393"/>
                </a:moveTo>
                <a:lnTo>
                  <a:pt x="683641" y="440393"/>
                </a:lnTo>
                <a:lnTo>
                  <a:pt x="683641" y="625755"/>
                </a:lnTo>
                <a:lnTo>
                  <a:pt x="104463" y="625755"/>
                </a:lnTo>
                <a:lnTo>
                  <a:pt x="104463" y="440393"/>
                </a:lnTo>
                <a:close/>
              </a:path>
            </a:pathLst>
          </a:custGeom>
        </p:spPr>
        <p:style>
          <a:lnRef idx="0">
            <a:schemeClr val="accent1">
              <a:shade val="90000"/>
              <a:hueOff val="799952"/>
              <a:satOff val="-42523"/>
              <a:lumOff val="41984"/>
              <a:alphaOff val="0"/>
            </a:schemeClr>
          </a:lnRef>
          <a:fillRef idx="1">
            <a:schemeClr val="accent1">
              <a:shade val="90000"/>
              <a:hueOff val="799952"/>
              <a:satOff val="-42523"/>
              <a:lumOff val="41984"/>
              <a:alphaOff val="0"/>
            </a:schemeClr>
          </a:fillRef>
          <a:effectRef idx="0">
            <a:schemeClr val="accent1">
              <a:shade val="90000"/>
              <a:hueOff val="799952"/>
              <a:satOff val="-42523"/>
              <a:lumOff val="41984"/>
              <a:alphaOff val="0"/>
            </a:schemeClr>
          </a:effectRef>
          <a:fontRef idx="minor">
            <a:schemeClr val="lt1"/>
          </a:fontRef>
        </p:style>
        <p:txBody>
          <a:bodyPr spcFirstLastPara="0" vert="horz" wrap="square" lIns="104463" tIns="162349" rIns="104463" bIns="162349" numCol="1" spcCol="1270" anchor="ctr" anchorCtr="0">
            <a:noAutofit/>
          </a:bodyPr>
          <a:lstStyle/>
          <a:p>
            <a:pPr marL="0" lvl="0" indent="0" algn="ctr" defTabSz="666750">
              <a:lnSpc>
                <a:spcPct val="90000"/>
              </a:lnSpc>
              <a:spcBef>
                <a:spcPct val="0"/>
              </a:spcBef>
              <a:spcAft>
                <a:spcPct val="35000"/>
              </a:spcAft>
              <a:buNone/>
            </a:pPr>
            <a:endParaRPr lang="zh-CN" altLang="en-US" sz="15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任意多边形: 形状 12">
            <a:extLst>
              <a:ext uri="{FF2B5EF4-FFF2-40B4-BE49-F238E27FC236}">
                <a16:creationId xmlns:a16="http://schemas.microsoft.com/office/drawing/2014/main" id="{BCC9E541-84D1-5A40-6916-5B54AD6B1299}"/>
              </a:ext>
            </a:extLst>
          </p:cNvPr>
          <p:cNvSpPr/>
          <p:nvPr/>
        </p:nvSpPr>
        <p:spPr>
          <a:xfrm>
            <a:off x="1331640" y="1628800"/>
            <a:ext cx="1296144" cy="1296144"/>
          </a:xfrm>
          <a:custGeom>
            <a:avLst/>
            <a:gdLst>
              <a:gd name="connsiteX0" fmla="*/ 0 w 1358800"/>
              <a:gd name="connsiteY0" fmla="*/ 679400 h 1358800"/>
              <a:gd name="connsiteX1" fmla="*/ 679400 w 1358800"/>
              <a:gd name="connsiteY1" fmla="*/ 0 h 1358800"/>
              <a:gd name="connsiteX2" fmla="*/ 1358800 w 1358800"/>
              <a:gd name="connsiteY2" fmla="*/ 679400 h 1358800"/>
              <a:gd name="connsiteX3" fmla="*/ 679400 w 1358800"/>
              <a:gd name="connsiteY3" fmla="*/ 1358800 h 1358800"/>
              <a:gd name="connsiteX4" fmla="*/ 0 w 1358800"/>
              <a:gd name="connsiteY4" fmla="*/ 679400 h 13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800" h="1358800">
                <a:moveTo>
                  <a:pt x="0" y="679400"/>
                </a:moveTo>
                <a:cubicBezTo>
                  <a:pt x="0" y="304178"/>
                  <a:pt x="304178" y="0"/>
                  <a:pt x="679400" y="0"/>
                </a:cubicBezTo>
                <a:cubicBezTo>
                  <a:pt x="1054622" y="0"/>
                  <a:pt x="1358800" y="304178"/>
                  <a:pt x="1358800" y="679400"/>
                </a:cubicBezTo>
                <a:cubicBezTo>
                  <a:pt x="1358800" y="1054622"/>
                  <a:pt x="1054622" y="1358800"/>
                  <a:pt x="679400" y="1358800"/>
                </a:cubicBezTo>
                <a:cubicBezTo>
                  <a:pt x="304178" y="1358800"/>
                  <a:pt x="0" y="1054622"/>
                  <a:pt x="0" y="679400"/>
                </a:cubicBezTo>
                <a:close/>
              </a:path>
            </a:pathLst>
          </a:custGeom>
          <a:solidFill>
            <a:srgbClr val="FF0000">
              <a:alpha val="50000"/>
            </a:srgbClr>
          </a:solidFill>
        </p:spPr>
        <p:style>
          <a:lnRef idx="2">
            <a:schemeClr val="lt1">
              <a:hueOff val="0"/>
              <a:satOff val="0"/>
              <a:lumOff val="0"/>
              <a:alphaOff val="0"/>
            </a:schemeClr>
          </a:lnRef>
          <a:fillRef idx="1">
            <a:scrgbClr r="0" g="0" b="0"/>
          </a:fillRef>
          <a:effectRef idx="0">
            <a:schemeClr val="accent1">
              <a:alpha val="90000"/>
              <a:hueOff val="0"/>
              <a:satOff val="0"/>
              <a:lumOff val="0"/>
              <a:alphaOff val="-40000"/>
            </a:schemeClr>
          </a:effectRef>
          <a:fontRef idx="minor">
            <a:schemeClr val="lt1"/>
          </a:fontRef>
        </p:style>
        <p:txBody>
          <a:bodyPr spcFirstLastPara="0" vert="horz" wrap="square" lIns="221852" tIns="221852" rIns="221852" bIns="221852" numCol="1" spcCol="1270" anchor="ctr" anchorCtr="0">
            <a:noAutofit/>
          </a:bodyPr>
          <a:lstStyle/>
          <a:p>
            <a:pPr marL="0" lvl="0" indent="0" algn="ctr" defTabSz="800100">
              <a:lnSpc>
                <a:spcPct val="90000"/>
              </a:lnSpc>
              <a:spcBef>
                <a:spcPct val="0"/>
              </a:spcBef>
              <a:spcAft>
                <a:spcPct val="35000"/>
              </a:spcAft>
              <a:buNone/>
            </a:pPr>
            <a:r>
              <a:rPr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DFA</a:t>
            </a:r>
            <a:br>
              <a:rPr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最小化</a:t>
            </a:r>
          </a:p>
        </p:txBody>
      </p:sp>
      <p:sp>
        <p:nvSpPr>
          <p:cNvPr id="14" name="文本框 13">
            <a:extLst>
              <a:ext uri="{FF2B5EF4-FFF2-40B4-BE49-F238E27FC236}">
                <a16:creationId xmlns:a16="http://schemas.microsoft.com/office/drawing/2014/main" id="{A2CB3878-5C7D-7914-4240-677D4087EC8F}"/>
              </a:ext>
            </a:extLst>
          </p:cNvPr>
          <p:cNvSpPr txBox="1"/>
          <p:nvPr/>
        </p:nvSpPr>
        <p:spPr>
          <a:xfrm rot="19838854">
            <a:off x="465616" y="3602429"/>
            <a:ext cx="906017" cy="523220"/>
          </a:xfrm>
          <a:prstGeom prst="rect">
            <a:avLst/>
          </a:prstGeom>
          <a:noFill/>
        </p:spPr>
        <p:txBody>
          <a:bodyPr wrap="none" rtlCol="0">
            <a:spAutoFit/>
          </a:bodyPr>
          <a:lstStyle/>
          <a:p>
            <a:r>
              <a:rPr lang="zh-CN" altLang="en-US" sz="2800" dirty="0">
                <a:solidFill>
                  <a:srgbClr val="FF0000"/>
                </a:solidFill>
                <a:effectLst>
                  <a:outerShdw blurRad="38100" dist="38100" dir="2700000" algn="tl">
                    <a:srgbClr val="000000"/>
                  </a:outerShdw>
                </a:effectLst>
                <a:latin typeface="Courier New" panose="02070309020205020404" pitchFamily="49" charset="0"/>
                <a:ea typeface="黑体" pitchFamily="2" charset="-122"/>
                <a:cs typeface="Courier New" panose="02070309020205020404" pitchFamily="49" charset="0"/>
              </a:rPr>
              <a:t>重点</a:t>
            </a:r>
          </a:p>
        </p:txBody>
      </p:sp>
    </p:spTree>
    <p:extLst>
      <p:ext uri="{BB962C8B-B14F-4D97-AF65-F5344CB8AC3E}">
        <p14:creationId xmlns:p14="http://schemas.microsoft.com/office/powerpoint/2010/main" val="2404812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normAutofit fontScale="90000"/>
          </a:bodyPr>
          <a:lstStyle/>
          <a:p>
            <a:pPr eaLnBrk="1" hangingPunct="1"/>
            <a:r>
              <a:rPr lang="zh-CN" altLang="en-US" sz="4000" dirty="0">
                <a:latin typeface="黑体" pitchFamily="2" charset="-122"/>
                <a:ea typeface="黑体" pitchFamily="2" charset="-122"/>
              </a:rPr>
              <a:t>确定有穷自动机的化简（最小化）</a:t>
            </a:r>
          </a:p>
        </p:txBody>
      </p:sp>
      <p:sp>
        <p:nvSpPr>
          <p:cNvPr id="313347" name="Rectangle 3"/>
          <p:cNvSpPr>
            <a:spLocks noGrp="1" noChangeArrowheads="1"/>
          </p:cNvSpPr>
          <p:nvPr>
            <p:ph idx="1"/>
          </p:nvPr>
        </p:nvSpPr>
        <p:spPr/>
        <p:txBody>
          <a:bodyPr/>
          <a:lstStyle/>
          <a:p>
            <a:pPr eaLnBrk="1" hangingPunct="1">
              <a:defRPr/>
            </a:pPr>
            <a:r>
              <a:rPr lang="zh-CN" altLang="en-US" dirty="0"/>
              <a:t>说一个有穷自动机是化简了的</a:t>
            </a:r>
          </a:p>
          <a:p>
            <a:pPr lvl="1" eaLnBrk="1" hangingPunct="1">
              <a:defRPr/>
            </a:pPr>
            <a:r>
              <a:rPr lang="zh-CN" altLang="en-US" dirty="0"/>
              <a:t>即是说，它没有多余状态并且它的状态中没有两个是互相等价的</a:t>
            </a:r>
          </a:p>
          <a:p>
            <a:pPr eaLnBrk="1" hangingPunct="1">
              <a:defRPr/>
            </a:pPr>
            <a:r>
              <a:rPr lang="zh-CN" altLang="en-US" dirty="0"/>
              <a:t>一个有穷自动机可以通过</a:t>
            </a:r>
            <a:r>
              <a:rPr lang="zh-CN" altLang="en-US" dirty="0">
                <a:solidFill>
                  <a:srgbClr val="0000FF"/>
                </a:solidFill>
              </a:rPr>
              <a:t>消除多余状态</a:t>
            </a:r>
            <a:r>
              <a:rPr lang="zh-CN" altLang="en-US" dirty="0"/>
              <a:t>和</a:t>
            </a:r>
            <a:r>
              <a:rPr lang="zh-CN" altLang="en-US" dirty="0">
                <a:solidFill>
                  <a:srgbClr val="0000FF"/>
                </a:solidFill>
              </a:rPr>
              <a:t>合并等价状态</a:t>
            </a:r>
            <a:r>
              <a:rPr lang="zh-CN" altLang="en-US" dirty="0"/>
              <a:t>而转换成一个最小的与之等价的有穷自动机</a:t>
            </a:r>
          </a:p>
        </p:txBody>
      </p:sp>
      <p:sp>
        <p:nvSpPr>
          <p:cNvPr id="61442"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61443" name="灯片编号占位符 5"/>
          <p:cNvSpPr>
            <a:spLocks noGrp="1"/>
          </p:cNvSpPr>
          <p:nvPr>
            <p:ph type="sldNum" sz="quarter" idx="12"/>
          </p:nvPr>
        </p:nvSpPr>
        <p:spPr>
          <a:noFill/>
        </p:spPr>
        <p:txBody>
          <a:bodyPr/>
          <a:lstStyle/>
          <a:p>
            <a:fld id="{7F2B6C1E-F6E0-4A50-9078-F1B4B3FFD89E}" type="slidenum">
              <a:rPr lang="en-US" altLang="zh-CN" smtClean="0">
                <a:ea typeface="宋体" charset="-122"/>
              </a:rPr>
              <a:pPr/>
              <a:t>52</a:t>
            </a:fld>
            <a:endParaRPr lang="en-US" altLang="zh-CN">
              <a:ea typeface="宋体" charset="-122"/>
            </a:endParaRPr>
          </a:p>
        </p:txBody>
      </p:sp>
    </p:spTree>
    <p:extLst>
      <p:ext uri="{BB962C8B-B14F-4D97-AF65-F5344CB8AC3E}">
        <p14:creationId xmlns:p14="http://schemas.microsoft.com/office/powerpoint/2010/main" val="31577057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23"/>
          <p:cNvSpPr>
            <a:spLocks noGrp="1" noChangeArrowheads="1"/>
          </p:cNvSpPr>
          <p:nvPr>
            <p:ph type="title"/>
          </p:nvPr>
        </p:nvSpPr>
        <p:spPr/>
        <p:txBody>
          <a:bodyPr/>
          <a:lstStyle/>
          <a:p>
            <a:pPr eaLnBrk="1" hangingPunct="1"/>
            <a:r>
              <a:rPr lang="zh-CN" altLang="en-US">
                <a:latin typeface="黑体" pitchFamily="2" charset="-122"/>
                <a:ea typeface="黑体" pitchFamily="2" charset="-122"/>
              </a:rPr>
              <a:t>最小化</a:t>
            </a:r>
            <a:r>
              <a:rPr lang="en-US" altLang="zh-CN">
                <a:latin typeface="Courier New" pitchFamily="49" charset="0"/>
                <a:ea typeface="黑体" pitchFamily="2" charset="-122"/>
              </a:rPr>
              <a:t>——</a:t>
            </a:r>
            <a:r>
              <a:rPr lang="zh-CN" altLang="en-US">
                <a:latin typeface="黑体" pitchFamily="2" charset="-122"/>
                <a:ea typeface="黑体" pitchFamily="2" charset="-122"/>
              </a:rPr>
              <a:t>删除多余态</a:t>
            </a:r>
          </a:p>
        </p:txBody>
      </p:sp>
      <p:graphicFrame>
        <p:nvGraphicFramePr>
          <p:cNvPr id="314520" name="Group 152"/>
          <p:cNvGraphicFramePr>
            <a:graphicFrameLocks noGrp="1"/>
          </p:cNvGraphicFramePr>
          <p:nvPr>
            <p:ph idx="1"/>
            <p:extLst>
              <p:ext uri="{D42A27DB-BD31-4B8C-83A1-F6EECF244321}">
                <p14:modId xmlns:p14="http://schemas.microsoft.com/office/powerpoint/2010/main" val="37212180"/>
              </p:ext>
            </p:extLst>
          </p:nvPr>
        </p:nvGraphicFramePr>
        <p:xfrm>
          <a:off x="1618978" y="2428875"/>
          <a:ext cx="2736850" cy="3962400"/>
        </p:xfrm>
        <a:graphic>
          <a:graphicData uri="http://schemas.openxmlformats.org/drawingml/2006/table">
            <a:tbl>
              <a:tblPr/>
              <a:tblGrid>
                <a:gridCol w="684212">
                  <a:extLst>
                    <a:ext uri="{9D8B030D-6E8A-4147-A177-3AD203B41FA5}">
                      <a16:colId xmlns:a16="http://schemas.microsoft.com/office/drawing/2014/main" val="20000"/>
                    </a:ext>
                  </a:extLst>
                </a:gridCol>
                <a:gridCol w="684213">
                  <a:extLst>
                    <a:ext uri="{9D8B030D-6E8A-4147-A177-3AD203B41FA5}">
                      <a16:colId xmlns:a16="http://schemas.microsoft.com/office/drawing/2014/main" val="20001"/>
                    </a:ext>
                  </a:extLst>
                </a:gridCol>
                <a:gridCol w="684212">
                  <a:extLst>
                    <a:ext uri="{9D8B030D-6E8A-4147-A177-3AD203B41FA5}">
                      <a16:colId xmlns:a16="http://schemas.microsoft.com/office/drawing/2014/main" val="20002"/>
                    </a:ext>
                  </a:extLst>
                </a:gridCol>
                <a:gridCol w="684213">
                  <a:extLst>
                    <a:ext uri="{9D8B030D-6E8A-4147-A177-3AD203B41FA5}">
                      <a16:colId xmlns:a16="http://schemas.microsoft.com/office/drawing/2014/main" val="20003"/>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0</a:t>
                      </a:r>
                    </a:p>
                  </a:txBody>
                  <a:tcPr horzOverflow="overflow">
                    <a:lnL>
                      <a:noFill/>
                    </a:lnL>
                    <a:lnR>
                      <a:noFill/>
                    </a:lnR>
                    <a:lnT cap="flat">
                      <a:noFill/>
                    </a:lnT>
                    <a:lnB w="28575" cap="flat" cmpd="sng" algn="ctr">
                      <a:solidFill>
                        <a:srgbClr val="FF9900"/>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1</a:t>
                      </a:r>
                    </a:p>
                  </a:txBody>
                  <a:tcPr horzOverflow="overflow">
                    <a:lnL>
                      <a:noFill/>
                    </a:lnL>
                    <a:lnR>
                      <a:noFill/>
                    </a:lnR>
                    <a:lnT cap="flat">
                      <a:noFill/>
                    </a:lnT>
                    <a:lnB w="28575" cap="flat" cmpd="sng" algn="ctr">
                      <a:solidFill>
                        <a:srgbClr val="FF9900"/>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0</a:t>
                      </a:r>
                      <a:endParaRPr kumimoji="0" lang="en-US" altLang="zh-CN" sz="2000" b="1" i="0" u="none" strike="noStrike" cap="none" normalizeH="0" baseline="0">
                        <a:ln>
                          <a:noFill/>
                        </a:ln>
                        <a:solidFill>
                          <a:schemeClr val="tx1"/>
                        </a:solidFill>
                        <a:effectLst/>
                        <a:latin typeface="Arial" charset="0"/>
                        <a:ea typeface="楷体_GB2312" pitchFamily="49" charset="-122"/>
                      </a:endParaRPr>
                    </a:p>
                  </a:txBody>
                  <a:tcPr horzOverflow="overflow">
                    <a:lnL cap="flat">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1</a:t>
                      </a:r>
                      <a:endParaRPr kumimoji="0" lang="en-US" altLang="zh-CN" sz="2000" b="1" i="0" u="none" strike="noStrike" cap="none" normalizeH="0" baseline="0">
                        <a:ln>
                          <a:noFill/>
                        </a:ln>
                        <a:solidFill>
                          <a:schemeClr val="tx1"/>
                        </a:solidFill>
                        <a:effectLst/>
                        <a:latin typeface="Arial" charset="0"/>
                        <a:ea typeface="楷体_GB2312" pitchFamily="49" charset="-122"/>
                      </a:endParaRPr>
                    </a:p>
                  </a:txBody>
                  <a:tcPr horzOverflow="overflow">
                    <a:lnL w="28575" cap="flat" cmpd="sng" algn="ctr">
                      <a:solidFill>
                        <a:srgbClr val="FF9900"/>
                      </a:solidFill>
                      <a:prstDash val="solid"/>
                      <a:round/>
                      <a:headEnd type="none" w="med" len="med"/>
                      <a:tailEnd type="none" w="med" len="lg"/>
                    </a:lnL>
                    <a:lnR>
                      <a:noFill/>
                    </a:lnR>
                    <a:lnT w="28575" cap="flat" cmpd="sng" algn="ctr">
                      <a:solidFill>
                        <a:srgbClr val="FF9900"/>
                      </a:solidFill>
                      <a:prstDash val="solid"/>
                      <a:round/>
                      <a:headEnd type="none" w="med" len="med"/>
                      <a:tailEnd type="none" w="med" len="lg"/>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5</a:t>
                      </a:r>
                      <a:endParaRPr kumimoji="0" lang="en-US" altLang="zh-CN" sz="2000" b="1" i="0" u="none" strike="noStrike" cap="none" normalizeH="0" baseline="0">
                        <a:ln>
                          <a:noFill/>
                        </a:ln>
                        <a:solidFill>
                          <a:schemeClr val="tx1"/>
                        </a:solidFill>
                        <a:effectLst/>
                        <a:latin typeface="Arial" charset="0"/>
                        <a:ea typeface="楷体_GB2312" pitchFamily="49" charset="-122"/>
                      </a:endParaRPr>
                    </a:p>
                  </a:txBody>
                  <a:tcPr horzOverflow="overflow">
                    <a:lnL>
                      <a:noFill/>
                    </a:lnL>
                    <a:lnR w="28575" cap="flat" cmpd="sng" algn="ctr">
                      <a:solidFill>
                        <a:srgbClr val="FF9900"/>
                      </a:solidFill>
                      <a:prstDash val="solid"/>
                      <a:round/>
                      <a:headEnd type="none" w="med" len="med"/>
                      <a:tailEnd type="none" w="med" len="lg"/>
                    </a:lnR>
                    <a:lnT w="28575" cap="flat" cmpd="sng" algn="ctr">
                      <a:solidFill>
                        <a:srgbClr val="FF9900"/>
                      </a:solidFill>
                      <a:prstDash val="solid"/>
                      <a:round/>
                      <a:headEnd type="none" w="med" len="med"/>
                      <a:tailEnd type="none" w="med" len="lg"/>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0</a:t>
                      </a:r>
                    </a:p>
                  </a:txBody>
                  <a:tcP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1</a:t>
                      </a:r>
                    </a:p>
                  </a:txBody>
                  <a:tcPr horzOverflow="overflow">
                    <a:lnL cap="flat">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2</a:t>
                      </a:r>
                    </a:p>
                  </a:txBody>
                  <a:tcP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7</a:t>
                      </a:r>
                    </a:p>
                  </a:txBody>
                  <a:tcPr horzOverflow="overflow">
                    <a:lnL>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1</a:t>
                      </a:r>
                    </a:p>
                  </a:txBody>
                  <a:tcP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2</a:t>
                      </a:r>
                    </a:p>
                  </a:txBody>
                  <a:tcPr horzOverflow="overflow">
                    <a:lnL cap="flat">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2</a:t>
                      </a:r>
                    </a:p>
                  </a:txBody>
                  <a:tcP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5</a:t>
                      </a:r>
                    </a:p>
                  </a:txBody>
                  <a:tcPr horzOverflow="overflow">
                    <a:lnL>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1</a:t>
                      </a:r>
                    </a:p>
                  </a:txBody>
                  <a:tcP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3</a:t>
                      </a:r>
                    </a:p>
                  </a:txBody>
                  <a:tcPr horzOverflow="overflow">
                    <a:lnL cap="flat">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5</a:t>
                      </a:r>
                    </a:p>
                  </a:txBody>
                  <a:tcP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7</a:t>
                      </a:r>
                    </a:p>
                  </a:txBody>
                  <a:tcPr horzOverflow="overflow">
                    <a:lnL>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0</a:t>
                      </a:r>
                    </a:p>
                  </a:txBody>
                  <a:tcP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4</a:t>
                      </a:r>
                    </a:p>
                  </a:txBody>
                  <a:tcPr horzOverflow="overflow">
                    <a:lnL cap="flat">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5</a:t>
                      </a:r>
                    </a:p>
                  </a:txBody>
                  <a:tcP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6</a:t>
                      </a:r>
                    </a:p>
                  </a:txBody>
                  <a:tcPr horzOverflow="overflow">
                    <a:lnL>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0</a:t>
                      </a:r>
                    </a:p>
                  </a:txBody>
                  <a:tcP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5</a:t>
                      </a:r>
                    </a:p>
                  </a:txBody>
                  <a:tcPr horzOverflow="overflow">
                    <a:lnL cap="flat">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3</a:t>
                      </a:r>
                    </a:p>
                  </a:txBody>
                  <a:tcP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1</a:t>
                      </a:r>
                    </a:p>
                  </a:txBody>
                  <a:tcPr horzOverflow="overflow">
                    <a:lnL>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0</a:t>
                      </a:r>
                    </a:p>
                  </a:txBody>
                  <a:tcP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6</a:t>
                      </a:r>
                    </a:p>
                  </a:txBody>
                  <a:tcPr horzOverflow="overflow">
                    <a:lnL cap="flat">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8</a:t>
                      </a:r>
                    </a:p>
                  </a:txBody>
                  <a:tcP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0</a:t>
                      </a:r>
                    </a:p>
                  </a:txBody>
                  <a:tcPr horzOverflow="overflow">
                    <a:lnL>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1</a:t>
                      </a:r>
                    </a:p>
                  </a:txBody>
                  <a:tcP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7</a:t>
                      </a:r>
                    </a:p>
                  </a:txBody>
                  <a:tcPr horzOverflow="overflow">
                    <a:lnL cap="flat">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0</a:t>
                      </a:r>
                    </a:p>
                  </a:txBody>
                  <a:tcP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1</a:t>
                      </a:r>
                    </a:p>
                  </a:txBody>
                  <a:tcPr horzOverflow="overflow">
                    <a:lnL>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1</a:t>
                      </a:r>
                    </a:p>
                  </a:txBody>
                  <a:tcPr horzOverflow="overflow">
                    <a:lnL w="28575" cap="flat" cmpd="sng" algn="ctr">
                      <a:solidFill>
                        <a:srgbClr val="FF9900"/>
                      </a:solidFill>
                      <a:prstDash val="solid"/>
                      <a:round/>
                      <a:headEnd type="none" w="med" len="med"/>
                      <a:tailEnd type="none" w="med" len="lg"/>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8</a:t>
                      </a:r>
                    </a:p>
                  </a:txBody>
                  <a:tcPr horzOverflow="overflow">
                    <a:lnL cap="flat">
                      <a:noFill/>
                    </a:lnL>
                    <a:lnR w="28575" cap="flat" cmpd="sng" algn="ctr">
                      <a:solidFill>
                        <a:srgbClr val="FF9900"/>
                      </a:solidFill>
                      <a:prstDash val="solid"/>
                      <a:round/>
                      <a:headEnd type="none" w="med" len="med"/>
                      <a:tailEnd type="none" w="med" len="lg"/>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3</a:t>
                      </a:r>
                    </a:p>
                  </a:txBody>
                  <a:tcPr horzOverflow="overflow">
                    <a:lnL w="28575" cap="flat" cmpd="sng" algn="ctr">
                      <a:solidFill>
                        <a:srgbClr val="FF9900"/>
                      </a:solidFill>
                      <a:prstDash val="solid"/>
                      <a:round/>
                      <a:headEnd type="none" w="med" len="med"/>
                      <a:tailEnd type="none" w="med" len="lg"/>
                    </a:lnL>
                    <a:lnR>
                      <a:noFill/>
                    </a:lnR>
                    <a:lnT>
                      <a:noFill/>
                    </a:lnT>
                    <a:lnB w="28575" cap="flat" cmpd="sng" algn="ctr">
                      <a:solidFill>
                        <a:srgbClr val="FF9900"/>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6</a:t>
                      </a:r>
                    </a:p>
                  </a:txBody>
                  <a:tcPr horzOverflow="overflow">
                    <a:lnL>
                      <a:noFill/>
                    </a:lnL>
                    <a:lnR w="28575" cap="flat" cmpd="sng" algn="ctr">
                      <a:solidFill>
                        <a:srgbClr val="FF9900"/>
                      </a:solidFill>
                      <a:prstDash val="solid"/>
                      <a:round/>
                      <a:headEnd type="none" w="med" len="med"/>
                      <a:tailEnd type="none" w="med" len="lg"/>
                    </a:lnR>
                    <a:lnT>
                      <a:noFill/>
                    </a:lnT>
                    <a:lnB w="28575" cap="flat" cmpd="sng" algn="ctr">
                      <a:solidFill>
                        <a:srgbClr val="FF9900"/>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0</a:t>
                      </a:r>
                    </a:p>
                  </a:txBody>
                  <a:tcPr horzOverflow="overflow">
                    <a:lnL w="28575" cap="flat" cmpd="sng" algn="ctr">
                      <a:solidFill>
                        <a:srgbClr val="FF9900"/>
                      </a:solidFill>
                      <a:prstDash val="solid"/>
                      <a:round/>
                      <a:headEnd type="none" w="med" len="med"/>
                      <a:tailEnd type="none" w="med" len="lg"/>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2466"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62467" name="灯片编号占位符 5"/>
          <p:cNvSpPr>
            <a:spLocks noGrp="1"/>
          </p:cNvSpPr>
          <p:nvPr>
            <p:ph type="sldNum" sz="quarter" idx="12"/>
          </p:nvPr>
        </p:nvSpPr>
        <p:spPr>
          <a:noFill/>
        </p:spPr>
        <p:txBody>
          <a:bodyPr/>
          <a:lstStyle/>
          <a:p>
            <a:fld id="{2CC05E38-F124-4B65-9027-6FE5972912E4}" type="slidenum">
              <a:rPr lang="en-US" altLang="zh-CN" smtClean="0">
                <a:ea typeface="宋体" charset="-122"/>
              </a:rPr>
              <a:pPr/>
              <a:t>53</a:t>
            </a:fld>
            <a:endParaRPr lang="en-US" altLang="zh-CN">
              <a:ea typeface="宋体" charset="-122"/>
            </a:endParaRPr>
          </a:p>
        </p:txBody>
      </p:sp>
      <p:sp>
        <p:nvSpPr>
          <p:cNvPr id="314593" name="Rectangle 225"/>
          <p:cNvSpPr>
            <a:spLocks noGrp="1" noChangeArrowheads="1"/>
          </p:cNvSpPr>
          <p:nvPr>
            <p:ph type="body" idx="4294967295"/>
          </p:nvPr>
        </p:nvSpPr>
        <p:spPr>
          <a:xfrm>
            <a:off x="683568" y="1196975"/>
            <a:ext cx="6796732" cy="4918075"/>
          </a:xfrm>
        </p:spPr>
        <p:txBody>
          <a:bodyPr/>
          <a:lstStyle/>
          <a:p>
            <a:pPr eaLnBrk="1" hangingPunct="1">
              <a:defRPr/>
            </a:pPr>
            <a:r>
              <a:rPr lang="zh-CN" altLang="en-US" sz="2800" dirty="0">
                <a:solidFill>
                  <a:srgbClr val="FF0000"/>
                </a:solidFill>
                <a:effectLst>
                  <a:outerShdw blurRad="38100" dist="38100" dir="2700000" algn="tl">
                    <a:srgbClr val="000000"/>
                  </a:outerShdw>
                </a:effectLst>
                <a:ea typeface="黑体" pitchFamily="2" charset="-122"/>
              </a:rPr>
              <a:t>多余状态</a:t>
            </a:r>
            <a:r>
              <a:rPr lang="zh-CN" altLang="en-US" sz="2800" dirty="0"/>
              <a:t>　从自动机的</a:t>
            </a:r>
            <a:r>
              <a:rPr lang="zh-CN" altLang="en-US" sz="2800" i="1" dirty="0">
                <a:solidFill>
                  <a:srgbClr val="0000FF"/>
                </a:solidFill>
              </a:rPr>
              <a:t>开始状态</a:t>
            </a:r>
            <a:r>
              <a:rPr lang="zh-CN" altLang="en-US" sz="2800" dirty="0"/>
              <a:t>出发，任何输入串也不能到达的那个状态；或者从这个状态没有通路到达</a:t>
            </a:r>
            <a:r>
              <a:rPr lang="zh-CN" altLang="en-US" sz="2800" i="1" dirty="0">
                <a:solidFill>
                  <a:srgbClr val="0000FF"/>
                </a:solidFill>
              </a:rPr>
              <a:t>终态</a:t>
            </a:r>
          </a:p>
        </p:txBody>
      </p:sp>
      <p:sp>
        <p:nvSpPr>
          <p:cNvPr id="314521" name="Text Box 153"/>
          <p:cNvSpPr txBox="1">
            <a:spLocks noChangeArrowheads="1"/>
          </p:cNvSpPr>
          <p:nvPr/>
        </p:nvSpPr>
        <p:spPr bwMode="auto">
          <a:xfrm>
            <a:off x="1403078" y="2860675"/>
            <a:ext cx="363537" cy="366713"/>
          </a:xfrm>
          <a:prstGeom prst="rect">
            <a:avLst/>
          </a:prstGeom>
          <a:noFill/>
          <a:ln w="28575" algn="ctr">
            <a:noFill/>
            <a:miter lim="800000"/>
            <a:headEnd/>
            <a:tailEnd type="none" w="med" len="lg"/>
          </a:ln>
          <a:effectLst/>
        </p:spPr>
        <p:txBody>
          <a:bodyPr wrap="none">
            <a:spAutoFit/>
          </a:bodyPr>
          <a:lstStyle/>
          <a:p>
            <a:pPr>
              <a:defRPr/>
            </a:pPr>
            <a:r>
              <a:rPr lang="en-US" altLang="zh-CN" b="1">
                <a:solidFill>
                  <a:srgbClr val="FF0000"/>
                </a:solidFill>
                <a:effectLst>
                  <a:outerShdw blurRad="38100" dist="38100" dir="2700000" algn="tl">
                    <a:srgbClr val="000000"/>
                  </a:outerShdw>
                </a:effectLst>
                <a:ea typeface="宋体" pitchFamily="2" charset="-122"/>
                <a:sym typeface="Wingdings" pitchFamily="2" charset="2"/>
              </a:rPr>
              <a:t></a:t>
            </a:r>
          </a:p>
        </p:txBody>
      </p:sp>
      <p:sp>
        <p:nvSpPr>
          <p:cNvPr id="314524" name="Text Box 156"/>
          <p:cNvSpPr txBox="1">
            <a:spLocks noChangeArrowheads="1"/>
          </p:cNvSpPr>
          <p:nvPr/>
        </p:nvSpPr>
        <p:spPr bwMode="auto">
          <a:xfrm>
            <a:off x="1403078" y="3292475"/>
            <a:ext cx="363537" cy="366713"/>
          </a:xfrm>
          <a:prstGeom prst="rect">
            <a:avLst/>
          </a:prstGeom>
          <a:noFill/>
          <a:ln w="28575" algn="ctr">
            <a:noFill/>
            <a:miter lim="800000"/>
            <a:headEnd/>
            <a:tailEnd type="none" w="med" len="lg"/>
          </a:ln>
          <a:effectLst/>
        </p:spPr>
        <p:txBody>
          <a:bodyPr wrap="none">
            <a:spAutoFit/>
          </a:bodyPr>
          <a:lstStyle/>
          <a:p>
            <a:pPr>
              <a:defRPr/>
            </a:pPr>
            <a:r>
              <a:rPr lang="en-US" altLang="zh-CN" b="1">
                <a:solidFill>
                  <a:srgbClr val="FF0000"/>
                </a:solidFill>
                <a:effectLst>
                  <a:outerShdw blurRad="38100" dist="38100" dir="2700000" algn="tl">
                    <a:srgbClr val="000000"/>
                  </a:outerShdw>
                </a:effectLst>
                <a:ea typeface="宋体" pitchFamily="2" charset="-122"/>
                <a:sym typeface="Wingdings" pitchFamily="2" charset="2"/>
              </a:rPr>
              <a:t></a:t>
            </a:r>
          </a:p>
        </p:txBody>
      </p:sp>
      <p:sp>
        <p:nvSpPr>
          <p:cNvPr id="314525" name="Text Box 157"/>
          <p:cNvSpPr txBox="1">
            <a:spLocks noChangeArrowheads="1"/>
          </p:cNvSpPr>
          <p:nvPr/>
        </p:nvSpPr>
        <p:spPr bwMode="auto">
          <a:xfrm>
            <a:off x="1403078" y="4876800"/>
            <a:ext cx="363537" cy="366713"/>
          </a:xfrm>
          <a:prstGeom prst="rect">
            <a:avLst/>
          </a:prstGeom>
          <a:noFill/>
          <a:ln w="28575" algn="ctr">
            <a:noFill/>
            <a:miter lim="800000"/>
            <a:headEnd/>
            <a:tailEnd type="none" w="med" len="lg"/>
          </a:ln>
          <a:effectLst/>
        </p:spPr>
        <p:txBody>
          <a:bodyPr wrap="none">
            <a:spAutoFit/>
          </a:bodyPr>
          <a:lstStyle/>
          <a:p>
            <a:pPr>
              <a:defRPr/>
            </a:pPr>
            <a:r>
              <a:rPr lang="en-US" altLang="zh-CN" b="1">
                <a:solidFill>
                  <a:srgbClr val="FF0000"/>
                </a:solidFill>
                <a:effectLst>
                  <a:outerShdw blurRad="38100" dist="38100" dir="2700000" algn="tl">
                    <a:srgbClr val="000000"/>
                  </a:outerShdw>
                </a:effectLst>
                <a:ea typeface="宋体" pitchFamily="2" charset="-122"/>
                <a:sym typeface="Wingdings" pitchFamily="2" charset="2"/>
              </a:rPr>
              <a:t></a:t>
            </a:r>
          </a:p>
        </p:txBody>
      </p:sp>
      <p:sp>
        <p:nvSpPr>
          <p:cNvPr id="314526" name="Text Box 158"/>
          <p:cNvSpPr txBox="1">
            <a:spLocks noChangeArrowheads="1"/>
          </p:cNvSpPr>
          <p:nvPr/>
        </p:nvSpPr>
        <p:spPr bwMode="auto">
          <a:xfrm>
            <a:off x="1403078" y="3717925"/>
            <a:ext cx="363537" cy="366713"/>
          </a:xfrm>
          <a:prstGeom prst="rect">
            <a:avLst/>
          </a:prstGeom>
          <a:noFill/>
          <a:ln w="28575" algn="ctr">
            <a:noFill/>
            <a:miter lim="800000"/>
            <a:headEnd/>
            <a:tailEnd type="none" w="med" len="lg"/>
          </a:ln>
          <a:effectLst/>
        </p:spPr>
        <p:txBody>
          <a:bodyPr wrap="none">
            <a:spAutoFit/>
          </a:bodyPr>
          <a:lstStyle/>
          <a:p>
            <a:pPr>
              <a:defRPr/>
            </a:pPr>
            <a:r>
              <a:rPr lang="en-US" altLang="zh-CN" b="1">
                <a:solidFill>
                  <a:srgbClr val="FF0000"/>
                </a:solidFill>
                <a:effectLst>
                  <a:outerShdw blurRad="38100" dist="38100" dir="2700000" algn="tl">
                    <a:srgbClr val="000000"/>
                  </a:outerShdw>
                </a:effectLst>
                <a:ea typeface="宋体" pitchFamily="2" charset="-122"/>
                <a:sym typeface="Wingdings" pitchFamily="2" charset="2"/>
              </a:rPr>
              <a:t></a:t>
            </a:r>
          </a:p>
        </p:txBody>
      </p:sp>
      <p:sp>
        <p:nvSpPr>
          <p:cNvPr id="314527" name="Text Box 159"/>
          <p:cNvSpPr txBox="1">
            <a:spLocks noChangeArrowheads="1"/>
          </p:cNvSpPr>
          <p:nvPr/>
        </p:nvSpPr>
        <p:spPr bwMode="auto">
          <a:xfrm>
            <a:off x="1403078" y="5668963"/>
            <a:ext cx="363537" cy="366712"/>
          </a:xfrm>
          <a:prstGeom prst="rect">
            <a:avLst/>
          </a:prstGeom>
          <a:noFill/>
          <a:ln w="28575" algn="ctr">
            <a:noFill/>
            <a:miter lim="800000"/>
            <a:headEnd/>
            <a:tailEnd type="none" w="med" len="lg"/>
          </a:ln>
          <a:effectLst/>
        </p:spPr>
        <p:txBody>
          <a:bodyPr wrap="none">
            <a:spAutoFit/>
          </a:bodyPr>
          <a:lstStyle/>
          <a:p>
            <a:pPr>
              <a:defRPr/>
            </a:pPr>
            <a:r>
              <a:rPr lang="en-US" altLang="zh-CN" b="1">
                <a:solidFill>
                  <a:srgbClr val="FF0000"/>
                </a:solidFill>
                <a:effectLst>
                  <a:outerShdw blurRad="38100" dist="38100" dir="2700000" algn="tl">
                    <a:srgbClr val="000000"/>
                  </a:outerShdw>
                </a:effectLst>
                <a:ea typeface="宋体" pitchFamily="2" charset="-122"/>
                <a:sym typeface="Wingdings" pitchFamily="2" charset="2"/>
              </a:rPr>
              <a:t></a:t>
            </a:r>
          </a:p>
        </p:txBody>
      </p:sp>
      <p:sp>
        <p:nvSpPr>
          <p:cNvPr id="314528" name="Text Box 160"/>
          <p:cNvSpPr txBox="1">
            <a:spLocks noChangeArrowheads="1"/>
          </p:cNvSpPr>
          <p:nvPr/>
        </p:nvSpPr>
        <p:spPr bwMode="auto">
          <a:xfrm>
            <a:off x="1403078" y="4084638"/>
            <a:ext cx="363537" cy="366712"/>
          </a:xfrm>
          <a:prstGeom prst="rect">
            <a:avLst/>
          </a:prstGeom>
          <a:noFill/>
          <a:ln w="28575" algn="ctr">
            <a:noFill/>
            <a:miter lim="800000"/>
            <a:headEnd/>
            <a:tailEnd type="none" w="med" len="lg"/>
          </a:ln>
          <a:effectLst/>
        </p:spPr>
        <p:txBody>
          <a:bodyPr wrap="none">
            <a:spAutoFit/>
          </a:bodyPr>
          <a:lstStyle/>
          <a:p>
            <a:pPr>
              <a:defRPr/>
            </a:pPr>
            <a:r>
              <a:rPr lang="en-US" altLang="zh-CN" b="1">
                <a:solidFill>
                  <a:srgbClr val="FF0000"/>
                </a:solidFill>
                <a:effectLst>
                  <a:outerShdw blurRad="38100" dist="38100" dir="2700000" algn="tl">
                    <a:srgbClr val="000000"/>
                  </a:outerShdw>
                </a:effectLst>
                <a:ea typeface="宋体" pitchFamily="2" charset="-122"/>
                <a:sym typeface="Wingdings" pitchFamily="2" charset="2"/>
              </a:rPr>
              <a:t></a:t>
            </a:r>
          </a:p>
        </p:txBody>
      </p:sp>
      <p:sp>
        <p:nvSpPr>
          <p:cNvPr id="314530" name="Rectangle 162"/>
          <p:cNvSpPr>
            <a:spLocks noChangeArrowheads="1"/>
          </p:cNvSpPr>
          <p:nvPr/>
        </p:nvSpPr>
        <p:spPr bwMode="auto">
          <a:xfrm>
            <a:off x="1331640" y="4445000"/>
            <a:ext cx="2951163" cy="358775"/>
          </a:xfrm>
          <a:prstGeom prst="rect">
            <a:avLst/>
          </a:prstGeom>
          <a:solidFill>
            <a:srgbClr val="FFFFFF">
              <a:alpha val="70195"/>
            </a:srgbClr>
          </a:solidFill>
          <a:ln w="28575" algn="ctr">
            <a:noFill/>
            <a:miter lim="800000"/>
            <a:headEnd/>
            <a:tailEnd type="none" w="med" len="lg"/>
          </a:ln>
        </p:spPr>
        <p:txBody>
          <a:bodyPr wrap="none" anchor="ctr"/>
          <a:lstStyle/>
          <a:p>
            <a:endParaRPr lang="zh-CN" altLang="en-US"/>
          </a:p>
        </p:txBody>
      </p:sp>
      <p:sp>
        <p:nvSpPr>
          <p:cNvPr id="314531" name="Rectangle 163"/>
          <p:cNvSpPr>
            <a:spLocks noChangeArrowheads="1"/>
          </p:cNvSpPr>
          <p:nvPr/>
        </p:nvSpPr>
        <p:spPr bwMode="auto">
          <a:xfrm>
            <a:off x="1331640" y="5237163"/>
            <a:ext cx="2951163" cy="358775"/>
          </a:xfrm>
          <a:prstGeom prst="rect">
            <a:avLst/>
          </a:prstGeom>
          <a:solidFill>
            <a:srgbClr val="FFFFFF">
              <a:alpha val="70195"/>
            </a:srgbClr>
          </a:solidFill>
          <a:ln w="28575" algn="ctr">
            <a:noFill/>
            <a:miter lim="800000"/>
            <a:headEnd/>
            <a:tailEnd type="none" w="med" len="lg"/>
          </a:ln>
        </p:spPr>
        <p:txBody>
          <a:bodyPr wrap="none" anchor="ctr"/>
          <a:lstStyle/>
          <a:p>
            <a:endParaRPr lang="zh-CN" altLang="en-US"/>
          </a:p>
        </p:txBody>
      </p:sp>
      <p:sp>
        <p:nvSpPr>
          <p:cNvPr id="314532" name="Rectangle 164"/>
          <p:cNvSpPr>
            <a:spLocks noChangeArrowheads="1"/>
          </p:cNvSpPr>
          <p:nvPr/>
        </p:nvSpPr>
        <p:spPr bwMode="auto">
          <a:xfrm>
            <a:off x="1331640" y="6008688"/>
            <a:ext cx="2951163" cy="358775"/>
          </a:xfrm>
          <a:prstGeom prst="rect">
            <a:avLst/>
          </a:prstGeom>
          <a:solidFill>
            <a:srgbClr val="FFFFFF">
              <a:alpha val="70195"/>
            </a:srgbClr>
          </a:solidFill>
          <a:ln w="28575" algn="ctr">
            <a:noFill/>
            <a:miter lim="800000"/>
            <a:headEnd/>
            <a:tailEnd type="none" w="med" len="lg"/>
          </a:ln>
        </p:spPr>
        <p:txBody>
          <a:bodyPr wrap="none" anchor="ctr"/>
          <a:lstStyle/>
          <a:p>
            <a:endParaRPr lang="zh-CN" altLang="en-US"/>
          </a:p>
        </p:txBody>
      </p:sp>
      <p:graphicFrame>
        <p:nvGraphicFramePr>
          <p:cNvPr id="314590" name="Group 222"/>
          <p:cNvGraphicFramePr>
            <a:graphicFrameLocks noGrp="1"/>
          </p:cNvGraphicFramePr>
          <p:nvPr>
            <p:extLst>
              <p:ext uri="{D42A27DB-BD31-4B8C-83A1-F6EECF244321}">
                <p14:modId xmlns:p14="http://schemas.microsoft.com/office/powerpoint/2010/main" val="4258402264"/>
              </p:ext>
            </p:extLst>
          </p:nvPr>
        </p:nvGraphicFramePr>
        <p:xfrm>
          <a:off x="5074965" y="2420938"/>
          <a:ext cx="2736850" cy="2773680"/>
        </p:xfrm>
        <a:graphic>
          <a:graphicData uri="http://schemas.openxmlformats.org/drawingml/2006/table">
            <a:tbl>
              <a:tblPr/>
              <a:tblGrid>
                <a:gridCol w="684213">
                  <a:extLst>
                    <a:ext uri="{9D8B030D-6E8A-4147-A177-3AD203B41FA5}">
                      <a16:colId xmlns:a16="http://schemas.microsoft.com/office/drawing/2014/main" val="20000"/>
                    </a:ext>
                  </a:extLst>
                </a:gridCol>
                <a:gridCol w="684212">
                  <a:extLst>
                    <a:ext uri="{9D8B030D-6E8A-4147-A177-3AD203B41FA5}">
                      <a16:colId xmlns:a16="http://schemas.microsoft.com/office/drawing/2014/main" val="20001"/>
                    </a:ext>
                  </a:extLst>
                </a:gridCol>
                <a:gridCol w="684213">
                  <a:extLst>
                    <a:ext uri="{9D8B030D-6E8A-4147-A177-3AD203B41FA5}">
                      <a16:colId xmlns:a16="http://schemas.microsoft.com/office/drawing/2014/main" val="20002"/>
                    </a:ext>
                  </a:extLst>
                </a:gridCol>
                <a:gridCol w="684212">
                  <a:extLst>
                    <a:ext uri="{9D8B030D-6E8A-4147-A177-3AD203B41FA5}">
                      <a16:colId xmlns:a16="http://schemas.microsoft.com/office/drawing/2014/main" val="20003"/>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0</a:t>
                      </a:r>
                    </a:p>
                  </a:txBody>
                  <a:tcPr horzOverflow="overflow">
                    <a:lnL>
                      <a:noFill/>
                    </a:lnL>
                    <a:lnR>
                      <a:noFill/>
                    </a:lnR>
                    <a:lnT>
                      <a:noFill/>
                    </a:lnT>
                    <a:lnB w="28575" cap="flat" cmpd="sng" algn="ctr">
                      <a:solidFill>
                        <a:srgbClr val="FF9900"/>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1</a:t>
                      </a:r>
                    </a:p>
                  </a:txBody>
                  <a:tcPr horzOverflow="overflow">
                    <a:lnL>
                      <a:noFill/>
                    </a:lnL>
                    <a:lnR>
                      <a:noFill/>
                    </a:lnR>
                    <a:lnT>
                      <a:noFill/>
                    </a:lnT>
                    <a:lnB w="28575" cap="flat" cmpd="sng" algn="ctr">
                      <a:solidFill>
                        <a:srgbClr val="FF9900"/>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0</a:t>
                      </a:r>
                      <a:endParaRPr kumimoji="0" lang="en-US" altLang="zh-CN" sz="2000" b="1" i="0" u="none" strike="noStrike" cap="none" normalizeH="0" baseline="0">
                        <a:ln>
                          <a:noFill/>
                        </a:ln>
                        <a:solidFill>
                          <a:schemeClr val="tx1"/>
                        </a:solidFill>
                        <a:effectLst/>
                        <a:latin typeface="Arial" charset="0"/>
                        <a:ea typeface="楷体_GB2312" pitchFamily="49" charset="-122"/>
                      </a:endParaRPr>
                    </a:p>
                  </a:txBody>
                  <a:tcPr horzOverflow="overflow">
                    <a:lnL>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1</a:t>
                      </a:r>
                      <a:endParaRPr kumimoji="0" lang="en-US" altLang="zh-CN" sz="2000" b="1" i="0" u="none" strike="noStrike" cap="none" normalizeH="0" baseline="0">
                        <a:ln>
                          <a:noFill/>
                        </a:ln>
                        <a:solidFill>
                          <a:schemeClr val="tx1"/>
                        </a:solidFill>
                        <a:effectLst/>
                        <a:latin typeface="Arial" charset="0"/>
                        <a:ea typeface="楷体_GB2312" pitchFamily="49" charset="-122"/>
                      </a:endParaRPr>
                    </a:p>
                  </a:txBody>
                  <a:tcPr horzOverflow="overflow">
                    <a:lnL w="28575" cap="flat" cmpd="sng" algn="ctr">
                      <a:solidFill>
                        <a:srgbClr val="FF9900"/>
                      </a:solidFill>
                      <a:prstDash val="solid"/>
                      <a:round/>
                      <a:headEnd type="none" w="med" len="med"/>
                      <a:tailEnd type="none" w="med" len="lg"/>
                    </a:lnL>
                    <a:lnR>
                      <a:noFill/>
                    </a:lnR>
                    <a:lnT w="28575" cap="flat" cmpd="sng" algn="ctr">
                      <a:solidFill>
                        <a:srgbClr val="FF9900"/>
                      </a:solidFill>
                      <a:prstDash val="solid"/>
                      <a:round/>
                      <a:headEnd type="none" w="med" len="med"/>
                      <a:tailEnd type="none" w="med" len="lg"/>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5</a:t>
                      </a:r>
                      <a:endParaRPr kumimoji="0" lang="en-US" altLang="zh-CN" sz="2000" b="1" i="0" u="none" strike="noStrike" cap="none" normalizeH="0" baseline="0">
                        <a:ln>
                          <a:noFill/>
                        </a:ln>
                        <a:solidFill>
                          <a:schemeClr val="tx1"/>
                        </a:solidFill>
                        <a:effectLst/>
                        <a:latin typeface="Arial" charset="0"/>
                        <a:ea typeface="楷体_GB2312" pitchFamily="49" charset="-122"/>
                      </a:endParaRPr>
                    </a:p>
                  </a:txBody>
                  <a:tcPr horzOverflow="overflow">
                    <a:lnL>
                      <a:noFill/>
                    </a:lnL>
                    <a:lnR w="28575" cap="flat" cmpd="sng" algn="ctr">
                      <a:solidFill>
                        <a:srgbClr val="FF9900"/>
                      </a:solidFill>
                      <a:prstDash val="solid"/>
                      <a:round/>
                      <a:headEnd type="none" w="med" len="med"/>
                      <a:tailEnd type="none" w="med" len="lg"/>
                    </a:lnR>
                    <a:lnT w="28575" cap="flat" cmpd="sng" algn="ctr">
                      <a:solidFill>
                        <a:srgbClr val="FF9900"/>
                      </a:solidFill>
                      <a:prstDash val="solid"/>
                      <a:round/>
                      <a:headEnd type="none" w="med" len="med"/>
                      <a:tailEnd type="none" w="med" len="lg"/>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0</a:t>
                      </a:r>
                    </a:p>
                  </a:txBody>
                  <a:tcP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1</a:t>
                      </a:r>
                    </a:p>
                  </a:txBody>
                  <a:tcPr horzOverflow="overflow">
                    <a:lnL>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2</a:t>
                      </a:r>
                    </a:p>
                  </a:txBody>
                  <a:tcP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7</a:t>
                      </a:r>
                    </a:p>
                  </a:txBody>
                  <a:tcPr horzOverflow="overflow">
                    <a:lnL>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1</a:t>
                      </a:r>
                    </a:p>
                  </a:txBody>
                  <a:tcP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2</a:t>
                      </a:r>
                    </a:p>
                  </a:txBody>
                  <a:tcPr horzOverflow="overflow">
                    <a:lnL>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2</a:t>
                      </a:r>
                    </a:p>
                  </a:txBody>
                  <a:tcP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5</a:t>
                      </a:r>
                    </a:p>
                  </a:txBody>
                  <a:tcPr horzOverflow="overflow">
                    <a:lnL>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1</a:t>
                      </a:r>
                    </a:p>
                  </a:txBody>
                  <a:tcP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extLst>
                  <a:ext uri="{0D108BD9-81ED-4DB2-BD59-A6C34878D82A}">
                    <a16:rowId xmlns:a16="http://schemas.microsoft.com/office/drawing/2014/main" val="10003"/>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3</a:t>
                      </a:r>
                    </a:p>
                  </a:txBody>
                  <a:tcPr horzOverflow="overflow">
                    <a:lnL>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5</a:t>
                      </a:r>
                    </a:p>
                  </a:txBody>
                  <a:tcP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7</a:t>
                      </a:r>
                    </a:p>
                  </a:txBody>
                  <a:tcPr horzOverflow="overflow">
                    <a:lnL>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0</a:t>
                      </a:r>
                    </a:p>
                  </a:txBody>
                  <a:tcP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extLst>
                  <a:ext uri="{0D108BD9-81ED-4DB2-BD59-A6C34878D82A}">
                    <a16:rowId xmlns:a16="http://schemas.microsoft.com/office/drawing/2014/main" val="10004"/>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5</a:t>
                      </a:r>
                    </a:p>
                  </a:txBody>
                  <a:tcPr horzOverflow="overflow">
                    <a:lnL>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3</a:t>
                      </a:r>
                    </a:p>
                  </a:txBody>
                  <a:tcP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1</a:t>
                      </a:r>
                    </a:p>
                  </a:txBody>
                  <a:tcPr horzOverflow="overflow">
                    <a:lnL>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0</a:t>
                      </a:r>
                    </a:p>
                  </a:txBody>
                  <a:tcP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extLst>
                  <a:ext uri="{0D108BD9-81ED-4DB2-BD59-A6C34878D82A}">
                    <a16:rowId xmlns:a16="http://schemas.microsoft.com/office/drawing/2014/main" val="10005"/>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7</a:t>
                      </a:r>
                    </a:p>
                  </a:txBody>
                  <a:tcPr horzOverflow="overflow">
                    <a:lnL>
                      <a:noFill/>
                    </a:lnL>
                    <a:lnR w="28575" cap="flat" cmpd="sng" algn="ctr">
                      <a:solidFill>
                        <a:srgbClr val="FF9900"/>
                      </a:solidFill>
                      <a:prstDash val="solid"/>
                      <a:round/>
                      <a:headEnd type="none" w="med" len="med"/>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0</a:t>
                      </a:r>
                    </a:p>
                  </a:txBody>
                  <a:tcPr horzOverflow="overflow">
                    <a:lnL w="28575" cap="flat" cmpd="sng" algn="ctr">
                      <a:solidFill>
                        <a:srgbClr val="FF9900"/>
                      </a:solidFill>
                      <a:prstDash val="solid"/>
                      <a:round/>
                      <a:headEnd type="none" w="med" len="med"/>
                      <a:tailEnd type="none" w="med" len="lg"/>
                    </a:lnL>
                    <a:lnR>
                      <a:noFill/>
                    </a:lnR>
                    <a:lnT>
                      <a:noFill/>
                    </a:lnT>
                    <a:lnB w="28575" cap="flat" cmpd="sng" algn="ctr">
                      <a:solidFill>
                        <a:srgbClr val="FF9900"/>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en-US" altLang="zh-CN" sz="2000" b="1" i="0" u="none" strike="noStrike" cap="none" normalizeH="0" baseline="-25000">
                          <a:ln>
                            <a:noFill/>
                          </a:ln>
                          <a:solidFill>
                            <a:schemeClr val="tx1"/>
                          </a:solidFill>
                          <a:effectLst/>
                          <a:latin typeface="Arial" charset="0"/>
                          <a:ea typeface="楷体_GB2312" pitchFamily="49" charset="-122"/>
                        </a:rPr>
                        <a:t>1</a:t>
                      </a:r>
                    </a:p>
                  </a:txBody>
                  <a:tcPr horzOverflow="overflow">
                    <a:lnL>
                      <a:noFill/>
                    </a:lnL>
                    <a:lnR w="28575" cap="flat" cmpd="sng" algn="ctr">
                      <a:solidFill>
                        <a:srgbClr val="FF9900"/>
                      </a:solidFill>
                      <a:prstDash val="solid"/>
                      <a:round/>
                      <a:headEnd type="none" w="med" len="med"/>
                      <a:tailEnd type="none" w="med" len="lg"/>
                    </a:lnR>
                    <a:lnT>
                      <a:noFill/>
                    </a:lnT>
                    <a:lnB w="28575" cap="flat" cmpd="sng" algn="ctr">
                      <a:solidFill>
                        <a:srgbClr val="FF9900"/>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1</a:t>
                      </a:r>
                    </a:p>
                  </a:txBody>
                  <a:tcPr horzOverflow="overflow">
                    <a:lnL w="28575" cap="flat" cmpd="sng" algn="ctr">
                      <a:solidFill>
                        <a:srgbClr val="FF9900"/>
                      </a:solidFill>
                      <a:prstDash val="solid"/>
                      <a:round/>
                      <a:headEnd type="none" w="med" len="med"/>
                      <a:tailEnd type="none" w="med" len="lg"/>
                    </a:lnL>
                    <a:lnR>
                      <a:noFill/>
                    </a:lnR>
                    <a:lnT>
                      <a:noFill/>
                    </a:lnT>
                    <a:lnB>
                      <a:noFill/>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4530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4520"/>
                                        </p:tgtEl>
                                        <p:attrNameLst>
                                          <p:attrName>style.visibility</p:attrName>
                                        </p:attrNameLst>
                                      </p:cBhvr>
                                      <p:to>
                                        <p:strVal val="visible"/>
                                      </p:to>
                                    </p:set>
                                    <p:animEffect transition="in" filter="wipe(up)">
                                      <p:cBhvr>
                                        <p:cTn id="7" dur="500"/>
                                        <p:tgtEl>
                                          <p:spTgt spid="3145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4521"/>
                                        </p:tgtEl>
                                        <p:attrNameLst>
                                          <p:attrName>style.visibility</p:attrName>
                                        </p:attrNameLst>
                                      </p:cBhvr>
                                      <p:to>
                                        <p:strVal val="visible"/>
                                      </p:to>
                                    </p:set>
                                    <p:animEffect transition="in" filter="wipe(left)">
                                      <p:cBhvr>
                                        <p:cTn id="12" dur="500"/>
                                        <p:tgtEl>
                                          <p:spTgt spid="3145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4524"/>
                                        </p:tgtEl>
                                        <p:attrNameLst>
                                          <p:attrName>style.visibility</p:attrName>
                                        </p:attrNameLst>
                                      </p:cBhvr>
                                      <p:to>
                                        <p:strVal val="visible"/>
                                      </p:to>
                                    </p:set>
                                    <p:animEffect transition="in" filter="wipe(left)">
                                      <p:cBhvr>
                                        <p:cTn id="17" dur="500"/>
                                        <p:tgtEl>
                                          <p:spTgt spid="3145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4525"/>
                                        </p:tgtEl>
                                        <p:attrNameLst>
                                          <p:attrName>style.visibility</p:attrName>
                                        </p:attrNameLst>
                                      </p:cBhvr>
                                      <p:to>
                                        <p:strVal val="visible"/>
                                      </p:to>
                                    </p:set>
                                    <p:animEffect transition="in" filter="wipe(left)">
                                      <p:cBhvr>
                                        <p:cTn id="22" dur="500"/>
                                        <p:tgtEl>
                                          <p:spTgt spid="3145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4526"/>
                                        </p:tgtEl>
                                        <p:attrNameLst>
                                          <p:attrName>style.visibility</p:attrName>
                                        </p:attrNameLst>
                                      </p:cBhvr>
                                      <p:to>
                                        <p:strVal val="visible"/>
                                      </p:to>
                                    </p:set>
                                    <p:animEffect transition="in" filter="wipe(left)">
                                      <p:cBhvr>
                                        <p:cTn id="27" dur="500"/>
                                        <p:tgtEl>
                                          <p:spTgt spid="3145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4527"/>
                                        </p:tgtEl>
                                        <p:attrNameLst>
                                          <p:attrName>style.visibility</p:attrName>
                                        </p:attrNameLst>
                                      </p:cBhvr>
                                      <p:to>
                                        <p:strVal val="visible"/>
                                      </p:to>
                                    </p:set>
                                    <p:animEffect transition="in" filter="wipe(left)">
                                      <p:cBhvr>
                                        <p:cTn id="32" dur="500"/>
                                        <p:tgtEl>
                                          <p:spTgt spid="3145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4528"/>
                                        </p:tgtEl>
                                        <p:attrNameLst>
                                          <p:attrName>style.visibility</p:attrName>
                                        </p:attrNameLst>
                                      </p:cBhvr>
                                      <p:to>
                                        <p:strVal val="visible"/>
                                      </p:to>
                                    </p:set>
                                    <p:animEffect transition="in" filter="wipe(left)">
                                      <p:cBhvr>
                                        <p:cTn id="37" dur="500"/>
                                        <p:tgtEl>
                                          <p:spTgt spid="3145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4530"/>
                                        </p:tgtEl>
                                        <p:attrNameLst>
                                          <p:attrName>style.visibility</p:attrName>
                                        </p:attrNameLst>
                                      </p:cBhvr>
                                      <p:to>
                                        <p:strVal val="visible"/>
                                      </p:to>
                                    </p:set>
                                    <p:animEffect transition="in" filter="wipe(left)">
                                      <p:cBhvr>
                                        <p:cTn id="42" dur="500"/>
                                        <p:tgtEl>
                                          <p:spTgt spid="314530"/>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14531"/>
                                        </p:tgtEl>
                                        <p:attrNameLst>
                                          <p:attrName>style.visibility</p:attrName>
                                        </p:attrNameLst>
                                      </p:cBhvr>
                                      <p:to>
                                        <p:strVal val="visible"/>
                                      </p:to>
                                    </p:set>
                                    <p:animEffect transition="in" filter="wipe(left)">
                                      <p:cBhvr>
                                        <p:cTn id="45" dur="500"/>
                                        <p:tgtEl>
                                          <p:spTgt spid="314531"/>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14532"/>
                                        </p:tgtEl>
                                        <p:attrNameLst>
                                          <p:attrName>style.visibility</p:attrName>
                                        </p:attrNameLst>
                                      </p:cBhvr>
                                      <p:to>
                                        <p:strVal val="visible"/>
                                      </p:to>
                                    </p:set>
                                    <p:animEffect transition="in" filter="wipe(left)">
                                      <p:cBhvr>
                                        <p:cTn id="48" dur="500"/>
                                        <p:tgtEl>
                                          <p:spTgt spid="31453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14590"/>
                                        </p:tgtEl>
                                        <p:attrNameLst>
                                          <p:attrName>style.visibility</p:attrName>
                                        </p:attrNameLst>
                                      </p:cBhvr>
                                      <p:to>
                                        <p:strVal val="visible"/>
                                      </p:to>
                                    </p:set>
                                    <p:animEffect transition="in" filter="wipe(up)">
                                      <p:cBhvr>
                                        <p:cTn id="53" dur="500"/>
                                        <p:tgtEl>
                                          <p:spTgt spid="314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521" grpId="0"/>
      <p:bldP spid="314524" grpId="0"/>
      <p:bldP spid="314525" grpId="0"/>
      <p:bldP spid="314526" grpId="0"/>
      <p:bldP spid="314527" grpId="0"/>
      <p:bldP spid="314528" grpId="0"/>
      <p:bldP spid="314530" grpId="0" animBg="1"/>
      <p:bldP spid="314531" grpId="0" animBg="1"/>
      <p:bldP spid="31453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lstStyle/>
          <a:p>
            <a:pPr eaLnBrk="1" hangingPunct="1"/>
            <a:r>
              <a:rPr lang="zh-CN" altLang="en-US">
                <a:latin typeface="黑体" pitchFamily="2" charset="-122"/>
                <a:ea typeface="黑体" pitchFamily="2" charset="-122"/>
              </a:rPr>
              <a:t>最小化</a:t>
            </a:r>
            <a:r>
              <a:rPr lang="en-US" altLang="zh-CN">
                <a:latin typeface="Courier New" pitchFamily="49" charset="0"/>
                <a:ea typeface="黑体" pitchFamily="2" charset="-122"/>
              </a:rPr>
              <a:t>——</a:t>
            </a:r>
            <a:r>
              <a:rPr lang="zh-CN" altLang="en-US">
                <a:latin typeface="黑体" pitchFamily="2" charset="-122"/>
                <a:ea typeface="黑体" pitchFamily="2" charset="-122"/>
              </a:rPr>
              <a:t>删除等价状态</a:t>
            </a:r>
          </a:p>
        </p:txBody>
      </p:sp>
      <p:sp>
        <p:nvSpPr>
          <p:cNvPr id="316419" name="Rectangle 3"/>
          <p:cNvSpPr>
            <a:spLocks noGrp="1" noChangeArrowheads="1"/>
          </p:cNvSpPr>
          <p:nvPr>
            <p:ph idx="1"/>
          </p:nvPr>
        </p:nvSpPr>
        <p:spPr/>
        <p:txBody>
          <a:bodyPr/>
          <a:lstStyle/>
          <a:p>
            <a:pPr eaLnBrk="1" hangingPunct="1">
              <a:defRPr/>
            </a:pPr>
            <a:r>
              <a:rPr lang="zh-CN" altLang="en-US" sz="2800" dirty="0">
                <a:solidFill>
                  <a:srgbClr val="FF0000"/>
                </a:solidFill>
                <a:effectLst>
                  <a:outerShdw blurRad="38100" dist="38100" dir="2700000" algn="tl">
                    <a:srgbClr val="000000"/>
                  </a:outerShdw>
                </a:effectLst>
                <a:ea typeface="黑体" pitchFamily="2" charset="-122"/>
              </a:rPr>
              <a:t>等价状态</a:t>
            </a:r>
            <a:r>
              <a:rPr lang="zh-CN" altLang="en-US" sz="2800" dirty="0"/>
              <a:t>的条件</a:t>
            </a:r>
          </a:p>
          <a:p>
            <a:pPr lvl="1" eaLnBrk="1" hangingPunct="1">
              <a:defRPr/>
            </a:pPr>
            <a:r>
              <a:rPr lang="zh-CN" altLang="en-US" sz="2400" dirty="0">
                <a:solidFill>
                  <a:srgbClr val="008000"/>
                </a:solidFill>
                <a:effectLst>
                  <a:outerShdw blurRad="38100" dist="38100" dir="2700000" algn="tl">
                    <a:srgbClr val="000000"/>
                  </a:outerShdw>
                </a:effectLst>
                <a:ea typeface="黑体" pitchFamily="2" charset="-122"/>
                <a:cs typeface="+mn-cs"/>
              </a:rPr>
              <a:t>一致性条件</a:t>
            </a:r>
            <a:r>
              <a:rPr lang="en-US" altLang="zh-CN" sz="2400" dirty="0">
                <a:latin typeface="Arial"/>
              </a:rPr>
              <a:t>——</a:t>
            </a:r>
            <a:r>
              <a:rPr lang="zh-CN" altLang="en-US" sz="2400" dirty="0"/>
              <a:t>状态</a:t>
            </a:r>
            <a:r>
              <a:rPr lang="en-US" altLang="zh-CN" sz="2400" dirty="0"/>
              <a:t>s</a:t>
            </a:r>
            <a:r>
              <a:rPr lang="zh-CN" altLang="en-US" sz="2400" dirty="0"/>
              <a:t>和状态</a:t>
            </a:r>
            <a:r>
              <a:rPr lang="en-US" altLang="zh-CN" sz="2400" dirty="0"/>
              <a:t>t</a:t>
            </a:r>
            <a:r>
              <a:rPr lang="zh-CN" altLang="en-US" sz="2400" dirty="0"/>
              <a:t>必须同时为可接受态（终止状态）或不可接受态（非终止状态）</a:t>
            </a:r>
          </a:p>
          <a:p>
            <a:pPr lvl="1" eaLnBrk="1" hangingPunct="1">
              <a:defRPr/>
            </a:pPr>
            <a:r>
              <a:rPr lang="zh-CN" altLang="en-US" sz="2400" dirty="0">
                <a:solidFill>
                  <a:srgbClr val="008000"/>
                </a:solidFill>
                <a:effectLst>
                  <a:outerShdw blurRad="38100" dist="38100" dir="2700000" algn="tl">
                    <a:srgbClr val="000000"/>
                  </a:outerShdw>
                </a:effectLst>
                <a:ea typeface="黑体" pitchFamily="2" charset="-122"/>
                <a:cs typeface="+mn-cs"/>
              </a:rPr>
              <a:t>蔓延性条件</a:t>
            </a:r>
            <a:r>
              <a:rPr lang="en-US" altLang="zh-CN" sz="2400" dirty="0">
                <a:latin typeface="Arial"/>
              </a:rPr>
              <a:t>——</a:t>
            </a:r>
            <a:r>
              <a:rPr lang="zh-CN" altLang="en-US" sz="2400" dirty="0"/>
              <a:t>对于</a:t>
            </a:r>
            <a:r>
              <a:rPr lang="zh-CN" altLang="en-US" sz="2400" dirty="0">
                <a:solidFill>
                  <a:srgbClr val="0000FF"/>
                </a:solidFill>
                <a:effectLst>
                  <a:outerShdw blurRad="38100" dist="38100" dir="2700000" algn="tl">
                    <a:srgbClr val="000000"/>
                  </a:outerShdw>
                </a:effectLst>
                <a:ea typeface="黑体" pitchFamily="2" charset="-122"/>
                <a:cs typeface="+mn-cs"/>
              </a:rPr>
              <a:t>所有</a:t>
            </a:r>
            <a:r>
              <a:rPr lang="zh-CN" altLang="en-US" sz="2400" dirty="0"/>
              <a:t>输入符号，状态</a:t>
            </a:r>
            <a:r>
              <a:rPr lang="en-US" altLang="zh-CN" sz="2400" dirty="0"/>
              <a:t>s</a:t>
            </a:r>
            <a:r>
              <a:rPr lang="zh-CN" altLang="en-US" sz="2400" dirty="0"/>
              <a:t>和状态</a:t>
            </a:r>
            <a:r>
              <a:rPr lang="en-US" altLang="zh-CN" sz="2400" dirty="0"/>
              <a:t>t</a:t>
            </a:r>
            <a:r>
              <a:rPr lang="zh-CN" altLang="en-US" sz="2400" dirty="0"/>
              <a:t>必须转换到等价的状态里</a:t>
            </a:r>
          </a:p>
        </p:txBody>
      </p:sp>
      <p:sp>
        <p:nvSpPr>
          <p:cNvPr id="63490"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63491" name="灯片编号占位符 5"/>
          <p:cNvSpPr>
            <a:spLocks noGrp="1"/>
          </p:cNvSpPr>
          <p:nvPr>
            <p:ph type="sldNum" sz="quarter" idx="12"/>
          </p:nvPr>
        </p:nvSpPr>
        <p:spPr>
          <a:noFill/>
        </p:spPr>
        <p:txBody>
          <a:bodyPr/>
          <a:lstStyle/>
          <a:p>
            <a:fld id="{CF608CE2-3ABD-42A6-B4B9-A0961179C251}" type="slidenum">
              <a:rPr lang="en-US" altLang="zh-CN" smtClean="0">
                <a:ea typeface="宋体" charset="-122"/>
              </a:rPr>
              <a:pPr/>
              <a:t>54</a:t>
            </a:fld>
            <a:endParaRPr lang="en-US" altLang="zh-CN">
              <a:ea typeface="宋体" charset="-122"/>
            </a:endParaRPr>
          </a:p>
        </p:txBody>
      </p:sp>
    </p:spTree>
    <p:extLst>
      <p:ext uri="{BB962C8B-B14F-4D97-AF65-F5344CB8AC3E}">
        <p14:creationId xmlns:p14="http://schemas.microsoft.com/office/powerpoint/2010/main" val="7639655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lstStyle/>
          <a:p>
            <a:pPr eaLnBrk="1" hangingPunct="1"/>
            <a:r>
              <a:rPr lang="zh-CN" altLang="en-US">
                <a:latin typeface="黑体" pitchFamily="2" charset="-122"/>
                <a:ea typeface="黑体" pitchFamily="2" charset="-122"/>
              </a:rPr>
              <a:t>最小化</a:t>
            </a:r>
            <a:r>
              <a:rPr lang="en-US" altLang="zh-CN">
                <a:latin typeface="Courier New" pitchFamily="49" charset="0"/>
                <a:ea typeface="黑体" pitchFamily="2" charset="-122"/>
              </a:rPr>
              <a:t>——</a:t>
            </a:r>
            <a:r>
              <a:rPr lang="zh-CN" altLang="en-US">
                <a:latin typeface="黑体" pitchFamily="2" charset="-122"/>
                <a:ea typeface="黑体" pitchFamily="2" charset="-122"/>
              </a:rPr>
              <a:t>删除等价状态</a:t>
            </a:r>
          </a:p>
        </p:txBody>
      </p:sp>
      <p:sp>
        <p:nvSpPr>
          <p:cNvPr id="316419" name="Rectangle 3"/>
          <p:cNvSpPr>
            <a:spLocks noGrp="1" noChangeArrowheads="1"/>
          </p:cNvSpPr>
          <p:nvPr>
            <p:ph idx="1"/>
          </p:nvPr>
        </p:nvSpPr>
        <p:spPr/>
        <p:txBody>
          <a:bodyPr/>
          <a:lstStyle/>
          <a:p>
            <a:pPr eaLnBrk="1" hangingPunct="1">
              <a:defRPr/>
            </a:pPr>
            <a:r>
              <a:rPr lang="zh-CN" altLang="en-US" sz="2800" dirty="0">
                <a:solidFill>
                  <a:srgbClr val="FF0000"/>
                </a:solidFill>
                <a:effectLst>
                  <a:outerShdw blurRad="38100" dist="38100" dir="2700000" algn="tl">
                    <a:srgbClr val="000000"/>
                  </a:outerShdw>
                </a:effectLst>
                <a:ea typeface="黑体" pitchFamily="2" charset="-122"/>
              </a:rPr>
              <a:t>等价状态</a:t>
            </a:r>
            <a:r>
              <a:rPr lang="zh-CN" altLang="en-US" sz="2800" dirty="0"/>
              <a:t>的条件</a:t>
            </a:r>
          </a:p>
        </p:txBody>
      </p:sp>
      <p:sp>
        <p:nvSpPr>
          <p:cNvPr id="63490"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63491" name="灯片编号占位符 5"/>
          <p:cNvSpPr>
            <a:spLocks noGrp="1"/>
          </p:cNvSpPr>
          <p:nvPr>
            <p:ph type="sldNum" sz="quarter" idx="12"/>
          </p:nvPr>
        </p:nvSpPr>
        <p:spPr>
          <a:noFill/>
        </p:spPr>
        <p:txBody>
          <a:bodyPr/>
          <a:lstStyle/>
          <a:p>
            <a:fld id="{CF608CE2-3ABD-42A6-B4B9-A0961179C251}" type="slidenum">
              <a:rPr lang="en-US" altLang="zh-CN" smtClean="0">
                <a:ea typeface="宋体" charset="-122"/>
              </a:rPr>
              <a:pPr/>
              <a:t>55</a:t>
            </a:fld>
            <a:endParaRPr lang="en-US" altLang="zh-CN">
              <a:ea typeface="宋体" charset="-122"/>
            </a:endParaRPr>
          </a:p>
        </p:txBody>
      </p:sp>
      <p:graphicFrame>
        <p:nvGraphicFramePr>
          <p:cNvPr id="2" name="图示 1">
            <a:extLst>
              <a:ext uri="{FF2B5EF4-FFF2-40B4-BE49-F238E27FC236}">
                <a16:creationId xmlns:a16="http://schemas.microsoft.com/office/drawing/2014/main" id="{5523BFFA-9968-9E9F-7FFD-44F572A7DCDB}"/>
              </a:ext>
            </a:extLst>
          </p:cNvPr>
          <p:cNvGraphicFramePr/>
          <p:nvPr>
            <p:extLst>
              <p:ext uri="{D42A27DB-BD31-4B8C-83A1-F6EECF244321}">
                <p14:modId xmlns:p14="http://schemas.microsoft.com/office/powerpoint/2010/main" val="419384909"/>
              </p:ext>
            </p:extLst>
          </p:nvPr>
        </p:nvGraphicFramePr>
        <p:xfrm>
          <a:off x="971600" y="2132857"/>
          <a:ext cx="7272808" cy="237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12540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85" name="Rectangle 49"/>
          <p:cNvSpPr>
            <a:spLocks noGrp="1" noChangeArrowheads="1"/>
          </p:cNvSpPr>
          <p:nvPr>
            <p:ph type="title"/>
          </p:nvPr>
        </p:nvSpPr>
        <p:spPr/>
        <p:txBody>
          <a:bodyPr anchor="t" anchorCtr="0"/>
          <a:lstStyle/>
          <a:p>
            <a:pPr algn="l" eaLnBrk="1" hangingPunct="1">
              <a:defRPr/>
            </a:pPr>
            <a:r>
              <a:rPr lang="zh-CN" altLang="en-US" sz="2800" dirty="0">
                <a:solidFill>
                  <a:srgbClr val="FF0000"/>
                </a:solidFill>
                <a:effectLst>
                  <a:outerShdw blurRad="38100" dist="38100" dir="2700000" algn="tl">
                    <a:srgbClr val="000000"/>
                  </a:outerShdw>
                </a:effectLst>
              </a:rPr>
              <a:t>例</a:t>
            </a:r>
            <a:r>
              <a:rPr lang="en-US" altLang="zh-CN" sz="2800" dirty="0">
                <a:solidFill>
                  <a:srgbClr val="FF0000"/>
                </a:solidFill>
                <a:effectLst>
                  <a:outerShdw blurRad="38100" dist="38100" dir="2700000" algn="tl">
                    <a:srgbClr val="000000"/>
                  </a:outerShdw>
                </a:effectLst>
              </a:rPr>
              <a:t>3.9</a:t>
            </a:r>
            <a:r>
              <a:rPr lang="zh-CN" altLang="en-US" sz="2800" dirty="0"/>
              <a:t>　</a:t>
            </a:r>
            <a:r>
              <a:rPr lang="zh-CN" altLang="en-US" sz="2800" dirty="0">
                <a:solidFill>
                  <a:schemeClr val="tx1"/>
                </a:solidFill>
              </a:rPr>
              <a:t>将图中的</a:t>
            </a:r>
            <a:r>
              <a:rPr lang="en-US" altLang="zh-CN" sz="2800" dirty="0">
                <a:solidFill>
                  <a:schemeClr val="tx1"/>
                </a:solidFill>
              </a:rPr>
              <a:t>DFA M</a:t>
            </a:r>
            <a:r>
              <a:rPr lang="zh-CN" altLang="en-US" sz="2800" dirty="0">
                <a:solidFill>
                  <a:schemeClr val="tx1"/>
                </a:solidFill>
              </a:rPr>
              <a:t>最小化</a:t>
            </a:r>
          </a:p>
        </p:txBody>
      </p:sp>
      <p:sp>
        <p:nvSpPr>
          <p:cNvPr id="3" name="内容占位符 2">
            <a:extLst>
              <a:ext uri="{FF2B5EF4-FFF2-40B4-BE49-F238E27FC236}">
                <a16:creationId xmlns:a16="http://schemas.microsoft.com/office/drawing/2014/main" id="{2633AA4D-4617-F5E6-810A-DE80CCA2D849}"/>
              </a:ext>
            </a:extLst>
          </p:cNvPr>
          <p:cNvSpPr>
            <a:spLocks noGrp="1"/>
          </p:cNvSpPr>
          <p:nvPr>
            <p:ph idx="1"/>
          </p:nvPr>
        </p:nvSpPr>
        <p:spPr/>
        <p:txBody>
          <a:bodyPr>
            <a:normAutofit/>
          </a:bodyPr>
          <a:lstStyle/>
          <a:p>
            <a:pPr>
              <a:lnSpc>
                <a:spcPct val="90000"/>
              </a:lnSpc>
              <a:defRPr/>
            </a:pPr>
            <a:r>
              <a:rPr lang="zh-CN" altLang="en-US" sz="2400" dirty="0"/>
              <a:t>将</a:t>
            </a:r>
            <a:r>
              <a:rPr lang="en-US" altLang="zh-CN" sz="2400" dirty="0"/>
              <a:t>M</a:t>
            </a:r>
            <a:r>
              <a:rPr lang="zh-CN" altLang="en-US" sz="2400" dirty="0"/>
              <a:t>的状态分成两个子集：</a:t>
            </a:r>
            <a:r>
              <a:rPr lang="zh-CN" altLang="en-US" sz="2400" dirty="0">
                <a:solidFill>
                  <a:srgbClr val="008000"/>
                </a:solidFill>
                <a:effectLst>
                  <a:outerShdw blurRad="38100" dist="38100" dir="2700000" algn="tl">
                    <a:srgbClr val="000000">
                      <a:alpha val="43137"/>
                    </a:srgbClr>
                  </a:outerShdw>
                </a:effectLst>
              </a:rPr>
              <a:t>一个由终态组成，另一个由非终态组成</a:t>
            </a:r>
            <a:r>
              <a:rPr lang="zh-CN" altLang="en-US" sz="2400" dirty="0"/>
              <a:t>即</a:t>
            </a:r>
            <a:endParaRPr lang="zh-CN" altLang="en-US" sz="2000" dirty="0">
              <a:latin typeface="Courier New" pitchFamily="49" charset="0"/>
              <a:ea typeface="+mn-ea"/>
              <a:cs typeface="Courier New" pitchFamily="49" charset="0"/>
            </a:endParaRPr>
          </a:p>
          <a:p>
            <a:pPr marL="68580" indent="0">
              <a:buNone/>
            </a:pPr>
            <a:endParaRPr lang="zh-CN" altLang="en-US" sz="2000" dirty="0"/>
          </a:p>
        </p:txBody>
      </p:sp>
      <p:sp>
        <p:nvSpPr>
          <p:cNvPr id="65539" name="灯片编号占位符 3"/>
          <p:cNvSpPr>
            <a:spLocks noGrp="1"/>
          </p:cNvSpPr>
          <p:nvPr>
            <p:ph type="sldNum" sz="quarter" idx="12"/>
          </p:nvPr>
        </p:nvSpPr>
        <p:spPr>
          <a:noFill/>
        </p:spPr>
        <p:txBody>
          <a:bodyPr/>
          <a:lstStyle/>
          <a:p>
            <a:fld id="{466EF19C-9433-40F9-9DF4-863EEE70544B}" type="slidenum">
              <a:rPr lang="en-US" altLang="zh-CN" smtClean="0">
                <a:ea typeface="宋体" charset="-122"/>
              </a:rPr>
              <a:pPr/>
              <a:t>56</a:t>
            </a:fld>
            <a:endParaRPr lang="en-US" altLang="zh-CN">
              <a:ea typeface="宋体" charset="-122"/>
            </a:endParaRPr>
          </a:p>
        </p:txBody>
      </p:sp>
      <p:grpSp>
        <p:nvGrpSpPr>
          <p:cNvPr id="19" name="组合 18">
            <a:extLst>
              <a:ext uri="{FF2B5EF4-FFF2-40B4-BE49-F238E27FC236}">
                <a16:creationId xmlns:a16="http://schemas.microsoft.com/office/drawing/2014/main" id="{3CCA0079-4FE7-3D8F-061D-FE0060762D77}"/>
              </a:ext>
            </a:extLst>
          </p:cNvPr>
          <p:cNvGrpSpPr/>
          <p:nvPr/>
        </p:nvGrpSpPr>
        <p:grpSpPr>
          <a:xfrm>
            <a:off x="4939210" y="1819012"/>
            <a:ext cx="3670300" cy="2746375"/>
            <a:chOff x="4939210" y="1819012"/>
            <a:chExt cx="3670300" cy="2746375"/>
          </a:xfrm>
        </p:grpSpPr>
        <p:sp>
          <p:nvSpPr>
            <p:cNvPr id="321578" name="Text Box 42"/>
            <p:cNvSpPr txBox="1">
              <a:spLocks noChangeArrowheads="1"/>
            </p:cNvSpPr>
            <p:nvPr/>
          </p:nvSpPr>
          <p:spPr bwMode="auto">
            <a:xfrm>
              <a:off x="6542585" y="4198675"/>
              <a:ext cx="323850" cy="366712"/>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ea typeface="宋体" pitchFamily="2" charset="-122"/>
                </a:rPr>
                <a:t>b</a:t>
              </a:r>
            </a:p>
          </p:txBody>
        </p:sp>
        <p:sp>
          <p:nvSpPr>
            <p:cNvPr id="321541" name="Oval 5"/>
            <p:cNvSpPr>
              <a:spLocks noChangeAspect="1" noChangeArrowheads="1"/>
            </p:cNvSpPr>
            <p:nvPr/>
          </p:nvSpPr>
          <p:spPr bwMode="auto">
            <a:xfrm>
              <a:off x="5347198" y="3087425"/>
              <a:ext cx="349250" cy="350837"/>
            </a:xfrm>
            <a:prstGeom prst="ellipse">
              <a:avLst/>
            </a:prstGeom>
            <a:solidFill>
              <a:srgbClr val="ACD4F8">
                <a:alpha val="50000"/>
              </a:srgbClr>
            </a:solidFill>
            <a:ln w="28575" algn="ctr">
              <a:solidFill>
                <a:srgbClr val="0B5395"/>
              </a:solidFill>
              <a:round/>
              <a:headEnd/>
              <a:tailEnd type="none" w="med" len="lg"/>
            </a:ln>
            <a:effectLst/>
          </p:spPr>
          <p:txBody>
            <a:bodyPr wrap="none" anchor="ctr"/>
            <a:lstStyle/>
            <a:p>
              <a:pPr>
                <a:defRPr/>
              </a:pPr>
              <a:r>
                <a:rPr lang="en-US" altLang="zh-CN" sz="2000" b="1" dirty="0">
                  <a:solidFill>
                    <a:schemeClr val="tx1"/>
                  </a:solidFill>
                  <a:effectLst>
                    <a:outerShdw blurRad="38100" dist="38100" dir="2700000" algn="tl">
                      <a:srgbClr val="FFFFFF"/>
                    </a:outerShdw>
                  </a:effectLst>
                  <a:latin typeface="Courier New" pitchFamily="49" charset="0"/>
                  <a:ea typeface="宋体" pitchFamily="2" charset="-122"/>
                </a:rPr>
                <a:t>1</a:t>
              </a:r>
            </a:p>
          </p:txBody>
        </p:sp>
        <p:sp>
          <p:nvSpPr>
            <p:cNvPr id="321542" name="Oval 6"/>
            <p:cNvSpPr>
              <a:spLocks noChangeAspect="1" noChangeArrowheads="1"/>
            </p:cNvSpPr>
            <p:nvPr/>
          </p:nvSpPr>
          <p:spPr bwMode="auto">
            <a:xfrm>
              <a:off x="7272835" y="3906575"/>
              <a:ext cx="349250" cy="350837"/>
            </a:xfrm>
            <a:prstGeom prst="ellipse">
              <a:avLst/>
            </a:prstGeom>
            <a:solidFill>
              <a:srgbClr val="ACD4F8">
                <a:alpha val="50000"/>
              </a:srgbClr>
            </a:solidFill>
            <a:ln w="28575" algn="ctr">
              <a:solidFill>
                <a:srgbClr val="0B5395"/>
              </a:solidFill>
              <a:round/>
              <a:headEnd/>
              <a:tailEnd type="none" w="med" len="lg"/>
            </a:ln>
            <a:effectLst/>
          </p:spPr>
          <p:txBody>
            <a:bodyPr wrap="none" anchor="ctr"/>
            <a:lstStyle/>
            <a:p>
              <a:pPr>
                <a:defRPr/>
              </a:pPr>
              <a:r>
                <a:rPr lang="en-US" altLang="zh-CN" sz="2000" b="1" dirty="0">
                  <a:solidFill>
                    <a:schemeClr val="tx1"/>
                  </a:solidFill>
                  <a:effectLst>
                    <a:outerShdw blurRad="38100" dist="38100" dir="2700000" algn="tl">
                      <a:srgbClr val="FFFFFF"/>
                    </a:outerShdw>
                  </a:effectLst>
                  <a:latin typeface="Courier New" pitchFamily="49" charset="0"/>
                  <a:ea typeface="宋体" pitchFamily="2" charset="-122"/>
                </a:rPr>
                <a:t>2</a:t>
              </a:r>
            </a:p>
          </p:txBody>
        </p:sp>
        <p:sp>
          <p:nvSpPr>
            <p:cNvPr id="321543" name="Oval 7"/>
            <p:cNvSpPr>
              <a:spLocks noChangeAspect="1" noChangeArrowheads="1"/>
            </p:cNvSpPr>
            <p:nvPr/>
          </p:nvSpPr>
          <p:spPr bwMode="auto">
            <a:xfrm>
              <a:off x="5988548" y="3673212"/>
              <a:ext cx="349250" cy="350837"/>
            </a:xfrm>
            <a:prstGeom prst="ellipse">
              <a:avLst/>
            </a:prstGeom>
            <a:solidFill>
              <a:srgbClr val="ACD4F8"/>
            </a:solidFill>
            <a:ln w="28575" algn="ctr">
              <a:solidFill>
                <a:srgbClr val="0B5395"/>
              </a:solidFill>
              <a:round/>
              <a:headEnd/>
              <a:tailEnd type="none" w="med" len="lg"/>
            </a:ln>
            <a:effectLst/>
          </p:spPr>
          <p:txBody>
            <a:bodyPr wrap="none" anchor="ctr"/>
            <a:lstStyle/>
            <a:p>
              <a:pPr>
                <a:defRPr/>
              </a:pPr>
              <a:r>
                <a:rPr lang="en-US" altLang="zh-CN" sz="2000" b="1" dirty="0">
                  <a:solidFill>
                    <a:schemeClr val="tx1"/>
                  </a:solidFill>
                  <a:effectLst>
                    <a:outerShdw blurRad="38100" dist="38100" dir="2700000" algn="tl">
                      <a:srgbClr val="FFFFFF"/>
                    </a:outerShdw>
                  </a:effectLst>
                  <a:latin typeface="Courier New" pitchFamily="49" charset="0"/>
                  <a:ea typeface="宋体" pitchFamily="2" charset="-122"/>
                </a:rPr>
                <a:t>3</a:t>
              </a:r>
            </a:p>
          </p:txBody>
        </p:sp>
        <p:sp>
          <p:nvSpPr>
            <p:cNvPr id="321544" name="Oval 8"/>
            <p:cNvSpPr>
              <a:spLocks noChangeAspect="1" noChangeArrowheads="1"/>
            </p:cNvSpPr>
            <p:nvPr/>
          </p:nvSpPr>
          <p:spPr bwMode="auto">
            <a:xfrm>
              <a:off x="7680823" y="2092062"/>
              <a:ext cx="350838" cy="350837"/>
            </a:xfrm>
            <a:prstGeom prst="ellipse">
              <a:avLst/>
            </a:prstGeom>
            <a:solidFill>
              <a:srgbClr val="ACD4F8">
                <a:alpha val="50000"/>
              </a:srgbClr>
            </a:solidFill>
            <a:ln w="28575" algn="ctr">
              <a:solidFill>
                <a:srgbClr val="0B5395"/>
              </a:solidFill>
              <a:round/>
              <a:headEnd/>
              <a:tailEnd type="none" w="med" len="lg"/>
            </a:ln>
            <a:effectLst/>
          </p:spPr>
          <p:txBody>
            <a:bodyPr wrap="none" anchor="ctr"/>
            <a:lstStyle/>
            <a:p>
              <a:pPr>
                <a:defRPr/>
              </a:pPr>
              <a:r>
                <a:rPr lang="en-US" altLang="zh-CN" sz="2000" b="1">
                  <a:solidFill>
                    <a:schemeClr val="tx1"/>
                  </a:solidFill>
                  <a:effectLst>
                    <a:outerShdw blurRad="38100" dist="38100" dir="2700000" algn="tl">
                      <a:srgbClr val="FFFFFF"/>
                    </a:outerShdw>
                  </a:effectLst>
                  <a:latin typeface="Courier New" pitchFamily="49" charset="0"/>
                  <a:ea typeface="宋体" pitchFamily="2" charset="-122"/>
                </a:rPr>
                <a:t>4</a:t>
              </a:r>
            </a:p>
          </p:txBody>
        </p:sp>
        <p:sp>
          <p:nvSpPr>
            <p:cNvPr id="321545" name="Oval 9"/>
            <p:cNvSpPr>
              <a:spLocks noChangeAspect="1" noChangeArrowheads="1"/>
            </p:cNvSpPr>
            <p:nvPr/>
          </p:nvSpPr>
          <p:spPr bwMode="auto">
            <a:xfrm>
              <a:off x="6864848" y="3028687"/>
              <a:ext cx="349250" cy="350837"/>
            </a:xfrm>
            <a:prstGeom prst="ellipse">
              <a:avLst/>
            </a:prstGeom>
            <a:solidFill>
              <a:srgbClr val="ACD4F8">
                <a:alpha val="50000"/>
              </a:srgbClr>
            </a:solidFill>
            <a:ln w="76200" cmpd="dbl" algn="ctr">
              <a:solidFill>
                <a:srgbClr val="0B5395"/>
              </a:solidFill>
              <a:round/>
              <a:headEnd/>
              <a:tailEnd type="none" w="med" len="lg"/>
            </a:ln>
            <a:effectLst/>
          </p:spPr>
          <p:txBody>
            <a:bodyPr wrap="none" anchor="ctr"/>
            <a:lstStyle/>
            <a:p>
              <a:pPr>
                <a:defRPr/>
              </a:pPr>
              <a:r>
                <a:rPr lang="en-US" altLang="zh-CN" sz="2000" b="1" dirty="0">
                  <a:solidFill>
                    <a:schemeClr val="tx1"/>
                  </a:solidFill>
                  <a:effectLst>
                    <a:outerShdw blurRad="38100" dist="38100" dir="2700000" algn="tl">
                      <a:srgbClr val="FFFFFF"/>
                    </a:outerShdw>
                  </a:effectLst>
                  <a:latin typeface="Courier New" pitchFamily="49" charset="0"/>
                  <a:ea typeface="宋体" pitchFamily="2" charset="-122"/>
                </a:rPr>
                <a:t>5</a:t>
              </a:r>
            </a:p>
          </p:txBody>
        </p:sp>
        <p:sp>
          <p:nvSpPr>
            <p:cNvPr id="321546" name="Oval 10"/>
            <p:cNvSpPr>
              <a:spLocks noChangeAspect="1" noChangeArrowheads="1"/>
            </p:cNvSpPr>
            <p:nvPr/>
          </p:nvSpPr>
          <p:spPr bwMode="auto">
            <a:xfrm>
              <a:off x="6223498" y="2209537"/>
              <a:ext cx="349250" cy="350837"/>
            </a:xfrm>
            <a:prstGeom prst="ellipse">
              <a:avLst/>
            </a:prstGeom>
            <a:solidFill>
              <a:srgbClr val="ACD4F8">
                <a:alpha val="50000"/>
              </a:srgbClr>
            </a:solidFill>
            <a:ln w="76200" cmpd="dbl" algn="ctr">
              <a:solidFill>
                <a:srgbClr val="0B5395"/>
              </a:solidFill>
              <a:round/>
              <a:headEnd/>
              <a:tailEnd type="none" w="med" len="lg"/>
            </a:ln>
            <a:effectLst/>
          </p:spPr>
          <p:txBody>
            <a:bodyPr wrap="none" anchor="ctr"/>
            <a:lstStyle/>
            <a:p>
              <a:pPr>
                <a:defRPr/>
              </a:pPr>
              <a:r>
                <a:rPr lang="en-US" altLang="zh-CN" sz="2000" b="1">
                  <a:solidFill>
                    <a:schemeClr val="tx1"/>
                  </a:solidFill>
                  <a:effectLst>
                    <a:outerShdw blurRad="38100" dist="38100" dir="2700000" algn="tl">
                      <a:srgbClr val="FFFFFF"/>
                    </a:outerShdw>
                  </a:effectLst>
                  <a:latin typeface="Courier New" pitchFamily="49" charset="0"/>
                  <a:ea typeface="宋体" pitchFamily="2" charset="-122"/>
                </a:rPr>
                <a:t>6</a:t>
              </a:r>
            </a:p>
          </p:txBody>
        </p:sp>
        <p:sp>
          <p:nvSpPr>
            <p:cNvPr id="321547" name="Oval 11"/>
            <p:cNvSpPr>
              <a:spLocks noChangeAspect="1" noChangeArrowheads="1"/>
            </p:cNvSpPr>
            <p:nvPr/>
          </p:nvSpPr>
          <p:spPr bwMode="auto">
            <a:xfrm>
              <a:off x="8206285" y="3204900"/>
              <a:ext cx="349250" cy="350837"/>
            </a:xfrm>
            <a:prstGeom prst="ellipse">
              <a:avLst/>
            </a:prstGeom>
            <a:solidFill>
              <a:srgbClr val="ACD4F8">
                <a:alpha val="50000"/>
              </a:srgbClr>
            </a:solidFill>
            <a:ln w="76200" cmpd="dbl" algn="ctr">
              <a:solidFill>
                <a:srgbClr val="0B5395"/>
              </a:solidFill>
              <a:round/>
              <a:headEnd/>
              <a:tailEnd type="none" w="med" len="lg"/>
            </a:ln>
            <a:effectLst/>
          </p:spPr>
          <p:txBody>
            <a:bodyPr wrap="none" anchor="ctr"/>
            <a:lstStyle/>
            <a:p>
              <a:pPr>
                <a:defRPr/>
              </a:pPr>
              <a:r>
                <a:rPr lang="en-US" altLang="zh-CN" sz="2000" b="1" dirty="0">
                  <a:solidFill>
                    <a:schemeClr val="tx1"/>
                  </a:solidFill>
                  <a:effectLst>
                    <a:outerShdw blurRad="38100" dist="38100" dir="2700000" algn="tl">
                      <a:srgbClr val="FFFFFF"/>
                    </a:outerShdw>
                  </a:effectLst>
                  <a:latin typeface="Courier New" pitchFamily="49" charset="0"/>
                  <a:ea typeface="宋体" pitchFamily="2" charset="-122"/>
                </a:rPr>
                <a:t>7</a:t>
              </a:r>
            </a:p>
          </p:txBody>
        </p:sp>
        <p:sp>
          <p:nvSpPr>
            <p:cNvPr id="65603" name="AutoShape 12"/>
            <p:cNvSpPr>
              <a:spLocks noChangeArrowheads="1"/>
            </p:cNvSpPr>
            <p:nvPr/>
          </p:nvSpPr>
          <p:spPr bwMode="auto">
            <a:xfrm>
              <a:off x="4939210" y="3146162"/>
              <a:ext cx="349250" cy="234950"/>
            </a:xfrm>
            <a:prstGeom prst="rightArrow">
              <a:avLst>
                <a:gd name="adj1" fmla="val 50000"/>
                <a:gd name="adj2" fmla="val 37162"/>
              </a:avLst>
            </a:prstGeom>
            <a:solidFill>
              <a:srgbClr val="FFFFFF"/>
            </a:solidFill>
            <a:ln w="28575" algn="ctr">
              <a:solidFill>
                <a:srgbClr val="0B5395"/>
              </a:solidFill>
              <a:miter lim="800000"/>
              <a:headEnd/>
              <a:tailEnd type="none" w="med" len="lg"/>
            </a:ln>
          </p:spPr>
          <p:txBody>
            <a:bodyPr wrap="none" anchor="ctr"/>
            <a:lstStyle/>
            <a:p>
              <a:endParaRPr lang="zh-CN" altLang="en-US">
                <a:solidFill>
                  <a:schemeClr val="tx1"/>
                </a:solidFill>
              </a:endParaRPr>
            </a:p>
          </p:txBody>
        </p:sp>
        <p:cxnSp>
          <p:nvCxnSpPr>
            <p:cNvPr id="65604" name="AutoShape 16"/>
            <p:cNvCxnSpPr>
              <a:cxnSpLocks noChangeShapeType="1"/>
              <a:stCxn id="321541" idx="0"/>
              <a:endCxn id="321546" idx="2"/>
            </p:cNvCxnSpPr>
            <p:nvPr/>
          </p:nvCxnSpPr>
          <p:spPr bwMode="auto">
            <a:xfrm rot="16200000">
              <a:off x="5512298" y="2395275"/>
              <a:ext cx="688975" cy="669925"/>
            </a:xfrm>
            <a:prstGeom prst="curvedConnector2">
              <a:avLst/>
            </a:prstGeom>
            <a:noFill/>
            <a:ln w="28575">
              <a:solidFill>
                <a:srgbClr val="0B5395"/>
              </a:solidFill>
              <a:round/>
              <a:headEnd/>
              <a:tailEnd type="triangle" w="med" len="lg"/>
            </a:ln>
          </p:spPr>
        </p:cxnSp>
        <p:cxnSp>
          <p:nvCxnSpPr>
            <p:cNvPr id="65605" name="AutoShape 17"/>
            <p:cNvCxnSpPr>
              <a:cxnSpLocks noChangeShapeType="1"/>
              <a:stCxn id="321546" idx="4"/>
              <a:endCxn id="321541" idx="6"/>
            </p:cNvCxnSpPr>
            <p:nvPr/>
          </p:nvCxnSpPr>
          <p:spPr bwMode="auto">
            <a:xfrm rot="5400000">
              <a:off x="5718673" y="2581012"/>
              <a:ext cx="669925" cy="690563"/>
            </a:xfrm>
            <a:prstGeom prst="curvedConnector2">
              <a:avLst/>
            </a:prstGeom>
            <a:noFill/>
            <a:ln w="28575">
              <a:solidFill>
                <a:srgbClr val="0B5395"/>
              </a:solidFill>
              <a:round/>
              <a:headEnd/>
              <a:tailEnd type="triangle" w="med" len="lg"/>
            </a:ln>
          </p:spPr>
        </p:cxnSp>
        <p:cxnSp>
          <p:nvCxnSpPr>
            <p:cNvPr id="65606" name="AutoShape 18"/>
            <p:cNvCxnSpPr>
              <a:cxnSpLocks noChangeShapeType="1"/>
              <a:stCxn id="321541" idx="4"/>
              <a:endCxn id="321543" idx="2"/>
            </p:cNvCxnSpPr>
            <p:nvPr/>
          </p:nvCxnSpPr>
          <p:spPr bwMode="auto">
            <a:xfrm rot="16200000" flipH="1">
              <a:off x="5550398" y="3420800"/>
              <a:ext cx="398462" cy="455613"/>
            </a:xfrm>
            <a:prstGeom prst="curvedConnector2">
              <a:avLst/>
            </a:prstGeom>
            <a:noFill/>
            <a:ln w="28575">
              <a:solidFill>
                <a:srgbClr val="0B5395"/>
              </a:solidFill>
              <a:round/>
              <a:headEnd/>
              <a:tailEnd type="triangle" w="med" len="lg"/>
            </a:ln>
          </p:spPr>
        </p:cxnSp>
        <p:cxnSp>
          <p:nvCxnSpPr>
            <p:cNvPr id="65607" name="AutoShape 19"/>
            <p:cNvCxnSpPr>
              <a:cxnSpLocks noChangeShapeType="1"/>
              <a:stCxn id="321543" idx="1"/>
              <a:endCxn id="321541" idx="6"/>
            </p:cNvCxnSpPr>
            <p:nvPr/>
          </p:nvCxnSpPr>
          <p:spPr bwMode="auto">
            <a:xfrm rot="5400000" flipH="1">
              <a:off x="5648823" y="3320787"/>
              <a:ext cx="450850" cy="333375"/>
            </a:xfrm>
            <a:prstGeom prst="curvedConnector2">
              <a:avLst/>
            </a:prstGeom>
            <a:noFill/>
            <a:ln w="28575">
              <a:solidFill>
                <a:srgbClr val="0B5395"/>
              </a:solidFill>
              <a:round/>
              <a:headEnd/>
              <a:tailEnd type="triangle" w="med" len="lg"/>
            </a:ln>
          </p:spPr>
        </p:cxnSp>
        <p:cxnSp>
          <p:nvCxnSpPr>
            <p:cNvPr id="65608" name="AutoShape 20"/>
            <p:cNvCxnSpPr>
              <a:cxnSpLocks noChangeShapeType="1"/>
              <a:stCxn id="321543" idx="7"/>
              <a:endCxn id="321545" idx="2"/>
            </p:cNvCxnSpPr>
            <p:nvPr/>
          </p:nvCxnSpPr>
          <p:spPr bwMode="auto">
            <a:xfrm rot="16200000">
              <a:off x="6306048" y="3185850"/>
              <a:ext cx="508000" cy="546100"/>
            </a:xfrm>
            <a:prstGeom prst="curvedConnector2">
              <a:avLst/>
            </a:prstGeom>
            <a:noFill/>
            <a:ln w="28575">
              <a:solidFill>
                <a:srgbClr val="0B5395"/>
              </a:solidFill>
              <a:round/>
              <a:headEnd/>
              <a:tailEnd type="triangle" w="med" len="lg"/>
            </a:ln>
          </p:spPr>
        </p:cxnSp>
        <p:cxnSp>
          <p:nvCxnSpPr>
            <p:cNvPr id="65609" name="AutoShape 22"/>
            <p:cNvCxnSpPr>
              <a:cxnSpLocks noChangeShapeType="1"/>
              <a:stCxn id="321542" idx="3"/>
              <a:endCxn id="321543" idx="5"/>
            </p:cNvCxnSpPr>
            <p:nvPr/>
          </p:nvCxnSpPr>
          <p:spPr bwMode="auto">
            <a:xfrm rot="16200000" flipV="1">
              <a:off x="6688635" y="3581137"/>
              <a:ext cx="234950" cy="1036638"/>
            </a:xfrm>
            <a:prstGeom prst="curvedConnector3">
              <a:avLst>
                <a:gd name="adj1" fmla="val -9949"/>
              </a:avLst>
            </a:prstGeom>
            <a:noFill/>
            <a:ln w="28575">
              <a:solidFill>
                <a:srgbClr val="0B5395"/>
              </a:solidFill>
              <a:round/>
              <a:headEnd/>
              <a:tailEnd type="triangle" w="med" len="lg"/>
            </a:ln>
          </p:spPr>
        </p:cxnSp>
        <p:cxnSp>
          <p:nvCxnSpPr>
            <p:cNvPr id="65610" name="AutoShape 23"/>
            <p:cNvCxnSpPr>
              <a:cxnSpLocks noChangeShapeType="1"/>
              <a:stCxn id="321545" idx="3"/>
              <a:endCxn id="321543" idx="6"/>
            </p:cNvCxnSpPr>
            <p:nvPr/>
          </p:nvCxnSpPr>
          <p:spPr bwMode="auto">
            <a:xfrm rot="5400000">
              <a:off x="6388598" y="3320787"/>
              <a:ext cx="488950" cy="565150"/>
            </a:xfrm>
            <a:prstGeom prst="curvedConnector2">
              <a:avLst/>
            </a:prstGeom>
            <a:noFill/>
            <a:ln w="28575">
              <a:solidFill>
                <a:srgbClr val="0B5395"/>
              </a:solidFill>
              <a:round/>
              <a:headEnd/>
              <a:tailEnd type="triangle" w="med" len="lg"/>
            </a:ln>
          </p:spPr>
        </p:cxnSp>
        <p:cxnSp>
          <p:nvCxnSpPr>
            <p:cNvPr id="65611" name="AutoShape 24"/>
            <p:cNvCxnSpPr>
              <a:cxnSpLocks noChangeShapeType="1"/>
              <a:stCxn id="321542" idx="7"/>
              <a:endCxn id="321547" idx="2"/>
            </p:cNvCxnSpPr>
            <p:nvPr/>
          </p:nvCxnSpPr>
          <p:spPr bwMode="auto">
            <a:xfrm rot="16200000">
              <a:off x="7588748" y="3362062"/>
              <a:ext cx="566737" cy="603250"/>
            </a:xfrm>
            <a:prstGeom prst="curvedConnector2">
              <a:avLst/>
            </a:prstGeom>
            <a:noFill/>
            <a:ln w="28575">
              <a:solidFill>
                <a:srgbClr val="0B5395"/>
              </a:solidFill>
              <a:round/>
              <a:headEnd/>
              <a:tailEnd type="triangle" w="med" len="lg"/>
            </a:ln>
          </p:spPr>
        </p:cxnSp>
        <p:cxnSp>
          <p:nvCxnSpPr>
            <p:cNvPr id="65612" name="AutoShape 25"/>
            <p:cNvCxnSpPr>
              <a:cxnSpLocks noChangeShapeType="1"/>
              <a:stCxn id="321547" idx="4"/>
              <a:endCxn id="321542" idx="6"/>
            </p:cNvCxnSpPr>
            <p:nvPr/>
          </p:nvCxnSpPr>
          <p:spPr bwMode="auto">
            <a:xfrm rot="5400000">
              <a:off x="7760198" y="3458900"/>
              <a:ext cx="495300" cy="747713"/>
            </a:xfrm>
            <a:prstGeom prst="curvedConnector2">
              <a:avLst/>
            </a:prstGeom>
            <a:noFill/>
            <a:ln w="28575">
              <a:solidFill>
                <a:srgbClr val="0B5395"/>
              </a:solidFill>
              <a:round/>
              <a:headEnd/>
              <a:tailEnd type="triangle" w="med" len="lg"/>
            </a:ln>
          </p:spPr>
        </p:cxnSp>
        <p:cxnSp>
          <p:nvCxnSpPr>
            <p:cNvPr id="65613" name="AutoShape 26"/>
            <p:cNvCxnSpPr>
              <a:cxnSpLocks noChangeShapeType="1"/>
              <a:stCxn id="321547" idx="0"/>
              <a:endCxn id="321544" idx="6"/>
            </p:cNvCxnSpPr>
            <p:nvPr/>
          </p:nvCxnSpPr>
          <p:spPr bwMode="auto">
            <a:xfrm rot="5400000" flipH="1">
              <a:off x="7760198" y="2550850"/>
              <a:ext cx="904875" cy="338138"/>
            </a:xfrm>
            <a:prstGeom prst="curvedConnector2">
              <a:avLst/>
            </a:prstGeom>
            <a:noFill/>
            <a:ln w="28575">
              <a:solidFill>
                <a:srgbClr val="0B5395"/>
              </a:solidFill>
              <a:round/>
              <a:headEnd/>
              <a:tailEnd type="triangle" w="med" len="lg"/>
            </a:ln>
          </p:spPr>
        </p:cxnSp>
        <p:cxnSp>
          <p:nvCxnSpPr>
            <p:cNvPr id="65614" name="AutoShape 28"/>
            <p:cNvCxnSpPr>
              <a:cxnSpLocks noChangeShapeType="1"/>
              <a:stCxn id="321544" idx="1"/>
              <a:endCxn id="321546" idx="7"/>
            </p:cNvCxnSpPr>
            <p:nvPr/>
          </p:nvCxnSpPr>
          <p:spPr bwMode="auto">
            <a:xfrm rot="16200000" flipH="1" flipV="1">
              <a:off x="7079160" y="1574537"/>
              <a:ext cx="98425" cy="1211263"/>
            </a:xfrm>
            <a:prstGeom prst="curvedConnector3">
              <a:avLst>
                <a:gd name="adj1" fmla="val -147370"/>
              </a:avLst>
            </a:prstGeom>
            <a:noFill/>
            <a:ln w="28575">
              <a:solidFill>
                <a:srgbClr val="0B5395"/>
              </a:solidFill>
              <a:round/>
              <a:headEnd/>
              <a:tailEnd type="triangle" w="med" len="lg"/>
            </a:ln>
          </p:spPr>
        </p:cxnSp>
        <p:cxnSp>
          <p:nvCxnSpPr>
            <p:cNvPr id="65615" name="AutoShape 29"/>
            <p:cNvCxnSpPr>
              <a:cxnSpLocks noChangeShapeType="1"/>
              <a:stCxn id="321544" idx="0"/>
              <a:endCxn id="321544" idx="6"/>
            </p:cNvCxnSpPr>
            <p:nvPr/>
          </p:nvCxnSpPr>
          <p:spPr bwMode="auto">
            <a:xfrm rot="5400000" flipV="1">
              <a:off x="7855448" y="2080950"/>
              <a:ext cx="187325" cy="187325"/>
            </a:xfrm>
            <a:prstGeom prst="curvedConnector4">
              <a:avLst>
                <a:gd name="adj1" fmla="val -93102"/>
                <a:gd name="adj2" fmla="val 193102"/>
              </a:avLst>
            </a:prstGeom>
            <a:noFill/>
            <a:ln w="28575">
              <a:solidFill>
                <a:srgbClr val="0B5395"/>
              </a:solidFill>
              <a:round/>
              <a:headEnd/>
              <a:tailEnd type="triangle" w="med" len="lg"/>
            </a:ln>
          </p:spPr>
        </p:cxnSp>
        <p:cxnSp>
          <p:nvCxnSpPr>
            <p:cNvPr id="65616" name="AutoShape 30"/>
            <p:cNvCxnSpPr>
              <a:cxnSpLocks noChangeShapeType="1"/>
              <a:stCxn id="321545" idx="7"/>
              <a:endCxn id="321547" idx="1"/>
            </p:cNvCxnSpPr>
            <p:nvPr/>
          </p:nvCxnSpPr>
          <p:spPr bwMode="auto">
            <a:xfrm rot="5400000" flipV="1">
              <a:off x="7622085" y="2590537"/>
              <a:ext cx="176212" cy="1093788"/>
            </a:xfrm>
            <a:prstGeom prst="curvedConnector3">
              <a:avLst>
                <a:gd name="adj1" fmla="val -117648"/>
              </a:avLst>
            </a:prstGeom>
            <a:noFill/>
            <a:ln w="28575">
              <a:solidFill>
                <a:srgbClr val="0B5395"/>
              </a:solidFill>
              <a:round/>
              <a:headEnd/>
              <a:tailEnd type="triangle" w="med" len="lg"/>
            </a:ln>
          </p:spPr>
        </p:cxnSp>
        <p:sp>
          <p:nvSpPr>
            <p:cNvPr id="321568" name="Text Box 32"/>
            <p:cNvSpPr txBox="1">
              <a:spLocks noChangeArrowheads="1"/>
            </p:cNvSpPr>
            <p:nvPr/>
          </p:nvSpPr>
          <p:spPr bwMode="auto">
            <a:xfrm>
              <a:off x="5488485" y="2404800"/>
              <a:ext cx="320675" cy="366712"/>
            </a:xfrm>
            <a:prstGeom prst="rect">
              <a:avLst/>
            </a:prstGeom>
            <a:noFill/>
            <a:ln w="28575" algn="ctr">
              <a:noFill/>
              <a:miter lim="800000"/>
              <a:headEnd/>
              <a:tailEnd type="none" w="med" len="lg"/>
            </a:ln>
            <a:effectLst/>
          </p:spPr>
          <p:txBody>
            <a:bodyPr wrap="none">
              <a:spAutoFit/>
            </a:bodyPr>
            <a:lstStyle/>
            <a:p>
              <a:pPr>
                <a:defRPr/>
              </a:pPr>
              <a:r>
                <a:rPr lang="en-US" altLang="zh-CN" b="1" dirty="0">
                  <a:solidFill>
                    <a:schemeClr val="tx1"/>
                  </a:solidFill>
                  <a:effectLst>
                    <a:outerShdw blurRad="38100" dist="38100" dir="2700000" algn="tl">
                      <a:srgbClr val="FFFFFF"/>
                    </a:outerShdw>
                  </a:effectLst>
                  <a:latin typeface="Courier New" pitchFamily="49" charset="0"/>
                  <a:ea typeface="宋体" pitchFamily="2" charset="-122"/>
                </a:rPr>
                <a:t>a</a:t>
              </a:r>
            </a:p>
          </p:txBody>
        </p:sp>
        <p:sp>
          <p:nvSpPr>
            <p:cNvPr id="321569" name="Text Box 33"/>
            <p:cNvSpPr txBox="1">
              <a:spLocks noChangeArrowheads="1"/>
            </p:cNvSpPr>
            <p:nvPr/>
          </p:nvSpPr>
          <p:spPr bwMode="auto">
            <a:xfrm>
              <a:off x="5896473" y="3282687"/>
              <a:ext cx="320675" cy="366712"/>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latin typeface="Courier New" pitchFamily="49" charset="0"/>
                  <a:ea typeface="宋体" pitchFamily="2" charset="-122"/>
                </a:rPr>
                <a:t>a</a:t>
              </a:r>
            </a:p>
          </p:txBody>
        </p:sp>
        <p:sp>
          <p:nvSpPr>
            <p:cNvPr id="321570" name="Text Box 34"/>
            <p:cNvSpPr txBox="1">
              <a:spLocks noChangeArrowheads="1"/>
            </p:cNvSpPr>
            <p:nvPr/>
          </p:nvSpPr>
          <p:spPr bwMode="auto">
            <a:xfrm>
              <a:off x="7530010" y="2696900"/>
              <a:ext cx="320675" cy="366712"/>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latin typeface="Courier New" pitchFamily="49" charset="0"/>
                  <a:ea typeface="宋体" pitchFamily="2" charset="-122"/>
                </a:rPr>
                <a:t>a</a:t>
              </a:r>
            </a:p>
          </p:txBody>
        </p:sp>
        <p:sp>
          <p:nvSpPr>
            <p:cNvPr id="321571" name="Text Box 35"/>
            <p:cNvSpPr txBox="1">
              <a:spLocks noChangeArrowheads="1"/>
            </p:cNvSpPr>
            <p:nvPr/>
          </p:nvSpPr>
          <p:spPr bwMode="auto">
            <a:xfrm>
              <a:off x="7590335" y="3400162"/>
              <a:ext cx="320675" cy="366712"/>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latin typeface="Courier New" pitchFamily="49" charset="0"/>
                  <a:ea typeface="宋体" pitchFamily="2" charset="-122"/>
                </a:rPr>
                <a:t>a</a:t>
              </a:r>
            </a:p>
          </p:txBody>
        </p:sp>
        <p:sp>
          <p:nvSpPr>
            <p:cNvPr id="321572" name="Text Box 36"/>
            <p:cNvSpPr txBox="1">
              <a:spLocks noChangeArrowheads="1"/>
            </p:cNvSpPr>
            <p:nvPr/>
          </p:nvSpPr>
          <p:spPr bwMode="auto">
            <a:xfrm>
              <a:off x="8288835" y="2579425"/>
              <a:ext cx="320675" cy="366712"/>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latin typeface="Courier New" pitchFamily="49" charset="0"/>
                  <a:ea typeface="宋体" pitchFamily="2" charset="-122"/>
                </a:rPr>
                <a:t>a</a:t>
              </a:r>
            </a:p>
          </p:txBody>
        </p:sp>
        <p:sp>
          <p:nvSpPr>
            <p:cNvPr id="321573" name="Text Box 37"/>
            <p:cNvSpPr txBox="1">
              <a:spLocks noChangeArrowheads="1"/>
            </p:cNvSpPr>
            <p:nvPr/>
          </p:nvSpPr>
          <p:spPr bwMode="auto">
            <a:xfrm>
              <a:off x="7006135" y="2398450"/>
              <a:ext cx="320675" cy="366712"/>
            </a:xfrm>
            <a:prstGeom prst="rect">
              <a:avLst/>
            </a:prstGeom>
            <a:noFill/>
            <a:ln w="28575" algn="ctr">
              <a:noFill/>
              <a:miter lim="800000"/>
              <a:headEnd/>
              <a:tailEnd type="none" w="med" len="lg"/>
            </a:ln>
            <a:effectLst/>
          </p:spPr>
          <p:txBody>
            <a:bodyPr wrap="none">
              <a:spAutoFit/>
            </a:bodyPr>
            <a:lstStyle/>
            <a:p>
              <a:pPr>
                <a:defRPr/>
              </a:pPr>
              <a:r>
                <a:rPr lang="en-US" altLang="zh-CN" b="1" dirty="0">
                  <a:solidFill>
                    <a:schemeClr val="tx1"/>
                  </a:solidFill>
                  <a:effectLst>
                    <a:outerShdw blurRad="38100" dist="38100" dir="2700000" algn="tl">
                      <a:srgbClr val="FFFFFF"/>
                    </a:outerShdw>
                  </a:effectLst>
                  <a:latin typeface="Courier New" pitchFamily="49" charset="0"/>
                  <a:ea typeface="宋体" pitchFamily="2" charset="-122"/>
                </a:rPr>
                <a:t>a</a:t>
              </a:r>
            </a:p>
          </p:txBody>
        </p:sp>
        <p:sp>
          <p:nvSpPr>
            <p:cNvPr id="321574" name="Text Box 38"/>
            <p:cNvSpPr txBox="1">
              <a:spLocks noChangeArrowheads="1"/>
            </p:cNvSpPr>
            <p:nvPr/>
          </p:nvSpPr>
          <p:spPr bwMode="auto">
            <a:xfrm>
              <a:off x="8171360" y="1819012"/>
              <a:ext cx="320675" cy="366712"/>
            </a:xfrm>
            <a:prstGeom prst="rect">
              <a:avLst/>
            </a:prstGeom>
            <a:noFill/>
            <a:ln w="28575" algn="ctr">
              <a:noFill/>
              <a:miter lim="800000"/>
              <a:headEnd/>
              <a:tailEnd type="none" w="med" len="lg"/>
            </a:ln>
            <a:effectLst/>
          </p:spPr>
          <p:txBody>
            <a:bodyPr wrap="none">
              <a:spAutoFit/>
            </a:bodyPr>
            <a:lstStyle/>
            <a:p>
              <a:pPr>
                <a:defRPr/>
              </a:pPr>
              <a:r>
                <a:rPr lang="en-US" altLang="zh-CN" b="1" dirty="0">
                  <a:solidFill>
                    <a:schemeClr val="tx1"/>
                  </a:solidFill>
                  <a:effectLst>
                    <a:outerShdw blurRad="38100" dist="38100" dir="2700000" algn="tl">
                      <a:srgbClr val="FFFFFF"/>
                    </a:outerShdw>
                  </a:effectLst>
                  <a:latin typeface="Courier New" pitchFamily="49" charset="0"/>
                  <a:ea typeface="宋体" pitchFamily="2" charset="-122"/>
                </a:rPr>
                <a:t>a</a:t>
              </a:r>
            </a:p>
          </p:txBody>
        </p:sp>
        <p:cxnSp>
          <p:nvCxnSpPr>
            <p:cNvPr id="65624" name="AutoShape 40"/>
            <p:cNvCxnSpPr>
              <a:cxnSpLocks noChangeShapeType="1"/>
              <a:stCxn id="321546" idx="5"/>
              <a:endCxn id="321544" idx="3"/>
            </p:cNvCxnSpPr>
            <p:nvPr/>
          </p:nvCxnSpPr>
          <p:spPr bwMode="auto">
            <a:xfrm rot="5400000" flipH="1" flipV="1">
              <a:off x="7060110" y="1865050"/>
              <a:ext cx="136525" cy="1211263"/>
            </a:xfrm>
            <a:prstGeom prst="curvedConnector3">
              <a:avLst>
                <a:gd name="adj1" fmla="val -83023"/>
              </a:avLst>
            </a:prstGeom>
            <a:noFill/>
            <a:ln w="28575">
              <a:solidFill>
                <a:srgbClr val="0B5395"/>
              </a:solidFill>
              <a:round/>
              <a:headEnd/>
              <a:tailEnd type="triangle" w="med" len="lg"/>
            </a:ln>
          </p:spPr>
        </p:cxnSp>
        <p:sp>
          <p:nvSpPr>
            <p:cNvPr id="321577" name="Text Box 41"/>
            <p:cNvSpPr txBox="1">
              <a:spLocks noChangeArrowheads="1"/>
            </p:cNvSpPr>
            <p:nvPr/>
          </p:nvSpPr>
          <p:spPr bwMode="auto">
            <a:xfrm>
              <a:off x="8003085" y="3925625"/>
              <a:ext cx="320675" cy="366712"/>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latin typeface="Courier New" pitchFamily="49" charset="0"/>
                  <a:ea typeface="宋体" pitchFamily="2" charset="-122"/>
                </a:rPr>
                <a:t>b</a:t>
              </a:r>
            </a:p>
          </p:txBody>
        </p:sp>
        <p:sp>
          <p:nvSpPr>
            <p:cNvPr id="321579" name="Text Box 43"/>
            <p:cNvSpPr txBox="1">
              <a:spLocks noChangeArrowheads="1"/>
            </p:cNvSpPr>
            <p:nvPr/>
          </p:nvSpPr>
          <p:spPr bwMode="auto">
            <a:xfrm>
              <a:off x="5377360" y="3635112"/>
              <a:ext cx="320675" cy="366712"/>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latin typeface="Courier New" pitchFamily="49" charset="0"/>
                  <a:ea typeface="宋体" pitchFamily="2" charset="-122"/>
                </a:rPr>
                <a:t>b</a:t>
              </a:r>
            </a:p>
          </p:txBody>
        </p:sp>
        <p:sp>
          <p:nvSpPr>
            <p:cNvPr id="321580" name="Text Box 44"/>
            <p:cNvSpPr txBox="1">
              <a:spLocks noChangeArrowheads="1"/>
            </p:cNvSpPr>
            <p:nvPr/>
          </p:nvSpPr>
          <p:spPr bwMode="auto">
            <a:xfrm>
              <a:off x="6018710" y="2814375"/>
              <a:ext cx="320675" cy="366712"/>
            </a:xfrm>
            <a:prstGeom prst="rect">
              <a:avLst/>
            </a:prstGeom>
            <a:noFill/>
            <a:ln w="28575" algn="ctr">
              <a:noFill/>
              <a:miter lim="800000"/>
              <a:headEnd/>
              <a:tailEnd type="none" w="med" len="lg"/>
            </a:ln>
            <a:effectLst/>
          </p:spPr>
          <p:txBody>
            <a:bodyPr wrap="none">
              <a:spAutoFit/>
            </a:bodyPr>
            <a:lstStyle/>
            <a:p>
              <a:pPr>
                <a:defRPr/>
              </a:pPr>
              <a:r>
                <a:rPr lang="en-US" altLang="zh-CN" b="1" dirty="0">
                  <a:solidFill>
                    <a:schemeClr val="tx1"/>
                  </a:solidFill>
                  <a:effectLst>
                    <a:outerShdw blurRad="38100" dist="38100" dir="2700000" algn="tl">
                      <a:srgbClr val="FFFFFF"/>
                    </a:outerShdw>
                  </a:effectLst>
                  <a:latin typeface="Courier New" pitchFamily="49" charset="0"/>
                  <a:ea typeface="宋体" pitchFamily="2" charset="-122"/>
                </a:rPr>
                <a:t>b</a:t>
              </a:r>
            </a:p>
          </p:txBody>
        </p:sp>
        <p:sp>
          <p:nvSpPr>
            <p:cNvPr id="321581" name="Text Box 45"/>
            <p:cNvSpPr txBox="1">
              <a:spLocks noChangeArrowheads="1"/>
            </p:cNvSpPr>
            <p:nvPr/>
          </p:nvSpPr>
          <p:spPr bwMode="auto">
            <a:xfrm>
              <a:off x="6952160" y="1916832"/>
              <a:ext cx="320675" cy="366712"/>
            </a:xfrm>
            <a:prstGeom prst="rect">
              <a:avLst/>
            </a:prstGeom>
            <a:noFill/>
            <a:ln w="28575" algn="ctr">
              <a:noFill/>
              <a:miter lim="800000"/>
              <a:headEnd/>
              <a:tailEnd type="none" w="med" len="lg"/>
            </a:ln>
            <a:effectLst/>
          </p:spPr>
          <p:txBody>
            <a:bodyPr wrap="none">
              <a:spAutoFit/>
            </a:bodyPr>
            <a:lstStyle/>
            <a:p>
              <a:pPr>
                <a:defRPr/>
              </a:pPr>
              <a:r>
                <a:rPr lang="en-US" altLang="zh-CN" b="1" dirty="0">
                  <a:solidFill>
                    <a:schemeClr val="tx1"/>
                  </a:solidFill>
                  <a:effectLst>
                    <a:outerShdw blurRad="38100" dist="38100" dir="2700000" algn="tl">
                      <a:srgbClr val="FFFFFF"/>
                    </a:outerShdw>
                  </a:effectLst>
                  <a:latin typeface="Courier New" pitchFamily="49" charset="0"/>
                  <a:ea typeface="宋体" pitchFamily="2" charset="-122"/>
                </a:rPr>
                <a:t>b</a:t>
              </a:r>
            </a:p>
          </p:txBody>
        </p:sp>
        <p:sp>
          <p:nvSpPr>
            <p:cNvPr id="321582" name="Text Box 46"/>
            <p:cNvSpPr txBox="1">
              <a:spLocks noChangeArrowheads="1"/>
            </p:cNvSpPr>
            <p:nvPr/>
          </p:nvSpPr>
          <p:spPr bwMode="auto">
            <a:xfrm>
              <a:off x="6309223" y="3165212"/>
              <a:ext cx="320675" cy="366712"/>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latin typeface="Courier New" pitchFamily="49" charset="0"/>
                  <a:ea typeface="宋体" pitchFamily="2" charset="-122"/>
                </a:rPr>
                <a:t>b</a:t>
              </a:r>
            </a:p>
          </p:txBody>
        </p:sp>
        <p:sp>
          <p:nvSpPr>
            <p:cNvPr id="321583" name="Text Box 47"/>
            <p:cNvSpPr txBox="1">
              <a:spLocks noChangeArrowheads="1"/>
            </p:cNvSpPr>
            <p:nvPr/>
          </p:nvSpPr>
          <p:spPr bwMode="auto">
            <a:xfrm>
              <a:off x="6661648" y="3574787"/>
              <a:ext cx="320675" cy="366712"/>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latin typeface="Courier New" pitchFamily="49" charset="0"/>
                  <a:ea typeface="宋体" pitchFamily="2" charset="-122"/>
                </a:rPr>
                <a:t>b</a:t>
              </a:r>
            </a:p>
          </p:txBody>
        </p:sp>
      </p:grpSp>
      <p:sp>
        <p:nvSpPr>
          <p:cNvPr id="321864" name="Rectangle 328"/>
          <p:cNvSpPr>
            <a:spLocks noChangeArrowheads="1"/>
          </p:cNvSpPr>
          <p:nvPr/>
        </p:nvSpPr>
        <p:spPr bwMode="auto">
          <a:xfrm>
            <a:off x="3134370" y="5766088"/>
            <a:ext cx="4967287" cy="457200"/>
          </a:xfrm>
          <a:prstGeom prst="rect">
            <a:avLst/>
          </a:prstGeom>
          <a:noFill/>
          <a:ln w="9525">
            <a:noFill/>
            <a:miter lim="800000"/>
            <a:headEnd/>
            <a:tailEnd/>
          </a:ln>
        </p:spPr>
        <p:txBody>
          <a:bodyPr/>
          <a:lstStyle/>
          <a:p>
            <a:pPr marL="342900" indent="-274320" algn="l">
              <a:lnSpc>
                <a:spcPct val="90000"/>
              </a:lnSpc>
              <a:spcBef>
                <a:spcPct val="20000"/>
              </a:spcBef>
              <a:buClr>
                <a:schemeClr val="accent1"/>
              </a:buClr>
              <a:buSzPct val="76000"/>
              <a:buFont typeface="Wingdings 2" pitchFamily="18" charset="2"/>
              <a:buChar char=""/>
              <a:defRPr/>
            </a:pPr>
            <a:endParaRPr lang="zh-CN" altLang="en-US" sz="2000" dirty="0">
              <a:solidFill>
                <a:schemeClr val="tx2"/>
              </a:solidFill>
              <a:latin typeface="Courier New" pitchFamily="49" charset="0"/>
              <a:ea typeface="+mn-ea"/>
              <a:cs typeface="Courier New" pitchFamily="49" charset="0"/>
            </a:endParaRPr>
          </a:p>
        </p:txBody>
      </p:sp>
      <p:sp>
        <p:nvSpPr>
          <p:cNvPr id="322013" name="Rectangle 477"/>
          <p:cNvSpPr>
            <a:spLocks noChangeArrowheads="1"/>
          </p:cNvSpPr>
          <p:nvPr/>
        </p:nvSpPr>
        <p:spPr bwMode="auto">
          <a:xfrm>
            <a:off x="3142307" y="6572200"/>
            <a:ext cx="5318125" cy="457200"/>
          </a:xfrm>
          <a:prstGeom prst="rect">
            <a:avLst/>
          </a:prstGeom>
          <a:noFill/>
          <a:ln w="9525">
            <a:noFill/>
            <a:miter lim="800000"/>
            <a:headEnd/>
            <a:tailEnd/>
          </a:ln>
        </p:spPr>
        <p:txBody>
          <a:bodyPr/>
          <a:lstStyle/>
          <a:p>
            <a:pPr marL="342900" indent="-274320" algn="l">
              <a:lnSpc>
                <a:spcPct val="90000"/>
              </a:lnSpc>
              <a:spcBef>
                <a:spcPct val="20000"/>
              </a:spcBef>
              <a:buClr>
                <a:schemeClr val="accent1"/>
              </a:buClr>
              <a:buSzPct val="76000"/>
              <a:buFont typeface="Wingdings 2" pitchFamily="18" charset="2"/>
              <a:buChar char=""/>
              <a:defRPr/>
            </a:pPr>
            <a:endParaRPr lang="zh-CN" altLang="en-US" sz="2000" dirty="0">
              <a:solidFill>
                <a:schemeClr val="tx2"/>
              </a:solidFill>
              <a:latin typeface="Courier New" pitchFamily="49" charset="0"/>
              <a:ea typeface="+mn-ea"/>
              <a:cs typeface="Courier New" pitchFamily="49" charset="0"/>
            </a:endParaRPr>
          </a:p>
        </p:txBody>
      </p:sp>
      <p:graphicFrame>
        <p:nvGraphicFramePr>
          <p:cNvPr id="4" name="Group 342">
            <a:extLst>
              <a:ext uri="{FF2B5EF4-FFF2-40B4-BE49-F238E27FC236}">
                <a16:creationId xmlns:a16="http://schemas.microsoft.com/office/drawing/2014/main" id="{24A30578-ED1F-876D-B8BB-EE1C31694EB6}"/>
              </a:ext>
            </a:extLst>
          </p:cNvPr>
          <p:cNvGraphicFramePr>
            <a:graphicFrameLocks/>
          </p:cNvGraphicFramePr>
          <p:nvPr>
            <p:extLst>
              <p:ext uri="{D42A27DB-BD31-4B8C-83A1-F6EECF244321}">
                <p14:modId xmlns:p14="http://schemas.microsoft.com/office/powerpoint/2010/main" val="697694099"/>
              </p:ext>
            </p:extLst>
          </p:nvPr>
        </p:nvGraphicFramePr>
        <p:xfrm>
          <a:off x="825525" y="2799978"/>
          <a:ext cx="3879403" cy="398400"/>
        </p:xfrm>
        <a:graphic>
          <a:graphicData uri="http://schemas.openxmlformats.org/drawingml/2006/table">
            <a:tbl>
              <a:tblPr/>
              <a:tblGrid>
                <a:gridCol w="351285">
                  <a:extLst>
                    <a:ext uri="{9D8B030D-6E8A-4147-A177-3AD203B41FA5}">
                      <a16:colId xmlns:a16="http://schemas.microsoft.com/office/drawing/2014/main" val="20000"/>
                    </a:ext>
                  </a:extLst>
                </a:gridCol>
                <a:gridCol w="354339">
                  <a:extLst>
                    <a:ext uri="{9D8B030D-6E8A-4147-A177-3AD203B41FA5}">
                      <a16:colId xmlns:a16="http://schemas.microsoft.com/office/drawing/2014/main" val="20001"/>
                    </a:ext>
                  </a:extLst>
                </a:gridCol>
                <a:gridCol w="351285">
                  <a:extLst>
                    <a:ext uri="{9D8B030D-6E8A-4147-A177-3AD203B41FA5}">
                      <a16:colId xmlns:a16="http://schemas.microsoft.com/office/drawing/2014/main" val="20002"/>
                    </a:ext>
                  </a:extLst>
                </a:gridCol>
                <a:gridCol w="354339">
                  <a:extLst>
                    <a:ext uri="{9D8B030D-6E8A-4147-A177-3AD203B41FA5}">
                      <a16:colId xmlns:a16="http://schemas.microsoft.com/office/drawing/2014/main" val="20003"/>
                    </a:ext>
                  </a:extLst>
                </a:gridCol>
                <a:gridCol w="351285">
                  <a:extLst>
                    <a:ext uri="{9D8B030D-6E8A-4147-A177-3AD203B41FA5}">
                      <a16:colId xmlns:a16="http://schemas.microsoft.com/office/drawing/2014/main" val="20004"/>
                    </a:ext>
                  </a:extLst>
                </a:gridCol>
                <a:gridCol w="352812">
                  <a:extLst>
                    <a:ext uri="{9D8B030D-6E8A-4147-A177-3AD203B41FA5}">
                      <a16:colId xmlns:a16="http://schemas.microsoft.com/office/drawing/2014/main" val="20005"/>
                    </a:ext>
                  </a:extLst>
                </a:gridCol>
                <a:gridCol w="352811">
                  <a:extLst>
                    <a:ext uri="{9D8B030D-6E8A-4147-A177-3AD203B41FA5}">
                      <a16:colId xmlns:a16="http://schemas.microsoft.com/office/drawing/2014/main" val="20006"/>
                    </a:ext>
                  </a:extLst>
                </a:gridCol>
                <a:gridCol w="352812">
                  <a:extLst>
                    <a:ext uri="{9D8B030D-6E8A-4147-A177-3AD203B41FA5}">
                      <a16:colId xmlns:a16="http://schemas.microsoft.com/office/drawing/2014/main" val="20007"/>
                    </a:ext>
                  </a:extLst>
                </a:gridCol>
                <a:gridCol w="352811">
                  <a:extLst>
                    <a:ext uri="{9D8B030D-6E8A-4147-A177-3AD203B41FA5}">
                      <a16:colId xmlns:a16="http://schemas.microsoft.com/office/drawing/2014/main" val="20008"/>
                    </a:ext>
                  </a:extLst>
                </a:gridCol>
                <a:gridCol w="354339">
                  <a:extLst>
                    <a:ext uri="{9D8B030D-6E8A-4147-A177-3AD203B41FA5}">
                      <a16:colId xmlns:a16="http://schemas.microsoft.com/office/drawing/2014/main" val="20009"/>
                    </a:ext>
                  </a:extLst>
                </a:gridCol>
                <a:gridCol w="351285">
                  <a:extLst>
                    <a:ext uri="{9D8B030D-6E8A-4147-A177-3AD203B41FA5}">
                      <a16:colId xmlns:a16="http://schemas.microsoft.com/office/drawing/2014/main" val="20010"/>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rPr>
                        <a:t>1,</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rPr>
                        <a:t>2,</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rPr>
                        <a:t>3,</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4,</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5,</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6,</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rPr>
                        <a:t>7</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 name="Group 445">
            <a:extLst>
              <a:ext uri="{FF2B5EF4-FFF2-40B4-BE49-F238E27FC236}">
                <a16:creationId xmlns:a16="http://schemas.microsoft.com/office/drawing/2014/main" id="{0DCCFA0C-E5CC-F333-1D35-9282C0BF0102}"/>
              </a:ext>
            </a:extLst>
          </p:cNvPr>
          <p:cNvGraphicFramePr>
            <a:graphicFrameLocks noGrp="1"/>
          </p:cNvGraphicFramePr>
          <p:nvPr>
            <p:extLst>
              <p:ext uri="{D42A27DB-BD31-4B8C-83A1-F6EECF244321}">
                <p14:modId xmlns:p14="http://schemas.microsoft.com/office/powerpoint/2010/main" val="4084347865"/>
              </p:ext>
            </p:extLst>
          </p:nvPr>
        </p:nvGraphicFramePr>
        <p:xfrm>
          <a:off x="825525" y="4686721"/>
          <a:ext cx="4732338" cy="398400"/>
        </p:xfrm>
        <a:graphic>
          <a:graphicData uri="http://schemas.openxmlformats.org/drawingml/2006/table">
            <a:tbl>
              <a:tblPr/>
              <a:tblGrid>
                <a:gridCol w="407988">
                  <a:extLst>
                    <a:ext uri="{9D8B030D-6E8A-4147-A177-3AD203B41FA5}">
                      <a16:colId xmlns:a16="http://schemas.microsoft.com/office/drawing/2014/main" val="20000"/>
                    </a:ext>
                  </a:extLst>
                </a:gridCol>
                <a:gridCol w="361950">
                  <a:extLst>
                    <a:ext uri="{9D8B030D-6E8A-4147-A177-3AD203B41FA5}">
                      <a16:colId xmlns:a16="http://schemas.microsoft.com/office/drawing/2014/main" val="20001"/>
                    </a:ext>
                  </a:extLst>
                </a:gridCol>
                <a:gridCol w="358775">
                  <a:extLst>
                    <a:ext uri="{9D8B030D-6E8A-4147-A177-3AD203B41FA5}">
                      <a16:colId xmlns:a16="http://schemas.microsoft.com/office/drawing/2014/main" val="20002"/>
                    </a:ext>
                  </a:extLst>
                </a:gridCol>
                <a:gridCol w="361950">
                  <a:extLst>
                    <a:ext uri="{9D8B030D-6E8A-4147-A177-3AD203B41FA5}">
                      <a16:colId xmlns:a16="http://schemas.microsoft.com/office/drawing/2014/main" val="20003"/>
                    </a:ext>
                  </a:extLst>
                </a:gridCol>
                <a:gridCol w="360362">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468313">
                  <a:extLst>
                    <a:ext uri="{9D8B030D-6E8A-4147-A177-3AD203B41FA5}">
                      <a16:colId xmlns:a16="http://schemas.microsoft.com/office/drawing/2014/main" val="20006"/>
                    </a:ext>
                  </a:extLst>
                </a:gridCol>
                <a:gridCol w="250825">
                  <a:extLst>
                    <a:ext uri="{9D8B030D-6E8A-4147-A177-3AD203B41FA5}">
                      <a16:colId xmlns:a16="http://schemas.microsoft.com/office/drawing/2014/main" val="20007"/>
                    </a:ext>
                  </a:extLst>
                </a:gridCol>
                <a:gridCol w="360362">
                  <a:extLst>
                    <a:ext uri="{9D8B030D-6E8A-4147-A177-3AD203B41FA5}">
                      <a16:colId xmlns:a16="http://schemas.microsoft.com/office/drawing/2014/main" val="20008"/>
                    </a:ext>
                  </a:extLst>
                </a:gridCol>
                <a:gridCol w="360363">
                  <a:extLst>
                    <a:ext uri="{9D8B030D-6E8A-4147-A177-3AD203B41FA5}">
                      <a16:colId xmlns:a16="http://schemas.microsoft.com/office/drawing/2014/main" val="20009"/>
                    </a:ext>
                  </a:extLst>
                </a:gridCol>
                <a:gridCol w="358775">
                  <a:extLst>
                    <a:ext uri="{9D8B030D-6E8A-4147-A177-3AD203B41FA5}">
                      <a16:colId xmlns:a16="http://schemas.microsoft.com/office/drawing/2014/main" val="20010"/>
                    </a:ext>
                  </a:extLst>
                </a:gridCol>
                <a:gridCol w="361950">
                  <a:extLst>
                    <a:ext uri="{9D8B030D-6E8A-4147-A177-3AD203B41FA5}">
                      <a16:colId xmlns:a16="http://schemas.microsoft.com/office/drawing/2014/main" val="20011"/>
                    </a:ext>
                  </a:extLst>
                </a:gridCol>
                <a:gridCol w="358775">
                  <a:extLst>
                    <a:ext uri="{9D8B030D-6E8A-4147-A177-3AD203B41FA5}">
                      <a16:colId xmlns:a16="http://schemas.microsoft.com/office/drawing/2014/main" val="2001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 </a:t>
                      </a:r>
                    </a:p>
                  </a:txBody>
                  <a:tcPr marL="18000" marR="18000" marT="46800" marB="46800"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1,</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2</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rPr>
                        <a:t>3 }</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 { 4</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5,</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rPr>
                        <a:t>6,</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7</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6" name="AutoShape 319">
            <a:extLst>
              <a:ext uri="{FF2B5EF4-FFF2-40B4-BE49-F238E27FC236}">
                <a16:creationId xmlns:a16="http://schemas.microsoft.com/office/drawing/2014/main" id="{0B219D7D-5F11-93E0-34C5-7C5B8A8689B6}"/>
              </a:ext>
            </a:extLst>
          </p:cNvPr>
          <p:cNvCxnSpPr>
            <a:cxnSpLocks noChangeShapeType="1"/>
          </p:cNvCxnSpPr>
          <p:nvPr/>
        </p:nvCxnSpPr>
        <p:spPr bwMode="auto">
          <a:xfrm rot="5400000" flipV="1">
            <a:off x="2577360" y="1498228"/>
            <a:ext cx="1587" cy="2566988"/>
          </a:xfrm>
          <a:prstGeom prst="curvedConnector3">
            <a:avLst>
              <a:gd name="adj1" fmla="val -22000009"/>
            </a:avLst>
          </a:prstGeom>
          <a:noFill/>
          <a:ln w="31750">
            <a:solidFill>
              <a:srgbClr val="05B7D9"/>
            </a:solidFill>
            <a:round/>
            <a:headEnd/>
            <a:tailEnd type="triangle" w="med" len="lg"/>
          </a:ln>
        </p:spPr>
      </p:cxnSp>
      <p:cxnSp>
        <p:nvCxnSpPr>
          <p:cNvPr id="7" name="AutoShape 322">
            <a:extLst>
              <a:ext uri="{FF2B5EF4-FFF2-40B4-BE49-F238E27FC236}">
                <a16:creationId xmlns:a16="http://schemas.microsoft.com/office/drawing/2014/main" id="{DFD32ED9-1D92-B139-9C02-40352D7B00FA}"/>
              </a:ext>
            </a:extLst>
          </p:cNvPr>
          <p:cNvCxnSpPr>
            <a:cxnSpLocks noChangeShapeType="1"/>
          </p:cNvCxnSpPr>
          <p:nvPr/>
        </p:nvCxnSpPr>
        <p:spPr bwMode="auto">
          <a:xfrm rot="5400000" flipV="1">
            <a:off x="2760717" y="1681584"/>
            <a:ext cx="1587" cy="2200275"/>
          </a:xfrm>
          <a:prstGeom prst="curvedConnector3">
            <a:avLst>
              <a:gd name="adj1" fmla="val -14400005"/>
            </a:avLst>
          </a:prstGeom>
          <a:noFill/>
          <a:ln w="31750">
            <a:solidFill>
              <a:srgbClr val="05B7D9"/>
            </a:solidFill>
            <a:round/>
            <a:headEnd/>
            <a:tailEnd type="triangle" w="med" len="lg"/>
          </a:ln>
        </p:spPr>
      </p:cxnSp>
      <p:cxnSp>
        <p:nvCxnSpPr>
          <p:cNvPr id="8" name="AutoShape 325">
            <a:extLst>
              <a:ext uri="{FF2B5EF4-FFF2-40B4-BE49-F238E27FC236}">
                <a16:creationId xmlns:a16="http://schemas.microsoft.com/office/drawing/2014/main" id="{C2498F2C-BEB8-AF0A-F7E8-8237025749B4}"/>
              </a:ext>
            </a:extLst>
          </p:cNvPr>
          <p:cNvCxnSpPr>
            <a:cxnSpLocks noChangeShapeType="1"/>
          </p:cNvCxnSpPr>
          <p:nvPr/>
        </p:nvCxnSpPr>
        <p:spPr bwMode="auto">
          <a:xfrm rot="5400000">
            <a:off x="1843935" y="2995241"/>
            <a:ext cx="1587" cy="366712"/>
          </a:xfrm>
          <a:prstGeom prst="curvedConnector3">
            <a:avLst>
              <a:gd name="adj1" fmla="val 7800000"/>
            </a:avLst>
          </a:prstGeom>
          <a:noFill/>
          <a:ln w="31750">
            <a:solidFill>
              <a:srgbClr val="05B7D9"/>
            </a:solidFill>
            <a:round/>
            <a:headEnd/>
            <a:tailEnd type="triangle" w="med" len="lg"/>
          </a:ln>
        </p:spPr>
      </p:cxnSp>
      <p:cxnSp>
        <p:nvCxnSpPr>
          <p:cNvPr id="9" name="AutoShape 326">
            <a:extLst>
              <a:ext uri="{FF2B5EF4-FFF2-40B4-BE49-F238E27FC236}">
                <a16:creationId xmlns:a16="http://schemas.microsoft.com/office/drawing/2014/main" id="{6D2C57A6-5EA3-399C-86A8-5FB3FD1DDC73}"/>
              </a:ext>
            </a:extLst>
          </p:cNvPr>
          <p:cNvCxnSpPr>
            <a:cxnSpLocks noChangeShapeType="1"/>
          </p:cNvCxnSpPr>
          <p:nvPr/>
        </p:nvCxnSpPr>
        <p:spPr bwMode="auto">
          <a:xfrm rot="5400000">
            <a:off x="2027292" y="2811884"/>
            <a:ext cx="1587" cy="733425"/>
          </a:xfrm>
          <a:prstGeom prst="curvedConnector3">
            <a:avLst>
              <a:gd name="adj1" fmla="val 14400005"/>
            </a:avLst>
          </a:prstGeom>
          <a:noFill/>
          <a:ln w="31750">
            <a:solidFill>
              <a:srgbClr val="05B7D9"/>
            </a:solidFill>
            <a:round/>
            <a:headEnd/>
            <a:tailEnd type="triangle" w="med" len="lg"/>
          </a:ln>
        </p:spPr>
      </p:cxnSp>
      <p:cxnSp>
        <p:nvCxnSpPr>
          <p:cNvPr id="10" name="AutoShape 376">
            <a:extLst>
              <a:ext uri="{FF2B5EF4-FFF2-40B4-BE49-F238E27FC236}">
                <a16:creationId xmlns:a16="http://schemas.microsoft.com/office/drawing/2014/main" id="{392B7689-B6E6-8A41-11F3-58621A33874B}"/>
              </a:ext>
            </a:extLst>
          </p:cNvPr>
          <p:cNvCxnSpPr>
            <a:cxnSpLocks noChangeShapeType="1"/>
          </p:cNvCxnSpPr>
          <p:nvPr/>
        </p:nvCxnSpPr>
        <p:spPr bwMode="auto">
          <a:xfrm rot="5400000" flipV="1">
            <a:off x="4371777" y="4327946"/>
            <a:ext cx="1587" cy="719138"/>
          </a:xfrm>
          <a:prstGeom prst="curvedConnector3">
            <a:avLst>
              <a:gd name="adj1" fmla="val -14400005"/>
            </a:avLst>
          </a:prstGeom>
          <a:noFill/>
          <a:ln w="31750">
            <a:solidFill>
              <a:srgbClr val="05B7D9"/>
            </a:solidFill>
            <a:round/>
            <a:headEnd/>
            <a:tailEnd type="triangle" w="med" len="lg"/>
          </a:ln>
        </p:spPr>
      </p:cxnSp>
      <p:cxnSp>
        <p:nvCxnSpPr>
          <p:cNvPr id="11" name="AutoShape 378">
            <a:extLst>
              <a:ext uri="{FF2B5EF4-FFF2-40B4-BE49-F238E27FC236}">
                <a16:creationId xmlns:a16="http://schemas.microsoft.com/office/drawing/2014/main" id="{099D86F1-B0B0-3EEE-DBBF-189F96F5B25E}"/>
              </a:ext>
            </a:extLst>
          </p:cNvPr>
          <p:cNvCxnSpPr>
            <a:cxnSpLocks noChangeShapeType="1"/>
          </p:cNvCxnSpPr>
          <p:nvPr/>
        </p:nvCxnSpPr>
        <p:spPr bwMode="auto">
          <a:xfrm rot="5400000">
            <a:off x="3678833" y="4392240"/>
            <a:ext cx="1587" cy="1384300"/>
          </a:xfrm>
          <a:prstGeom prst="curvedConnector3">
            <a:avLst>
              <a:gd name="adj1" fmla="val 14400005"/>
            </a:avLst>
          </a:prstGeom>
          <a:noFill/>
          <a:ln w="31750">
            <a:solidFill>
              <a:srgbClr val="05B7D9"/>
            </a:solidFill>
            <a:round/>
            <a:headEnd/>
            <a:tailEnd type="triangle" w="med" len="lg"/>
          </a:ln>
        </p:spPr>
      </p:cxnSp>
      <p:cxnSp>
        <p:nvCxnSpPr>
          <p:cNvPr id="12" name="AutoShape 380">
            <a:extLst>
              <a:ext uri="{FF2B5EF4-FFF2-40B4-BE49-F238E27FC236}">
                <a16:creationId xmlns:a16="http://schemas.microsoft.com/office/drawing/2014/main" id="{878245B5-B3C2-DB58-445A-58C9449AE3E8}"/>
              </a:ext>
            </a:extLst>
          </p:cNvPr>
          <p:cNvCxnSpPr>
            <a:cxnSpLocks noChangeShapeType="1"/>
          </p:cNvCxnSpPr>
          <p:nvPr/>
        </p:nvCxnSpPr>
        <p:spPr bwMode="auto">
          <a:xfrm rot="5400000">
            <a:off x="3859015" y="4212058"/>
            <a:ext cx="1587" cy="1744663"/>
          </a:xfrm>
          <a:prstGeom prst="curvedConnector3">
            <a:avLst>
              <a:gd name="adj1" fmla="val 29100009"/>
            </a:avLst>
          </a:prstGeom>
          <a:noFill/>
          <a:ln w="31750">
            <a:solidFill>
              <a:srgbClr val="05B7D9"/>
            </a:solidFill>
            <a:round/>
            <a:headEnd/>
            <a:tailEnd type="triangle" w="med" len="lg"/>
          </a:ln>
        </p:spPr>
      </p:cxnSp>
      <p:graphicFrame>
        <p:nvGraphicFramePr>
          <p:cNvPr id="13" name="Group 409">
            <a:extLst>
              <a:ext uri="{FF2B5EF4-FFF2-40B4-BE49-F238E27FC236}">
                <a16:creationId xmlns:a16="http://schemas.microsoft.com/office/drawing/2014/main" id="{71FC5EC1-1809-E7A1-E279-02BAE19BD7DC}"/>
              </a:ext>
            </a:extLst>
          </p:cNvPr>
          <p:cNvGraphicFramePr>
            <a:graphicFrameLocks noGrp="1"/>
          </p:cNvGraphicFramePr>
          <p:nvPr>
            <p:extLst>
              <p:ext uri="{D42A27DB-BD31-4B8C-83A1-F6EECF244321}">
                <p14:modId xmlns:p14="http://schemas.microsoft.com/office/powerpoint/2010/main" val="2215111590"/>
              </p:ext>
            </p:extLst>
          </p:nvPr>
        </p:nvGraphicFramePr>
        <p:xfrm>
          <a:off x="825525" y="3760716"/>
          <a:ext cx="4732338" cy="398400"/>
        </p:xfrm>
        <a:graphic>
          <a:graphicData uri="http://schemas.openxmlformats.org/drawingml/2006/table">
            <a:tbl>
              <a:tblPr/>
              <a:tblGrid>
                <a:gridCol w="407988">
                  <a:extLst>
                    <a:ext uri="{9D8B030D-6E8A-4147-A177-3AD203B41FA5}">
                      <a16:colId xmlns:a16="http://schemas.microsoft.com/office/drawing/2014/main" val="20000"/>
                    </a:ext>
                  </a:extLst>
                </a:gridCol>
                <a:gridCol w="361950">
                  <a:extLst>
                    <a:ext uri="{9D8B030D-6E8A-4147-A177-3AD203B41FA5}">
                      <a16:colId xmlns:a16="http://schemas.microsoft.com/office/drawing/2014/main" val="20001"/>
                    </a:ext>
                  </a:extLst>
                </a:gridCol>
                <a:gridCol w="358775">
                  <a:extLst>
                    <a:ext uri="{9D8B030D-6E8A-4147-A177-3AD203B41FA5}">
                      <a16:colId xmlns:a16="http://schemas.microsoft.com/office/drawing/2014/main" val="20002"/>
                    </a:ext>
                  </a:extLst>
                </a:gridCol>
                <a:gridCol w="361950">
                  <a:extLst>
                    <a:ext uri="{9D8B030D-6E8A-4147-A177-3AD203B41FA5}">
                      <a16:colId xmlns:a16="http://schemas.microsoft.com/office/drawing/2014/main" val="20003"/>
                    </a:ext>
                  </a:extLst>
                </a:gridCol>
                <a:gridCol w="360362">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58775">
                  <a:extLst>
                    <a:ext uri="{9D8B030D-6E8A-4147-A177-3AD203B41FA5}">
                      <a16:colId xmlns:a16="http://schemas.microsoft.com/office/drawing/2014/main" val="20006"/>
                    </a:ext>
                  </a:extLst>
                </a:gridCol>
                <a:gridCol w="360363">
                  <a:extLst>
                    <a:ext uri="{9D8B030D-6E8A-4147-A177-3AD203B41FA5}">
                      <a16:colId xmlns:a16="http://schemas.microsoft.com/office/drawing/2014/main" val="20007"/>
                    </a:ext>
                  </a:extLst>
                </a:gridCol>
                <a:gridCol w="360362">
                  <a:extLst>
                    <a:ext uri="{9D8B030D-6E8A-4147-A177-3AD203B41FA5}">
                      <a16:colId xmlns:a16="http://schemas.microsoft.com/office/drawing/2014/main" val="20008"/>
                    </a:ext>
                  </a:extLst>
                </a:gridCol>
                <a:gridCol w="360363">
                  <a:extLst>
                    <a:ext uri="{9D8B030D-6E8A-4147-A177-3AD203B41FA5}">
                      <a16:colId xmlns:a16="http://schemas.microsoft.com/office/drawing/2014/main" val="20009"/>
                    </a:ext>
                  </a:extLst>
                </a:gridCol>
                <a:gridCol w="358775">
                  <a:extLst>
                    <a:ext uri="{9D8B030D-6E8A-4147-A177-3AD203B41FA5}">
                      <a16:colId xmlns:a16="http://schemas.microsoft.com/office/drawing/2014/main" val="20010"/>
                    </a:ext>
                  </a:extLst>
                </a:gridCol>
                <a:gridCol w="361950">
                  <a:extLst>
                    <a:ext uri="{9D8B030D-6E8A-4147-A177-3AD203B41FA5}">
                      <a16:colId xmlns:a16="http://schemas.microsoft.com/office/drawing/2014/main" val="20011"/>
                    </a:ext>
                  </a:extLst>
                </a:gridCol>
                <a:gridCol w="358775">
                  <a:extLst>
                    <a:ext uri="{9D8B030D-6E8A-4147-A177-3AD203B41FA5}">
                      <a16:colId xmlns:a16="http://schemas.microsoft.com/office/drawing/2014/main" val="2001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 </a:t>
                      </a:r>
                    </a:p>
                  </a:txBody>
                  <a:tcPr marL="18000" marR="18000" marT="46800" marB="46800"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1,</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rPr>
                        <a:t>2</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3,</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4</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5,</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6,</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7</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14" name="AutoShape 439">
            <a:extLst>
              <a:ext uri="{FF2B5EF4-FFF2-40B4-BE49-F238E27FC236}">
                <a16:creationId xmlns:a16="http://schemas.microsoft.com/office/drawing/2014/main" id="{7396FB0E-E51A-D24E-BDB0-760637794423}"/>
              </a:ext>
            </a:extLst>
          </p:cNvPr>
          <p:cNvCxnSpPr>
            <a:cxnSpLocks noChangeShapeType="1"/>
          </p:cNvCxnSpPr>
          <p:nvPr/>
        </p:nvCxnSpPr>
        <p:spPr bwMode="auto">
          <a:xfrm rot="-5400000" flipH="1" flipV="1">
            <a:off x="1849240" y="3039991"/>
            <a:ext cx="1588" cy="1443037"/>
          </a:xfrm>
          <a:prstGeom prst="curvedConnector3">
            <a:avLst>
              <a:gd name="adj1" fmla="val -14400005"/>
            </a:avLst>
          </a:prstGeom>
          <a:noFill/>
          <a:ln w="31750">
            <a:solidFill>
              <a:srgbClr val="05B7D9"/>
            </a:solidFill>
            <a:round/>
            <a:headEnd/>
            <a:tailEnd type="triangle" w="med" len="lg"/>
          </a:ln>
        </p:spPr>
      </p:cxnSp>
      <p:cxnSp>
        <p:nvCxnSpPr>
          <p:cNvPr id="15" name="AutoShape 441">
            <a:extLst>
              <a:ext uri="{FF2B5EF4-FFF2-40B4-BE49-F238E27FC236}">
                <a16:creationId xmlns:a16="http://schemas.microsoft.com/office/drawing/2014/main" id="{D997BF5D-5DB0-F060-397B-97DBB9E2C706}"/>
              </a:ext>
            </a:extLst>
          </p:cNvPr>
          <p:cNvCxnSpPr>
            <a:cxnSpLocks noChangeShapeType="1"/>
          </p:cNvCxnSpPr>
          <p:nvPr/>
        </p:nvCxnSpPr>
        <p:spPr bwMode="auto">
          <a:xfrm rot="5400000">
            <a:off x="2750940" y="4122219"/>
            <a:ext cx="1588" cy="360363"/>
          </a:xfrm>
          <a:prstGeom prst="curvedConnector3">
            <a:avLst>
              <a:gd name="adj1" fmla="val 14400005"/>
            </a:avLst>
          </a:prstGeom>
          <a:noFill/>
          <a:ln w="31750">
            <a:solidFill>
              <a:srgbClr val="05B7D9"/>
            </a:solidFill>
            <a:round/>
            <a:headEnd/>
            <a:tailEnd type="triangle" w="med" len="lg"/>
          </a:ln>
        </p:spPr>
      </p:cxnSp>
      <p:graphicFrame>
        <p:nvGraphicFramePr>
          <p:cNvPr id="20" name="Group 445">
            <a:extLst>
              <a:ext uri="{FF2B5EF4-FFF2-40B4-BE49-F238E27FC236}">
                <a16:creationId xmlns:a16="http://schemas.microsoft.com/office/drawing/2014/main" id="{0B28B96F-0B24-3D8C-A47B-55AB2B5D75DA}"/>
              </a:ext>
            </a:extLst>
          </p:cNvPr>
          <p:cNvGraphicFramePr>
            <a:graphicFrameLocks noGrp="1"/>
          </p:cNvGraphicFramePr>
          <p:nvPr>
            <p:extLst>
              <p:ext uri="{D42A27DB-BD31-4B8C-83A1-F6EECF244321}">
                <p14:modId xmlns:p14="http://schemas.microsoft.com/office/powerpoint/2010/main" val="3958836257"/>
              </p:ext>
            </p:extLst>
          </p:nvPr>
        </p:nvGraphicFramePr>
        <p:xfrm>
          <a:off x="825525" y="5622888"/>
          <a:ext cx="6784878" cy="398400"/>
        </p:xfrm>
        <a:graphic>
          <a:graphicData uri="http://schemas.openxmlformats.org/drawingml/2006/table">
            <a:tbl>
              <a:tblPr/>
              <a:tblGrid>
                <a:gridCol w="507335">
                  <a:extLst>
                    <a:ext uri="{9D8B030D-6E8A-4147-A177-3AD203B41FA5}">
                      <a16:colId xmlns:a16="http://schemas.microsoft.com/office/drawing/2014/main" val="20000"/>
                    </a:ext>
                  </a:extLst>
                </a:gridCol>
                <a:gridCol w="450088">
                  <a:extLst>
                    <a:ext uri="{9D8B030D-6E8A-4147-A177-3AD203B41FA5}">
                      <a16:colId xmlns:a16="http://schemas.microsoft.com/office/drawing/2014/main" val="20001"/>
                    </a:ext>
                  </a:extLst>
                </a:gridCol>
                <a:gridCol w="446140">
                  <a:extLst>
                    <a:ext uri="{9D8B030D-6E8A-4147-A177-3AD203B41FA5}">
                      <a16:colId xmlns:a16="http://schemas.microsoft.com/office/drawing/2014/main" val="20002"/>
                    </a:ext>
                  </a:extLst>
                </a:gridCol>
                <a:gridCol w="450088">
                  <a:extLst>
                    <a:ext uri="{9D8B030D-6E8A-4147-A177-3AD203B41FA5}">
                      <a16:colId xmlns:a16="http://schemas.microsoft.com/office/drawing/2014/main" val="20003"/>
                    </a:ext>
                  </a:extLst>
                </a:gridCol>
                <a:gridCol w="448113">
                  <a:extLst>
                    <a:ext uri="{9D8B030D-6E8A-4147-A177-3AD203B41FA5}">
                      <a16:colId xmlns:a16="http://schemas.microsoft.com/office/drawing/2014/main" val="20004"/>
                    </a:ext>
                  </a:extLst>
                </a:gridCol>
                <a:gridCol w="450088">
                  <a:extLst>
                    <a:ext uri="{9D8B030D-6E8A-4147-A177-3AD203B41FA5}">
                      <a16:colId xmlns:a16="http://schemas.microsoft.com/office/drawing/2014/main" val="20005"/>
                    </a:ext>
                  </a:extLst>
                </a:gridCol>
                <a:gridCol w="582352">
                  <a:extLst>
                    <a:ext uri="{9D8B030D-6E8A-4147-A177-3AD203B41FA5}">
                      <a16:colId xmlns:a16="http://schemas.microsoft.com/office/drawing/2014/main" val="20006"/>
                    </a:ext>
                  </a:extLst>
                </a:gridCol>
                <a:gridCol w="311903">
                  <a:extLst>
                    <a:ext uri="{9D8B030D-6E8A-4147-A177-3AD203B41FA5}">
                      <a16:colId xmlns:a16="http://schemas.microsoft.com/office/drawing/2014/main" val="20007"/>
                    </a:ext>
                  </a:extLst>
                </a:gridCol>
                <a:gridCol w="448113">
                  <a:extLst>
                    <a:ext uri="{9D8B030D-6E8A-4147-A177-3AD203B41FA5}">
                      <a16:colId xmlns:a16="http://schemas.microsoft.com/office/drawing/2014/main" val="20008"/>
                    </a:ext>
                  </a:extLst>
                </a:gridCol>
                <a:gridCol w="448114">
                  <a:extLst>
                    <a:ext uri="{9D8B030D-6E8A-4147-A177-3AD203B41FA5}">
                      <a16:colId xmlns:a16="http://schemas.microsoft.com/office/drawing/2014/main" val="20009"/>
                    </a:ext>
                  </a:extLst>
                </a:gridCol>
                <a:gridCol w="446140">
                  <a:extLst>
                    <a:ext uri="{9D8B030D-6E8A-4147-A177-3AD203B41FA5}">
                      <a16:colId xmlns:a16="http://schemas.microsoft.com/office/drawing/2014/main" val="20010"/>
                    </a:ext>
                  </a:extLst>
                </a:gridCol>
                <a:gridCol w="450088">
                  <a:extLst>
                    <a:ext uri="{9D8B030D-6E8A-4147-A177-3AD203B41FA5}">
                      <a16:colId xmlns:a16="http://schemas.microsoft.com/office/drawing/2014/main" val="2894000757"/>
                    </a:ext>
                  </a:extLst>
                </a:gridCol>
                <a:gridCol w="450088">
                  <a:extLst>
                    <a:ext uri="{9D8B030D-6E8A-4147-A177-3AD203B41FA5}">
                      <a16:colId xmlns:a16="http://schemas.microsoft.com/office/drawing/2014/main" val="3775920545"/>
                    </a:ext>
                  </a:extLst>
                </a:gridCol>
                <a:gridCol w="450088">
                  <a:extLst>
                    <a:ext uri="{9D8B030D-6E8A-4147-A177-3AD203B41FA5}">
                      <a16:colId xmlns:a16="http://schemas.microsoft.com/office/drawing/2014/main" val="20011"/>
                    </a:ext>
                  </a:extLst>
                </a:gridCol>
                <a:gridCol w="446140">
                  <a:extLst>
                    <a:ext uri="{9D8B030D-6E8A-4147-A177-3AD203B41FA5}">
                      <a16:colId xmlns:a16="http://schemas.microsoft.com/office/drawing/2014/main" val="2001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 </a:t>
                      </a:r>
                    </a:p>
                  </a:txBody>
                  <a:tcPr marL="18000" marR="18000" marT="46800" marB="46800"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rPr>
                        <a:t>1,</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2</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rPr>
                        <a:t>3 }</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 { 4</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rPr>
                        <a:t>5</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rPr>
                        <a:t>6</a:t>
                      </a: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rPr>
                        <a:t>，</a:t>
                      </a:r>
                      <a:r>
                        <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rPr>
                        <a:t>7</a:t>
                      </a:r>
                      <a:r>
                        <a:rPr kumimoji="0" lang="zh-CN" altLang="en-US"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rPr>
                        <a:t> </a:t>
                      </a:r>
                      <a:endPar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endParaRPr>
                    </a:p>
                  </a:txBody>
                  <a:tcPr marL="18000" marR="18000" marT="46800" marB="4680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Arial" charset="0"/>
                          <a:ea typeface="楷体_GB2312" pitchFamily="49" charset="-122"/>
                        </a:rPr>
                        <a:t>}</a:t>
                      </a:r>
                    </a:p>
                  </a:txBody>
                  <a:tcPr marL="18000" marR="18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6062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321864">
                                            <p:txEl>
                                              <p:pRg st="0" end="0"/>
                                            </p:txEl>
                                          </p:spTgt>
                                        </p:tgtEl>
                                        <p:attrNameLst>
                                          <p:attrName>style.visibility</p:attrName>
                                        </p:attrNameLst>
                                      </p:cBhvr>
                                      <p:to>
                                        <p:strVal val="visible"/>
                                      </p:to>
                                    </p:set>
                                    <p:animEffect transition="in" filter="wipe(left)">
                                      <p:cBhvr>
                                        <p:cTn id="12" dur="500"/>
                                        <p:tgtEl>
                                          <p:spTgt spid="32186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nodePh="1">
                                  <p:stCondLst>
                                    <p:cond delay="0"/>
                                  </p:stCondLst>
                                  <p:endCondLst>
                                    <p:cond evt="begin" delay="0">
                                      <p:tn val="15"/>
                                    </p:cond>
                                  </p:endCondLst>
                                  <p:childTnLst>
                                    <p:set>
                                      <p:cBhvr>
                                        <p:cTn id="16" dur="1" fill="hold">
                                          <p:stCondLst>
                                            <p:cond delay="0"/>
                                          </p:stCondLst>
                                        </p:cTn>
                                        <p:tgtEl>
                                          <p:spTgt spid="322013">
                                            <p:txEl>
                                              <p:pRg st="0" end="0"/>
                                            </p:txEl>
                                          </p:spTgt>
                                        </p:tgtEl>
                                        <p:attrNameLst>
                                          <p:attrName>style.visibility</p:attrName>
                                        </p:attrNameLst>
                                      </p:cBhvr>
                                      <p:to>
                                        <p:strVal val="visible"/>
                                      </p:to>
                                    </p:set>
                                    <p:animEffect transition="in" filter="wipe(left)">
                                      <p:cBhvr>
                                        <p:cTn id="17" dur="500"/>
                                        <p:tgtEl>
                                          <p:spTgt spid="3220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right)">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right)">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right)">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right)">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left)">
                                      <p:cBhvr>
                                        <p:cTn id="64" dur="500"/>
                                        <p:tgtEl>
                                          <p:spTgt spid="1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right)">
                                      <p:cBhvr>
                                        <p:cTn id="69" dur="500"/>
                                        <p:tgtEl>
                                          <p:spTgt spid="1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wipe(right)">
                                      <p:cBhvr>
                                        <p:cTn id="74" dur="5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21864" grpId="0" build="p"/>
      <p:bldP spid="32201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页脚占位符 2"/>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66563" name="灯片编号占位符 3"/>
          <p:cNvSpPr>
            <a:spLocks noGrp="1"/>
          </p:cNvSpPr>
          <p:nvPr>
            <p:ph type="sldNum" sz="quarter" idx="12"/>
          </p:nvPr>
        </p:nvSpPr>
        <p:spPr>
          <a:noFill/>
        </p:spPr>
        <p:txBody>
          <a:bodyPr/>
          <a:lstStyle/>
          <a:p>
            <a:fld id="{30A99C74-A06D-4873-8002-A523CFB697B9}" type="slidenum">
              <a:rPr lang="en-US" altLang="zh-CN" smtClean="0">
                <a:ea typeface="宋体" charset="-122"/>
              </a:rPr>
              <a:pPr/>
              <a:t>57</a:t>
            </a:fld>
            <a:endParaRPr lang="en-US" altLang="zh-CN">
              <a:ea typeface="宋体" charset="-122"/>
            </a:endParaRPr>
          </a:p>
        </p:txBody>
      </p:sp>
      <p:sp>
        <p:nvSpPr>
          <p:cNvPr id="66564" name="Rectangle 67"/>
          <p:cNvSpPr>
            <a:spLocks noChangeArrowheads="1"/>
          </p:cNvSpPr>
          <p:nvPr/>
        </p:nvSpPr>
        <p:spPr bwMode="auto">
          <a:xfrm>
            <a:off x="755576" y="4437063"/>
            <a:ext cx="5471370" cy="490904"/>
          </a:xfrm>
          <a:prstGeom prst="rect">
            <a:avLst/>
          </a:prstGeom>
          <a:noFill/>
          <a:ln w="28575" algn="ctr">
            <a:noFill/>
            <a:miter lim="800000"/>
            <a:headEnd/>
            <a:tailEnd type="none" w="med" len="lg"/>
          </a:ln>
        </p:spPr>
        <p:txBody>
          <a:bodyPr wrap="none">
            <a:spAutoFit/>
          </a:bodyPr>
          <a:lstStyle/>
          <a:p>
            <a:pPr marL="342900" indent="-274320" algn="l">
              <a:lnSpc>
                <a:spcPct val="90000"/>
              </a:lnSpc>
              <a:spcBef>
                <a:spcPct val="20000"/>
              </a:spcBef>
              <a:buClr>
                <a:schemeClr val="accent1"/>
              </a:buClr>
              <a:buSzPct val="76000"/>
              <a:buFont typeface="Wingdings 2" pitchFamily="18" charset="2"/>
              <a:buChar char=""/>
              <a:defRPr/>
            </a:pPr>
            <a:r>
              <a:rPr lang="en-US" altLang="zh-CN" sz="2800" dirty="0">
                <a:solidFill>
                  <a:schemeClr val="tx1"/>
                </a:solidFill>
                <a:latin typeface="Courier New" pitchFamily="49" charset="0"/>
                <a:ea typeface="+mn-ea"/>
                <a:cs typeface="Courier New" pitchFamily="49" charset="0"/>
              </a:rPr>
              <a:t>{1,2},{3},{4},{5},{6,7}</a:t>
            </a:r>
          </a:p>
        </p:txBody>
      </p:sp>
      <p:sp>
        <p:nvSpPr>
          <p:cNvPr id="330832" name="Oval 80"/>
          <p:cNvSpPr>
            <a:spLocks noChangeAspect="1" noChangeArrowheads="1"/>
          </p:cNvSpPr>
          <p:nvPr/>
        </p:nvSpPr>
        <p:spPr bwMode="auto">
          <a:xfrm>
            <a:off x="1696964" y="2671763"/>
            <a:ext cx="349250" cy="350837"/>
          </a:xfrm>
          <a:prstGeom prst="ellipse">
            <a:avLst/>
          </a:prstGeom>
          <a:solidFill>
            <a:srgbClr val="FFFFCC">
              <a:alpha val="50000"/>
            </a:srgbClr>
          </a:solidFill>
          <a:ln w="28575" algn="ctr">
            <a:solidFill>
              <a:srgbClr val="0B5395"/>
            </a:solidFill>
            <a:round/>
            <a:headEnd/>
            <a:tailEnd type="none" w="med" len="lg"/>
          </a:ln>
          <a:effectLst/>
        </p:spPr>
        <p:txBody>
          <a:bodyPr wrap="none" anchor="ctr"/>
          <a:lstStyle/>
          <a:p>
            <a:pPr>
              <a:defRPr/>
            </a:pPr>
            <a:r>
              <a:rPr lang="en-US" altLang="zh-CN" sz="2000" b="1" dirty="0">
                <a:solidFill>
                  <a:schemeClr val="tx1"/>
                </a:solidFill>
                <a:effectLst>
                  <a:outerShdw blurRad="38100" dist="38100" dir="2700000" algn="tl">
                    <a:srgbClr val="FFFFFF"/>
                  </a:outerShdw>
                </a:effectLst>
                <a:latin typeface="Courier New" pitchFamily="49" charset="0"/>
                <a:ea typeface="宋体" pitchFamily="2" charset="-122"/>
              </a:rPr>
              <a:t>1</a:t>
            </a:r>
          </a:p>
        </p:txBody>
      </p:sp>
      <p:sp>
        <p:nvSpPr>
          <p:cNvPr id="330833" name="Oval 81"/>
          <p:cNvSpPr>
            <a:spLocks noChangeAspect="1" noChangeArrowheads="1"/>
          </p:cNvSpPr>
          <p:nvPr/>
        </p:nvSpPr>
        <p:spPr bwMode="auto">
          <a:xfrm>
            <a:off x="3622601" y="3490913"/>
            <a:ext cx="349250" cy="350837"/>
          </a:xfrm>
          <a:prstGeom prst="ellipse">
            <a:avLst/>
          </a:prstGeom>
          <a:solidFill>
            <a:srgbClr val="FFFFCC">
              <a:alpha val="50000"/>
            </a:srgbClr>
          </a:solidFill>
          <a:ln w="28575" algn="ctr">
            <a:solidFill>
              <a:srgbClr val="0B5395"/>
            </a:solidFill>
            <a:round/>
            <a:headEnd/>
            <a:tailEnd type="none" w="med" len="lg"/>
          </a:ln>
          <a:effectLst/>
        </p:spPr>
        <p:txBody>
          <a:bodyPr wrap="none" anchor="ctr"/>
          <a:lstStyle/>
          <a:p>
            <a:pPr>
              <a:defRPr/>
            </a:pPr>
            <a:r>
              <a:rPr lang="en-US" altLang="zh-CN" sz="2000" b="1" dirty="0">
                <a:solidFill>
                  <a:schemeClr val="tx1"/>
                </a:solidFill>
                <a:effectLst>
                  <a:outerShdw blurRad="38100" dist="38100" dir="2700000" algn="tl">
                    <a:srgbClr val="FFFFFF"/>
                  </a:outerShdw>
                </a:effectLst>
                <a:latin typeface="Courier New" pitchFamily="49" charset="0"/>
                <a:ea typeface="宋体" pitchFamily="2" charset="-122"/>
              </a:rPr>
              <a:t>2</a:t>
            </a:r>
          </a:p>
        </p:txBody>
      </p:sp>
      <p:sp>
        <p:nvSpPr>
          <p:cNvPr id="330834" name="Oval 82"/>
          <p:cNvSpPr>
            <a:spLocks noChangeAspect="1" noChangeArrowheads="1"/>
          </p:cNvSpPr>
          <p:nvPr/>
        </p:nvSpPr>
        <p:spPr bwMode="auto">
          <a:xfrm>
            <a:off x="2338314" y="3257550"/>
            <a:ext cx="349250" cy="350838"/>
          </a:xfrm>
          <a:prstGeom prst="ellipse">
            <a:avLst/>
          </a:prstGeom>
          <a:solidFill>
            <a:srgbClr val="FFFFCC">
              <a:alpha val="50000"/>
            </a:srgbClr>
          </a:solidFill>
          <a:ln w="28575" algn="ctr">
            <a:solidFill>
              <a:srgbClr val="0B5395"/>
            </a:solidFill>
            <a:round/>
            <a:headEnd/>
            <a:tailEnd type="none" w="med" len="lg"/>
          </a:ln>
          <a:effectLst/>
        </p:spPr>
        <p:txBody>
          <a:bodyPr wrap="none" anchor="ctr"/>
          <a:lstStyle/>
          <a:p>
            <a:pPr>
              <a:defRPr/>
            </a:pPr>
            <a:r>
              <a:rPr lang="en-US" altLang="zh-CN" sz="2000" b="1" dirty="0">
                <a:solidFill>
                  <a:schemeClr val="tx1"/>
                </a:solidFill>
                <a:effectLst>
                  <a:outerShdw blurRad="38100" dist="38100" dir="2700000" algn="tl">
                    <a:srgbClr val="FFFFFF"/>
                  </a:outerShdw>
                </a:effectLst>
                <a:latin typeface="Courier New" pitchFamily="49" charset="0"/>
                <a:ea typeface="宋体" pitchFamily="2" charset="-122"/>
              </a:rPr>
              <a:t>3</a:t>
            </a:r>
          </a:p>
        </p:txBody>
      </p:sp>
      <p:sp>
        <p:nvSpPr>
          <p:cNvPr id="330835" name="Oval 83"/>
          <p:cNvSpPr>
            <a:spLocks noChangeAspect="1" noChangeArrowheads="1"/>
          </p:cNvSpPr>
          <p:nvPr/>
        </p:nvSpPr>
        <p:spPr bwMode="auto">
          <a:xfrm>
            <a:off x="4030589" y="1676400"/>
            <a:ext cx="350837" cy="350838"/>
          </a:xfrm>
          <a:prstGeom prst="ellipse">
            <a:avLst/>
          </a:prstGeom>
          <a:solidFill>
            <a:srgbClr val="FFFFCC">
              <a:alpha val="50000"/>
            </a:srgbClr>
          </a:solidFill>
          <a:ln w="28575" algn="ctr">
            <a:solidFill>
              <a:srgbClr val="0B5395"/>
            </a:solidFill>
            <a:round/>
            <a:headEnd/>
            <a:tailEnd type="none" w="med" len="lg"/>
          </a:ln>
          <a:effectLst/>
        </p:spPr>
        <p:txBody>
          <a:bodyPr wrap="none" anchor="ctr"/>
          <a:lstStyle/>
          <a:p>
            <a:pPr>
              <a:defRPr/>
            </a:pPr>
            <a:r>
              <a:rPr lang="en-US" altLang="zh-CN" sz="2000" b="1">
                <a:solidFill>
                  <a:schemeClr val="tx1"/>
                </a:solidFill>
                <a:effectLst>
                  <a:outerShdw blurRad="38100" dist="38100" dir="2700000" algn="tl">
                    <a:srgbClr val="FFFFFF"/>
                  </a:outerShdw>
                </a:effectLst>
                <a:latin typeface="Courier New" pitchFamily="49" charset="0"/>
                <a:ea typeface="宋体" pitchFamily="2" charset="-122"/>
              </a:rPr>
              <a:t>4</a:t>
            </a:r>
          </a:p>
        </p:txBody>
      </p:sp>
      <p:sp>
        <p:nvSpPr>
          <p:cNvPr id="330836" name="Oval 84"/>
          <p:cNvSpPr>
            <a:spLocks noChangeAspect="1" noChangeArrowheads="1"/>
          </p:cNvSpPr>
          <p:nvPr/>
        </p:nvSpPr>
        <p:spPr bwMode="auto">
          <a:xfrm>
            <a:off x="3214614" y="2613025"/>
            <a:ext cx="349250" cy="350838"/>
          </a:xfrm>
          <a:prstGeom prst="ellipse">
            <a:avLst/>
          </a:prstGeom>
          <a:solidFill>
            <a:srgbClr val="FFFFCC">
              <a:alpha val="50000"/>
            </a:srgbClr>
          </a:solidFill>
          <a:ln w="76200" cmpd="dbl" algn="ctr">
            <a:solidFill>
              <a:srgbClr val="0B5395"/>
            </a:solidFill>
            <a:round/>
            <a:headEnd/>
            <a:tailEnd type="none" w="med" len="lg"/>
          </a:ln>
          <a:effectLst/>
        </p:spPr>
        <p:txBody>
          <a:bodyPr wrap="none" anchor="ctr"/>
          <a:lstStyle/>
          <a:p>
            <a:pPr>
              <a:defRPr/>
            </a:pPr>
            <a:r>
              <a:rPr lang="en-US" altLang="zh-CN" sz="2000" b="1">
                <a:solidFill>
                  <a:schemeClr val="tx1"/>
                </a:solidFill>
                <a:effectLst>
                  <a:outerShdw blurRad="38100" dist="38100" dir="2700000" algn="tl">
                    <a:srgbClr val="FFFFFF"/>
                  </a:outerShdw>
                </a:effectLst>
                <a:latin typeface="Courier New" pitchFamily="49" charset="0"/>
                <a:ea typeface="宋体" pitchFamily="2" charset="-122"/>
              </a:rPr>
              <a:t>5</a:t>
            </a:r>
          </a:p>
        </p:txBody>
      </p:sp>
      <p:sp>
        <p:nvSpPr>
          <p:cNvPr id="330837" name="Oval 85"/>
          <p:cNvSpPr>
            <a:spLocks noChangeAspect="1" noChangeArrowheads="1"/>
          </p:cNvSpPr>
          <p:nvPr/>
        </p:nvSpPr>
        <p:spPr bwMode="auto">
          <a:xfrm>
            <a:off x="2573264" y="1793875"/>
            <a:ext cx="349250" cy="350838"/>
          </a:xfrm>
          <a:prstGeom prst="ellipse">
            <a:avLst/>
          </a:prstGeom>
          <a:solidFill>
            <a:srgbClr val="FFFFCC">
              <a:alpha val="50000"/>
            </a:srgbClr>
          </a:solidFill>
          <a:ln w="76200" cmpd="dbl" algn="ctr">
            <a:solidFill>
              <a:srgbClr val="0B5395"/>
            </a:solidFill>
            <a:round/>
            <a:headEnd/>
            <a:tailEnd type="none" w="med" len="lg"/>
          </a:ln>
          <a:effectLst/>
        </p:spPr>
        <p:txBody>
          <a:bodyPr wrap="none" anchor="ctr"/>
          <a:lstStyle/>
          <a:p>
            <a:pPr>
              <a:defRPr/>
            </a:pPr>
            <a:r>
              <a:rPr lang="en-US" altLang="zh-CN" sz="2000" b="1">
                <a:solidFill>
                  <a:schemeClr val="tx1"/>
                </a:solidFill>
                <a:effectLst>
                  <a:outerShdw blurRad="38100" dist="38100" dir="2700000" algn="tl">
                    <a:srgbClr val="FFFFFF"/>
                  </a:outerShdw>
                </a:effectLst>
                <a:latin typeface="Courier New" pitchFamily="49" charset="0"/>
                <a:ea typeface="宋体" pitchFamily="2" charset="-122"/>
              </a:rPr>
              <a:t>6</a:t>
            </a:r>
          </a:p>
        </p:txBody>
      </p:sp>
      <p:sp>
        <p:nvSpPr>
          <p:cNvPr id="330838" name="Oval 86"/>
          <p:cNvSpPr>
            <a:spLocks noChangeAspect="1" noChangeArrowheads="1"/>
          </p:cNvSpPr>
          <p:nvPr/>
        </p:nvSpPr>
        <p:spPr bwMode="auto">
          <a:xfrm>
            <a:off x="4556051" y="2789238"/>
            <a:ext cx="349250" cy="350837"/>
          </a:xfrm>
          <a:prstGeom prst="ellipse">
            <a:avLst/>
          </a:prstGeom>
          <a:solidFill>
            <a:srgbClr val="FFFFCC">
              <a:alpha val="50000"/>
            </a:srgbClr>
          </a:solidFill>
          <a:ln w="76200" cmpd="dbl" algn="ctr">
            <a:solidFill>
              <a:srgbClr val="0B5395"/>
            </a:solidFill>
            <a:round/>
            <a:headEnd/>
            <a:tailEnd type="none" w="med" len="lg"/>
          </a:ln>
          <a:effectLst/>
        </p:spPr>
        <p:txBody>
          <a:bodyPr wrap="none" anchor="ctr"/>
          <a:lstStyle/>
          <a:p>
            <a:pPr>
              <a:defRPr/>
            </a:pPr>
            <a:r>
              <a:rPr lang="en-US" altLang="zh-CN" sz="2000" b="1" dirty="0">
                <a:solidFill>
                  <a:schemeClr val="tx1"/>
                </a:solidFill>
                <a:effectLst>
                  <a:outerShdw blurRad="38100" dist="38100" dir="2700000" algn="tl">
                    <a:srgbClr val="FFFFFF"/>
                  </a:outerShdw>
                </a:effectLst>
                <a:latin typeface="Courier New" pitchFamily="49" charset="0"/>
                <a:ea typeface="宋体" pitchFamily="2" charset="-122"/>
              </a:rPr>
              <a:t>7</a:t>
            </a:r>
          </a:p>
        </p:txBody>
      </p:sp>
      <p:sp>
        <p:nvSpPr>
          <p:cNvPr id="66572" name="AutoShape 87"/>
          <p:cNvSpPr>
            <a:spLocks noChangeArrowheads="1"/>
          </p:cNvSpPr>
          <p:nvPr/>
        </p:nvSpPr>
        <p:spPr bwMode="auto">
          <a:xfrm>
            <a:off x="1288976" y="2730500"/>
            <a:ext cx="349250" cy="234950"/>
          </a:xfrm>
          <a:prstGeom prst="rightArrow">
            <a:avLst>
              <a:gd name="adj1" fmla="val 50000"/>
              <a:gd name="adj2" fmla="val 37162"/>
            </a:avLst>
          </a:prstGeom>
          <a:solidFill>
            <a:srgbClr val="FFFFFF"/>
          </a:solidFill>
          <a:ln w="28575" algn="ctr">
            <a:solidFill>
              <a:srgbClr val="0B5395"/>
            </a:solidFill>
            <a:miter lim="800000"/>
            <a:headEnd/>
            <a:tailEnd type="none" w="med" len="lg"/>
          </a:ln>
        </p:spPr>
        <p:txBody>
          <a:bodyPr wrap="none" anchor="ctr"/>
          <a:lstStyle/>
          <a:p>
            <a:endParaRPr lang="zh-CN" altLang="en-US">
              <a:solidFill>
                <a:schemeClr val="tx1"/>
              </a:solidFill>
            </a:endParaRPr>
          </a:p>
        </p:txBody>
      </p:sp>
      <p:cxnSp>
        <p:nvCxnSpPr>
          <p:cNvPr id="66573" name="AutoShape 88"/>
          <p:cNvCxnSpPr>
            <a:cxnSpLocks noChangeShapeType="1"/>
            <a:stCxn id="330832" idx="0"/>
            <a:endCxn id="330837" idx="2"/>
          </p:cNvCxnSpPr>
          <p:nvPr/>
        </p:nvCxnSpPr>
        <p:spPr bwMode="auto">
          <a:xfrm rot="-5400000">
            <a:off x="1862064" y="1979613"/>
            <a:ext cx="688975" cy="669925"/>
          </a:xfrm>
          <a:prstGeom prst="curvedConnector2">
            <a:avLst/>
          </a:prstGeom>
          <a:noFill/>
          <a:ln w="28575">
            <a:solidFill>
              <a:srgbClr val="0B5395"/>
            </a:solidFill>
            <a:round/>
            <a:headEnd/>
            <a:tailEnd type="triangle" w="med" len="lg"/>
          </a:ln>
        </p:spPr>
      </p:cxnSp>
      <p:cxnSp>
        <p:nvCxnSpPr>
          <p:cNvPr id="66574" name="AutoShape 89"/>
          <p:cNvCxnSpPr>
            <a:cxnSpLocks noChangeShapeType="1"/>
            <a:stCxn id="330837" idx="4"/>
            <a:endCxn id="330832" idx="6"/>
          </p:cNvCxnSpPr>
          <p:nvPr/>
        </p:nvCxnSpPr>
        <p:spPr bwMode="auto">
          <a:xfrm rot="5400000">
            <a:off x="2067645" y="2166144"/>
            <a:ext cx="669925" cy="690563"/>
          </a:xfrm>
          <a:prstGeom prst="curvedConnector2">
            <a:avLst/>
          </a:prstGeom>
          <a:noFill/>
          <a:ln w="28575">
            <a:solidFill>
              <a:srgbClr val="0B5395"/>
            </a:solidFill>
            <a:round/>
            <a:headEnd/>
            <a:tailEnd type="triangle" w="med" len="lg"/>
          </a:ln>
        </p:spPr>
      </p:cxnSp>
      <p:cxnSp>
        <p:nvCxnSpPr>
          <p:cNvPr id="66575" name="AutoShape 90"/>
          <p:cNvCxnSpPr>
            <a:cxnSpLocks noChangeShapeType="1"/>
            <a:stCxn id="330832" idx="4"/>
            <a:endCxn id="330834" idx="2"/>
          </p:cNvCxnSpPr>
          <p:nvPr/>
        </p:nvCxnSpPr>
        <p:spPr bwMode="auto">
          <a:xfrm rot="16200000" flipH="1">
            <a:off x="1900164" y="3005138"/>
            <a:ext cx="398462" cy="455612"/>
          </a:xfrm>
          <a:prstGeom prst="curvedConnector2">
            <a:avLst/>
          </a:prstGeom>
          <a:noFill/>
          <a:ln w="28575">
            <a:solidFill>
              <a:srgbClr val="0B5395"/>
            </a:solidFill>
            <a:round/>
            <a:headEnd/>
            <a:tailEnd type="triangle" w="med" len="lg"/>
          </a:ln>
        </p:spPr>
      </p:cxnSp>
      <p:cxnSp>
        <p:nvCxnSpPr>
          <p:cNvPr id="66576" name="AutoShape 91"/>
          <p:cNvCxnSpPr>
            <a:cxnSpLocks noChangeShapeType="1"/>
            <a:stCxn id="330834" idx="1"/>
            <a:endCxn id="330832" idx="6"/>
          </p:cNvCxnSpPr>
          <p:nvPr/>
        </p:nvCxnSpPr>
        <p:spPr bwMode="auto">
          <a:xfrm rot="5400000" flipH="1">
            <a:off x="1998589" y="2905125"/>
            <a:ext cx="450850" cy="333375"/>
          </a:xfrm>
          <a:prstGeom prst="curvedConnector2">
            <a:avLst/>
          </a:prstGeom>
          <a:noFill/>
          <a:ln w="28575">
            <a:solidFill>
              <a:srgbClr val="0B5395"/>
            </a:solidFill>
            <a:round/>
            <a:headEnd/>
            <a:tailEnd type="triangle" w="med" len="lg"/>
          </a:ln>
        </p:spPr>
      </p:cxnSp>
      <p:cxnSp>
        <p:nvCxnSpPr>
          <p:cNvPr id="66577" name="AutoShape 92"/>
          <p:cNvCxnSpPr>
            <a:cxnSpLocks noChangeShapeType="1"/>
            <a:stCxn id="330834" idx="7"/>
            <a:endCxn id="330836" idx="2"/>
          </p:cNvCxnSpPr>
          <p:nvPr/>
        </p:nvCxnSpPr>
        <p:spPr bwMode="auto">
          <a:xfrm rot="-5400000">
            <a:off x="2655814" y="2770188"/>
            <a:ext cx="508000" cy="546100"/>
          </a:xfrm>
          <a:prstGeom prst="curvedConnector2">
            <a:avLst/>
          </a:prstGeom>
          <a:noFill/>
          <a:ln w="28575">
            <a:solidFill>
              <a:srgbClr val="0B5395"/>
            </a:solidFill>
            <a:round/>
            <a:headEnd/>
            <a:tailEnd type="triangle" w="med" len="lg"/>
          </a:ln>
        </p:spPr>
      </p:cxnSp>
      <p:cxnSp>
        <p:nvCxnSpPr>
          <p:cNvPr id="330845" name="AutoShape 93"/>
          <p:cNvCxnSpPr>
            <a:cxnSpLocks noChangeShapeType="1"/>
            <a:stCxn id="330833" idx="3"/>
            <a:endCxn id="330834" idx="5"/>
          </p:cNvCxnSpPr>
          <p:nvPr/>
        </p:nvCxnSpPr>
        <p:spPr bwMode="auto">
          <a:xfrm rot="16200000" flipV="1">
            <a:off x="3037608" y="3166269"/>
            <a:ext cx="234950" cy="1036637"/>
          </a:xfrm>
          <a:prstGeom prst="curvedConnector3">
            <a:avLst>
              <a:gd name="adj1" fmla="val -26549"/>
            </a:avLst>
          </a:prstGeom>
          <a:noFill/>
          <a:ln w="28575">
            <a:solidFill>
              <a:srgbClr val="008000"/>
            </a:solidFill>
            <a:round/>
            <a:headEnd/>
            <a:tailEnd type="triangle" w="med" len="lg"/>
          </a:ln>
        </p:spPr>
      </p:cxnSp>
      <p:cxnSp>
        <p:nvCxnSpPr>
          <p:cNvPr id="66579" name="AutoShape 94"/>
          <p:cNvCxnSpPr>
            <a:cxnSpLocks noChangeShapeType="1"/>
            <a:stCxn id="330836" idx="3"/>
            <a:endCxn id="330834" idx="6"/>
          </p:cNvCxnSpPr>
          <p:nvPr/>
        </p:nvCxnSpPr>
        <p:spPr bwMode="auto">
          <a:xfrm rot="5400000">
            <a:off x="2738364" y="2905125"/>
            <a:ext cx="488950" cy="565150"/>
          </a:xfrm>
          <a:prstGeom prst="curvedConnector2">
            <a:avLst/>
          </a:prstGeom>
          <a:noFill/>
          <a:ln w="28575">
            <a:solidFill>
              <a:srgbClr val="0B5395"/>
            </a:solidFill>
            <a:round/>
            <a:headEnd/>
            <a:tailEnd type="triangle" w="med" len="lg"/>
          </a:ln>
        </p:spPr>
      </p:cxnSp>
      <p:cxnSp>
        <p:nvCxnSpPr>
          <p:cNvPr id="330847" name="AutoShape 95"/>
          <p:cNvCxnSpPr>
            <a:cxnSpLocks noChangeShapeType="1"/>
            <a:stCxn id="330833" idx="7"/>
            <a:endCxn id="330838" idx="2"/>
          </p:cNvCxnSpPr>
          <p:nvPr/>
        </p:nvCxnSpPr>
        <p:spPr bwMode="auto">
          <a:xfrm rot="-5400000">
            <a:off x="3939307" y="2945607"/>
            <a:ext cx="566737" cy="603250"/>
          </a:xfrm>
          <a:prstGeom prst="curvedConnector2">
            <a:avLst/>
          </a:prstGeom>
          <a:noFill/>
          <a:ln w="28575">
            <a:solidFill>
              <a:srgbClr val="008000"/>
            </a:solidFill>
            <a:round/>
            <a:headEnd/>
            <a:tailEnd type="triangle" w="med" len="lg"/>
          </a:ln>
        </p:spPr>
      </p:cxnSp>
      <p:cxnSp>
        <p:nvCxnSpPr>
          <p:cNvPr id="330848" name="AutoShape 96"/>
          <p:cNvCxnSpPr>
            <a:cxnSpLocks noChangeShapeType="1"/>
            <a:stCxn id="330838" idx="4"/>
            <a:endCxn id="330833" idx="6"/>
          </p:cNvCxnSpPr>
          <p:nvPr/>
        </p:nvCxnSpPr>
        <p:spPr bwMode="auto">
          <a:xfrm rot="5400000">
            <a:off x="4109170" y="3044032"/>
            <a:ext cx="495300" cy="747712"/>
          </a:xfrm>
          <a:prstGeom prst="curvedConnector2">
            <a:avLst/>
          </a:prstGeom>
          <a:noFill/>
          <a:ln w="28575">
            <a:solidFill>
              <a:srgbClr val="0000FF"/>
            </a:solidFill>
            <a:round/>
            <a:headEnd/>
            <a:tailEnd type="triangle" w="med" len="lg"/>
          </a:ln>
        </p:spPr>
      </p:cxnSp>
      <p:cxnSp>
        <p:nvCxnSpPr>
          <p:cNvPr id="330849" name="AutoShape 97"/>
          <p:cNvCxnSpPr>
            <a:cxnSpLocks noChangeShapeType="1"/>
            <a:stCxn id="330838" idx="0"/>
            <a:endCxn id="330835" idx="6"/>
          </p:cNvCxnSpPr>
          <p:nvPr/>
        </p:nvCxnSpPr>
        <p:spPr bwMode="auto">
          <a:xfrm rot="5400000" flipH="1">
            <a:off x="4109170" y="2135982"/>
            <a:ext cx="904875" cy="338137"/>
          </a:xfrm>
          <a:prstGeom prst="curvedConnector2">
            <a:avLst/>
          </a:prstGeom>
          <a:noFill/>
          <a:ln w="28575">
            <a:solidFill>
              <a:srgbClr val="0000FF"/>
            </a:solidFill>
            <a:round/>
            <a:headEnd/>
            <a:tailEnd type="triangle" w="med" len="lg"/>
          </a:ln>
        </p:spPr>
      </p:cxnSp>
      <p:cxnSp>
        <p:nvCxnSpPr>
          <p:cNvPr id="66583" name="AutoShape 98"/>
          <p:cNvCxnSpPr>
            <a:cxnSpLocks noChangeShapeType="1"/>
            <a:stCxn id="330835" idx="1"/>
            <a:endCxn id="330837" idx="7"/>
          </p:cNvCxnSpPr>
          <p:nvPr/>
        </p:nvCxnSpPr>
        <p:spPr bwMode="auto">
          <a:xfrm rot="-5400000" flipH="1" flipV="1">
            <a:off x="3428132" y="1159670"/>
            <a:ext cx="98425" cy="1211262"/>
          </a:xfrm>
          <a:prstGeom prst="curvedConnector3">
            <a:avLst>
              <a:gd name="adj1" fmla="val -147370"/>
            </a:avLst>
          </a:prstGeom>
          <a:noFill/>
          <a:ln w="28575">
            <a:solidFill>
              <a:srgbClr val="0B5395"/>
            </a:solidFill>
            <a:round/>
            <a:headEnd/>
            <a:tailEnd type="triangle" w="med" len="lg"/>
          </a:ln>
        </p:spPr>
      </p:cxnSp>
      <p:cxnSp>
        <p:nvCxnSpPr>
          <p:cNvPr id="66584" name="AutoShape 99"/>
          <p:cNvCxnSpPr>
            <a:cxnSpLocks noChangeShapeType="1"/>
            <a:stCxn id="330835" idx="0"/>
            <a:endCxn id="330835" idx="6"/>
          </p:cNvCxnSpPr>
          <p:nvPr/>
        </p:nvCxnSpPr>
        <p:spPr bwMode="auto">
          <a:xfrm rot="5400000" flipV="1">
            <a:off x="4205214" y="1665288"/>
            <a:ext cx="187325" cy="187325"/>
          </a:xfrm>
          <a:prstGeom prst="curvedConnector4">
            <a:avLst>
              <a:gd name="adj1" fmla="val -93102"/>
              <a:gd name="adj2" fmla="val 193102"/>
            </a:avLst>
          </a:prstGeom>
          <a:noFill/>
          <a:ln w="28575">
            <a:solidFill>
              <a:srgbClr val="0B5395"/>
            </a:solidFill>
            <a:round/>
            <a:headEnd/>
            <a:tailEnd type="triangle" w="med" len="lg"/>
          </a:ln>
        </p:spPr>
      </p:cxnSp>
      <p:cxnSp>
        <p:nvCxnSpPr>
          <p:cNvPr id="330852" name="AutoShape 100"/>
          <p:cNvCxnSpPr>
            <a:cxnSpLocks noChangeShapeType="1"/>
            <a:stCxn id="330836" idx="7"/>
            <a:endCxn id="330838" idx="1"/>
          </p:cNvCxnSpPr>
          <p:nvPr/>
        </p:nvCxnSpPr>
        <p:spPr bwMode="auto">
          <a:xfrm rot="5400000" flipV="1">
            <a:off x="3971852" y="2174875"/>
            <a:ext cx="176212" cy="1093787"/>
          </a:xfrm>
          <a:prstGeom prst="curvedConnector3">
            <a:avLst>
              <a:gd name="adj1" fmla="val -117648"/>
            </a:avLst>
          </a:prstGeom>
          <a:noFill/>
          <a:ln w="38100">
            <a:solidFill>
              <a:srgbClr val="FF0000"/>
            </a:solidFill>
            <a:round/>
            <a:headEnd/>
            <a:tailEnd type="triangle" w="med" len="lg"/>
          </a:ln>
        </p:spPr>
      </p:cxnSp>
      <p:sp>
        <p:nvSpPr>
          <p:cNvPr id="330853" name="Text Box 101"/>
          <p:cNvSpPr txBox="1">
            <a:spLocks noChangeArrowheads="1"/>
          </p:cNvSpPr>
          <p:nvPr/>
        </p:nvSpPr>
        <p:spPr bwMode="auto">
          <a:xfrm>
            <a:off x="1838251" y="1989138"/>
            <a:ext cx="320675" cy="366712"/>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latin typeface="Courier New" pitchFamily="49" charset="0"/>
                <a:ea typeface="宋体" pitchFamily="2" charset="-122"/>
              </a:rPr>
              <a:t>a</a:t>
            </a:r>
          </a:p>
        </p:txBody>
      </p:sp>
      <p:sp>
        <p:nvSpPr>
          <p:cNvPr id="330854" name="Text Box 102"/>
          <p:cNvSpPr txBox="1">
            <a:spLocks noChangeArrowheads="1"/>
          </p:cNvSpPr>
          <p:nvPr/>
        </p:nvSpPr>
        <p:spPr bwMode="auto">
          <a:xfrm>
            <a:off x="2246239" y="2867025"/>
            <a:ext cx="320675" cy="366713"/>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latin typeface="Courier New" pitchFamily="49" charset="0"/>
                <a:ea typeface="宋体" pitchFamily="2" charset="-122"/>
              </a:rPr>
              <a:t>a</a:t>
            </a:r>
          </a:p>
        </p:txBody>
      </p:sp>
      <p:sp>
        <p:nvSpPr>
          <p:cNvPr id="330855" name="Text Box 103"/>
          <p:cNvSpPr txBox="1">
            <a:spLocks noChangeArrowheads="1"/>
          </p:cNvSpPr>
          <p:nvPr/>
        </p:nvSpPr>
        <p:spPr bwMode="auto">
          <a:xfrm>
            <a:off x="3879776" y="2281238"/>
            <a:ext cx="320675" cy="366712"/>
          </a:xfrm>
          <a:prstGeom prst="rect">
            <a:avLst/>
          </a:prstGeom>
          <a:noFill/>
          <a:ln w="28575" algn="ctr">
            <a:noFill/>
            <a:miter lim="800000"/>
            <a:headEnd/>
            <a:tailEnd type="none" w="med" len="lg"/>
          </a:ln>
          <a:effectLst/>
        </p:spPr>
        <p:txBody>
          <a:bodyPr wrap="none">
            <a:spAutoFit/>
          </a:bodyPr>
          <a:lstStyle/>
          <a:p>
            <a:pPr>
              <a:defRPr/>
            </a:pPr>
            <a:r>
              <a:rPr lang="en-US" altLang="zh-CN" b="1" dirty="0">
                <a:solidFill>
                  <a:schemeClr val="tx1"/>
                </a:solidFill>
                <a:effectLst>
                  <a:outerShdw blurRad="38100" dist="38100" dir="2700000" algn="tl">
                    <a:srgbClr val="FFFFFF"/>
                  </a:outerShdw>
                </a:effectLst>
                <a:latin typeface="Courier New" pitchFamily="49" charset="0"/>
                <a:ea typeface="宋体" pitchFamily="2" charset="-122"/>
              </a:rPr>
              <a:t>a</a:t>
            </a:r>
          </a:p>
        </p:txBody>
      </p:sp>
      <p:sp>
        <p:nvSpPr>
          <p:cNvPr id="330856" name="Text Box 104"/>
          <p:cNvSpPr txBox="1">
            <a:spLocks noChangeArrowheads="1"/>
          </p:cNvSpPr>
          <p:nvPr/>
        </p:nvSpPr>
        <p:spPr bwMode="auto">
          <a:xfrm>
            <a:off x="3940101" y="2984500"/>
            <a:ext cx="320675" cy="366713"/>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latin typeface="Courier New" pitchFamily="49" charset="0"/>
                <a:ea typeface="宋体" pitchFamily="2" charset="-122"/>
              </a:rPr>
              <a:t>a</a:t>
            </a:r>
          </a:p>
        </p:txBody>
      </p:sp>
      <p:sp>
        <p:nvSpPr>
          <p:cNvPr id="330857" name="Text Box 105"/>
          <p:cNvSpPr txBox="1">
            <a:spLocks noChangeArrowheads="1"/>
          </p:cNvSpPr>
          <p:nvPr/>
        </p:nvSpPr>
        <p:spPr bwMode="auto">
          <a:xfrm>
            <a:off x="4638601" y="2163763"/>
            <a:ext cx="320675" cy="366712"/>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latin typeface="Courier New" pitchFamily="49" charset="0"/>
                <a:ea typeface="宋体" pitchFamily="2" charset="-122"/>
              </a:rPr>
              <a:t>a</a:t>
            </a:r>
          </a:p>
        </p:txBody>
      </p:sp>
      <p:sp>
        <p:nvSpPr>
          <p:cNvPr id="330858" name="Text Box 106"/>
          <p:cNvSpPr txBox="1">
            <a:spLocks noChangeArrowheads="1"/>
          </p:cNvSpPr>
          <p:nvPr/>
        </p:nvSpPr>
        <p:spPr bwMode="auto">
          <a:xfrm>
            <a:off x="3355901" y="1982788"/>
            <a:ext cx="320675" cy="366712"/>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latin typeface="Courier New" pitchFamily="49" charset="0"/>
                <a:ea typeface="宋体" pitchFamily="2" charset="-122"/>
              </a:rPr>
              <a:t>a</a:t>
            </a:r>
          </a:p>
        </p:txBody>
      </p:sp>
      <p:sp>
        <p:nvSpPr>
          <p:cNvPr id="330859" name="Text Box 107"/>
          <p:cNvSpPr txBox="1">
            <a:spLocks noChangeArrowheads="1"/>
          </p:cNvSpPr>
          <p:nvPr/>
        </p:nvSpPr>
        <p:spPr bwMode="auto">
          <a:xfrm>
            <a:off x="4521126" y="1403350"/>
            <a:ext cx="320675" cy="366713"/>
          </a:xfrm>
          <a:prstGeom prst="rect">
            <a:avLst/>
          </a:prstGeom>
          <a:noFill/>
          <a:ln w="28575" algn="ctr">
            <a:noFill/>
            <a:miter lim="800000"/>
            <a:headEnd/>
            <a:tailEnd type="none" w="med" len="lg"/>
          </a:ln>
          <a:effectLst/>
        </p:spPr>
        <p:txBody>
          <a:bodyPr wrap="none">
            <a:spAutoFit/>
          </a:bodyPr>
          <a:lstStyle/>
          <a:p>
            <a:pPr>
              <a:defRPr/>
            </a:pPr>
            <a:r>
              <a:rPr lang="en-US" altLang="zh-CN" b="1" dirty="0">
                <a:solidFill>
                  <a:schemeClr val="tx1"/>
                </a:solidFill>
                <a:effectLst>
                  <a:outerShdw blurRad="38100" dist="38100" dir="2700000" algn="tl">
                    <a:srgbClr val="FFFFFF"/>
                  </a:outerShdw>
                </a:effectLst>
                <a:latin typeface="Courier New" pitchFamily="49" charset="0"/>
                <a:ea typeface="宋体" pitchFamily="2" charset="-122"/>
              </a:rPr>
              <a:t>a</a:t>
            </a:r>
          </a:p>
        </p:txBody>
      </p:sp>
      <p:cxnSp>
        <p:nvCxnSpPr>
          <p:cNvPr id="66593" name="AutoShape 108"/>
          <p:cNvCxnSpPr>
            <a:cxnSpLocks noChangeShapeType="1"/>
            <a:stCxn id="330837" idx="5"/>
            <a:endCxn id="330835" idx="3"/>
          </p:cNvCxnSpPr>
          <p:nvPr/>
        </p:nvCxnSpPr>
        <p:spPr bwMode="auto">
          <a:xfrm rot="5400000" flipH="1" flipV="1">
            <a:off x="3409082" y="1450182"/>
            <a:ext cx="136525" cy="1211262"/>
          </a:xfrm>
          <a:prstGeom prst="curvedConnector3">
            <a:avLst>
              <a:gd name="adj1" fmla="val -83023"/>
            </a:avLst>
          </a:prstGeom>
          <a:noFill/>
          <a:ln w="28575">
            <a:solidFill>
              <a:srgbClr val="0B5395"/>
            </a:solidFill>
            <a:round/>
            <a:headEnd/>
            <a:tailEnd type="triangle" w="med" len="lg"/>
          </a:ln>
        </p:spPr>
      </p:cxnSp>
      <p:sp>
        <p:nvSpPr>
          <p:cNvPr id="330861" name="Text Box 109"/>
          <p:cNvSpPr txBox="1">
            <a:spLocks noChangeArrowheads="1"/>
          </p:cNvSpPr>
          <p:nvPr/>
        </p:nvSpPr>
        <p:spPr bwMode="auto">
          <a:xfrm>
            <a:off x="4352851" y="3509963"/>
            <a:ext cx="320675" cy="366712"/>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latin typeface="Courier New" pitchFamily="49" charset="0"/>
                <a:ea typeface="宋体" pitchFamily="2" charset="-122"/>
              </a:rPr>
              <a:t>b</a:t>
            </a:r>
          </a:p>
        </p:txBody>
      </p:sp>
      <p:sp>
        <p:nvSpPr>
          <p:cNvPr id="330862" name="Text Box 110"/>
          <p:cNvSpPr txBox="1">
            <a:spLocks noChangeArrowheads="1"/>
          </p:cNvSpPr>
          <p:nvPr/>
        </p:nvSpPr>
        <p:spPr bwMode="auto">
          <a:xfrm>
            <a:off x="1727126" y="3219450"/>
            <a:ext cx="320675" cy="366713"/>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latin typeface="Courier New" pitchFamily="49" charset="0"/>
                <a:ea typeface="宋体" pitchFamily="2" charset="-122"/>
              </a:rPr>
              <a:t>b</a:t>
            </a:r>
          </a:p>
        </p:txBody>
      </p:sp>
      <p:sp>
        <p:nvSpPr>
          <p:cNvPr id="330863" name="Text Box 111"/>
          <p:cNvSpPr txBox="1">
            <a:spLocks noChangeArrowheads="1"/>
          </p:cNvSpPr>
          <p:nvPr/>
        </p:nvSpPr>
        <p:spPr bwMode="auto">
          <a:xfrm>
            <a:off x="2368476" y="2398713"/>
            <a:ext cx="320675" cy="366712"/>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latin typeface="Courier New" pitchFamily="49" charset="0"/>
                <a:ea typeface="宋体" pitchFamily="2" charset="-122"/>
              </a:rPr>
              <a:t>b</a:t>
            </a:r>
          </a:p>
        </p:txBody>
      </p:sp>
      <p:sp>
        <p:nvSpPr>
          <p:cNvPr id="330864" name="Text Box 112"/>
          <p:cNvSpPr txBox="1">
            <a:spLocks noChangeArrowheads="1"/>
          </p:cNvSpPr>
          <p:nvPr/>
        </p:nvSpPr>
        <p:spPr bwMode="auto">
          <a:xfrm>
            <a:off x="3301926" y="1344613"/>
            <a:ext cx="320675" cy="366712"/>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latin typeface="Courier New" pitchFamily="49" charset="0"/>
                <a:ea typeface="宋体" pitchFamily="2" charset="-122"/>
              </a:rPr>
              <a:t>b</a:t>
            </a:r>
          </a:p>
        </p:txBody>
      </p:sp>
      <p:sp>
        <p:nvSpPr>
          <p:cNvPr id="330865" name="Text Box 113"/>
          <p:cNvSpPr txBox="1">
            <a:spLocks noChangeArrowheads="1"/>
          </p:cNvSpPr>
          <p:nvPr/>
        </p:nvSpPr>
        <p:spPr bwMode="auto">
          <a:xfrm>
            <a:off x="2658989" y="2749550"/>
            <a:ext cx="320675" cy="366713"/>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latin typeface="Courier New" pitchFamily="49" charset="0"/>
                <a:ea typeface="宋体" pitchFamily="2" charset="-122"/>
              </a:rPr>
              <a:t>b</a:t>
            </a:r>
          </a:p>
        </p:txBody>
      </p:sp>
      <p:sp>
        <p:nvSpPr>
          <p:cNvPr id="330866" name="Text Box 114"/>
          <p:cNvSpPr txBox="1">
            <a:spLocks noChangeArrowheads="1"/>
          </p:cNvSpPr>
          <p:nvPr/>
        </p:nvSpPr>
        <p:spPr bwMode="auto">
          <a:xfrm>
            <a:off x="3011414" y="3159125"/>
            <a:ext cx="320675" cy="366713"/>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latin typeface="Courier New" pitchFamily="49" charset="0"/>
                <a:ea typeface="宋体" pitchFamily="2" charset="-122"/>
              </a:rPr>
              <a:t>b</a:t>
            </a:r>
          </a:p>
        </p:txBody>
      </p:sp>
      <p:sp>
        <p:nvSpPr>
          <p:cNvPr id="330868" name="Text Box 116"/>
          <p:cNvSpPr txBox="1">
            <a:spLocks noChangeArrowheads="1"/>
          </p:cNvSpPr>
          <p:nvPr/>
        </p:nvSpPr>
        <p:spPr bwMode="auto">
          <a:xfrm>
            <a:off x="2892351" y="3783013"/>
            <a:ext cx="323850" cy="366712"/>
          </a:xfrm>
          <a:prstGeom prst="rect">
            <a:avLst/>
          </a:prstGeom>
          <a:noFill/>
          <a:ln w="28575" algn="ctr">
            <a:noFill/>
            <a:miter lim="800000"/>
            <a:headEnd/>
            <a:tailEnd type="none" w="med" len="lg"/>
          </a:ln>
          <a:effectLst/>
        </p:spPr>
        <p:txBody>
          <a:bodyPr wrap="none">
            <a:spAutoFit/>
          </a:bodyPr>
          <a:lstStyle/>
          <a:p>
            <a:pPr>
              <a:defRPr/>
            </a:pPr>
            <a:r>
              <a:rPr lang="en-US" altLang="zh-CN" b="1">
                <a:solidFill>
                  <a:schemeClr val="tx1"/>
                </a:solidFill>
                <a:effectLst>
                  <a:outerShdw blurRad="38100" dist="38100" dir="2700000" algn="tl">
                    <a:srgbClr val="FFFFFF"/>
                  </a:outerShdw>
                </a:effectLst>
                <a:latin typeface="+mn-lt"/>
                <a:ea typeface="宋体" pitchFamily="2" charset="-122"/>
              </a:rPr>
              <a:t>b</a:t>
            </a:r>
          </a:p>
        </p:txBody>
      </p:sp>
      <p:cxnSp>
        <p:nvCxnSpPr>
          <p:cNvPr id="330871" name="AutoShape 119"/>
          <p:cNvCxnSpPr>
            <a:cxnSpLocks noChangeShapeType="1"/>
            <a:stCxn id="330836" idx="2"/>
            <a:endCxn id="330837" idx="5"/>
          </p:cNvCxnSpPr>
          <p:nvPr/>
        </p:nvCxnSpPr>
        <p:spPr bwMode="auto">
          <a:xfrm rot="10800000">
            <a:off x="2871714" y="2132013"/>
            <a:ext cx="304800" cy="657225"/>
          </a:xfrm>
          <a:prstGeom prst="curvedConnector2">
            <a:avLst/>
          </a:prstGeom>
          <a:noFill/>
          <a:ln w="38100">
            <a:solidFill>
              <a:srgbClr val="FF0000"/>
            </a:solidFill>
            <a:round/>
            <a:headEnd/>
            <a:tailEnd type="triangle" w="med" len="lg"/>
          </a:ln>
        </p:spPr>
      </p:cxnSp>
      <p:sp>
        <p:nvSpPr>
          <p:cNvPr id="330872" name="Text Box 120"/>
          <p:cNvSpPr txBox="1">
            <a:spLocks noChangeArrowheads="1"/>
          </p:cNvSpPr>
          <p:nvPr/>
        </p:nvSpPr>
        <p:spPr bwMode="auto">
          <a:xfrm>
            <a:off x="2873301" y="2333625"/>
            <a:ext cx="320675" cy="366713"/>
          </a:xfrm>
          <a:prstGeom prst="rect">
            <a:avLst/>
          </a:prstGeom>
          <a:noFill/>
          <a:ln w="28575" algn="ctr">
            <a:noFill/>
            <a:miter lim="800000"/>
            <a:headEnd/>
            <a:tailEnd type="none" w="med" len="lg"/>
          </a:ln>
          <a:effectLst/>
        </p:spPr>
        <p:txBody>
          <a:bodyPr wrap="none">
            <a:spAutoFit/>
          </a:bodyPr>
          <a:lstStyle/>
          <a:p>
            <a:pPr>
              <a:defRPr/>
            </a:pPr>
            <a:r>
              <a:rPr lang="en-US" altLang="zh-CN" b="1" dirty="0">
                <a:solidFill>
                  <a:schemeClr val="tx1"/>
                </a:solidFill>
                <a:effectLst>
                  <a:outerShdw blurRad="38100" dist="38100" dir="2700000" algn="tl">
                    <a:srgbClr val="FFFFFF"/>
                  </a:outerShdw>
                </a:effectLst>
                <a:latin typeface="Courier New" pitchFamily="49" charset="0"/>
                <a:ea typeface="宋体" pitchFamily="2" charset="-122"/>
              </a:rPr>
              <a:t>a</a:t>
            </a:r>
          </a:p>
        </p:txBody>
      </p:sp>
      <p:graphicFrame>
        <p:nvGraphicFramePr>
          <p:cNvPr id="42" name="图示 41">
            <a:extLst>
              <a:ext uri="{FF2B5EF4-FFF2-40B4-BE49-F238E27FC236}">
                <a16:creationId xmlns:a16="http://schemas.microsoft.com/office/drawing/2014/main" id="{B5DB4B78-F696-30B9-6968-ECE196EFB402}"/>
              </a:ext>
            </a:extLst>
          </p:cNvPr>
          <p:cNvGraphicFramePr/>
          <p:nvPr>
            <p:extLst>
              <p:ext uri="{D42A27DB-BD31-4B8C-83A1-F6EECF244321}">
                <p14:modId xmlns:p14="http://schemas.microsoft.com/office/powerpoint/2010/main" val="3653936714"/>
              </p:ext>
            </p:extLst>
          </p:nvPr>
        </p:nvGraphicFramePr>
        <p:xfrm>
          <a:off x="5629201" y="746259"/>
          <a:ext cx="2920130" cy="1757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10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330833"/>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nodeType="withEffect">
                                  <p:stCondLst>
                                    <p:cond delay="0"/>
                                  </p:stCondLst>
                                  <p:childTnLst>
                                    <p:anim calcmode="discrete" valueType="str">
                                      <p:cBhvr>
                                        <p:cTn id="8" dur="1000" fill="hold"/>
                                        <p:tgtEl>
                                          <p:spTgt spid="330845"/>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nodeType="withEffect">
                                  <p:stCondLst>
                                    <p:cond delay="0"/>
                                  </p:stCondLst>
                                  <p:childTnLst>
                                    <p:anim calcmode="discrete" valueType="str">
                                      <p:cBhvr>
                                        <p:cTn id="10" dur="1000" fill="hold"/>
                                        <p:tgtEl>
                                          <p:spTgt spid="330847"/>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330856"/>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0"/>
                                  </p:stCondLst>
                                  <p:childTnLst>
                                    <p:anim calcmode="discrete" valueType="str">
                                      <p:cBhvr>
                                        <p:cTn id="14" dur="1000" fill="hold"/>
                                        <p:tgtEl>
                                          <p:spTgt spid="330868"/>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30833"/>
                                        </p:tgtEl>
                                      </p:cBhvr>
                                    </p:animEffect>
                                    <p:set>
                                      <p:cBhvr>
                                        <p:cTn id="19" dur="1" fill="hold">
                                          <p:stCondLst>
                                            <p:cond delay="499"/>
                                          </p:stCondLst>
                                        </p:cTn>
                                        <p:tgtEl>
                                          <p:spTgt spid="330833"/>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30845"/>
                                        </p:tgtEl>
                                      </p:cBhvr>
                                    </p:animEffect>
                                    <p:set>
                                      <p:cBhvr>
                                        <p:cTn id="22" dur="1" fill="hold">
                                          <p:stCondLst>
                                            <p:cond delay="499"/>
                                          </p:stCondLst>
                                        </p:cTn>
                                        <p:tgtEl>
                                          <p:spTgt spid="330845"/>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30847"/>
                                        </p:tgtEl>
                                      </p:cBhvr>
                                    </p:animEffect>
                                    <p:set>
                                      <p:cBhvr>
                                        <p:cTn id="25" dur="1" fill="hold">
                                          <p:stCondLst>
                                            <p:cond delay="499"/>
                                          </p:stCondLst>
                                        </p:cTn>
                                        <p:tgtEl>
                                          <p:spTgt spid="330847"/>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330856"/>
                                        </p:tgtEl>
                                      </p:cBhvr>
                                    </p:animEffect>
                                    <p:set>
                                      <p:cBhvr>
                                        <p:cTn id="28" dur="1" fill="hold">
                                          <p:stCondLst>
                                            <p:cond delay="499"/>
                                          </p:stCondLst>
                                        </p:cTn>
                                        <p:tgtEl>
                                          <p:spTgt spid="33085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330868"/>
                                        </p:tgtEl>
                                      </p:cBhvr>
                                    </p:animEffect>
                                    <p:set>
                                      <p:cBhvr>
                                        <p:cTn id="31" dur="1" fill="hold">
                                          <p:stCondLst>
                                            <p:cond delay="499"/>
                                          </p:stCondLst>
                                        </p:cTn>
                                        <p:tgtEl>
                                          <p:spTgt spid="33086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5" presetClass="emph" presetSubtype="0" repeatCount="3000" fill="hold" grpId="0" nodeType="clickEffect">
                                  <p:stCondLst>
                                    <p:cond delay="0"/>
                                  </p:stCondLst>
                                  <p:childTnLst>
                                    <p:anim calcmode="discrete" valueType="str">
                                      <p:cBhvr>
                                        <p:cTn id="35" dur="1000" fill="hold"/>
                                        <p:tgtEl>
                                          <p:spTgt spid="330838"/>
                                        </p:tgtEl>
                                        <p:attrNameLst>
                                          <p:attrName>style.visibility</p:attrName>
                                        </p:attrNameLst>
                                      </p:cBhvr>
                                      <p:tavLst>
                                        <p:tav tm="0">
                                          <p:val>
                                            <p:strVal val="hidden"/>
                                          </p:val>
                                        </p:tav>
                                        <p:tav tm="50000">
                                          <p:val>
                                            <p:strVal val="visible"/>
                                          </p:val>
                                        </p:tav>
                                      </p:tavLst>
                                    </p:anim>
                                  </p:childTnLst>
                                </p:cTn>
                              </p:par>
                              <p:par>
                                <p:cTn id="36" presetID="35" presetClass="emph" presetSubtype="0" repeatCount="3000" fill="hold" grpId="0" nodeType="withEffect">
                                  <p:stCondLst>
                                    <p:cond delay="0"/>
                                  </p:stCondLst>
                                  <p:childTnLst>
                                    <p:anim calcmode="discrete" valueType="str">
                                      <p:cBhvr>
                                        <p:cTn id="37" dur="1000" fill="hold"/>
                                        <p:tgtEl>
                                          <p:spTgt spid="330861"/>
                                        </p:tgtEl>
                                        <p:attrNameLst>
                                          <p:attrName>style.visibility</p:attrName>
                                        </p:attrNameLst>
                                      </p:cBhvr>
                                      <p:tavLst>
                                        <p:tav tm="0">
                                          <p:val>
                                            <p:strVal val="hidden"/>
                                          </p:val>
                                        </p:tav>
                                        <p:tav tm="50000">
                                          <p:val>
                                            <p:strVal val="visible"/>
                                          </p:val>
                                        </p:tav>
                                      </p:tavLst>
                                    </p:anim>
                                  </p:childTnLst>
                                </p:cTn>
                              </p:par>
                              <p:par>
                                <p:cTn id="38" presetID="35" presetClass="emph" presetSubtype="0" repeatCount="3000" fill="hold" nodeType="withEffect">
                                  <p:stCondLst>
                                    <p:cond delay="0"/>
                                  </p:stCondLst>
                                  <p:childTnLst>
                                    <p:anim calcmode="discrete" valueType="str">
                                      <p:cBhvr>
                                        <p:cTn id="39" dur="1000" fill="hold"/>
                                        <p:tgtEl>
                                          <p:spTgt spid="330848"/>
                                        </p:tgtEl>
                                        <p:attrNameLst>
                                          <p:attrName>style.visibility</p:attrName>
                                        </p:attrNameLst>
                                      </p:cBhvr>
                                      <p:tavLst>
                                        <p:tav tm="0">
                                          <p:val>
                                            <p:strVal val="hidden"/>
                                          </p:val>
                                        </p:tav>
                                        <p:tav tm="50000">
                                          <p:val>
                                            <p:strVal val="visible"/>
                                          </p:val>
                                        </p:tav>
                                      </p:tavLst>
                                    </p:anim>
                                  </p:childTnLst>
                                </p:cTn>
                              </p:par>
                              <p:par>
                                <p:cTn id="40" presetID="35" presetClass="emph" presetSubtype="0" repeatCount="3000" fill="hold" grpId="0" nodeType="withEffect">
                                  <p:stCondLst>
                                    <p:cond delay="0"/>
                                  </p:stCondLst>
                                  <p:childTnLst>
                                    <p:anim calcmode="discrete" valueType="str">
                                      <p:cBhvr>
                                        <p:cTn id="41" dur="1000" fill="hold"/>
                                        <p:tgtEl>
                                          <p:spTgt spid="330857"/>
                                        </p:tgtEl>
                                        <p:attrNameLst>
                                          <p:attrName>style.visibility</p:attrName>
                                        </p:attrNameLst>
                                      </p:cBhvr>
                                      <p:tavLst>
                                        <p:tav tm="0">
                                          <p:val>
                                            <p:strVal val="hidden"/>
                                          </p:val>
                                        </p:tav>
                                        <p:tav tm="50000">
                                          <p:val>
                                            <p:strVal val="visible"/>
                                          </p:val>
                                        </p:tav>
                                      </p:tavLst>
                                    </p:anim>
                                  </p:childTnLst>
                                </p:cTn>
                              </p:par>
                              <p:par>
                                <p:cTn id="42" presetID="35" presetClass="emph" presetSubtype="0" repeatCount="3000" fill="hold" nodeType="withEffect">
                                  <p:stCondLst>
                                    <p:cond delay="0"/>
                                  </p:stCondLst>
                                  <p:childTnLst>
                                    <p:anim calcmode="discrete" valueType="str">
                                      <p:cBhvr>
                                        <p:cTn id="43" dur="1000" fill="hold"/>
                                        <p:tgtEl>
                                          <p:spTgt spid="330849"/>
                                        </p:tgtEl>
                                        <p:attrNameLst>
                                          <p:attrName>style.visibility</p:attrName>
                                        </p:attrNameLst>
                                      </p:cBhvr>
                                      <p:tavLst>
                                        <p:tav tm="0">
                                          <p:val>
                                            <p:strVal val="hidden"/>
                                          </p:val>
                                        </p:tav>
                                        <p:tav tm="50000">
                                          <p:val>
                                            <p:strVal val="visible"/>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330838"/>
                                        </p:tgtEl>
                                      </p:cBhvr>
                                    </p:animEffect>
                                    <p:set>
                                      <p:cBhvr>
                                        <p:cTn id="48" dur="1" fill="hold">
                                          <p:stCondLst>
                                            <p:cond delay="499"/>
                                          </p:stCondLst>
                                        </p:cTn>
                                        <p:tgtEl>
                                          <p:spTgt spid="330838"/>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330861"/>
                                        </p:tgtEl>
                                      </p:cBhvr>
                                    </p:animEffect>
                                    <p:set>
                                      <p:cBhvr>
                                        <p:cTn id="51" dur="1" fill="hold">
                                          <p:stCondLst>
                                            <p:cond delay="499"/>
                                          </p:stCondLst>
                                        </p:cTn>
                                        <p:tgtEl>
                                          <p:spTgt spid="330861"/>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330848"/>
                                        </p:tgtEl>
                                      </p:cBhvr>
                                    </p:animEffect>
                                    <p:set>
                                      <p:cBhvr>
                                        <p:cTn id="54" dur="1" fill="hold">
                                          <p:stCondLst>
                                            <p:cond delay="499"/>
                                          </p:stCondLst>
                                        </p:cTn>
                                        <p:tgtEl>
                                          <p:spTgt spid="330848"/>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30857"/>
                                        </p:tgtEl>
                                      </p:cBhvr>
                                    </p:animEffect>
                                    <p:set>
                                      <p:cBhvr>
                                        <p:cTn id="57" dur="1" fill="hold">
                                          <p:stCondLst>
                                            <p:cond delay="499"/>
                                          </p:stCondLst>
                                        </p:cTn>
                                        <p:tgtEl>
                                          <p:spTgt spid="330857"/>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330849"/>
                                        </p:tgtEl>
                                      </p:cBhvr>
                                    </p:animEffect>
                                    <p:set>
                                      <p:cBhvr>
                                        <p:cTn id="60" dur="1" fill="hold">
                                          <p:stCondLst>
                                            <p:cond delay="499"/>
                                          </p:stCondLst>
                                        </p:cTn>
                                        <p:tgtEl>
                                          <p:spTgt spid="33084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xit" presetSubtype="8" fill="hold" grpId="0" nodeType="clickEffect">
                                  <p:stCondLst>
                                    <p:cond delay="0"/>
                                  </p:stCondLst>
                                  <p:childTnLst>
                                    <p:animEffect transition="out" filter="wipe(left)">
                                      <p:cBhvr>
                                        <p:cTn id="64" dur="500"/>
                                        <p:tgtEl>
                                          <p:spTgt spid="330855"/>
                                        </p:tgtEl>
                                      </p:cBhvr>
                                    </p:animEffect>
                                    <p:set>
                                      <p:cBhvr>
                                        <p:cTn id="65" dur="1" fill="hold">
                                          <p:stCondLst>
                                            <p:cond delay="499"/>
                                          </p:stCondLst>
                                        </p:cTn>
                                        <p:tgtEl>
                                          <p:spTgt spid="330855"/>
                                        </p:tgtEl>
                                        <p:attrNameLst>
                                          <p:attrName>style.visibility</p:attrName>
                                        </p:attrNameLst>
                                      </p:cBhvr>
                                      <p:to>
                                        <p:strVal val="hidden"/>
                                      </p:to>
                                    </p:set>
                                  </p:childTnLst>
                                </p:cTn>
                              </p:par>
                              <p:par>
                                <p:cTn id="66" presetID="22" presetClass="exit" presetSubtype="8" fill="hold" nodeType="withEffect">
                                  <p:stCondLst>
                                    <p:cond delay="0"/>
                                  </p:stCondLst>
                                  <p:childTnLst>
                                    <p:animEffect transition="out" filter="wipe(left)">
                                      <p:cBhvr>
                                        <p:cTn id="67" dur="500"/>
                                        <p:tgtEl>
                                          <p:spTgt spid="330852"/>
                                        </p:tgtEl>
                                      </p:cBhvr>
                                    </p:animEffect>
                                    <p:set>
                                      <p:cBhvr>
                                        <p:cTn id="68" dur="1" fill="hold">
                                          <p:stCondLst>
                                            <p:cond delay="499"/>
                                          </p:stCondLst>
                                        </p:cTn>
                                        <p:tgtEl>
                                          <p:spTgt spid="330852"/>
                                        </p:tgtEl>
                                        <p:attrNameLst>
                                          <p:attrName>style.visibility</p:attrName>
                                        </p:attrNameLst>
                                      </p:cBhvr>
                                      <p:to>
                                        <p:strVal val="hidden"/>
                                      </p:to>
                                    </p:set>
                                  </p:childTnLst>
                                </p:cTn>
                              </p:par>
                            </p:childTnLst>
                          </p:cTn>
                        </p:par>
                        <p:par>
                          <p:cTn id="69" fill="hold">
                            <p:stCondLst>
                              <p:cond delay="500"/>
                            </p:stCondLst>
                            <p:childTnLst>
                              <p:par>
                                <p:cTn id="70" presetID="22" presetClass="entr" presetSubtype="4" fill="hold" nodeType="afterEffect">
                                  <p:stCondLst>
                                    <p:cond delay="0"/>
                                  </p:stCondLst>
                                  <p:childTnLst>
                                    <p:set>
                                      <p:cBhvr>
                                        <p:cTn id="71" dur="1" fill="hold">
                                          <p:stCondLst>
                                            <p:cond delay="0"/>
                                          </p:stCondLst>
                                        </p:cTn>
                                        <p:tgtEl>
                                          <p:spTgt spid="330871"/>
                                        </p:tgtEl>
                                        <p:attrNameLst>
                                          <p:attrName>style.visibility</p:attrName>
                                        </p:attrNameLst>
                                      </p:cBhvr>
                                      <p:to>
                                        <p:strVal val="visible"/>
                                      </p:to>
                                    </p:set>
                                    <p:animEffect transition="in" filter="wipe(down)">
                                      <p:cBhvr>
                                        <p:cTn id="72" dur="500"/>
                                        <p:tgtEl>
                                          <p:spTgt spid="330871"/>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30872"/>
                                        </p:tgtEl>
                                        <p:attrNameLst>
                                          <p:attrName>style.visibility</p:attrName>
                                        </p:attrNameLst>
                                      </p:cBhvr>
                                      <p:to>
                                        <p:strVal val="visible"/>
                                      </p:to>
                                    </p:set>
                                    <p:animEffect transition="in" filter="wipe(down)">
                                      <p:cBhvr>
                                        <p:cTn id="75" dur="500"/>
                                        <p:tgtEl>
                                          <p:spTgt spid="330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833" grpId="0" animBg="1"/>
      <p:bldP spid="330833" grpId="1" animBg="1"/>
      <p:bldP spid="330838" grpId="0" animBg="1"/>
      <p:bldP spid="330838" grpId="1" animBg="1"/>
      <p:bldP spid="330855" grpId="0"/>
      <p:bldP spid="330856" grpId="0"/>
      <p:bldP spid="330856" grpId="1"/>
      <p:bldP spid="330857" grpId="0"/>
      <p:bldP spid="330857" grpId="1"/>
      <p:bldP spid="330861" grpId="0"/>
      <p:bldP spid="330861" grpId="1"/>
      <p:bldP spid="330868" grpId="0"/>
      <p:bldP spid="330868" grpId="1"/>
      <p:bldP spid="33087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CF4F9-CDCF-C68E-4531-8D0E0FA89060}"/>
              </a:ext>
            </a:extLst>
          </p:cNvPr>
          <p:cNvSpPr>
            <a:spLocks noGrp="1"/>
          </p:cNvSpPr>
          <p:nvPr>
            <p:ph type="title"/>
          </p:nvPr>
        </p:nvSpPr>
        <p:spPr/>
        <p:txBody>
          <a:bodyPr>
            <a:normAutofit fontScale="90000"/>
          </a:bodyPr>
          <a:lstStyle/>
          <a:p>
            <a:r>
              <a:rPr lang="zh-CN" altLang="en-US" dirty="0">
                <a:latin typeface="黑体" pitchFamily="2" charset="-122"/>
                <a:ea typeface="黑体" pitchFamily="2" charset="-122"/>
              </a:rPr>
              <a:t>正规文法、正规式、自动机的关系</a:t>
            </a:r>
            <a:endParaRPr lang="zh-CN" altLang="en-US" dirty="0"/>
          </a:p>
        </p:txBody>
      </p:sp>
      <p:sp>
        <p:nvSpPr>
          <p:cNvPr id="4" name="页脚占位符 3">
            <a:extLst>
              <a:ext uri="{FF2B5EF4-FFF2-40B4-BE49-F238E27FC236}">
                <a16:creationId xmlns:a16="http://schemas.microsoft.com/office/drawing/2014/main" id="{2B698A4E-30CE-52C0-4CC4-5796579B96AD}"/>
              </a:ext>
            </a:extLst>
          </p:cNvPr>
          <p:cNvSpPr>
            <a:spLocks noGrp="1"/>
          </p:cNvSpPr>
          <p:nvPr>
            <p:ph type="ftr" sz="quarter" idx="11"/>
          </p:nvPr>
        </p:nvSpPr>
        <p:spPr/>
        <p:txBody>
          <a:bodyPr/>
          <a:lstStyle/>
          <a:p>
            <a:pPr>
              <a:defRPr/>
            </a:pPr>
            <a:r>
              <a:rPr lang="zh-CN" altLang="en-US"/>
              <a:t>华北电力大学 控制与计算机工程学院 王红制作</a:t>
            </a:r>
            <a:endParaRPr lang="en-US" altLang="zh-CN"/>
          </a:p>
        </p:txBody>
      </p:sp>
      <p:sp>
        <p:nvSpPr>
          <p:cNvPr id="5" name="灯片编号占位符 4">
            <a:extLst>
              <a:ext uri="{FF2B5EF4-FFF2-40B4-BE49-F238E27FC236}">
                <a16:creationId xmlns:a16="http://schemas.microsoft.com/office/drawing/2014/main" id="{0EA2DADE-C529-8335-6FD1-1F56300EE1FC}"/>
              </a:ext>
            </a:extLst>
          </p:cNvPr>
          <p:cNvSpPr>
            <a:spLocks noGrp="1"/>
          </p:cNvSpPr>
          <p:nvPr>
            <p:ph type="sldNum" sz="quarter" idx="12"/>
          </p:nvPr>
        </p:nvSpPr>
        <p:spPr/>
        <p:txBody>
          <a:bodyPr/>
          <a:lstStyle/>
          <a:p>
            <a:pPr>
              <a:defRPr/>
            </a:pPr>
            <a:fld id="{B5560236-5FD0-42E7-89CF-9E3F8282410C}" type="slidenum">
              <a:rPr lang="en-US" altLang="zh-CN" smtClean="0"/>
              <a:pPr>
                <a:defRPr/>
              </a:pPr>
              <a:t>58</a:t>
            </a:fld>
            <a:endParaRPr lang="en-US" altLang="zh-CN"/>
          </a:p>
        </p:txBody>
      </p:sp>
      <p:sp>
        <p:nvSpPr>
          <p:cNvPr id="7" name="任意多边形: 形状 6">
            <a:extLst>
              <a:ext uri="{FF2B5EF4-FFF2-40B4-BE49-F238E27FC236}">
                <a16:creationId xmlns:a16="http://schemas.microsoft.com/office/drawing/2014/main" id="{D819CF3A-DB2F-4215-36A4-2874D4616957}"/>
              </a:ext>
            </a:extLst>
          </p:cNvPr>
          <p:cNvSpPr>
            <a:spLocks noChangeAspect="1"/>
          </p:cNvSpPr>
          <p:nvPr/>
        </p:nvSpPr>
        <p:spPr>
          <a:xfrm>
            <a:off x="3564629" y="1503417"/>
            <a:ext cx="1620000" cy="1620000"/>
          </a:xfrm>
          <a:custGeom>
            <a:avLst/>
            <a:gdLst>
              <a:gd name="connsiteX0" fmla="*/ 0 w 2005217"/>
              <a:gd name="connsiteY0" fmla="*/ 1002609 h 2005217"/>
              <a:gd name="connsiteX1" fmla="*/ 1002609 w 2005217"/>
              <a:gd name="connsiteY1" fmla="*/ 0 h 2005217"/>
              <a:gd name="connsiteX2" fmla="*/ 2005218 w 2005217"/>
              <a:gd name="connsiteY2" fmla="*/ 1002609 h 2005217"/>
              <a:gd name="connsiteX3" fmla="*/ 1002609 w 2005217"/>
              <a:gd name="connsiteY3" fmla="*/ 2005218 h 2005217"/>
              <a:gd name="connsiteX4" fmla="*/ 0 w 2005217"/>
              <a:gd name="connsiteY4" fmla="*/ 1002609 h 2005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5217" h="2005217">
                <a:moveTo>
                  <a:pt x="0" y="1002609"/>
                </a:moveTo>
                <a:cubicBezTo>
                  <a:pt x="0" y="448883"/>
                  <a:pt x="448883" y="0"/>
                  <a:pt x="1002609" y="0"/>
                </a:cubicBezTo>
                <a:cubicBezTo>
                  <a:pt x="1556335" y="0"/>
                  <a:pt x="2005218" y="448883"/>
                  <a:pt x="2005218" y="1002609"/>
                </a:cubicBezTo>
                <a:cubicBezTo>
                  <a:pt x="2005218" y="1556335"/>
                  <a:pt x="1556335" y="2005218"/>
                  <a:pt x="1002609" y="2005218"/>
                </a:cubicBezTo>
                <a:cubicBezTo>
                  <a:pt x="448883" y="2005218"/>
                  <a:pt x="0" y="1556335"/>
                  <a:pt x="0" y="1002609"/>
                </a:cubicBezTo>
                <a:close/>
              </a:path>
            </a:pathLst>
          </a:custGeom>
          <a:solidFill>
            <a:schemeClr val="bg1">
              <a:lumMod val="85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16517" tIns="316517" rIns="316517" bIns="316517"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chemeClr val="tx1"/>
                </a:solidFill>
                <a:latin typeface="微软雅黑" panose="020B0503020204020204" pitchFamily="34" charset="-122"/>
                <a:ea typeface="微软雅黑" panose="020B0503020204020204" pitchFamily="34" charset="-122"/>
              </a:rPr>
              <a:t>正规文法</a:t>
            </a:r>
            <a:br>
              <a:rPr lang="en-US" altLang="zh-CN" sz="1800" b="1" kern="1200" dirty="0">
                <a:solidFill>
                  <a:schemeClr val="tx1"/>
                </a:solidFill>
                <a:latin typeface="微软雅黑" panose="020B0503020204020204" pitchFamily="34" charset="-122"/>
                <a:ea typeface="微软雅黑" panose="020B0503020204020204" pitchFamily="34" charset="-122"/>
              </a:rPr>
            </a:br>
            <a:r>
              <a:rPr lang="en-US" altLang="zh-CN" sz="4000" b="1" kern="1200" dirty="0">
                <a:solidFill>
                  <a:schemeClr val="tx1"/>
                </a:solidFill>
                <a:latin typeface="微软雅黑" panose="020B0503020204020204" pitchFamily="34" charset="-122"/>
                <a:ea typeface="微软雅黑" panose="020B0503020204020204" pitchFamily="34" charset="-122"/>
              </a:rPr>
              <a:t>L(G)</a:t>
            </a:r>
            <a:endParaRPr lang="zh-CN" altLang="en-US" sz="4000" b="1" kern="1200" dirty="0">
              <a:solidFill>
                <a:schemeClr val="tx1"/>
              </a:solidFill>
              <a:latin typeface="微软雅黑" panose="020B0503020204020204" pitchFamily="34" charset="-122"/>
              <a:ea typeface="微软雅黑" panose="020B0503020204020204" pitchFamily="34" charset="-122"/>
            </a:endParaRPr>
          </a:p>
        </p:txBody>
      </p:sp>
      <p:sp>
        <p:nvSpPr>
          <p:cNvPr id="8" name="任意多边形: 形状 7">
            <a:extLst>
              <a:ext uri="{FF2B5EF4-FFF2-40B4-BE49-F238E27FC236}">
                <a16:creationId xmlns:a16="http://schemas.microsoft.com/office/drawing/2014/main" id="{2A82037D-B71E-E40B-EB46-9FEBC44A02DC}"/>
              </a:ext>
            </a:extLst>
          </p:cNvPr>
          <p:cNvSpPr/>
          <p:nvPr/>
        </p:nvSpPr>
        <p:spPr>
          <a:xfrm rot="9437315">
            <a:off x="4970040" y="3217490"/>
            <a:ext cx="532305" cy="676760"/>
          </a:xfrm>
          <a:custGeom>
            <a:avLst/>
            <a:gdLst>
              <a:gd name="connsiteX0" fmla="*/ 0 w 532305"/>
              <a:gd name="connsiteY0" fmla="*/ 266153 h 676760"/>
              <a:gd name="connsiteX1" fmla="*/ 266153 w 532305"/>
              <a:gd name="connsiteY1" fmla="*/ 0 h 676760"/>
              <a:gd name="connsiteX2" fmla="*/ 532305 w 532305"/>
              <a:gd name="connsiteY2" fmla="*/ 266153 h 676760"/>
              <a:gd name="connsiteX3" fmla="*/ 399229 w 532305"/>
              <a:gd name="connsiteY3" fmla="*/ 266153 h 676760"/>
              <a:gd name="connsiteX4" fmla="*/ 399229 w 532305"/>
              <a:gd name="connsiteY4" fmla="*/ 410608 h 676760"/>
              <a:gd name="connsiteX5" fmla="*/ 532305 w 532305"/>
              <a:gd name="connsiteY5" fmla="*/ 410608 h 676760"/>
              <a:gd name="connsiteX6" fmla="*/ 266153 w 532305"/>
              <a:gd name="connsiteY6" fmla="*/ 676760 h 676760"/>
              <a:gd name="connsiteX7" fmla="*/ 0 w 532305"/>
              <a:gd name="connsiteY7" fmla="*/ 410608 h 676760"/>
              <a:gd name="connsiteX8" fmla="*/ 133076 w 532305"/>
              <a:gd name="connsiteY8" fmla="*/ 410608 h 676760"/>
              <a:gd name="connsiteX9" fmla="*/ 133076 w 532305"/>
              <a:gd name="connsiteY9" fmla="*/ 266153 h 676760"/>
              <a:gd name="connsiteX10" fmla="*/ 0 w 532305"/>
              <a:gd name="connsiteY10" fmla="*/ 266153 h 67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2305" h="676760">
                <a:moveTo>
                  <a:pt x="0" y="266153"/>
                </a:moveTo>
                <a:lnTo>
                  <a:pt x="266153" y="0"/>
                </a:lnTo>
                <a:lnTo>
                  <a:pt x="532305" y="266153"/>
                </a:lnTo>
                <a:lnTo>
                  <a:pt x="399229" y="266153"/>
                </a:lnTo>
                <a:lnTo>
                  <a:pt x="399229" y="410608"/>
                </a:lnTo>
                <a:lnTo>
                  <a:pt x="532305" y="410608"/>
                </a:lnTo>
                <a:lnTo>
                  <a:pt x="266153" y="676760"/>
                </a:lnTo>
                <a:lnTo>
                  <a:pt x="0" y="410608"/>
                </a:lnTo>
                <a:lnTo>
                  <a:pt x="133076" y="410608"/>
                </a:lnTo>
                <a:lnTo>
                  <a:pt x="133076" y="266153"/>
                </a:lnTo>
                <a:lnTo>
                  <a:pt x="0" y="266153"/>
                </a:lnTo>
                <a:close/>
              </a:path>
            </a:pathLst>
          </a:custGeom>
          <a:noFill/>
          <a:ln w="38100">
            <a:solidFill>
              <a:schemeClr val="tx1">
                <a:lumMod val="85000"/>
                <a:lumOff val="15000"/>
              </a:schemeClr>
            </a:solidFill>
          </a:ln>
        </p:spPr>
        <p:style>
          <a:lnRef idx="0">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2" tIns="135352" rIns="159692" bIns="135351"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微软雅黑" panose="020B0503020204020204" pitchFamily="34" charset="-122"/>
              <a:ea typeface="微软雅黑" panose="020B0503020204020204" pitchFamily="34" charset="-122"/>
            </a:endParaRPr>
          </a:p>
        </p:txBody>
      </p:sp>
      <p:sp>
        <p:nvSpPr>
          <p:cNvPr id="9" name="任意多边形: 形状 8">
            <a:extLst>
              <a:ext uri="{FF2B5EF4-FFF2-40B4-BE49-F238E27FC236}">
                <a16:creationId xmlns:a16="http://schemas.microsoft.com/office/drawing/2014/main" id="{3AD8792E-DF1D-FB4F-610D-D02CC7D0F2F2}"/>
              </a:ext>
            </a:extLst>
          </p:cNvPr>
          <p:cNvSpPr>
            <a:spLocks noChangeAspect="1"/>
          </p:cNvSpPr>
          <p:nvPr/>
        </p:nvSpPr>
        <p:spPr>
          <a:xfrm>
            <a:off x="5069412" y="4109778"/>
            <a:ext cx="1620000" cy="1620000"/>
          </a:xfrm>
          <a:custGeom>
            <a:avLst/>
            <a:gdLst>
              <a:gd name="connsiteX0" fmla="*/ 0 w 2005217"/>
              <a:gd name="connsiteY0" fmla="*/ 1002609 h 2005217"/>
              <a:gd name="connsiteX1" fmla="*/ 1002609 w 2005217"/>
              <a:gd name="connsiteY1" fmla="*/ 0 h 2005217"/>
              <a:gd name="connsiteX2" fmla="*/ 2005218 w 2005217"/>
              <a:gd name="connsiteY2" fmla="*/ 1002609 h 2005217"/>
              <a:gd name="connsiteX3" fmla="*/ 1002609 w 2005217"/>
              <a:gd name="connsiteY3" fmla="*/ 2005218 h 2005217"/>
              <a:gd name="connsiteX4" fmla="*/ 0 w 2005217"/>
              <a:gd name="connsiteY4" fmla="*/ 1002609 h 2005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5217" h="2005217">
                <a:moveTo>
                  <a:pt x="0" y="1002609"/>
                </a:moveTo>
                <a:cubicBezTo>
                  <a:pt x="0" y="448883"/>
                  <a:pt x="448883" y="0"/>
                  <a:pt x="1002609" y="0"/>
                </a:cubicBezTo>
                <a:cubicBezTo>
                  <a:pt x="1556335" y="0"/>
                  <a:pt x="2005218" y="448883"/>
                  <a:pt x="2005218" y="1002609"/>
                </a:cubicBezTo>
                <a:cubicBezTo>
                  <a:pt x="2005218" y="1556335"/>
                  <a:pt x="1556335" y="2005218"/>
                  <a:pt x="1002609" y="2005218"/>
                </a:cubicBezTo>
                <a:cubicBezTo>
                  <a:pt x="448883" y="2005218"/>
                  <a:pt x="0" y="1556335"/>
                  <a:pt x="0" y="1002609"/>
                </a:cubicBezTo>
                <a:close/>
              </a:path>
            </a:pathLst>
          </a:custGeom>
          <a:solidFill>
            <a:schemeClr val="bg1">
              <a:lumMod val="85000"/>
            </a:schemeClr>
          </a:solidFill>
        </p:spPr>
        <p:style>
          <a:lnRef idx="2">
            <a:schemeClr val="lt1">
              <a:hueOff val="0"/>
              <a:satOff val="0"/>
              <a:lumOff val="0"/>
              <a:alphaOff val="0"/>
            </a:schemeClr>
          </a:lnRef>
          <a:fillRef idx="1">
            <a:schemeClr val="accent2">
              <a:hueOff val="-419062"/>
              <a:satOff val="-4829"/>
              <a:lumOff val="1079"/>
              <a:alphaOff val="0"/>
            </a:schemeClr>
          </a:fillRef>
          <a:effectRef idx="0">
            <a:schemeClr val="accent2">
              <a:hueOff val="-419062"/>
              <a:satOff val="-4829"/>
              <a:lumOff val="1079"/>
              <a:alphaOff val="0"/>
            </a:schemeClr>
          </a:effectRef>
          <a:fontRef idx="minor">
            <a:schemeClr val="lt1"/>
          </a:fontRef>
        </p:style>
        <p:txBody>
          <a:bodyPr spcFirstLastPara="0" vert="horz" wrap="square" lIns="313977" tIns="313977" rIns="313977" bIns="313977"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chemeClr val="tx1"/>
                </a:solidFill>
                <a:latin typeface="微软雅黑" panose="020B0503020204020204" pitchFamily="34" charset="-122"/>
                <a:ea typeface="微软雅黑" panose="020B0503020204020204" pitchFamily="34" charset="-122"/>
              </a:rPr>
              <a:t>正规式</a:t>
            </a:r>
            <a:br>
              <a:rPr lang="en-US" altLang="zh-CN" sz="1600" b="1" kern="1200" dirty="0">
                <a:solidFill>
                  <a:schemeClr val="tx1"/>
                </a:solidFill>
                <a:latin typeface="微软雅黑" panose="020B0503020204020204" pitchFamily="34" charset="-122"/>
                <a:ea typeface="微软雅黑" panose="020B0503020204020204" pitchFamily="34" charset="-122"/>
              </a:rPr>
            </a:br>
            <a:r>
              <a:rPr lang="en-US" altLang="zh-CN" sz="4400" b="1" kern="1200" dirty="0">
                <a:solidFill>
                  <a:schemeClr val="tx1"/>
                </a:solidFill>
                <a:latin typeface="微软雅黑" panose="020B0503020204020204" pitchFamily="34" charset="-122"/>
                <a:ea typeface="微软雅黑" panose="020B0503020204020204" pitchFamily="34" charset="-122"/>
              </a:rPr>
              <a:t>L(e)</a:t>
            </a:r>
            <a:endParaRPr lang="zh-CN" altLang="en-US" sz="4400" b="1" kern="1200" dirty="0">
              <a:solidFill>
                <a:schemeClr val="tx1"/>
              </a:solidFill>
              <a:latin typeface="微软雅黑" panose="020B0503020204020204" pitchFamily="34" charset="-122"/>
              <a:ea typeface="微软雅黑" panose="020B0503020204020204" pitchFamily="34" charset="-122"/>
            </a:endParaRPr>
          </a:p>
        </p:txBody>
      </p:sp>
      <p:sp>
        <p:nvSpPr>
          <p:cNvPr id="10" name="任意多边形: 形状 9">
            <a:extLst>
              <a:ext uri="{FF2B5EF4-FFF2-40B4-BE49-F238E27FC236}">
                <a16:creationId xmlns:a16="http://schemas.microsoft.com/office/drawing/2014/main" id="{EDB7F4C5-1B00-49F7-C79A-B0436B8F308A}"/>
              </a:ext>
            </a:extLst>
          </p:cNvPr>
          <p:cNvSpPr/>
          <p:nvPr/>
        </p:nvSpPr>
        <p:spPr>
          <a:xfrm rot="5400000">
            <a:off x="4108476" y="4580909"/>
            <a:ext cx="532306" cy="676761"/>
          </a:xfrm>
          <a:custGeom>
            <a:avLst/>
            <a:gdLst>
              <a:gd name="connsiteX0" fmla="*/ 0 w 532305"/>
              <a:gd name="connsiteY0" fmla="*/ 266153 h 676760"/>
              <a:gd name="connsiteX1" fmla="*/ 266153 w 532305"/>
              <a:gd name="connsiteY1" fmla="*/ 0 h 676760"/>
              <a:gd name="connsiteX2" fmla="*/ 532305 w 532305"/>
              <a:gd name="connsiteY2" fmla="*/ 266153 h 676760"/>
              <a:gd name="connsiteX3" fmla="*/ 399229 w 532305"/>
              <a:gd name="connsiteY3" fmla="*/ 266153 h 676760"/>
              <a:gd name="connsiteX4" fmla="*/ 399229 w 532305"/>
              <a:gd name="connsiteY4" fmla="*/ 410608 h 676760"/>
              <a:gd name="connsiteX5" fmla="*/ 532305 w 532305"/>
              <a:gd name="connsiteY5" fmla="*/ 410608 h 676760"/>
              <a:gd name="connsiteX6" fmla="*/ 266153 w 532305"/>
              <a:gd name="connsiteY6" fmla="*/ 676760 h 676760"/>
              <a:gd name="connsiteX7" fmla="*/ 0 w 532305"/>
              <a:gd name="connsiteY7" fmla="*/ 410608 h 676760"/>
              <a:gd name="connsiteX8" fmla="*/ 133076 w 532305"/>
              <a:gd name="connsiteY8" fmla="*/ 410608 h 676760"/>
              <a:gd name="connsiteX9" fmla="*/ 133076 w 532305"/>
              <a:gd name="connsiteY9" fmla="*/ 266153 h 676760"/>
              <a:gd name="connsiteX10" fmla="*/ 0 w 532305"/>
              <a:gd name="connsiteY10" fmla="*/ 266153 h 67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2305" h="676760">
                <a:moveTo>
                  <a:pt x="532305" y="410607"/>
                </a:moveTo>
                <a:lnTo>
                  <a:pt x="266152" y="676760"/>
                </a:lnTo>
                <a:lnTo>
                  <a:pt x="0" y="410607"/>
                </a:lnTo>
                <a:lnTo>
                  <a:pt x="133076" y="410607"/>
                </a:lnTo>
                <a:lnTo>
                  <a:pt x="133076" y="266152"/>
                </a:lnTo>
                <a:lnTo>
                  <a:pt x="0" y="266152"/>
                </a:lnTo>
                <a:lnTo>
                  <a:pt x="266152" y="0"/>
                </a:lnTo>
                <a:lnTo>
                  <a:pt x="532305" y="266152"/>
                </a:lnTo>
                <a:lnTo>
                  <a:pt x="399229" y="266152"/>
                </a:lnTo>
                <a:lnTo>
                  <a:pt x="399229" y="410607"/>
                </a:lnTo>
                <a:lnTo>
                  <a:pt x="532305" y="410607"/>
                </a:lnTo>
                <a:close/>
              </a:path>
            </a:pathLst>
          </a:custGeom>
          <a:noFill/>
          <a:ln w="38100">
            <a:solidFill>
              <a:schemeClr val="tx1">
                <a:lumMod val="85000"/>
                <a:lumOff val="15000"/>
              </a:schemeClr>
            </a:solidFill>
          </a:ln>
        </p:spPr>
        <p:style>
          <a:lnRef idx="0">
            <a:scrgbClr r="0" g="0" b="0"/>
          </a:lnRef>
          <a:fillRef idx="1">
            <a:scrgbClr r="0" g="0" b="0"/>
          </a:fillRef>
          <a:effectRef idx="0">
            <a:schemeClr val="accent2">
              <a:hueOff val="-419062"/>
              <a:satOff val="-4829"/>
              <a:lumOff val="1079"/>
              <a:alphaOff val="0"/>
            </a:schemeClr>
          </a:effectRef>
          <a:fontRef idx="minor">
            <a:schemeClr val="lt1"/>
          </a:fontRef>
        </p:style>
        <p:txBody>
          <a:bodyPr spcFirstLastPara="0" vert="horz" wrap="square" lIns="159693" tIns="135352" rIns="-2" bIns="135353"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微软雅黑" panose="020B0503020204020204" pitchFamily="34" charset="-122"/>
              <a:ea typeface="微软雅黑" panose="020B0503020204020204" pitchFamily="34" charset="-122"/>
            </a:endParaRPr>
          </a:p>
        </p:txBody>
      </p:sp>
      <p:sp>
        <p:nvSpPr>
          <p:cNvPr id="11" name="任意多边形: 形状 10">
            <a:extLst>
              <a:ext uri="{FF2B5EF4-FFF2-40B4-BE49-F238E27FC236}">
                <a16:creationId xmlns:a16="http://schemas.microsoft.com/office/drawing/2014/main" id="{379FB48E-A485-3F84-D63A-76659D548679}"/>
              </a:ext>
            </a:extLst>
          </p:cNvPr>
          <p:cNvSpPr>
            <a:spLocks noChangeAspect="1"/>
          </p:cNvSpPr>
          <p:nvPr/>
        </p:nvSpPr>
        <p:spPr>
          <a:xfrm>
            <a:off x="2059846" y="4109778"/>
            <a:ext cx="1620000" cy="1620000"/>
          </a:xfrm>
          <a:custGeom>
            <a:avLst/>
            <a:gdLst>
              <a:gd name="connsiteX0" fmla="*/ 0 w 2005217"/>
              <a:gd name="connsiteY0" fmla="*/ 1002609 h 2005217"/>
              <a:gd name="connsiteX1" fmla="*/ 1002609 w 2005217"/>
              <a:gd name="connsiteY1" fmla="*/ 0 h 2005217"/>
              <a:gd name="connsiteX2" fmla="*/ 2005218 w 2005217"/>
              <a:gd name="connsiteY2" fmla="*/ 1002609 h 2005217"/>
              <a:gd name="connsiteX3" fmla="*/ 1002609 w 2005217"/>
              <a:gd name="connsiteY3" fmla="*/ 2005218 h 2005217"/>
              <a:gd name="connsiteX4" fmla="*/ 0 w 2005217"/>
              <a:gd name="connsiteY4" fmla="*/ 1002609 h 2005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5217" h="2005217">
                <a:moveTo>
                  <a:pt x="0" y="1002609"/>
                </a:moveTo>
                <a:cubicBezTo>
                  <a:pt x="0" y="448883"/>
                  <a:pt x="448883" y="0"/>
                  <a:pt x="1002609" y="0"/>
                </a:cubicBezTo>
                <a:cubicBezTo>
                  <a:pt x="1556335" y="0"/>
                  <a:pt x="2005218" y="448883"/>
                  <a:pt x="2005218" y="1002609"/>
                </a:cubicBezTo>
                <a:cubicBezTo>
                  <a:pt x="2005218" y="1556335"/>
                  <a:pt x="1556335" y="2005218"/>
                  <a:pt x="1002609" y="2005218"/>
                </a:cubicBezTo>
                <a:cubicBezTo>
                  <a:pt x="448883" y="2005218"/>
                  <a:pt x="0" y="1556335"/>
                  <a:pt x="0" y="1002609"/>
                </a:cubicBezTo>
                <a:close/>
              </a:path>
            </a:pathLst>
          </a:custGeom>
          <a:solidFill>
            <a:schemeClr val="bg1">
              <a:lumMod val="85000"/>
            </a:schemeClr>
          </a:solidFill>
        </p:spPr>
        <p:style>
          <a:lnRef idx="2">
            <a:schemeClr val="lt1">
              <a:hueOff val="0"/>
              <a:satOff val="0"/>
              <a:lumOff val="0"/>
              <a:alphaOff val="0"/>
            </a:schemeClr>
          </a:lnRef>
          <a:fillRef idx="1">
            <a:schemeClr val="accent2">
              <a:hueOff val="-838123"/>
              <a:satOff val="-9658"/>
              <a:lumOff val="2159"/>
              <a:alphaOff val="0"/>
            </a:schemeClr>
          </a:fillRef>
          <a:effectRef idx="0">
            <a:schemeClr val="accent2">
              <a:hueOff val="-838123"/>
              <a:satOff val="-9658"/>
              <a:lumOff val="2159"/>
              <a:alphaOff val="0"/>
            </a:schemeClr>
          </a:effectRef>
          <a:fontRef idx="minor">
            <a:schemeClr val="lt1"/>
          </a:fontRef>
        </p:style>
        <p:txBody>
          <a:bodyPr spcFirstLastPara="0" vert="horz" wrap="square" lIns="316517" tIns="316517" rIns="316517" bIns="316517" numCol="1" spcCol="1270" anchor="ctr" anchorCtr="0">
            <a:noAutofit/>
          </a:bodyPr>
          <a:lstStyle/>
          <a:p>
            <a:pPr marL="0" lvl="0" indent="0" algn="ctr" defTabSz="800100">
              <a:lnSpc>
                <a:spcPct val="90000"/>
              </a:lnSpc>
              <a:spcBef>
                <a:spcPct val="0"/>
              </a:spcBef>
              <a:spcAft>
                <a:spcPct val="35000"/>
              </a:spcAft>
              <a:buNone/>
            </a:pPr>
            <a:r>
              <a:rPr lang="zh-CN" altLang="en-US" sz="1800" b="1" kern="1200">
                <a:solidFill>
                  <a:schemeClr val="tx1"/>
                </a:solidFill>
                <a:latin typeface="微软雅黑" panose="020B0503020204020204" pitchFamily="34" charset="-122"/>
                <a:ea typeface="微软雅黑" panose="020B0503020204020204" pitchFamily="34" charset="-122"/>
              </a:rPr>
              <a:t>自动机</a:t>
            </a:r>
            <a:br>
              <a:rPr lang="en-US" altLang="zh-CN" sz="1800" b="1" kern="1200">
                <a:solidFill>
                  <a:schemeClr val="tx1"/>
                </a:solidFill>
                <a:latin typeface="微软雅黑" panose="020B0503020204020204" pitchFamily="34" charset="-122"/>
                <a:ea typeface="微软雅黑" panose="020B0503020204020204" pitchFamily="34" charset="-122"/>
              </a:rPr>
            </a:br>
            <a:r>
              <a:rPr lang="en-US" altLang="zh-CN" sz="4000" b="1" kern="1200">
                <a:solidFill>
                  <a:schemeClr val="tx1"/>
                </a:solidFill>
                <a:latin typeface="微软雅黑" panose="020B0503020204020204" pitchFamily="34" charset="-122"/>
                <a:ea typeface="微软雅黑" panose="020B0503020204020204" pitchFamily="34" charset="-122"/>
              </a:rPr>
              <a:t>L(D)</a:t>
            </a:r>
            <a:endParaRPr lang="zh-CN" altLang="en-US" sz="4000" b="1" kern="1200" dirty="0">
              <a:solidFill>
                <a:schemeClr val="tx1"/>
              </a:solidFill>
              <a:latin typeface="微软雅黑" panose="020B0503020204020204" pitchFamily="34" charset="-122"/>
              <a:ea typeface="微软雅黑" panose="020B0503020204020204" pitchFamily="34" charset="-122"/>
            </a:endParaRPr>
          </a:p>
        </p:txBody>
      </p:sp>
      <p:sp>
        <p:nvSpPr>
          <p:cNvPr id="12" name="任意多边形: 形状 11">
            <a:extLst>
              <a:ext uri="{FF2B5EF4-FFF2-40B4-BE49-F238E27FC236}">
                <a16:creationId xmlns:a16="http://schemas.microsoft.com/office/drawing/2014/main" id="{798C7C73-9FD5-EDE1-3FAD-DB025ABAC870}"/>
              </a:ext>
            </a:extLst>
          </p:cNvPr>
          <p:cNvSpPr/>
          <p:nvPr/>
        </p:nvSpPr>
        <p:spPr>
          <a:xfrm rot="1528789">
            <a:off x="3035498" y="3222554"/>
            <a:ext cx="532305" cy="676760"/>
          </a:xfrm>
          <a:custGeom>
            <a:avLst/>
            <a:gdLst>
              <a:gd name="connsiteX0" fmla="*/ 0 w 532305"/>
              <a:gd name="connsiteY0" fmla="*/ 266153 h 676760"/>
              <a:gd name="connsiteX1" fmla="*/ 266153 w 532305"/>
              <a:gd name="connsiteY1" fmla="*/ 0 h 676760"/>
              <a:gd name="connsiteX2" fmla="*/ 532305 w 532305"/>
              <a:gd name="connsiteY2" fmla="*/ 266153 h 676760"/>
              <a:gd name="connsiteX3" fmla="*/ 399229 w 532305"/>
              <a:gd name="connsiteY3" fmla="*/ 266153 h 676760"/>
              <a:gd name="connsiteX4" fmla="*/ 399229 w 532305"/>
              <a:gd name="connsiteY4" fmla="*/ 410608 h 676760"/>
              <a:gd name="connsiteX5" fmla="*/ 532305 w 532305"/>
              <a:gd name="connsiteY5" fmla="*/ 410608 h 676760"/>
              <a:gd name="connsiteX6" fmla="*/ 266153 w 532305"/>
              <a:gd name="connsiteY6" fmla="*/ 676760 h 676760"/>
              <a:gd name="connsiteX7" fmla="*/ 0 w 532305"/>
              <a:gd name="connsiteY7" fmla="*/ 410608 h 676760"/>
              <a:gd name="connsiteX8" fmla="*/ 133076 w 532305"/>
              <a:gd name="connsiteY8" fmla="*/ 410608 h 676760"/>
              <a:gd name="connsiteX9" fmla="*/ 133076 w 532305"/>
              <a:gd name="connsiteY9" fmla="*/ 266153 h 676760"/>
              <a:gd name="connsiteX10" fmla="*/ 0 w 532305"/>
              <a:gd name="connsiteY10" fmla="*/ 266153 h 67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2305" h="676760">
                <a:moveTo>
                  <a:pt x="0" y="266153"/>
                </a:moveTo>
                <a:lnTo>
                  <a:pt x="266153" y="0"/>
                </a:lnTo>
                <a:lnTo>
                  <a:pt x="532305" y="266153"/>
                </a:lnTo>
                <a:lnTo>
                  <a:pt x="399229" y="266153"/>
                </a:lnTo>
                <a:lnTo>
                  <a:pt x="399229" y="410608"/>
                </a:lnTo>
                <a:lnTo>
                  <a:pt x="532305" y="410608"/>
                </a:lnTo>
                <a:lnTo>
                  <a:pt x="266153" y="676760"/>
                </a:lnTo>
                <a:lnTo>
                  <a:pt x="0" y="410608"/>
                </a:lnTo>
                <a:lnTo>
                  <a:pt x="133076" y="410608"/>
                </a:lnTo>
                <a:lnTo>
                  <a:pt x="133076" y="266153"/>
                </a:lnTo>
                <a:lnTo>
                  <a:pt x="0" y="266153"/>
                </a:lnTo>
                <a:close/>
              </a:path>
            </a:pathLst>
          </a:custGeom>
          <a:noFill/>
          <a:ln w="38100">
            <a:solidFill>
              <a:schemeClr val="tx1">
                <a:lumMod val="85000"/>
                <a:lumOff val="15000"/>
              </a:schemeClr>
            </a:solidFill>
          </a:ln>
        </p:spPr>
        <p:style>
          <a:lnRef idx="0">
            <a:scrgbClr r="0" g="0" b="0"/>
          </a:lnRef>
          <a:fillRef idx="1">
            <a:scrgbClr r="0" g="0" b="0"/>
          </a:fillRef>
          <a:effectRef idx="0">
            <a:schemeClr val="accent2">
              <a:hueOff val="-838123"/>
              <a:satOff val="-9658"/>
              <a:lumOff val="2159"/>
              <a:alphaOff val="0"/>
            </a:schemeClr>
          </a:effectRef>
          <a:fontRef idx="minor">
            <a:schemeClr val="lt1"/>
          </a:fontRef>
        </p:style>
        <p:txBody>
          <a:bodyPr spcFirstLastPara="0" vert="horz" wrap="square" lIns="-1" tIns="135351" rIns="159691" bIns="135352"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44021C30-58D6-A521-2D54-20F0FBADF39C}"/>
              </a:ext>
            </a:extLst>
          </p:cNvPr>
          <p:cNvSpPr>
            <a:spLocks noChangeAspect="1"/>
          </p:cNvSpPr>
          <p:nvPr/>
        </p:nvSpPr>
        <p:spPr>
          <a:xfrm>
            <a:off x="3816016" y="3393096"/>
            <a:ext cx="900000" cy="900000"/>
          </a:xfrm>
          <a:custGeom>
            <a:avLst/>
            <a:gdLst>
              <a:gd name="connsiteX0" fmla="*/ 0 w 2005217"/>
              <a:gd name="connsiteY0" fmla="*/ 1002609 h 2005217"/>
              <a:gd name="connsiteX1" fmla="*/ 1002609 w 2005217"/>
              <a:gd name="connsiteY1" fmla="*/ 0 h 2005217"/>
              <a:gd name="connsiteX2" fmla="*/ 2005218 w 2005217"/>
              <a:gd name="connsiteY2" fmla="*/ 1002609 h 2005217"/>
              <a:gd name="connsiteX3" fmla="*/ 1002609 w 2005217"/>
              <a:gd name="connsiteY3" fmla="*/ 2005218 h 2005217"/>
              <a:gd name="connsiteX4" fmla="*/ 0 w 2005217"/>
              <a:gd name="connsiteY4" fmla="*/ 1002609 h 2005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5217" h="2005217">
                <a:moveTo>
                  <a:pt x="0" y="1002609"/>
                </a:moveTo>
                <a:cubicBezTo>
                  <a:pt x="0" y="448883"/>
                  <a:pt x="448883" y="0"/>
                  <a:pt x="1002609" y="0"/>
                </a:cubicBezTo>
                <a:cubicBezTo>
                  <a:pt x="1556335" y="0"/>
                  <a:pt x="2005218" y="448883"/>
                  <a:pt x="2005218" y="1002609"/>
                </a:cubicBezTo>
                <a:cubicBezTo>
                  <a:pt x="2005218" y="1556335"/>
                  <a:pt x="1556335" y="2005218"/>
                  <a:pt x="1002609" y="2005218"/>
                </a:cubicBezTo>
                <a:cubicBezTo>
                  <a:pt x="448883" y="2005218"/>
                  <a:pt x="0" y="1556335"/>
                  <a:pt x="0" y="1002609"/>
                </a:cubicBezTo>
                <a:close/>
              </a:path>
            </a:pathLst>
          </a:custGeom>
          <a:solidFill>
            <a:srgbClr val="C00000">
              <a:alpha val="80000"/>
            </a:srgb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0000" tIns="180000" rIns="180000" bIns="180000" numCol="1" spcCol="1270" anchor="ctr" anchorCtr="0">
            <a:noAutofit/>
          </a:bodyPr>
          <a:lstStyle/>
          <a:p>
            <a:pPr marL="0" lvl="0" indent="0" algn="ctr" defTabSz="8001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单词</a:t>
            </a:r>
            <a:endParaRPr lang="zh-CN" altLang="en-US" sz="4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847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1"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4" grpId="1"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8" name="Rectangle 2"/>
          <p:cNvSpPr>
            <a:spLocks noGrp="1" noChangeArrowheads="1"/>
          </p:cNvSpPr>
          <p:nvPr>
            <p:ph type="title"/>
          </p:nvPr>
        </p:nvSpPr>
        <p:spPr/>
        <p:txBody>
          <a:bodyPr/>
          <a:lstStyle/>
          <a:p>
            <a:pPr eaLnBrk="1" hangingPunct="1"/>
            <a:r>
              <a:rPr lang="en-US" altLang="zh-CN" dirty="0">
                <a:latin typeface="Courier New" pitchFamily="49" charset="0"/>
                <a:ea typeface="黑体" pitchFamily="2" charset="-122"/>
              </a:rPr>
              <a:t>3.6</a:t>
            </a:r>
            <a:r>
              <a:rPr lang="zh-CN" altLang="en-US" dirty="0">
                <a:latin typeface="Courier New" pitchFamily="49" charset="0"/>
                <a:ea typeface="黑体" pitchFamily="2" charset="-122"/>
              </a:rPr>
              <a:t>　词法分析程序的自动构造　</a:t>
            </a:r>
          </a:p>
        </p:txBody>
      </p:sp>
      <p:sp>
        <p:nvSpPr>
          <p:cNvPr id="352259" name="Rectangle 3"/>
          <p:cNvSpPr>
            <a:spLocks noGrp="1" noChangeArrowheads="1"/>
          </p:cNvSpPr>
          <p:nvPr>
            <p:ph idx="1"/>
          </p:nvPr>
        </p:nvSpPr>
        <p:spPr/>
        <p:txBody>
          <a:bodyPr/>
          <a:lstStyle/>
          <a:p>
            <a:pPr eaLnBrk="1" hangingPunct="1">
              <a:defRPr/>
            </a:pPr>
            <a:r>
              <a:rPr lang="zh-CN" altLang="en-US" dirty="0"/>
              <a:t>正规式用于说明</a:t>
            </a:r>
            <a:r>
              <a:rPr lang="en-US" altLang="zh-CN" dirty="0"/>
              <a:t>(</a:t>
            </a:r>
            <a:r>
              <a:rPr lang="zh-CN" altLang="en-US" dirty="0"/>
              <a:t>描述</a:t>
            </a:r>
            <a:r>
              <a:rPr lang="en-US" altLang="zh-CN" dirty="0"/>
              <a:t>)</a:t>
            </a:r>
            <a:r>
              <a:rPr lang="zh-CN" altLang="en-US" dirty="0"/>
              <a:t>单词的结构十分简洁方便</a:t>
            </a:r>
          </a:p>
          <a:p>
            <a:pPr eaLnBrk="1" hangingPunct="1">
              <a:defRPr/>
            </a:pPr>
            <a:r>
              <a:rPr lang="zh-CN" altLang="en-US" dirty="0"/>
              <a:t>而把一个正规式编译</a:t>
            </a:r>
            <a:r>
              <a:rPr lang="en-US" altLang="zh-CN" dirty="0"/>
              <a:t>(</a:t>
            </a:r>
            <a:r>
              <a:rPr lang="zh-CN" altLang="en-US" dirty="0"/>
              <a:t>或称转换</a:t>
            </a:r>
            <a:r>
              <a:rPr lang="en-US" altLang="zh-CN" dirty="0"/>
              <a:t>)</a:t>
            </a:r>
            <a:r>
              <a:rPr lang="zh-CN" altLang="en-US" dirty="0"/>
              <a:t>为一个</a:t>
            </a:r>
            <a:r>
              <a:rPr lang="en-US" altLang="zh-CN" dirty="0"/>
              <a:t>NFA</a:t>
            </a:r>
            <a:r>
              <a:rPr lang="zh-CN" altLang="en-US" dirty="0"/>
              <a:t>进而转换为相应的</a:t>
            </a:r>
            <a:r>
              <a:rPr lang="en-US" altLang="zh-CN" dirty="0"/>
              <a:t>DFA</a:t>
            </a:r>
            <a:r>
              <a:rPr lang="zh-CN" altLang="en-US" dirty="0"/>
              <a:t>，这个</a:t>
            </a:r>
            <a:r>
              <a:rPr lang="en-US" altLang="zh-CN" dirty="0"/>
              <a:t>NFA</a:t>
            </a:r>
            <a:r>
              <a:rPr lang="zh-CN" altLang="en-US" dirty="0"/>
              <a:t>或</a:t>
            </a:r>
            <a:r>
              <a:rPr lang="en-US" altLang="zh-CN" dirty="0"/>
              <a:t>DFA</a:t>
            </a:r>
            <a:r>
              <a:rPr lang="zh-CN" altLang="en-US" dirty="0"/>
              <a:t>正是识别该正规式所表示的语言的句子的识别器。基于这种方法来构造词法分析程序</a:t>
            </a:r>
          </a:p>
        </p:txBody>
      </p:sp>
      <p:sp>
        <p:nvSpPr>
          <p:cNvPr id="88066"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88067" name="灯片编号占位符 5"/>
          <p:cNvSpPr>
            <a:spLocks noGrp="1"/>
          </p:cNvSpPr>
          <p:nvPr>
            <p:ph type="sldNum" sz="quarter" idx="12"/>
          </p:nvPr>
        </p:nvSpPr>
        <p:spPr>
          <a:noFill/>
        </p:spPr>
        <p:txBody>
          <a:bodyPr/>
          <a:lstStyle/>
          <a:p>
            <a:fld id="{FC5D213A-9616-41D0-80B0-6D8D1034C7F2}" type="slidenum">
              <a:rPr lang="en-US" altLang="zh-CN" smtClean="0">
                <a:ea typeface="宋体" charset="-122"/>
              </a:rPr>
              <a:pPr/>
              <a:t>59</a:t>
            </a:fld>
            <a:endParaRPr lang="en-US" altLang="zh-CN">
              <a:ea typeface="宋体" charset="-122"/>
            </a:endParaRPr>
          </a:p>
        </p:txBody>
      </p:sp>
    </p:spTree>
    <p:extLst>
      <p:ext uri="{BB962C8B-B14F-4D97-AF65-F5344CB8AC3E}">
        <p14:creationId xmlns:p14="http://schemas.microsoft.com/office/powerpoint/2010/main" val="519225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108CA3F-B4BC-AEE1-CA69-23E88745063D}"/>
              </a:ext>
            </a:extLst>
          </p:cNvPr>
          <p:cNvSpPr>
            <a:spLocks noGrp="1"/>
          </p:cNvSpPr>
          <p:nvPr>
            <p:ph type="title"/>
          </p:nvPr>
        </p:nvSpPr>
        <p:spPr/>
        <p:txBody>
          <a:bodyPr>
            <a:normAutofit/>
          </a:bodyPr>
          <a:lstStyle/>
          <a:p>
            <a:r>
              <a:rPr lang="zh-CN" altLang="en-US" sz="2800" dirty="0">
                <a:solidFill>
                  <a:srgbClr val="FF0000"/>
                </a:solidFill>
                <a:effectLst>
                  <a:outerShdw blurRad="38100" dist="38100" dir="2700000" algn="tl">
                    <a:srgbClr val="000000"/>
                  </a:outerShdw>
                </a:effectLst>
                <a:latin typeface="黑体" pitchFamily="2" charset="-122"/>
                <a:ea typeface="黑体" pitchFamily="2" charset="-122"/>
                <a:cs typeface="Courier New" panose="02070309020205020404" pitchFamily="49" charset="0"/>
              </a:rPr>
              <a:t>例 </a:t>
            </a:r>
            <a:r>
              <a:rPr lang="en-US" altLang="zh-CN" sz="2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if </a:t>
            </a:r>
            <a:r>
              <a:rPr lang="en-US" altLang="zh-CN" sz="2800" dirty="0" err="1">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i</a:t>
            </a:r>
            <a:r>
              <a:rPr lang="en-US" altLang="zh-CN" sz="2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=5 then x:=y; </a:t>
            </a:r>
            <a:r>
              <a:rPr lang="zh-CN" altLang="en-US" sz="2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的词法分析结果</a:t>
            </a:r>
            <a:endParaRPr lang="zh-CN" altLang="en-US" sz="2800" dirty="0"/>
          </a:p>
        </p:txBody>
      </p:sp>
      <p:graphicFrame>
        <p:nvGraphicFramePr>
          <p:cNvPr id="234857" name="Group 361"/>
          <p:cNvGraphicFramePr>
            <a:graphicFrameLocks noGrp="1"/>
          </p:cNvGraphicFramePr>
          <p:nvPr>
            <p:ph idx="1"/>
            <p:extLst>
              <p:ext uri="{D42A27DB-BD31-4B8C-83A1-F6EECF244321}">
                <p14:modId xmlns:p14="http://schemas.microsoft.com/office/powerpoint/2010/main" val="3479128111"/>
              </p:ext>
            </p:extLst>
          </p:nvPr>
        </p:nvGraphicFramePr>
        <p:xfrm>
          <a:off x="827088" y="1503363"/>
          <a:ext cx="7480299" cy="3729570"/>
        </p:xfrm>
        <a:graphic>
          <a:graphicData uri="http://schemas.openxmlformats.org/drawingml/2006/table">
            <a:tbl>
              <a:tblPr firstRow="1" bandRow="1">
                <a:tableStyleId>{69012ECD-51FC-41F1-AA8D-1B2483CD663E}</a:tableStyleId>
              </a:tblPr>
              <a:tblGrid>
                <a:gridCol w="1936533">
                  <a:extLst>
                    <a:ext uri="{9D8B030D-6E8A-4147-A177-3AD203B41FA5}">
                      <a16:colId xmlns:a16="http://schemas.microsoft.com/office/drawing/2014/main" val="20000"/>
                    </a:ext>
                  </a:extLst>
                </a:gridCol>
                <a:gridCol w="5543766">
                  <a:extLst>
                    <a:ext uri="{9D8B030D-6E8A-4147-A177-3AD203B41FA5}">
                      <a16:colId xmlns:a16="http://schemas.microsoft.com/office/drawing/2014/main" val="20001"/>
                    </a:ext>
                  </a:extLst>
                </a:gridCol>
              </a:tblGrid>
              <a:tr h="372957">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dirty="0">
                          <a:ln>
                            <a:noFill/>
                          </a:ln>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单词</a:t>
                      </a:r>
                      <a:endParaRPr kumimoji="0" lang="zh-CN"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kumimoji="0" lang="zh-CN" altLang="en-US" sz="2000" u="none" strike="noStrike" cap="none" normalizeH="0" baseline="0" dirty="0">
                          <a:ln>
                            <a:noFill/>
                          </a:ln>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二元组表示</a:t>
                      </a:r>
                      <a:endParaRPr kumimoji="0" lang="zh-CN"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0000" marR="90000" marT="18000" marB="18000" horzOverflow="overflow"/>
                </a:tc>
                <a:extLst>
                  <a:ext uri="{0D108BD9-81ED-4DB2-BD59-A6C34878D82A}">
                    <a16:rowId xmlns:a16="http://schemas.microsoft.com/office/drawing/2014/main" val="10000"/>
                  </a:ext>
                </a:extLst>
              </a:tr>
              <a:tr h="372957">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ea typeface="微软雅黑" panose="020B0503020204020204" pitchFamily="34" charset="-122"/>
                          <a:cs typeface="Courier New" panose="02070309020205020404" pitchFamily="49" charset="0"/>
                        </a:rPr>
                        <a:t>if</a:t>
                      </a:r>
                      <a:endParaRPr kumimoji="0" lang="en-US" altLang="zh-CN" sz="2000" b="1" i="0" u="none" strike="noStrike" cap="none" normalizeH="0" baseline="0" dirty="0">
                        <a:ln>
                          <a:noFill/>
                        </a:ln>
                        <a:solidFill>
                          <a:schemeClr val="accent6">
                            <a:lumMod val="75000"/>
                          </a:schemeClr>
                        </a:solidFill>
                        <a:effectLst/>
                        <a:latin typeface="Courier New" panose="02070309020205020404" pitchFamily="49" charset="0"/>
                        <a:ea typeface="微软雅黑" panose="020B0503020204020204" pitchFamily="34"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0000" marR="90000" marT="18000" marB="18000" horzOverflow="overflow"/>
                </a:tc>
                <a:extLst>
                  <a:ext uri="{0D108BD9-81ED-4DB2-BD59-A6C34878D82A}">
                    <a16:rowId xmlns:a16="http://schemas.microsoft.com/office/drawing/2014/main" val="10001"/>
                  </a:ext>
                </a:extLst>
              </a:tr>
              <a:tr h="372957">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latin typeface="Courier New" panose="02070309020205020404" pitchFamily="49" charset="0"/>
                          <a:ea typeface="微软雅黑" panose="020B0503020204020204" pitchFamily="34" charset="-122"/>
                          <a:cs typeface="Courier New" panose="02070309020205020404" pitchFamily="49" charset="0"/>
                        </a:rPr>
                        <a:t>i</a:t>
                      </a:r>
                      <a:endParaRPr kumimoji="0" lang="en-US" altLang="zh-CN" sz="2000" b="1" i="0" u="none" strike="noStrike" cap="none" normalizeH="0" baseline="0">
                        <a:ln>
                          <a:noFill/>
                        </a:ln>
                        <a:solidFill>
                          <a:schemeClr val="accent6">
                            <a:lumMod val="75000"/>
                          </a:schemeClr>
                        </a:solidFill>
                        <a:effectLst/>
                        <a:latin typeface="Courier New" panose="02070309020205020404" pitchFamily="49" charset="0"/>
                        <a:ea typeface="微软雅黑" panose="020B0503020204020204" pitchFamily="34"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0000" marR="90000" marT="18000" marB="18000" horzOverflow="overflow"/>
                </a:tc>
                <a:extLst>
                  <a:ext uri="{0D108BD9-81ED-4DB2-BD59-A6C34878D82A}">
                    <a16:rowId xmlns:a16="http://schemas.microsoft.com/office/drawing/2014/main" val="10002"/>
                  </a:ext>
                </a:extLst>
              </a:tr>
              <a:tr h="372957">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1" i="0" u="none" strike="noStrike" cap="none" normalizeH="0" baseline="0" dirty="0">
                        <a:ln>
                          <a:noFill/>
                        </a:ln>
                        <a:solidFill>
                          <a:schemeClr val="accent6">
                            <a:lumMod val="75000"/>
                          </a:schemeClr>
                        </a:solidFill>
                        <a:effectLst/>
                        <a:latin typeface="Courier New" panose="02070309020205020404" pitchFamily="49" charset="0"/>
                        <a:ea typeface="微软雅黑" panose="020B0503020204020204" pitchFamily="34"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0000" marR="90000" marT="18000" marB="18000" horzOverflow="overflow"/>
                </a:tc>
                <a:extLst>
                  <a:ext uri="{0D108BD9-81ED-4DB2-BD59-A6C34878D82A}">
                    <a16:rowId xmlns:a16="http://schemas.microsoft.com/office/drawing/2014/main" val="10003"/>
                  </a:ext>
                </a:extLst>
              </a:tr>
              <a:tr h="372957">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ea typeface="微软雅黑" panose="020B0503020204020204" pitchFamily="34" charset="-122"/>
                          <a:cs typeface="Courier New" panose="02070309020205020404" pitchFamily="49" charset="0"/>
                        </a:rPr>
                        <a:t>5</a:t>
                      </a:r>
                      <a:endParaRPr kumimoji="0" lang="en-US" altLang="zh-CN" sz="2000" b="1" i="0" u="none" strike="noStrike" cap="none" normalizeH="0" baseline="0" dirty="0">
                        <a:ln>
                          <a:noFill/>
                        </a:ln>
                        <a:solidFill>
                          <a:schemeClr val="accent6">
                            <a:lumMod val="75000"/>
                          </a:schemeClr>
                        </a:solidFill>
                        <a:effectLst/>
                        <a:latin typeface="Courier New" panose="02070309020205020404" pitchFamily="49" charset="0"/>
                        <a:ea typeface="微软雅黑" panose="020B0503020204020204" pitchFamily="34"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0000" marR="90000" marT="18000" marB="18000" horzOverflow="overflow"/>
                </a:tc>
                <a:extLst>
                  <a:ext uri="{0D108BD9-81ED-4DB2-BD59-A6C34878D82A}">
                    <a16:rowId xmlns:a16="http://schemas.microsoft.com/office/drawing/2014/main" val="10004"/>
                  </a:ext>
                </a:extLst>
              </a:tr>
              <a:tr h="372957">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ea typeface="微软雅黑" panose="020B0503020204020204" pitchFamily="34" charset="-122"/>
                          <a:cs typeface="Courier New" panose="02070309020205020404" pitchFamily="49" charset="0"/>
                        </a:rPr>
                        <a:t>then</a:t>
                      </a:r>
                      <a:endParaRPr kumimoji="0" lang="en-US" altLang="zh-CN" sz="2000" b="1" i="0" u="none" strike="noStrike" cap="none" normalizeH="0" baseline="0" dirty="0">
                        <a:ln>
                          <a:noFill/>
                        </a:ln>
                        <a:solidFill>
                          <a:schemeClr val="accent6">
                            <a:lumMod val="75000"/>
                          </a:schemeClr>
                        </a:solidFill>
                        <a:effectLst/>
                        <a:latin typeface="Courier New" panose="02070309020205020404" pitchFamily="49" charset="0"/>
                        <a:ea typeface="微软雅黑" panose="020B0503020204020204" pitchFamily="34"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0000" marR="90000" marT="18000" marB="18000" horzOverflow="overflow"/>
                </a:tc>
                <a:extLst>
                  <a:ext uri="{0D108BD9-81ED-4DB2-BD59-A6C34878D82A}">
                    <a16:rowId xmlns:a16="http://schemas.microsoft.com/office/drawing/2014/main" val="10005"/>
                  </a:ext>
                </a:extLst>
              </a:tr>
              <a:tr h="372957">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ea typeface="微软雅黑" panose="020B0503020204020204" pitchFamily="34" charset="-122"/>
                          <a:cs typeface="Courier New" panose="02070309020205020404" pitchFamily="49" charset="0"/>
                        </a:rPr>
                        <a:t>x</a:t>
                      </a:r>
                      <a:endParaRPr kumimoji="0" lang="en-US" altLang="zh-CN" sz="2000" b="1" i="0" u="none" strike="noStrike" cap="none" normalizeH="0" baseline="0" dirty="0">
                        <a:ln>
                          <a:noFill/>
                        </a:ln>
                        <a:solidFill>
                          <a:schemeClr val="accent6">
                            <a:lumMod val="75000"/>
                          </a:schemeClr>
                        </a:solidFill>
                        <a:effectLst/>
                        <a:latin typeface="Courier New" panose="02070309020205020404" pitchFamily="49" charset="0"/>
                        <a:ea typeface="微软雅黑" panose="020B0503020204020204" pitchFamily="34"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0000" marR="90000" marT="18000" marB="18000" horzOverflow="overflow"/>
                </a:tc>
                <a:extLst>
                  <a:ext uri="{0D108BD9-81ED-4DB2-BD59-A6C34878D82A}">
                    <a16:rowId xmlns:a16="http://schemas.microsoft.com/office/drawing/2014/main" val="10006"/>
                  </a:ext>
                </a:extLst>
              </a:tr>
              <a:tr h="372957">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1" i="0" u="none" strike="noStrike" cap="none" normalizeH="0" baseline="0" dirty="0">
                        <a:ln>
                          <a:noFill/>
                        </a:ln>
                        <a:solidFill>
                          <a:schemeClr val="accent6">
                            <a:lumMod val="75000"/>
                          </a:schemeClr>
                        </a:solidFill>
                        <a:effectLst/>
                        <a:latin typeface="Courier New" panose="02070309020205020404" pitchFamily="49" charset="0"/>
                        <a:ea typeface="微软雅黑" panose="020B0503020204020204" pitchFamily="34"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0000" marR="90000" marT="18000" marB="18000" horzOverflow="overflow"/>
                </a:tc>
                <a:extLst>
                  <a:ext uri="{0D108BD9-81ED-4DB2-BD59-A6C34878D82A}">
                    <a16:rowId xmlns:a16="http://schemas.microsoft.com/office/drawing/2014/main" val="10007"/>
                  </a:ext>
                </a:extLst>
              </a:tr>
              <a:tr h="372957">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ea typeface="微软雅黑" panose="020B0503020204020204" pitchFamily="34" charset="-122"/>
                          <a:cs typeface="Courier New" panose="02070309020205020404" pitchFamily="49" charset="0"/>
                        </a:rPr>
                        <a:t>y</a:t>
                      </a:r>
                      <a:endParaRPr kumimoji="0" lang="en-US" altLang="zh-CN" sz="2000" b="1" i="0" u="none" strike="noStrike" cap="none" normalizeH="0" baseline="0" dirty="0">
                        <a:ln>
                          <a:noFill/>
                        </a:ln>
                        <a:solidFill>
                          <a:schemeClr val="accent6">
                            <a:lumMod val="75000"/>
                          </a:schemeClr>
                        </a:solidFill>
                        <a:effectLst/>
                        <a:latin typeface="Courier New" panose="02070309020205020404" pitchFamily="49" charset="0"/>
                        <a:ea typeface="微软雅黑" panose="020B0503020204020204" pitchFamily="34"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0000" marR="90000" marT="18000" marB="18000" horzOverflow="overflow"/>
                </a:tc>
                <a:extLst>
                  <a:ext uri="{0D108BD9-81ED-4DB2-BD59-A6C34878D82A}">
                    <a16:rowId xmlns:a16="http://schemas.microsoft.com/office/drawing/2014/main" val="10008"/>
                  </a:ext>
                </a:extLst>
              </a:tr>
              <a:tr h="372957">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1" i="0" u="none" strike="noStrike" cap="none" normalizeH="0" baseline="0" dirty="0">
                        <a:ln>
                          <a:noFill/>
                        </a:ln>
                        <a:solidFill>
                          <a:schemeClr val="accent6">
                            <a:lumMod val="75000"/>
                          </a:schemeClr>
                        </a:solidFill>
                        <a:effectLst/>
                        <a:latin typeface="Courier New" panose="02070309020205020404" pitchFamily="49" charset="0"/>
                        <a:ea typeface="微软雅黑" panose="020B0503020204020204" pitchFamily="34"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0000" marR="90000" marT="18000" marB="18000" horzOverflow="overflow"/>
                </a:tc>
                <a:extLst>
                  <a:ext uri="{0D108BD9-81ED-4DB2-BD59-A6C34878D82A}">
                    <a16:rowId xmlns:a16="http://schemas.microsoft.com/office/drawing/2014/main" val="10009"/>
                  </a:ext>
                </a:extLst>
              </a:tr>
            </a:tbl>
          </a:graphicData>
        </a:graphic>
      </p:graphicFrame>
      <p:sp>
        <p:nvSpPr>
          <p:cNvPr id="9218" name="页脚占位符 5"/>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9219" name="灯片编号占位符 6"/>
          <p:cNvSpPr>
            <a:spLocks noGrp="1"/>
          </p:cNvSpPr>
          <p:nvPr>
            <p:ph type="sldNum" sz="quarter" idx="12"/>
          </p:nvPr>
        </p:nvSpPr>
        <p:spPr>
          <a:noFill/>
        </p:spPr>
        <p:txBody>
          <a:bodyPr/>
          <a:lstStyle/>
          <a:p>
            <a:fld id="{62B50E7B-1C78-4E55-B16B-3B0D02297825}" type="slidenum">
              <a:rPr lang="en-US" altLang="zh-CN" smtClean="0">
                <a:ea typeface="宋体" charset="-122"/>
              </a:rPr>
              <a:pPr/>
              <a:t>6</a:t>
            </a:fld>
            <a:endParaRPr lang="en-US" altLang="zh-CN">
              <a:ea typeface="宋体" charset="-122"/>
            </a:endParaRPr>
          </a:p>
        </p:txBody>
      </p:sp>
      <p:sp>
        <p:nvSpPr>
          <p:cNvPr id="234902" name="Rectangle 406"/>
          <p:cNvSpPr>
            <a:spLocks noChangeArrowheads="1"/>
          </p:cNvSpPr>
          <p:nvPr/>
        </p:nvSpPr>
        <p:spPr bwMode="auto">
          <a:xfrm>
            <a:off x="2267744" y="4862810"/>
            <a:ext cx="3528789" cy="345107"/>
          </a:xfrm>
          <a:prstGeom prst="rect">
            <a:avLst/>
          </a:prstGeom>
          <a:noFill/>
          <a:ln w="28575" algn="ctr">
            <a:noFill/>
            <a:miter lim="800000"/>
            <a:headEnd/>
            <a:tailEnd type="none" w="med" len="lg"/>
          </a:ln>
          <a:effectLst/>
        </p:spPr>
        <p:txBody>
          <a:bodyPr/>
          <a:lstStyle/>
          <a:p>
            <a:pPr algn="l">
              <a:spcBef>
                <a:spcPct val="20000"/>
              </a:spcBef>
              <a:buClr>
                <a:srgbClr val="FF9900"/>
              </a:buClr>
              <a:buSzPct val="80000"/>
              <a:buFont typeface="Webdings" pitchFamily="18" charset="2"/>
              <a:buNone/>
              <a:defRPr/>
            </a:pPr>
            <a:r>
              <a:rPr lang="en-US" altLang="zh-CN"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【5, </a:t>
            </a:r>
            <a:r>
              <a:rPr lang="en-US" altLang="zh-CN" sz="2000"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a:t>
            </a:r>
            <a:r>
              <a:rPr lang="en-US" altLang="zh-CN"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a:t>
            </a:r>
          </a:p>
        </p:txBody>
      </p:sp>
      <p:sp>
        <p:nvSpPr>
          <p:cNvPr id="234903" name="Rectangle 407"/>
          <p:cNvSpPr>
            <a:spLocks noChangeArrowheads="1"/>
          </p:cNvSpPr>
          <p:nvPr/>
        </p:nvSpPr>
        <p:spPr bwMode="auto">
          <a:xfrm>
            <a:off x="2267744" y="4490792"/>
            <a:ext cx="3528789" cy="345108"/>
          </a:xfrm>
          <a:prstGeom prst="rect">
            <a:avLst/>
          </a:prstGeom>
          <a:noFill/>
          <a:ln w="28575" algn="ctr">
            <a:noFill/>
            <a:miter lim="800000"/>
            <a:headEnd/>
            <a:tailEnd type="none" w="med" len="lg"/>
          </a:ln>
          <a:effectLst/>
        </p:spPr>
        <p:txBody>
          <a:bodyPr/>
          <a:lstStyle/>
          <a:p>
            <a:pPr algn="l">
              <a:spcBef>
                <a:spcPct val="20000"/>
              </a:spcBef>
              <a:buClr>
                <a:srgbClr val="FF9900"/>
              </a:buClr>
              <a:buSzPct val="80000"/>
              <a:buFont typeface="Webdings" pitchFamily="18" charset="2"/>
              <a:buNone/>
              <a:defRPr/>
            </a:pPr>
            <a:r>
              <a:rPr lang="en-US" altLang="zh-CN"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【1, </a:t>
            </a:r>
            <a:r>
              <a:rPr lang="zh-CN" altLang="en-US"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指向</a:t>
            </a:r>
            <a:r>
              <a:rPr lang="en-US" altLang="zh-CN"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y</a:t>
            </a:r>
            <a:r>
              <a:rPr lang="zh-CN" altLang="en-US"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的符号表入口</a:t>
            </a:r>
            <a:r>
              <a:rPr lang="en-US" altLang="zh-CN"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a:t>
            </a:r>
          </a:p>
        </p:txBody>
      </p:sp>
      <p:sp>
        <p:nvSpPr>
          <p:cNvPr id="234904" name="Rectangle 408"/>
          <p:cNvSpPr>
            <a:spLocks noChangeArrowheads="1"/>
          </p:cNvSpPr>
          <p:nvPr/>
        </p:nvSpPr>
        <p:spPr bwMode="auto">
          <a:xfrm>
            <a:off x="2267744" y="4118775"/>
            <a:ext cx="3528789" cy="345107"/>
          </a:xfrm>
          <a:prstGeom prst="rect">
            <a:avLst/>
          </a:prstGeom>
          <a:noFill/>
          <a:ln w="28575" algn="ctr">
            <a:noFill/>
            <a:miter lim="800000"/>
            <a:headEnd/>
            <a:tailEnd type="none" w="med" len="lg"/>
          </a:ln>
          <a:effectLst/>
        </p:spPr>
        <p:txBody>
          <a:bodyPr/>
          <a:lstStyle/>
          <a:p>
            <a:pPr algn="l">
              <a:spcBef>
                <a:spcPct val="20000"/>
              </a:spcBef>
              <a:buClr>
                <a:srgbClr val="FF9900"/>
              </a:buClr>
              <a:buSzPct val="80000"/>
              <a:buFont typeface="Webdings" pitchFamily="18" charset="2"/>
              <a:buNone/>
              <a:defRPr/>
            </a:pPr>
            <a:r>
              <a:rPr lang="en-US" altLang="zh-CN"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【4, </a:t>
            </a:r>
            <a:r>
              <a:rPr lang="en-US" altLang="zh-CN" sz="2000"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a:t>
            </a:r>
            <a:r>
              <a:rPr lang="en-US" altLang="zh-CN"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 ’】</a:t>
            </a:r>
          </a:p>
        </p:txBody>
      </p:sp>
      <p:sp>
        <p:nvSpPr>
          <p:cNvPr id="234905" name="Rectangle 409"/>
          <p:cNvSpPr>
            <a:spLocks noChangeArrowheads="1"/>
          </p:cNvSpPr>
          <p:nvPr/>
        </p:nvSpPr>
        <p:spPr bwMode="auto">
          <a:xfrm>
            <a:off x="2267744" y="3746758"/>
            <a:ext cx="3528789" cy="345107"/>
          </a:xfrm>
          <a:prstGeom prst="rect">
            <a:avLst/>
          </a:prstGeom>
          <a:noFill/>
          <a:ln w="28575" algn="ctr">
            <a:noFill/>
            <a:miter lim="800000"/>
            <a:headEnd/>
            <a:tailEnd type="none" w="med" len="lg"/>
          </a:ln>
          <a:effectLst/>
        </p:spPr>
        <p:txBody>
          <a:bodyPr/>
          <a:lstStyle/>
          <a:p>
            <a:pPr algn="l">
              <a:spcBef>
                <a:spcPct val="20000"/>
              </a:spcBef>
              <a:buClr>
                <a:srgbClr val="FF9900"/>
              </a:buClr>
              <a:buSzPct val="80000"/>
              <a:buFont typeface="Webdings" pitchFamily="18" charset="2"/>
              <a:buNone/>
              <a:defRPr/>
            </a:pPr>
            <a:r>
              <a:rPr lang="en-US" altLang="zh-CN"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【1, </a:t>
            </a:r>
            <a:r>
              <a:rPr lang="zh-CN" altLang="en-US"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指向</a:t>
            </a:r>
            <a:r>
              <a:rPr lang="en-US" altLang="zh-CN"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x</a:t>
            </a:r>
            <a:r>
              <a:rPr lang="zh-CN" altLang="en-US"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的符号表入口</a:t>
            </a:r>
            <a:r>
              <a:rPr lang="en-US" altLang="zh-CN"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a:t>
            </a:r>
          </a:p>
        </p:txBody>
      </p:sp>
      <p:sp>
        <p:nvSpPr>
          <p:cNvPr id="234906" name="Rectangle 410"/>
          <p:cNvSpPr>
            <a:spLocks noChangeArrowheads="1"/>
          </p:cNvSpPr>
          <p:nvPr/>
        </p:nvSpPr>
        <p:spPr bwMode="auto">
          <a:xfrm>
            <a:off x="2267744" y="3374740"/>
            <a:ext cx="3528789" cy="345108"/>
          </a:xfrm>
          <a:prstGeom prst="rect">
            <a:avLst/>
          </a:prstGeom>
          <a:noFill/>
          <a:ln w="28575" algn="ctr">
            <a:noFill/>
            <a:miter lim="800000"/>
            <a:headEnd/>
            <a:tailEnd type="none" w="med" len="lg"/>
          </a:ln>
          <a:effectLst/>
        </p:spPr>
        <p:txBody>
          <a:bodyPr/>
          <a:lstStyle/>
          <a:p>
            <a:pPr algn="l">
              <a:spcBef>
                <a:spcPct val="20000"/>
              </a:spcBef>
              <a:buClr>
                <a:srgbClr val="FF9900"/>
              </a:buClr>
              <a:buSzPct val="80000"/>
              <a:buFont typeface="Webdings" pitchFamily="18" charset="2"/>
              <a:buNone/>
              <a:defRPr/>
            </a:pPr>
            <a:r>
              <a:rPr lang="en-US" altLang="zh-CN"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【3</a:t>
            </a:r>
            <a:r>
              <a:rPr lang="en-US" altLang="zh-CN" sz="2000"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 ’then</a:t>
            </a:r>
            <a:r>
              <a:rPr lang="en-US" altLang="zh-CN"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a:t>
            </a:r>
          </a:p>
        </p:txBody>
      </p:sp>
      <p:sp>
        <p:nvSpPr>
          <p:cNvPr id="234907" name="Rectangle 411"/>
          <p:cNvSpPr>
            <a:spLocks noChangeArrowheads="1"/>
          </p:cNvSpPr>
          <p:nvPr/>
        </p:nvSpPr>
        <p:spPr bwMode="auto">
          <a:xfrm>
            <a:off x="2267744" y="3002723"/>
            <a:ext cx="3528789" cy="345107"/>
          </a:xfrm>
          <a:prstGeom prst="rect">
            <a:avLst/>
          </a:prstGeom>
          <a:noFill/>
          <a:ln w="28575" algn="ctr">
            <a:noFill/>
            <a:miter lim="800000"/>
            <a:headEnd/>
            <a:tailEnd type="none" w="med" len="lg"/>
          </a:ln>
          <a:effectLst/>
        </p:spPr>
        <p:txBody>
          <a:bodyPr/>
          <a:lstStyle/>
          <a:p>
            <a:pPr algn="l">
              <a:spcBef>
                <a:spcPct val="20000"/>
              </a:spcBef>
              <a:buClr>
                <a:srgbClr val="FF9900"/>
              </a:buClr>
              <a:buSzPct val="80000"/>
              <a:buFont typeface="Webdings" pitchFamily="18" charset="2"/>
              <a:buNone/>
              <a:defRPr/>
            </a:pPr>
            <a:r>
              <a:rPr lang="en-US" altLang="zh-CN"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【2, </a:t>
            </a:r>
            <a:r>
              <a:rPr lang="en-US" altLang="zh-CN" sz="2000"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a:t>
            </a:r>
            <a:r>
              <a:rPr lang="en-US" altLang="zh-CN"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5’】</a:t>
            </a:r>
          </a:p>
        </p:txBody>
      </p:sp>
      <p:sp>
        <p:nvSpPr>
          <p:cNvPr id="234908" name="Rectangle 412"/>
          <p:cNvSpPr>
            <a:spLocks noChangeArrowheads="1"/>
          </p:cNvSpPr>
          <p:nvPr/>
        </p:nvSpPr>
        <p:spPr bwMode="auto">
          <a:xfrm>
            <a:off x="2267744" y="2630706"/>
            <a:ext cx="3528789" cy="345107"/>
          </a:xfrm>
          <a:prstGeom prst="rect">
            <a:avLst/>
          </a:prstGeom>
          <a:noFill/>
          <a:ln w="28575" algn="ctr">
            <a:noFill/>
            <a:miter lim="800000"/>
            <a:headEnd/>
            <a:tailEnd type="none" w="med" len="lg"/>
          </a:ln>
          <a:effectLst/>
        </p:spPr>
        <p:txBody>
          <a:bodyPr/>
          <a:lstStyle/>
          <a:p>
            <a:pPr algn="l">
              <a:spcBef>
                <a:spcPct val="20000"/>
              </a:spcBef>
              <a:buClr>
                <a:srgbClr val="FF9900"/>
              </a:buClr>
              <a:buSzPct val="80000"/>
              <a:buFont typeface="Webdings" pitchFamily="18" charset="2"/>
              <a:buNone/>
              <a:defRPr/>
            </a:pPr>
            <a:r>
              <a:rPr lang="en-US" altLang="zh-CN"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【4</a:t>
            </a:r>
            <a:r>
              <a:rPr lang="en-US" altLang="zh-CN" sz="2000"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 ’</a:t>
            </a:r>
            <a:r>
              <a:rPr lang="en-US" altLang="zh-CN"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a:t>
            </a:r>
          </a:p>
        </p:txBody>
      </p:sp>
      <p:sp>
        <p:nvSpPr>
          <p:cNvPr id="234909" name="Rectangle 413"/>
          <p:cNvSpPr>
            <a:spLocks noChangeArrowheads="1"/>
          </p:cNvSpPr>
          <p:nvPr/>
        </p:nvSpPr>
        <p:spPr bwMode="auto">
          <a:xfrm>
            <a:off x="2267744" y="2258688"/>
            <a:ext cx="3528789" cy="345108"/>
          </a:xfrm>
          <a:prstGeom prst="rect">
            <a:avLst/>
          </a:prstGeom>
          <a:noFill/>
          <a:ln w="28575" algn="ctr">
            <a:noFill/>
            <a:miter lim="800000"/>
            <a:headEnd/>
            <a:tailEnd type="none" w="med" len="lg"/>
          </a:ln>
          <a:effectLst/>
        </p:spPr>
        <p:txBody>
          <a:bodyPr/>
          <a:lstStyle/>
          <a:p>
            <a:pPr algn="l">
              <a:spcBef>
                <a:spcPct val="20000"/>
              </a:spcBef>
              <a:buClr>
                <a:srgbClr val="FF9900"/>
              </a:buClr>
              <a:buSzPct val="80000"/>
              <a:buFont typeface="Webdings" pitchFamily="18" charset="2"/>
              <a:buNone/>
              <a:defRPr/>
            </a:pPr>
            <a:r>
              <a:rPr lang="en-US" altLang="zh-CN"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【1, </a:t>
            </a:r>
            <a:r>
              <a:rPr lang="zh-CN" altLang="en-US"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指向</a:t>
            </a:r>
            <a:r>
              <a:rPr lang="en-US" altLang="zh-CN" sz="2000" b="1" dirty="0" err="1">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i</a:t>
            </a:r>
            <a:r>
              <a:rPr lang="zh-CN" altLang="en-US"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的符号表入口</a:t>
            </a:r>
            <a:r>
              <a:rPr lang="en-US" altLang="zh-CN"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a:t>
            </a:r>
          </a:p>
        </p:txBody>
      </p:sp>
      <p:sp>
        <p:nvSpPr>
          <p:cNvPr id="234910" name="Rectangle 414"/>
          <p:cNvSpPr>
            <a:spLocks noChangeArrowheads="1"/>
          </p:cNvSpPr>
          <p:nvPr/>
        </p:nvSpPr>
        <p:spPr bwMode="auto">
          <a:xfrm>
            <a:off x="2267744" y="1886670"/>
            <a:ext cx="3528789" cy="345108"/>
          </a:xfrm>
          <a:prstGeom prst="rect">
            <a:avLst/>
          </a:prstGeom>
          <a:noFill/>
          <a:ln w="28575" algn="ctr">
            <a:noFill/>
            <a:miter lim="800000"/>
            <a:headEnd/>
            <a:tailEnd type="none" w="med" len="lg"/>
          </a:ln>
          <a:effectLst/>
        </p:spPr>
        <p:txBody>
          <a:bodyPr/>
          <a:lstStyle/>
          <a:p>
            <a:pPr algn="l">
              <a:spcBef>
                <a:spcPct val="20000"/>
              </a:spcBef>
              <a:buClr>
                <a:srgbClr val="FF9900"/>
              </a:buClr>
              <a:buSzPct val="80000"/>
              <a:buFont typeface="Webdings" pitchFamily="18" charset="2"/>
              <a:buNone/>
              <a:defRPr/>
            </a:pPr>
            <a:r>
              <a:rPr lang="en-US" altLang="zh-CN"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【3, </a:t>
            </a:r>
            <a:r>
              <a:rPr lang="en-US" altLang="zh-CN" sz="2000"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a:t>
            </a:r>
            <a:r>
              <a:rPr lang="en-US" altLang="zh-CN" sz="2000" b="1" dirty="0">
                <a:solidFill>
                  <a:schemeClr val="tx1">
                    <a:lumMod val="85000"/>
                    <a:lumOff val="15000"/>
                  </a:schemeClr>
                </a:solidFill>
                <a:latin typeface="Courier New" panose="02070309020205020404" pitchFamily="49" charset="0"/>
                <a:ea typeface="楷体" pitchFamily="49" charset="-122"/>
                <a:cs typeface="Courier New" panose="02070309020205020404" pitchFamily="49" charset="0"/>
              </a:rPr>
              <a:t>if’】</a:t>
            </a:r>
          </a:p>
        </p:txBody>
      </p:sp>
      <p:sp>
        <p:nvSpPr>
          <p:cNvPr id="234911" name="Line 415"/>
          <p:cNvSpPr>
            <a:spLocks noChangeShapeType="1"/>
          </p:cNvSpPr>
          <p:nvPr/>
        </p:nvSpPr>
        <p:spPr bwMode="auto">
          <a:xfrm>
            <a:off x="7954963" y="2400300"/>
            <a:ext cx="0" cy="4100513"/>
          </a:xfrm>
          <a:prstGeom prst="line">
            <a:avLst/>
          </a:prstGeom>
          <a:noFill/>
          <a:ln w="28575" cap="sq">
            <a:noFill/>
            <a:round/>
            <a:headEnd/>
            <a:tailEnd type="none" w="med" len="lg"/>
          </a:ln>
          <a:effectLst/>
        </p:spPr>
        <p:txBody>
          <a:bodyPr wrap="none" anchor="ctr"/>
          <a:lstStyle/>
          <a:p>
            <a:pPr>
              <a:defRPr/>
            </a:pPr>
            <a:endParaRPr lang="zh-CN" altLang="en-US">
              <a:latin typeface="Courier New" panose="02070309020205020404" pitchFamily="49" charset="0"/>
              <a:ea typeface="楷体" pitchFamily="49" charset="-122"/>
              <a:cs typeface="Courier New" panose="02070309020205020404" pitchFamily="49" charset="0"/>
            </a:endParaRPr>
          </a:p>
        </p:txBody>
      </p:sp>
      <p:sp>
        <p:nvSpPr>
          <p:cNvPr id="5" name="文本框 4">
            <a:extLst>
              <a:ext uri="{FF2B5EF4-FFF2-40B4-BE49-F238E27FC236}">
                <a16:creationId xmlns:a16="http://schemas.microsoft.com/office/drawing/2014/main" id="{9E9A8344-CA35-BB6F-2769-F092DAC7C302}"/>
              </a:ext>
            </a:extLst>
          </p:cNvPr>
          <p:cNvSpPr txBox="1"/>
          <p:nvPr/>
        </p:nvSpPr>
        <p:spPr>
          <a:xfrm>
            <a:off x="827584" y="5374957"/>
            <a:ext cx="6397991" cy="646331"/>
          </a:xfrm>
          <a:prstGeom prst="rect">
            <a:avLst/>
          </a:prstGeom>
          <a:noFill/>
        </p:spPr>
        <p:txBody>
          <a:bodyPr wrap="square">
            <a:spAutoFit/>
          </a:bodyPr>
          <a:lstStyle/>
          <a:p>
            <a:pPr algn="l">
              <a:defRPr/>
            </a:pPr>
            <a:r>
              <a:rPr lang="zh-CN" altLang="en-US" dirty="0">
                <a:solidFill>
                  <a:schemeClr val="accent3">
                    <a:lumMod val="75000"/>
                  </a:schemeClr>
                </a:solidFill>
                <a:latin typeface="Courier New" panose="02070309020205020404" pitchFamily="49" charset="0"/>
                <a:ea typeface="楷体" panose="02010609060101010101" pitchFamily="49" charset="-122"/>
                <a:cs typeface="Courier New" panose="02070309020205020404" pitchFamily="49" charset="0"/>
              </a:rPr>
              <a:t>单词的种别可以用整数编码表示</a:t>
            </a:r>
            <a:endParaRPr lang="en-US" altLang="zh-CN" dirty="0">
              <a:solidFill>
                <a:schemeClr val="accent3">
                  <a:lumMod val="75000"/>
                </a:schemeClr>
              </a:solidFill>
              <a:latin typeface="Courier New" panose="02070309020205020404" pitchFamily="49" charset="0"/>
              <a:ea typeface="楷体" panose="02010609060101010101" pitchFamily="49" charset="-122"/>
              <a:cs typeface="Courier New" panose="02070309020205020404" pitchFamily="49" charset="0"/>
            </a:endParaRPr>
          </a:p>
          <a:p>
            <a:pPr algn="l">
              <a:defRPr/>
            </a:pPr>
            <a:r>
              <a:rPr lang="zh-CN" altLang="en-US" dirty="0">
                <a:solidFill>
                  <a:schemeClr val="accent3">
                    <a:lumMod val="75000"/>
                  </a:schemeClr>
                </a:solidFill>
                <a:latin typeface="Courier New" panose="02070309020205020404" pitchFamily="49" charset="0"/>
                <a:ea typeface="楷体" panose="02010609060101010101" pitchFamily="49" charset="-122"/>
                <a:cs typeface="Courier New" panose="02070309020205020404" pitchFamily="49" charset="0"/>
              </a:rPr>
              <a:t>如：标识符</a:t>
            </a:r>
            <a:r>
              <a:rPr lang="en-US" altLang="zh-CN" dirty="0">
                <a:solidFill>
                  <a:schemeClr val="accent3">
                    <a:lumMod val="75000"/>
                  </a:schemeClr>
                </a:solidFill>
                <a:latin typeface="Courier New" panose="02070309020205020404" pitchFamily="49" charset="0"/>
                <a:ea typeface="楷体" panose="02010609060101010101" pitchFamily="49" charset="-122"/>
                <a:cs typeface="Courier New" panose="02070309020205020404" pitchFamily="49" charset="0"/>
              </a:rPr>
              <a:t>:1</a:t>
            </a:r>
            <a:r>
              <a:rPr lang="zh-CN" altLang="en-US" dirty="0">
                <a:solidFill>
                  <a:schemeClr val="accent3">
                    <a:lumMod val="75000"/>
                  </a:schemeClr>
                </a:solidFill>
                <a:latin typeface="Courier New" panose="02070309020205020404" pitchFamily="49" charset="0"/>
                <a:ea typeface="楷体" panose="02010609060101010101" pitchFamily="49" charset="-122"/>
                <a:cs typeface="Courier New" panose="02070309020205020404" pitchFamily="49" charset="0"/>
              </a:rPr>
              <a:t> 常数</a:t>
            </a:r>
            <a:r>
              <a:rPr lang="en-US" altLang="zh-CN" dirty="0">
                <a:solidFill>
                  <a:schemeClr val="accent3">
                    <a:lumMod val="75000"/>
                  </a:schemeClr>
                </a:solidFill>
                <a:latin typeface="Courier New" panose="02070309020205020404" pitchFamily="49" charset="0"/>
                <a:ea typeface="楷体" panose="02010609060101010101" pitchFamily="49" charset="-122"/>
                <a:cs typeface="Courier New" panose="02070309020205020404" pitchFamily="49" charset="0"/>
              </a:rPr>
              <a:t>:2</a:t>
            </a:r>
            <a:r>
              <a:rPr lang="zh-CN" altLang="en-US" dirty="0">
                <a:solidFill>
                  <a:schemeClr val="accent3">
                    <a:lumMod val="75000"/>
                  </a:schemeClr>
                </a:solidFill>
                <a:latin typeface="Courier New" panose="02070309020205020404" pitchFamily="49" charset="0"/>
                <a:ea typeface="楷体" panose="02010609060101010101" pitchFamily="49" charset="-122"/>
                <a:cs typeface="Courier New" panose="02070309020205020404" pitchFamily="49" charset="0"/>
              </a:rPr>
              <a:t> 保留字</a:t>
            </a:r>
            <a:r>
              <a:rPr lang="en-US" altLang="zh-CN" dirty="0">
                <a:solidFill>
                  <a:schemeClr val="accent3">
                    <a:lumMod val="75000"/>
                  </a:schemeClr>
                </a:solidFill>
                <a:latin typeface="Courier New" panose="02070309020205020404" pitchFamily="49" charset="0"/>
                <a:ea typeface="楷体" panose="02010609060101010101" pitchFamily="49" charset="-122"/>
                <a:cs typeface="Courier New" panose="02070309020205020404" pitchFamily="49" charset="0"/>
              </a:rPr>
              <a:t>:3</a:t>
            </a:r>
            <a:r>
              <a:rPr lang="zh-CN" altLang="en-US" dirty="0">
                <a:solidFill>
                  <a:schemeClr val="accent3">
                    <a:lumMod val="75000"/>
                  </a:schemeClr>
                </a:solidFill>
                <a:latin typeface="Courier New" panose="02070309020205020404" pitchFamily="49" charset="0"/>
                <a:ea typeface="楷体" panose="02010609060101010101" pitchFamily="49" charset="-122"/>
                <a:cs typeface="Courier New" panose="02070309020205020404" pitchFamily="49" charset="0"/>
              </a:rPr>
              <a:t> 运算符</a:t>
            </a:r>
            <a:r>
              <a:rPr lang="en-US" altLang="zh-CN" dirty="0">
                <a:solidFill>
                  <a:schemeClr val="accent3">
                    <a:lumMod val="75000"/>
                  </a:schemeClr>
                </a:solidFill>
                <a:latin typeface="Courier New" panose="02070309020205020404" pitchFamily="49" charset="0"/>
                <a:ea typeface="楷体" panose="02010609060101010101" pitchFamily="49" charset="-122"/>
                <a:cs typeface="Courier New" panose="02070309020205020404" pitchFamily="49" charset="0"/>
              </a:rPr>
              <a:t>:4</a:t>
            </a:r>
            <a:r>
              <a:rPr lang="zh-CN" altLang="en-US" dirty="0">
                <a:solidFill>
                  <a:schemeClr val="accent3">
                    <a:lumMod val="75000"/>
                  </a:schemeClr>
                </a:solidFill>
                <a:latin typeface="Courier New" panose="02070309020205020404" pitchFamily="49" charset="0"/>
                <a:ea typeface="楷体" panose="02010609060101010101" pitchFamily="49" charset="-122"/>
                <a:cs typeface="Courier New" panose="02070309020205020404" pitchFamily="49" charset="0"/>
              </a:rPr>
              <a:t> 界符</a:t>
            </a:r>
            <a:r>
              <a:rPr lang="en-US" altLang="zh-CN" dirty="0">
                <a:solidFill>
                  <a:schemeClr val="accent3">
                    <a:lumMod val="75000"/>
                  </a:schemeClr>
                </a:solidFill>
                <a:latin typeface="Courier New" panose="02070309020205020404" pitchFamily="49" charset="0"/>
                <a:ea typeface="楷体" panose="02010609060101010101" pitchFamily="49" charset="-122"/>
                <a:cs typeface="Courier New" panose="02070309020205020404" pitchFamily="49" charset="0"/>
              </a:rPr>
              <a:t>:5</a:t>
            </a:r>
          </a:p>
        </p:txBody>
      </p:sp>
    </p:spTree>
    <p:extLst>
      <p:ext uri="{BB962C8B-B14F-4D97-AF65-F5344CB8AC3E}">
        <p14:creationId xmlns:p14="http://schemas.microsoft.com/office/powerpoint/2010/main" val="84029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34857"/>
                                        </p:tgtEl>
                                        <p:attrNameLst>
                                          <p:attrName>style.visibility</p:attrName>
                                        </p:attrNameLst>
                                      </p:cBhvr>
                                      <p:to>
                                        <p:strVal val="visible"/>
                                      </p:to>
                                    </p:set>
                                    <p:animEffect transition="in" filter="box(out)">
                                      <p:cBhvr>
                                        <p:cTn id="7" dur="500"/>
                                        <p:tgtEl>
                                          <p:spTgt spid="2348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4910"/>
                                        </p:tgtEl>
                                        <p:attrNameLst>
                                          <p:attrName>style.visibility</p:attrName>
                                        </p:attrNameLst>
                                      </p:cBhvr>
                                      <p:to>
                                        <p:strVal val="visible"/>
                                      </p:to>
                                    </p:set>
                                    <p:animEffect transition="in" filter="wipe(left)">
                                      <p:cBhvr>
                                        <p:cTn id="12" dur="500"/>
                                        <p:tgtEl>
                                          <p:spTgt spid="2349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4909"/>
                                        </p:tgtEl>
                                        <p:attrNameLst>
                                          <p:attrName>style.visibility</p:attrName>
                                        </p:attrNameLst>
                                      </p:cBhvr>
                                      <p:to>
                                        <p:strVal val="visible"/>
                                      </p:to>
                                    </p:set>
                                    <p:animEffect transition="in" filter="wipe(left)">
                                      <p:cBhvr>
                                        <p:cTn id="17" dur="500"/>
                                        <p:tgtEl>
                                          <p:spTgt spid="2349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4908"/>
                                        </p:tgtEl>
                                        <p:attrNameLst>
                                          <p:attrName>style.visibility</p:attrName>
                                        </p:attrNameLst>
                                      </p:cBhvr>
                                      <p:to>
                                        <p:strVal val="visible"/>
                                      </p:to>
                                    </p:set>
                                    <p:animEffect transition="in" filter="wipe(left)">
                                      <p:cBhvr>
                                        <p:cTn id="22" dur="500"/>
                                        <p:tgtEl>
                                          <p:spTgt spid="2349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4907"/>
                                        </p:tgtEl>
                                        <p:attrNameLst>
                                          <p:attrName>style.visibility</p:attrName>
                                        </p:attrNameLst>
                                      </p:cBhvr>
                                      <p:to>
                                        <p:strVal val="visible"/>
                                      </p:to>
                                    </p:set>
                                    <p:animEffect transition="in" filter="wipe(left)">
                                      <p:cBhvr>
                                        <p:cTn id="27" dur="500"/>
                                        <p:tgtEl>
                                          <p:spTgt spid="23490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4906"/>
                                        </p:tgtEl>
                                        <p:attrNameLst>
                                          <p:attrName>style.visibility</p:attrName>
                                        </p:attrNameLst>
                                      </p:cBhvr>
                                      <p:to>
                                        <p:strVal val="visible"/>
                                      </p:to>
                                    </p:set>
                                    <p:animEffect transition="in" filter="wipe(left)">
                                      <p:cBhvr>
                                        <p:cTn id="32" dur="500"/>
                                        <p:tgtEl>
                                          <p:spTgt spid="23490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4905"/>
                                        </p:tgtEl>
                                        <p:attrNameLst>
                                          <p:attrName>style.visibility</p:attrName>
                                        </p:attrNameLst>
                                      </p:cBhvr>
                                      <p:to>
                                        <p:strVal val="visible"/>
                                      </p:to>
                                    </p:set>
                                    <p:animEffect transition="in" filter="wipe(left)">
                                      <p:cBhvr>
                                        <p:cTn id="37" dur="500"/>
                                        <p:tgtEl>
                                          <p:spTgt spid="23490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4904"/>
                                        </p:tgtEl>
                                        <p:attrNameLst>
                                          <p:attrName>style.visibility</p:attrName>
                                        </p:attrNameLst>
                                      </p:cBhvr>
                                      <p:to>
                                        <p:strVal val="visible"/>
                                      </p:to>
                                    </p:set>
                                    <p:animEffect transition="in" filter="wipe(left)">
                                      <p:cBhvr>
                                        <p:cTn id="42" dur="500"/>
                                        <p:tgtEl>
                                          <p:spTgt spid="23490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4903"/>
                                        </p:tgtEl>
                                        <p:attrNameLst>
                                          <p:attrName>style.visibility</p:attrName>
                                        </p:attrNameLst>
                                      </p:cBhvr>
                                      <p:to>
                                        <p:strVal val="visible"/>
                                      </p:to>
                                    </p:set>
                                    <p:animEffect transition="in" filter="wipe(left)">
                                      <p:cBhvr>
                                        <p:cTn id="47" dur="500"/>
                                        <p:tgtEl>
                                          <p:spTgt spid="23490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34902"/>
                                        </p:tgtEl>
                                        <p:attrNameLst>
                                          <p:attrName>style.visibility</p:attrName>
                                        </p:attrNameLst>
                                      </p:cBhvr>
                                      <p:to>
                                        <p:strVal val="visible"/>
                                      </p:to>
                                    </p:set>
                                    <p:animEffect transition="in" filter="wipe(left)">
                                      <p:cBhvr>
                                        <p:cTn id="52" dur="500"/>
                                        <p:tgtEl>
                                          <p:spTgt spid="234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902" grpId="0"/>
      <p:bldP spid="234903" grpId="0"/>
      <p:bldP spid="234904" grpId="0"/>
      <p:bldP spid="234905" grpId="0"/>
      <p:bldP spid="234906" grpId="0"/>
      <p:bldP spid="234907" grpId="0"/>
      <p:bldP spid="234908" grpId="0"/>
      <p:bldP spid="234909" grpId="0"/>
      <p:bldP spid="234910" grpId="0"/>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2" name="Rectangle 2"/>
          <p:cNvSpPr>
            <a:spLocks noGrp="1" noChangeArrowheads="1"/>
          </p:cNvSpPr>
          <p:nvPr>
            <p:ph type="title"/>
          </p:nvPr>
        </p:nvSpPr>
        <p:spPr/>
        <p:txBody>
          <a:bodyPr/>
          <a:lstStyle/>
          <a:p>
            <a:pPr eaLnBrk="1" hangingPunct="1"/>
            <a:r>
              <a:rPr lang="en-US" altLang="zh-CN">
                <a:latin typeface="Courier New" pitchFamily="49" charset="0"/>
                <a:ea typeface="黑体" pitchFamily="2" charset="-122"/>
              </a:rPr>
              <a:t>LEX</a:t>
            </a:r>
            <a:r>
              <a:rPr lang="zh-CN" altLang="en-US">
                <a:latin typeface="Courier New" pitchFamily="49" charset="0"/>
                <a:ea typeface="黑体" pitchFamily="2" charset="-122"/>
              </a:rPr>
              <a:t>编译系统</a:t>
            </a:r>
          </a:p>
        </p:txBody>
      </p:sp>
      <p:sp>
        <p:nvSpPr>
          <p:cNvPr id="353283" name="Rectangle 3"/>
          <p:cNvSpPr>
            <a:spLocks noGrp="1" noChangeArrowheads="1"/>
          </p:cNvSpPr>
          <p:nvPr>
            <p:ph idx="1"/>
          </p:nvPr>
        </p:nvSpPr>
        <p:spPr/>
        <p:txBody>
          <a:bodyPr/>
          <a:lstStyle/>
          <a:p>
            <a:pPr eaLnBrk="1" hangingPunct="1">
              <a:defRPr/>
            </a:pPr>
            <a:r>
              <a:rPr lang="en-US" altLang="zh-CN"/>
              <a:t>LEX</a:t>
            </a:r>
            <a:r>
              <a:rPr lang="zh-CN" altLang="en-US"/>
              <a:t>是一个广泛使用的工具来产生词法分析程序</a:t>
            </a:r>
          </a:p>
          <a:p>
            <a:pPr lvl="1" eaLnBrk="1" hangingPunct="1">
              <a:defRPr/>
            </a:pPr>
            <a:r>
              <a:rPr lang="en-US" altLang="zh-CN"/>
              <a:t>UNIX</a:t>
            </a:r>
            <a:r>
              <a:rPr lang="zh-CN" altLang="en-US"/>
              <a:t>系统中使用的</a:t>
            </a:r>
            <a:r>
              <a:rPr lang="en-US" altLang="zh-CN"/>
              <a:t>lex</a:t>
            </a:r>
            <a:r>
              <a:rPr lang="zh-CN" altLang="en-US"/>
              <a:t>命令</a:t>
            </a:r>
          </a:p>
          <a:p>
            <a:pPr lvl="1" eaLnBrk="1" hangingPunct="1">
              <a:defRPr/>
            </a:pPr>
            <a:r>
              <a:rPr lang="en-US" altLang="zh-CN"/>
              <a:t>Linux</a:t>
            </a:r>
            <a:r>
              <a:rPr lang="zh-CN" altLang="en-US"/>
              <a:t>系统中使用</a:t>
            </a:r>
            <a:r>
              <a:rPr lang="en-US" altLang="zh-CN"/>
              <a:t>flex</a:t>
            </a:r>
            <a:r>
              <a:rPr lang="zh-CN" altLang="en-US"/>
              <a:t>命令</a:t>
            </a:r>
          </a:p>
          <a:p>
            <a:pPr eaLnBrk="1" hangingPunct="1">
              <a:defRPr/>
            </a:pPr>
            <a:r>
              <a:rPr lang="en-US" altLang="zh-CN"/>
              <a:t>LEX</a:t>
            </a:r>
            <a:r>
              <a:rPr lang="zh-CN" altLang="en-US"/>
              <a:t>编译程序的源语言为</a:t>
            </a:r>
            <a:r>
              <a:rPr lang="en-US" altLang="zh-CN"/>
              <a:t>LEX</a:t>
            </a:r>
            <a:r>
              <a:rPr lang="zh-CN" altLang="en-US"/>
              <a:t>语言</a:t>
            </a:r>
          </a:p>
          <a:p>
            <a:pPr lvl="1" eaLnBrk="1" hangingPunct="1">
              <a:defRPr/>
            </a:pPr>
            <a:r>
              <a:rPr lang="zh-CN" altLang="en-US"/>
              <a:t>具有自己的语法规则，使用</a:t>
            </a:r>
            <a:r>
              <a:rPr lang="en-US" altLang="zh-CN"/>
              <a:t>C</a:t>
            </a:r>
            <a:r>
              <a:rPr lang="zh-CN" altLang="en-US"/>
              <a:t>或</a:t>
            </a:r>
            <a:r>
              <a:rPr lang="en-US" altLang="zh-CN"/>
              <a:t>Fortran</a:t>
            </a:r>
            <a:r>
              <a:rPr lang="zh-CN" altLang="en-US"/>
              <a:t>的改进形式作为宿主语言</a:t>
            </a:r>
          </a:p>
        </p:txBody>
      </p:sp>
      <p:sp>
        <p:nvSpPr>
          <p:cNvPr id="89090"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89091" name="灯片编号占位符 5"/>
          <p:cNvSpPr>
            <a:spLocks noGrp="1"/>
          </p:cNvSpPr>
          <p:nvPr>
            <p:ph type="sldNum" sz="quarter" idx="12"/>
          </p:nvPr>
        </p:nvSpPr>
        <p:spPr>
          <a:noFill/>
        </p:spPr>
        <p:txBody>
          <a:bodyPr/>
          <a:lstStyle/>
          <a:p>
            <a:fld id="{3A4601FD-EEAC-4CCB-9778-42D4801F410B}" type="slidenum">
              <a:rPr lang="en-US" altLang="zh-CN" smtClean="0">
                <a:ea typeface="宋体" charset="-122"/>
              </a:rPr>
              <a:pPr/>
              <a:t>60</a:t>
            </a:fld>
            <a:endParaRPr lang="en-US" altLang="zh-CN">
              <a:ea typeface="宋体" charset="-122"/>
            </a:endParaRPr>
          </a:p>
        </p:txBody>
      </p:sp>
    </p:spTree>
    <p:extLst>
      <p:ext uri="{BB962C8B-B14F-4D97-AF65-F5344CB8AC3E}">
        <p14:creationId xmlns:p14="http://schemas.microsoft.com/office/powerpoint/2010/main" val="33505209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eaLnBrk="1" hangingPunct="1"/>
            <a:endParaRPr lang="zh-CN" altLang="zh-CN">
              <a:latin typeface="黑体" pitchFamily="2" charset="-122"/>
              <a:ea typeface="黑体" pitchFamily="2" charset="-122"/>
            </a:endParaRPr>
          </a:p>
        </p:txBody>
      </p:sp>
      <p:sp>
        <p:nvSpPr>
          <p:cNvPr id="354307" name="Rectangle 3"/>
          <p:cNvSpPr>
            <a:spLocks noGrp="1" noChangeArrowheads="1"/>
          </p:cNvSpPr>
          <p:nvPr>
            <p:ph idx="1"/>
          </p:nvPr>
        </p:nvSpPr>
        <p:spPr/>
        <p:txBody>
          <a:bodyPr/>
          <a:lstStyle/>
          <a:p>
            <a:pPr eaLnBrk="1" hangingPunct="1">
              <a:lnSpc>
                <a:spcPct val="150000"/>
              </a:lnSpc>
              <a:defRPr/>
            </a:pPr>
            <a:r>
              <a:rPr lang="zh-CN" altLang="en-US" dirty="0"/>
              <a:t>在</a:t>
            </a:r>
            <a:r>
              <a:rPr lang="en-US" altLang="zh-CN" dirty="0"/>
              <a:t>Linux</a:t>
            </a:r>
            <a:r>
              <a:rPr lang="zh-CN" altLang="en-US" dirty="0"/>
              <a:t>中的使用方法如下</a:t>
            </a:r>
          </a:p>
          <a:p>
            <a:pPr lvl="1" eaLnBrk="1" hangingPunct="1">
              <a:lnSpc>
                <a:spcPct val="150000"/>
              </a:lnSpc>
              <a:defRPr/>
            </a:pPr>
            <a:r>
              <a:rPr lang="zh-CN" altLang="en-US" dirty="0"/>
              <a:t>写出</a:t>
            </a:r>
            <a:r>
              <a:rPr lang="en-US" altLang="zh-CN" dirty="0"/>
              <a:t>LEX</a:t>
            </a:r>
            <a:r>
              <a:rPr lang="zh-CN" altLang="en-US" dirty="0"/>
              <a:t>语言的源程序，例如：</a:t>
            </a:r>
            <a:r>
              <a:rPr lang="en-US" altLang="zh-CN" dirty="0"/>
              <a:t>source</a:t>
            </a:r>
          </a:p>
          <a:p>
            <a:pPr lvl="1" eaLnBrk="1" hangingPunct="1">
              <a:lnSpc>
                <a:spcPct val="150000"/>
              </a:lnSpc>
              <a:defRPr/>
            </a:pPr>
            <a:r>
              <a:rPr lang="zh-CN" altLang="en-US" dirty="0"/>
              <a:t>使用命令：</a:t>
            </a:r>
            <a:r>
              <a:rPr lang="en-US" altLang="zh-CN" dirty="0"/>
              <a:t>flex source</a:t>
            </a:r>
            <a:br>
              <a:rPr lang="en-US" altLang="zh-CN" dirty="0"/>
            </a:br>
            <a:r>
              <a:rPr lang="zh-CN" altLang="en-US" dirty="0"/>
              <a:t>则生出一个名为</a:t>
            </a:r>
            <a:r>
              <a:rPr lang="en-US" altLang="zh-CN" dirty="0" err="1"/>
              <a:t>lex.yy.c</a:t>
            </a:r>
            <a:r>
              <a:rPr lang="zh-CN" altLang="en-US" dirty="0"/>
              <a:t>的</a:t>
            </a:r>
            <a:r>
              <a:rPr lang="en-US" altLang="zh-CN" dirty="0"/>
              <a:t>C</a:t>
            </a:r>
            <a:r>
              <a:rPr lang="zh-CN" altLang="en-US" dirty="0"/>
              <a:t>语言的程序，即一个词法分析源程序</a:t>
            </a:r>
          </a:p>
          <a:p>
            <a:pPr lvl="1" eaLnBrk="1" hangingPunct="1">
              <a:lnSpc>
                <a:spcPct val="150000"/>
              </a:lnSpc>
              <a:defRPr/>
            </a:pPr>
            <a:r>
              <a:rPr lang="zh-CN" altLang="en-US" dirty="0"/>
              <a:t>使用命令：</a:t>
            </a:r>
            <a:r>
              <a:rPr lang="en-US" altLang="zh-CN" dirty="0" err="1"/>
              <a:t>gcc</a:t>
            </a:r>
            <a:r>
              <a:rPr lang="en-US" altLang="zh-CN" dirty="0"/>
              <a:t> </a:t>
            </a:r>
            <a:r>
              <a:rPr lang="en-US" altLang="zh-CN" dirty="0" err="1"/>
              <a:t>lex.yy.c</a:t>
            </a:r>
            <a:r>
              <a:rPr lang="zh-CN" altLang="en-US" dirty="0"/>
              <a:t>命令则生成一个名为</a:t>
            </a:r>
            <a:r>
              <a:rPr lang="en-US" altLang="zh-CN" dirty="0" err="1"/>
              <a:t>a.out</a:t>
            </a:r>
            <a:r>
              <a:rPr lang="zh-CN" altLang="en-US" dirty="0"/>
              <a:t>的可执行文件</a:t>
            </a:r>
          </a:p>
        </p:txBody>
      </p:sp>
      <p:sp>
        <p:nvSpPr>
          <p:cNvPr id="90114"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90115" name="灯片编号占位符 5"/>
          <p:cNvSpPr>
            <a:spLocks noGrp="1"/>
          </p:cNvSpPr>
          <p:nvPr>
            <p:ph type="sldNum" sz="quarter" idx="12"/>
          </p:nvPr>
        </p:nvSpPr>
        <p:spPr>
          <a:noFill/>
        </p:spPr>
        <p:txBody>
          <a:bodyPr/>
          <a:lstStyle/>
          <a:p>
            <a:fld id="{891C97C7-4C4E-47DB-B57B-2C3F86DFD387}" type="slidenum">
              <a:rPr lang="en-US" altLang="zh-CN" smtClean="0">
                <a:ea typeface="宋体" charset="-122"/>
              </a:rPr>
              <a:pPr/>
              <a:t>61</a:t>
            </a:fld>
            <a:endParaRPr lang="en-US" altLang="zh-CN">
              <a:ea typeface="宋体" charset="-122"/>
            </a:endParaRPr>
          </a:p>
        </p:txBody>
      </p:sp>
    </p:spTree>
    <p:extLst>
      <p:ext uri="{BB962C8B-B14F-4D97-AF65-F5344CB8AC3E}">
        <p14:creationId xmlns:p14="http://schemas.microsoft.com/office/powerpoint/2010/main" val="37830679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作业</a:t>
            </a:r>
          </a:p>
        </p:txBody>
      </p:sp>
      <p:sp>
        <p:nvSpPr>
          <p:cNvPr id="2" name="文本占位符 1">
            <a:extLst>
              <a:ext uri="{FF2B5EF4-FFF2-40B4-BE49-F238E27FC236}">
                <a16:creationId xmlns:a16="http://schemas.microsoft.com/office/drawing/2014/main" id="{B9693943-F509-D11B-7012-119DA1B411CF}"/>
              </a:ext>
            </a:extLst>
          </p:cNvPr>
          <p:cNvSpPr>
            <a:spLocks noGrp="1"/>
          </p:cNvSpPr>
          <p:nvPr>
            <p:ph type="body" idx="1"/>
          </p:nvPr>
        </p:nvSpPr>
        <p:spPr>
          <a:xfrm>
            <a:off x="1258645" y="4725144"/>
            <a:ext cx="6637467" cy="1062469"/>
          </a:xfrm>
        </p:spPr>
        <p:txBody>
          <a:bodyPr/>
          <a:lstStyle/>
          <a:p>
            <a:r>
              <a:rPr lang="zh-CN" altLang="en-US" dirty="0">
                <a:solidFill>
                  <a:schemeClr val="tx1"/>
                </a:solidFill>
              </a:rPr>
              <a:t>自动机的确定化</a:t>
            </a:r>
            <a:endParaRPr lang="en-US" altLang="zh-CN" dirty="0">
              <a:solidFill>
                <a:schemeClr val="tx1"/>
              </a:solidFill>
            </a:endParaRPr>
          </a:p>
          <a:p>
            <a:r>
              <a:rPr lang="zh-CN" altLang="en-US" dirty="0">
                <a:solidFill>
                  <a:schemeClr val="tx1"/>
                </a:solidFill>
              </a:rPr>
              <a:t>自动机的最小化</a:t>
            </a:r>
            <a:endParaRPr lang="en-US" altLang="zh-CN" dirty="0">
              <a:solidFill>
                <a:schemeClr val="tx1"/>
              </a:solidFill>
            </a:endParaRPr>
          </a:p>
        </p:txBody>
      </p:sp>
      <p:sp>
        <p:nvSpPr>
          <p:cNvPr id="91138"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91139" name="灯片编号占位符 5"/>
          <p:cNvSpPr>
            <a:spLocks noGrp="1"/>
          </p:cNvSpPr>
          <p:nvPr>
            <p:ph type="sldNum" sz="quarter" idx="12"/>
          </p:nvPr>
        </p:nvSpPr>
        <p:spPr>
          <a:noFill/>
        </p:spPr>
        <p:txBody>
          <a:bodyPr/>
          <a:lstStyle/>
          <a:p>
            <a:fld id="{DACA8EA3-29CC-45AF-927C-D15755BBED8A}" type="slidenum">
              <a:rPr lang="en-US" altLang="zh-CN" smtClean="0">
                <a:ea typeface="宋体" charset="-122"/>
              </a:rPr>
              <a:pPr/>
              <a:t>62</a:t>
            </a:fld>
            <a:endParaRPr lang="en-US" altLang="zh-CN">
              <a:ea typeface="宋体" charset="-122"/>
            </a:endParaRPr>
          </a:p>
        </p:txBody>
      </p:sp>
      <p:pic>
        <p:nvPicPr>
          <p:cNvPr id="91142" name="Picture 4" descr="j0359577[1]"/>
          <p:cNvPicPr>
            <a:picLocks noChangeAspect="1" noChangeArrowheads="1"/>
          </p:cNvPicPr>
          <p:nvPr/>
        </p:nvPicPr>
        <p:blipFill>
          <a:blip r:embed="rId2" cstate="print"/>
          <a:srcRect/>
          <a:stretch>
            <a:fillRect/>
          </a:stretch>
        </p:blipFill>
        <p:spPr bwMode="auto">
          <a:xfrm>
            <a:off x="5148064" y="3789040"/>
            <a:ext cx="1679575" cy="1895475"/>
          </a:xfrm>
          <a:prstGeom prst="rect">
            <a:avLst/>
          </a:prstGeom>
          <a:noFill/>
          <a:ln w="9525">
            <a:noFill/>
            <a:miter lim="800000"/>
            <a:headEnd/>
            <a:tailEnd/>
          </a:ln>
        </p:spPr>
      </p:pic>
    </p:spTree>
    <p:extLst>
      <p:ext uri="{BB962C8B-B14F-4D97-AF65-F5344CB8AC3E}">
        <p14:creationId xmlns:p14="http://schemas.microsoft.com/office/powerpoint/2010/main" val="9754766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pPr eaLnBrk="1" hangingPunct="1">
              <a:defRPr/>
            </a:pPr>
            <a:r>
              <a:rPr lang="zh-CN" altLang="en-US" sz="2800" dirty="0">
                <a:solidFill>
                  <a:srgbClr val="FF0000"/>
                </a:solidFill>
                <a:effectLst>
                  <a:outerShdw blurRad="38100" dist="38100" dir="2700000" algn="tl">
                    <a:srgbClr val="C0C0C0"/>
                  </a:outerShdw>
                </a:effectLst>
                <a:latin typeface="黑体" pitchFamily="2" charset="-122"/>
                <a:ea typeface="黑体" pitchFamily="2" charset="-122"/>
              </a:rPr>
              <a:t>作业</a:t>
            </a:r>
            <a:r>
              <a:rPr lang="en-US" altLang="zh-CN" sz="2800" dirty="0">
                <a:solidFill>
                  <a:srgbClr val="FF0000"/>
                </a:solidFill>
                <a:effectLst>
                  <a:outerShdw blurRad="38100" dist="38100" dir="2700000" algn="tl">
                    <a:srgbClr val="C0C0C0"/>
                  </a:outerShdw>
                </a:effectLst>
                <a:latin typeface="黑体" pitchFamily="2" charset="-122"/>
                <a:ea typeface="黑体" pitchFamily="2" charset="-122"/>
              </a:rPr>
              <a:t>1</a:t>
            </a:r>
            <a:r>
              <a:rPr lang="zh-CN" altLang="en-US" sz="2800" dirty="0"/>
              <a:t>　确定化自动机</a:t>
            </a:r>
          </a:p>
        </p:txBody>
      </p:sp>
      <p:grpSp>
        <p:nvGrpSpPr>
          <p:cNvPr id="4136" name="Group 48"/>
          <p:cNvGrpSpPr>
            <a:grpSpLocks/>
          </p:cNvGrpSpPr>
          <p:nvPr/>
        </p:nvGrpSpPr>
        <p:grpSpPr bwMode="auto">
          <a:xfrm>
            <a:off x="4340140" y="903082"/>
            <a:ext cx="4279543" cy="2442517"/>
            <a:chOff x="13" y="1075"/>
            <a:chExt cx="3550" cy="2026"/>
          </a:xfrm>
          <a:solidFill>
            <a:schemeClr val="tx2">
              <a:lumMod val="20000"/>
              <a:lumOff val="80000"/>
            </a:schemeClr>
          </a:solidFill>
        </p:grpSpPr>
        <p:grpSp>
          <p:nvGrpSpPr>
            <p:cNvPr id="4137" name="Group 49"/>
            <p:cNvGrpSpPr>
              <a:grpSpLocks/>
            </p:cNvGrpSpPr>
            <p:nvPr/>
          </p:nvGrpSpPr>
          <p:grpSpPr bwMode="auto">
            <a:xfrm>
              <a:off x="240" y="1075"/>
              <a:ext cx="3323" cy="2026"/>
              <a:chOff x="739" y="1075"/>
              <a:chExt cx="3323" cy="2026"/>
            </a:xfrm>
            <a:grpFill/>
          </p:grpSpPr>
          <p:sp>
            <p:nvSpPr>
              <p:cNvPr id="4139" name="Oval 50"/>
              <p:cNvSpPr>
                <a:spLocks noChangeAspect="1" noChangeArrowheads="1"/>
              </p:cNvSpPr>
              <p:nvPr/>
            </p:nvSpPr>
            <p:spPr bwMode="auto">
              <a:xfrm>
                <a:off x="739" y="1944"/>
                <a:ext cx="317" cy="317"/>
              </a:xfrm>
              <a:prstGeom prst="ellipse">
                <a:avLst/>
              </a:prstGeom>
              <a:grpFill/>
              <a:ln w="19050">
                <a:solidFill>
                  <a:srgbClr val="0070C0"/>
                </a:solidFill>
                <a:round/>
                <a:headEnd/>
                <a:tailEnd/>
              </a:ln>
            </p:spPr>
            <p:txBody>
              <a:bodyPr wrap="none" anchor="ctr"/>
              <a:lstStyle/>
              <a:p>
                <a:r>
                  <a:rPr lang="en-US" altLang="zh-CN">
                    <a:solidFill>
                      <a:schemeClr val="tx1">
                        <a:lumMod val="95000"/>
                        <a:lumOff val="5000"/>
                      </a:schemeClr>
                    </a:solidFill>
                    <a:latin typeface="Courier New" panose="02070309020205020404" pitchFamily="49" charset="0"/>
                    <a:cs typeface="Courier New" panose="02070309020205020404" pitchFamily="49" charset="0"/>
                  </a:rPr>
                  <a:t>S</a:t>
                </a:r>
              </a:p>
            </p:txBody>
          </p:sp>
          <p:sp>
            <p:nvSpPr>
              <p:cNvPr id="4140" name="Oval 51"/>
              <p:cNvSpPr>
                <a:spLocks noChangeAspect="1" noChangeArrowheads="1"/>
              </p:cNvSpPr>
              <p:nvPr/>
            </p:nvSpPr>
            <p:spPr bwMode="auto">
              <a:xfrm>
                <a:off x="1891" y="1075"/>
                <a:ext cx="317" cy="317"/>
              </a:xfrm>
              <a:prstGeom prst="ellipse">
                <a:avLst/>
              </a:prstGeom>
              <a:grpFill/>
              <a:ln w="19050" algn="ctr">
                <a:solidFill>
                  <a:srgbClr val="0070C0"/>
                </a:solidFill>
                <a:round/>
                <a:headEnd/>
                <a:tailEnd/>
              </a:ln>
            </p:spPr>
            <p:txBody>
              <a:bodyPr wrap="none" anchor="ctr"/>
              <a:lstStyle/>
              <a:p>
                <a:r>
                  <a:rPr lang="en-US" altLang="zh-CN">
                    <a:solidFill>
                      <a:schemeClr val="tx1">
                        <a:lumMod val="95000"/>
                        <a:lumOff val="5000"/>
                      </a:schemeClr>
                    </a:solidFill>
                    <a:latin typeface="Courier New" panose="02070309020205020404" pitchFamily="49" charset="0"/>
                    <a:cs typeface="Courier New" panose="02070309020205020404" pitchFamily="49" charset="0"/>
                  </a:rPr>
                  <a:t>V</a:t>
                </a:r>
                <a:endParaRPr lang="en-US" altLang="zh-CN"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4141" name="Oval 52"/>
              <p:cNvSpPr>
                <a:spLocks noChangeAspect="1" noChangeArrowheads="1"/>
              </p:cNvSpPr>
              <p:nvPr/>
            </p:nvSpPr>
            <p:spPr bwMode="auto">
              <a:xfrm>
                <a:off x="1891" y="1944"/>
                <a:ext cx="317" cy="317"/>
              </a:xfrm>
              <a:prstGeom prst="ellipse">
                <a:avLst/>
              </a:prstGeom>
              <a:grpFill/>
              <a:ln w="19050" algn="ctr">
                <a:solidFill>
                  <a:srgbClr val="0070C0"/>
                </a:solidFill>
                <a:round/>
                <a:headEnd/>
                <a:tailEnd/>
              </a:ln>
            </p:spPr>
            <p:txBody>
              <a:bodyPr wrap="none" anchor="ctr"/>
              <a:lstStyle/>
              <a:p>
                <a:r>
                  <a:rPr lang="en-US" altLang="zh-CN">
                    <a:solidFill>
                      <a:schemeClr val="tx1">
                        <a:lumMod val="95000"/>
                        <a:lumOff val="5000"/>
                      </a:schemeClr>
                    </a:solidFill>
                    <a:latin typeface="Courier New" panose="02070309020205020404" pitchFamily="49" charset="0"/>
                    <a:cs typeface="Courier New" panose="02070309020205020404" pitchFamily="49" charset="0"/>
                  </a:rPr>
                  <a:t>Q</a:t>
                </a:r>
              </a:p>
            </p:txBody>
          </p:sp>
          <p:sp>
            <p:nvSpPr>
              <p:cNvPr id="4142" name="Oval 53"/>
              <p:cNvSpPr>
                <a:spLocks noChangeAspect="1" noChangeArrowheads="1"/>
              </p:cNvSpPr>
              <p:nvPr/>
            </p:nvSpPr>
            <p:spPr bwMode="auto">
              <a:xfrm>
                <a:off x="3072" y="1944"/>
                <a:ext cx="317" cy="317"/>
              </a:xfrm>
              <a:prstGeom prst="ellipse">
                <a:avLst/>
              </a:prstGeom>
              <a:grpFill/>
              <a:ln w="50800" cmpd="dbl" algn="ctr">
                <a:solidFill>
                  <a:srgbClr val="0070C0"/>
                </a:solidFill>
                <a:round/>
                <a:headEnd/>
                <a:tailEnd/>
              </a:ln>
            </p:spPr>
            <p:txBody>
              <a:bodyPr wrap="none" anchor="ctr"/>
              <a:lstStyle/>
              <a:p>
                <a:r>
                  <a:rPr lang="en-US" altLang="zh-CN">
                    <a:solidFill>
                      <a:schemeClr val="tx1">
                        <a:lumMod val="95000"/>
                        <a:lumOff val="5000"/>
                      </a:schemeClr>
                    </a:solidFill>
                    <a:latin typeface="Courier New" panose="02070309020205020404" pitchFamily="49" charset="0"/>
                    <a:cs typeface="Courier New" panose="02070309020205020404" pitchFamily="49" charset="0"/>
                  </a:rPr>
                  <a:t>Z</a:t>
                </a:r>
                <a:endParaRPr lang="en-US" altLang="zh-CN"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4143" name="Oval 54"/>
              <p:cNvSpPr>
                <a:spLocks noChangeAspect="1" noChangeArrowheads="1"/>
              </p:cNvSpPr>
              <p:nvPr/>
            </p:nvSpPr>
            <p:spPr bwMode="auto">
              <a:xfrm>
                <a:off x="1891" y="2784"/>
                <a:ext cx="317" cy="317"/>
              </a:xfrm>
              <a:prstGeom prst="ellipse">
                <a:avLst/>
              </a:prstGeom>
              <a:grpFill/>
              <a:ln w="19050" algn="ctr">
                <a:solidFill>
                  <a:srgbClr val="0070C0"/>
                </a:solidFill>
                <a:round/>
                <a:headEnd/>
                <a:tailEnd/>
              </a:ln>
            </p:spPr>
            <p:txBody>
              <a:bodyPr wrap="none" anchor="ctr"/>
              <a:lstStyle/>
              <a:p>
                <a:r>
                  <a:rPr lang="en-US" altLang="zh-CN">
                    <a:solidFill>
                      <a:schemeClr val="tx1">
                        <a:lumMod val="95000"/>
                        <a:lumOff val="5000"/>
                      </a:schemeClr>
                    </a:solidFill>
                    <a:latin typeface="Courier New" panose="02070309020205020404" pitchFamily="49" charset="0"/>
                    <a:cs typeface="Courier New" panose="02070309020205020404" pitchFamily="49" charset="0"/>
                  </a:rPr>
                  <a:t>U</a:t>
                </a:r>
              </a:p>
            </p:txBody>
          </p:sp>
          <p:cxnSp>
            <p:nvCxnSpPr>
              <p:cNvPr id="4144" name="AutoShape 55"/>
              <p:cNvCxnSpPr>
                <a:cxnSpLocks noChangeShapeType="1"/>
                <a:stCxn id="4139" idx="0"/>
                <a:endCxn id="4140" idx="2"/>
              </p:cNvCxnSpPr>
              <p:nvPr/>
            </p:nvCxnSpPr>
            <p:spPr bwMode="auto">
              <a:xfrm flipV="1">
                <a:off x="898" y="1234"/>
                <a:ext cx="993" cy="710"/>
              </a:xfrm>
              <a:prstGeom prst="straightConnector1">
                <a:avLst/>
              </a:prstGeom>
              <a:grpFill/>
              <a:ln w="19050">
                <a:solidFill>
                  <a:srgbClr val="0070C0"/>
                </a:solidFill>
                <a:round/>
                <a:headEnd/>
                <a:tailEnd type="triangle" w="med" len="med"/>
              </a:ln>
            </p:spPr>
          </p:cxnSp>
          <p:cxnSp>
            <p:nvCxnSpPr>
              <p:cNvPr id="4145" name="AutoShape 56"/>
              <p:cNvCxnSpPr>
                <a:cxnSpLocks noChangeShapeType="1"/>
                <a:stCxn id="4139" idx="4"/>
                <a:endCxn id="4143" idx="2"/>
              </p:cNvCxnSpPr>
              <p:nvPr/>
            </p:nvCxnSpPr>
            <p:spPr bwMode="auto">
              <a:xfrm>
                <a:off x="898" y="2261"/>
                <a:ext cx="993" cy="682"/>
              </a:xfrm>
              <a:prstGeom prst="straightConnector1">
                <a:avLst/>
              </a:prstGeom>
              <a:grpFill/>
              <a:ln w="19050">
                <a:solidFill>
                  <a:srgbClr val="0070C0"/>
                </a:solidFill>
                <a:round/>
                <a:headEnd/>
                <a:tailEnd type="triangle" w="med" len="med"/>
              </a:ln>
            </p:spPr>
          </p:cxnSp>
          <p:cxnSp>
            <p:nvCxnSpPr>
              <p:cNvPr id="4146" name="AutoShape 57"/>
              <p:cNvCxnSpPr>
                <a:cxnSpLocks noChangeShapeType="1"/>
                <a:stCxn id="4141" idx="4"/>
                <a:endCxn id="4143" idx="0"/>
              </p:cNvCxnSpPr>
              <p:nvPr/>
            </p:nvCxnSpPr>
            <p:spPr bwMode="auto">
              <a:xfrm>
                <a:off x="2050" y="2261"/>
                <a:ext cx="0" cy="523"/>
              </a:xfrm>
              <a:prstGeom prst="straightConnector1">
                <a:avLst/>
              </a:prstGeom>
              <a:grpFill/>
              <a:ln w="19050">
                <a:solidFill>
                  <a:srgbClr val="0070C0"/>
                </a:solidFill>
                <a:round/>
                <a:headEnd/>
                <a:tailEnd type="triangle" w="med" len="med"/>
              </a:ln>
            </p:spPr>
          </p:cxnSp>
          <p:cxnSp>
            <p:nvCxnSpPr>
              <p:cNvPr id="4147" name="AutoShape 58"/>
              <p:cNvCxnSpPr>
                <a:cxnSpLocks noChangeShapeType="1"/>
                <a:stCxn id="4141" idx="0"/>
                <a:endCxn id="4140" idx="4"/>
              </p:cNvCxnSpPr>
              <p:nvPr/>
            </p:nvCxnSpPr>
            <p:spPr bwMode="auto">
              <a:xfrm flipV="1">
                <a:off x="2050" y="1392"/>
                <a:ext cx="0" cy="552"/>
              </a:xfrm>
              <a:prstGeom prst="straightConnector1">
                <a:avLst/>
              </a:prstGeom>
              <a:grpFill/>
              <a:ln w="19050">
                <a:solidFill>
                  <a:srgbClr val="0070C0"/>
                </a:solidFill>
                <a:round/>
                <a:headEnd/>
                <a:tailEnd type="triangle" w="med" len="med"/>
              </a:ln>
            </p:spPr>
          </p:cxnSp>
          <p:cxnSp>
            <p:nvCxnSpPr>
              <p:cNvPr id="4148" name="AutoShape 59"/>
              <p:cNvCxnSpPr>
                <a:cxnSpLocks noChangeShapeType="1"/>
                <a:stCxn id="4139" idx="6"/>
                <a:endCxn id="4141" idx="2"/>
              </p:cNvCxnSpPr>
              <p:nvPr/>
            </p:nvCxnSpPr>
            <p:spPr bwMode="auto">
              <a:xfrm>
                <a:off x="1056" y="2103"/>
                <a:ext cx="835" cy="0"/>
              </a:xfrm>
              <a:prstGeom prst="straightConnector1">
                <a:avLst/>
              </a:prstGeom>
              <a:grpFill/>
              <a:ln w="19050">
                <a:solidFill>
                  <a:srgbClr val="0070C0"/>
                </a:solidFill>
                <a:round/>
                <a:headEnd/>
                <a:tailEnd type="triangle" w="med" len="med"/>
              </a:ln>
            </p:spPr>
          </p:cxnSp>
          <p:cxnSp>
            <p:nvCxnSpPr>
              <p:cNvPr id="4149" name="AutoShape 60"/>
              <p:cNvCxnSpPr>
                <a:cxnSpLocks noChangeShapeType="1"/>
                <a:stCxn id="4140" idx="6"/>
                <a:endCxn id="4142" idx="0"/>
              </p:cNvCxnSpPr>
              <p:nvPr/>
            </p:nvCxnSpPr>
            <p:spPr bwMode="auto">
              <a:xfrm>
                <a:off x="2208" y="1234"/>
                <a:ext cx="1023" cy="694"/>
              </a:xfrm>
              <a:prstGeom prst="straightConnector1">
                <a:avLst/>
              </a:prstGeom>
              <a:grpFill/>
              <a:ln w="19050">
                <a:solidFill>
                  <a:srgbClr val="0070C0"/>
                </a:solidFill>
                <a:round/>
                <a:headEnd/>
                <a:tailEnd type="triangle" w="med" len="med"/>
              </a:ln>
            </p:spPr>
          </p:cxnSp>
          <p:cxnSp>
            <p:nvCxnSpPr>
              <p:cNvPr id="4150" name="AutoShape 61"/>
              <p:cNvCxnSpPr>
                <a:cxnSpLocks noChangeShapeType="1"/>
                <a:stCxn id="4143" idx="6"/>
                <a:endCxn id="4142" idx="4"/>
              </p:cNvCxnSpPr>
              <p:nvPr/>
            </p:nvCxnSpPr>
            <p:spPr bwMode="auto">
              <a:xfrm flipV="1">
                <a:off x="2208" y="2277"/>
                <a:ext cx="1023" cy="666"/>
              </a:xfrm>
              <a:prstGeom prst="straightConnector1">
                <a:avLst/>
              </a:prstGeom>
              <a:grpFill/>
              <a:ln w="19050">
                <a:solidFill>
                  <a:srgbClr val="0070C0"/>
                </a:solidFill>
                <a:round/>
                <a:headEnd/>
                <a:tailEnd type="triangle" w="med" len="med"/>
              </a:ln>
            </p:spPr>
          </p:cxnSp>
          <p:cxnSp>
            <p:nvCxnSpPr>
              <p:cNvPr id="4151" name="AutoShape 62"/>
              <p:cNvCxnSpPr>
                <a:cxnSpLocks noChangeShapeType="1"/>
                <a:stCxn id="4141" idx="5"/>
                <a:endCxn id="4141" idx="7"/>
              </p:cNvCxnSpPr>
              <p:nvPr/>
            </p:nvCxnSpPr>
            <p:spPr bwMode="auto">
              <a:xfrm rot="5400000" flipH="1" flipV="1">
                <a:off x="2050" y="2102"/>
                <a:ext cx="225" cy="1"/>
              </a:xfrm>
              <a:prstGeom prst="curvedConnector5">
                <a:avLst>
                  <a:gd name="adj1" fmla="val -20005"/>
                  <a:gd name="adj2" fmla="val 28000009"/>
                  <a:gd name="adj3" fmla="val 130218"/>
                </a:avLst>
              </a:prstGeom>
              <a:grpFill/>
              <a:ln w="19050">
                <a:solidFill>
                  <a:srgbClr val="0070C0"/>
                </a:solidFill>
                <a:round/>
                <a:headEnd/>
                <a:tailEnd type="triangle" w="med" len="med"/>
              </a:ln>
            </p:spPr>
          </p:cxnSp>
          <p:cxnSp>
            <p:nvCxnSpPr>
              <p:cNvPr id="4152" name="AutoShape 63"/>
              <p:cNvCxnSpPr>
                <a:cxnSpLocks noChangeShapeType="1"/>
                <a:stCxn id="4142" idx="5"/>
                <a:endCxn id="4142" idx="7"/>
              </p:cNvCxnSpPr>
              <p:nvPr/>
            </p:nvCxnSpPr>
            <p:spPr bwMode="auto">
              <a:xfrm rot="5400000" flipH="1" flipV="1">
                <a:off x="3215" y="2102"/>
                <a:ext cx="257" cy="1"/>
              </a:xfrm>
              <a:prstGeom prst="curvedConnector5">
                <a:avLst>
                  <a:gd name="adj1" fmla="val -17514"/>
                  <a:gd name="adj2" fmla="val 30300009"/>
                  <a:gd name="adj3" fmla="val 111671"/>
                </a:avLst>
              </a:prstGeom>
              <a:grpFill/>
              <a:ln w="19050">
                <a:solidFill>
                  <a:srgbClr val="0070C0"/>
                </a:solidFill>
                <a:round/>
                <a:headEnd/>
                <a:tailEnd type="triangle" w="med" len="med"/>
              </a:ln>
            </p:spPr>
          </p:cxnSp>
          <p:sp>
            <p:nvSpPr>
              <p:cNvPr id="4153" name="Text Box 64"/>
              <p:cNvSpPr txBox="1">
                <a:spLocks noChangeArrowheads="1"/>
              </p:cNvSpPr>
              <p:nvPr/>
            </p:nvSpPr>
            <p:spPr bwMode="auto">
              <a:xfrm>
                <a:off x="1108" y="1267"/>
                <a:ext cx="268" cy="306"/>
              </a:xfrm>
              <a:prstGeom prst="rect">
                <a:avLst/>
              </a:prstGeom>
              <a:noFill/>
              <a:ln w="1905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a:latin typeface="Courier New" panose="02070309020205020404" pitchFamily="49" charset="0"/>
                    <a:cs typeface="Courier New" panose="02070309020205020404" pitchFamily="49" charset="0"/>
                  </a:rPr>
                  <a:t>0</a:t>
                </a:r>
              </a:p>
            </p:txBody>
          </p:sp>
          <p:sp>
            <p:nvSpPr>
              <p:cNvPr id="4154" name="Text Box 65"/>
              <p:cNvSpPr txBox="1">
                <a:spLocks noChangeArrowheads="1"/>
              </p:cNvSpPr>
              <p:nvPr/>
            </p:nvSpPr>
            <p:spPr bwMode="auto">
              <a:xfrm>
                <a:off x="2033" y="1470"/>
                <a:ext cx="268" cy="306"/>
              </a:xfrm>
              <a:prstGeom prst="rect">
                <a:avLst/>
              </a:prstGeom>
              <a:noFill/>
              <a:ln w="1905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a:latin typeface="Courier New" panose="02070309020205020404" pitchFamily="49" charset="0"/>
                    <a:cs typeface="Courier New" panose="02070309020205020404" pitchFamily="49" charset="0"/>
                  </a:rPr>
                  <a:t>0</a:t>
                </a:r>
                <a:endParaRPr lang="en-US" altLang="zh-CN" sz="1800" dirty="0">
                  <a:latin typeface="Courier New" panose="02070309020205020404" pitchFamily="49" charset="0"/>
                  <a:cs typeface="Courier New" panose="02070309020205020404" pitchFamily="49" charset="0"/>
                </a:endParaRPr>
              </a:p>
            </p:txBody>
          </p:sp>
          <p:sp>
            <p:nvSpPr>
              <p:cNvPr id="4155" name="Text Box 66"/>
              <p:cNvSpPr txBox="1">
                <a:spLocks noChangeArrowheads="1"/>
              </p:cNvSpPr>
              <p:nvPr/>
            </p:nvSpPr>
            <p:spPr bwMode="auto">
              <a:xfrm>
                <a:off x="2739" y="1267"/>
                <a:ext cx="268" cy="306"/>
              </a:xfrm>
              <a:prstGeom prst="rect">
                <a:avLst/>
              </a:prstGeom>
              <a:noFill/>
              <a:ln w="1905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a:latin typeface="Courier New" panose="02070309020205020404" pitchFamily="49" charset="0"/>
                    <a:cs typeface="Courier New" panose="02070309020205020404" pitchFamily="49" charset="0"/>
                  </a:rPr>
                  <a:t>0</a:t>
                </a:r>
              </a:p>
            </p:txBody>
          </p:sp>
          <p:sp>
            <p:nvSpPr>
              <p:cNvPr id="4156" name="Text Box 67"/>
              <p:cNvSpPr txBox="1">
                <a:spLocks noChangeArrowheads="1"/>
              </p:cNvSpPr>
              <p:nvPr/>
            </p:nvSpPr>
            <p:spPr bwMode="auto">
              <a:xfrm>
                <a:off x="1108" y="2669"/>
                <a:ext cx="268" cy="306"/>
              </a:xfrm>
              <a:prstGeom prst="rect">
                <a:avLst/>
              </a:prstGeom>
              <a:noFill/>
              <a:ln w="1905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a:latin typeface="Courier New" panose="02070309020205020404" pitchFamily="49" charset="0"/>
                    <a:cs typeface="Courier New" panose="02070309020205020404" pitchFamily="49" charset="0"/>
                  </a:rPr>
                  <a:t>1</a:t>
                </a:r>
                <a:endParaRPr lang="en-US" altLang="zh-CN" sz="1800" dirty="0">
                  <a:latin typeface="Courier New" panose="02070309020205020404" pitchFamily="49" charset="0"/>
                  <a:cs typeface="Courier New" panose="02070309020205020404" pitchFamily="49" charset="0"/>
                </a:endParaRPr>
              </a:p>
            </p:txBody>
          </p:sp>
          <p:sp>
            <p:nvSpPr>
              <p:cNvPr id="4157" name="Text Box 68"/>
              <p:cNvSpPr txBox="1">
                <a:spLocks noChangeArrowheads="1"/>
              </p:cNvSpPr>
              <p:nvPr/>
            </p:nvSpPr>
            <p:spPr bwMode="auto">
              <a:xfrm>
                <a:off x="2033" y="2478"/>
                <a:ext cx="268" cy="306"/>
              </a:xfrm>
              <a:prstGeom prst="rect">
                <a:avLst/>
              </a:prstGeom>
              <a:noFill/>
              <a:ln w="1905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a:latin typeface="Courier New" panose="02070309020205020404" pitchFamily="49" charset="0"/>
                    <a:cs typeface="Courier New" panose="02070309020205020404" pitchFamily="49" charset="0"/>
                  </a:rPr>
                  <a:t>1</a:t>
                </a:r>
              </a:p>
            </p:txBody>
          </p:sp>
          <p:sp>
            <p:nvSpPr>
              <p:cNvPr id="4158" name="Text Box 69"/>
              <p:cNvSpPr txBox="1">
                <a:spLocks noChangeArrowheads="1"/>
              </p:cNvSpPr>
              <p:nvPr/>
            </p:nvSpPr>
            <p:spPr bwMode="auto">
              <a:xfrm>
                <a:off x="2739" y="2669"/>
                <a:ext cx="268" cy="306"/>
              </a:xfrm>
              <a:prstGeom prst="rect">
                <a:avLst/>
              </a:prstGeom>
              <a:noFill/>
              <a:ln w="1905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a:latin typeface="Courier New" panose="02070309020205020404" pitchFamily="49" charset="0"/>
                    <a:cs typeface="Courier New" panose="02070309020205020404" pitchFamily="49" charset="0"/>
                  </a:rPr>
                  <a:t>1</a:t>
                </a:r>
                <a:endParaRPr lang="en-US" altLang="zh-CN" sz="1800" dirty="0">
                  <a:latin typeface="Courier New" panose="02070309020205020404" pitchFamily="49" charset="0"/>
                  <a:cs typeface="Courier New" panose="02070309020205020404" pitchFamily="49" charset="0"/>
                </a:endParaRPr>
              </a:p>
            </p:txBody>
          </p:sp>
          <p:sp>
            <p:nvSpPr>
              <p:cNvPr id="4159" name="Text Box 70"/>
              <p:cNvSpPr txBox="1">
                <a:spLocks noChangeArrowheads="1"/>
              </p:cNvSpPr>
              <p:nvPr/>
            </p:nvSpPr>
            <p:spPr bwMode="auto">
              <a:xfrm>
                <a:off x="3566" y="1959"/>
                <a:ext cx="496" cy="306"/>
              </a:xfrm>
              <a:prstGeom prst="rect">
                <a:avLst/>
              </a:prstGeom>
              <a:noFill/>
              <a:ln w="1905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a:latin typeface="Courier New" panose="02070309020205020404" pitchFamily="49" charset="0"/>
                    <a:cs typeface="Courier New" panose="02070309020205020404" pitchFamily="49" charset="0"/>
                  </a:rPr>
                  <a:t>0,1</a:t>
                </a:r>
                <a:endParaRPr lang="en-US" altLang="zh-CN" sz="1800" dirty="0">
                  <a:latin typeface="Courier New" panose="02070309020205020404" pitchFamily="49" charset="0"/>
                  <a:cs typeface="Courier New" panose="02070309020205020404" pitchFamily="49" charset="0"/>
                </a:endParaRPr>
              </a:p>
            </p:txBody>
          </p:sp>
          <p:sp>
            <p:nvSpPr>
              <p:cNvPr id="4160" name="Text Box 71"/>
              <p:cNvSpPr txBox="1">
                <a:spLocks noChangeArrowheads="1"/>
              </p:cNvSpPr>
              <p:nvPr/>
            </p:nvSpPr>
            <p:spPr bwMode="auto">
              <a:xfrm>
                <a:off x="1059" y="1843"/>
                <a:ext cx="496" cy="306"/>
              </a:xfrm>
              <a:prstGeom prst="rect">
                <a:avLst/>
              </a:prstGeom>
              <a:noFill/>
              <a:ln w="1905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a:latin typeface="Courier New" panose="02070309020205020404" pitchFamily="49" charset="0"/>
                    <a:cs typeface="Courier New" panose="02070309020205020404" pitchFamily="49" charset="0"/>
                  </a:rPr>
                  <a:t>0,1</a:t>
                </a:r>
                <a:endParaRPr lang="en-US" altLang="zh-CN" sz="1800" dirty="0">
                  <a:latin typeface="Courier New" panose="02070309020205020404" pitchFamily="49" charset="0"/>
                  <a:cs typeface="Courier New" panose="02070309020205020404" pitchFamily="49" charset="0"/>
                </a:endParaRPr>
              </a:p>
            </p:txBody>
          </p:sp>
          <p:sp>
            <p:nvSpPr>
              <p:cNvPr id="4161" name="Text Box 72"/>
              <p:cNvSpPr txBox="1">
                <a:spLocks noChangeArrowheads="1"/>
              </p:cNvSpPr>
              <p:nvPr/>
            </p:nvSpPr>
            <p:spPr bwMode="auto">
              <a:xfrm>
                <a:off x="2369" y="1969"/>
                <a:ext cx="268" cy="306"/>
              </a:xfrm>
              <a:prstGeom prst="rect">
                <a:avLst/>
              </a:prstGeom>
              <a:noFill/>
              <a:ln w="1905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a:latin typeface="Courier New" panose="02070309020205020404" pitchFamily="49" charset="0"/>
                    <a:cs typeface="Courier New" panose="02070309020205020404" pitchFamily="49" charset="0"/>
                  </a:rPr>
                  <a:t>1</a:t>
                </a:r>
                <a:endParaRPr lang="en-US" altLang="zh-CN" sz="1800" dirty="0">
                  <a:latin typeface="Courier New" panose="02070309020205020404" pitchFamily="49" charset="0"/>
                  <a:cs typeface="Courier New" panose="02070309020205020404" pitchFamily="49" charset="0"/>
                </a:endParaRPr>
              </a:p>
            </p:txBody>
          </p:sp>
        </p:grpSp>
        <p:sp>
          <p:nvSpPr>
            <p:cNvPr id="4138" name="Line 73"/>
            <p:cNvSpPr>
              <a:spLocks noChangeShapeType="1"/>
            </p:cNvSpPr>
            <p:nvPr/>
          </p:nvSpPr>
          <p:spPr bwMode="auto">
            <a:xfrm>
              <a:off x="13" y="2088"/>
              <a:ext cx="227" cy="0"/>
            </a:xfrm>
            <a:prstGeom prst="line">
              <a:avLst/>
            </a:prstGeom>
            <a:grpFill/>
            <a:ln w="19050" cmpd="dbl">
              <a:solidFill>
                <a:srgbClr val="0070C0"/>
              </a:solidFill>
              <a:round/>
              <a:headEnd/>
              <a:tailEnd type="triangle" w="med" len="med"/>
            </a:ln>
          </p:spPr>
          <p:txBody>
            <a:bodyPr wrap="none" anchor="ctr"/>
            <a:lstStyle/>
            <a:p>
              <a:endParaRPr lang="zh-CN" altLang="en-US">
                <a:solidFill>
                  <a:schemeClr val="tx1">
                    <a:lumMod val="95000"/>
                    <a:lumOff val="5000"/>
                  </a:schemeClr>
                </a:solidFill>
                <a:latin typeface="Courier New" panose="02070309020205020404" pitchFamily="49" charset="0"/>
                <a:cs typeface="Courier New" panose="02070309020205020404" pitchFamily="49" charset="0"/>
              </a:endParaRPr>
            </a:p>
          </p:txBody>
        </p:sp>
      </p:grpSp>
      <p:sp>
        <p:nvSpPr>
          <p:cNvPr id="65" name="Rectangle 2"/>
          <p:cNvSpPr txBox="1">
            <a:spLocks noChangeArrowheads="1"/>
          </p:cNvSpPr>
          <p:nvPr/>
        </p:nvSpPr>
        <p:spPr>
          <a:xfrm>
            <a:off x="522224" y="3124047"/>
            <a:ext cx="6056539"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b="1" kern="1200">
                <a:solidFill>
                  <a:schemeClr val="tx1"/>
                </a:solidFill>
                <a:latin typeface="黑体" panose="02010609060101010101" pitchFamily="49" charset="-122"/>
                <a:ea typeface="黑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kumimoji="0" lang="zh-CN" altLang="en-US" sz="2800" dirty="0">
                <a:solidFill>
                  <a:srgbClr val="FF0000"/>
                </a:solidFill>
                <a:effectLst>
                  <a:outerShdw blurRad="38100" dist="38100" dir="2700000" algn="tl">
                    <a:srgbClr val="C0C0C0"/>
                  </a:outerShdw>
                </a:effectLst>
                <a:latin typeface="黑体" pitchFamily="2" charset="-122"/>
                <a:ea typeface="黑体" pitchFamily="2" charset="-122"/>
              </a:rPr>
              <a:t>作业</a:t>
            </a:r>
            <a:r>
              <a:rPr kumimoji="0" lang="en-US" altLang="zh-CN" sz="2800" dirty="0">
                <a:solidFill>
                  <a:srgbClr val="FF0000"/>
                </a:solidFill>
                <a:effectLst>
                  <a:outerShdw blurRad="38100" dist="38100" dir="2700000" algn="tl">
                    <a:srgbClr val="C0C0C0"/>
                  </a:outerShdw>
                </a:effectLst>
                <a:latin typeface="黑体" pitchFamily="2" charset="-122"/>
                <a:ea typeface="黑体" pitchFamily="2" charset="-122"/>
              </a:rPr>
              <a:t>2</a:t>
            </a:r>
            <a:r>
              <a:rPr kumimoji="0" lang="zh-CN" altLang="en-US" sz="2800" dirty="0"/>
              <a:t>　对下面的自动机进行最小化</a:t>
            </a:r>
          </a:p>
        </p:txBody>
      </p:sp>
      <p:grpSp>
        <p:nvGrpSpPr>
          <p:cNvPr id="66" name="Group 13"/>
          <p:cNvGrpSpPr>
            <a:grpSpLocks/>
          </p:cNvGrpSpPr>
          <p:nvPr/>
        </p:nvGrpSpPr>
        <p:grpSpPr bwMode="auto">
          <a:xfrm>
            <a:off x="873389" y="1682916"/>
            <a:ext cx="2789238" cy="1284288"/>
            <a:chOff x="576" y="2102"/>
            <a:chExt cx="1757" cy="809"/>
          </a:xfrm>
          <a:solidFill>
            <a:schemeClr val="bg1">
              <a:lumMod val="85000"/>
            </a:schemeClr>
          </a:solidFill>
        </p:grpSpPr>
        <p:sp>
          <p:nvSpPr>
            <p:cNvPr id="67" name="Oval 4"/>
            <p:cNvSpPr>
              <a:spLocks noChangeAspect="1" noChangeArrowheads="1"/>
            </p:cNvSpPr>
            <p:nvPr/>
          </p:nvSpPr>
          <p:spPr bwMode="auto">
            <a:xfrm>
              <a:off x="864" y="2448"/>
              <a:ext cx="317" cy="299"/>
            </a:xfrm>
            <a:prstGeom prst="ellipse">
              <a:avLst/>
            </a:prstGeom>
            <a:grpFill/>
            <a:ln w="50800" cmpd="dbl" algn="ctr">
              <a:solidFill>
                <a:srgbClr val="0070C0"/>
              </a:solidFill>
              <a:round/>
              <a:headEnd/>
              <a:tailEnd/>
            </a:ln>
          </p:spPr>
          <p:txBody>
            <a:bodyPr wrap="none" anchor="ctr"/>
            <a:lstStyle/>
            <a:p>
              <a:r>
                <a:rPr lang="en-US" altLang="zh-CN">
                  <a:solidFill>
                    <a:schemeClr val="tx1">
                      <a:lumMod val="95000"/>
                      <a:lumOff val="5000"/>
                    </a:schemeClr>
                  </a:solidFill>
                  <a:latin typeface="Courier New" panose="02070309020205020404" pitchFamily="49" charset="0"/>
                  <a:cs typeface="Courier New" panose="02070309020205020404" pitchFamily="49" charset="0"/>
                </a:rPr>
                <a:t>0</a:t>
              </a:r>
            </a:p>
          </p:txBody>
        </p:sp>
        <p:sp>
          <p:nvSpPr>
            <p:cNvPr id="68" name="Oval 5"/>
            <p:cNvSpPr>
              <a:spLocks noChangeAspect="1" noChangeArrowheads="1"/>
            </p:cNvSpPr>
            <p:nvPr/>
          </p:nvSpPr>
          <p:spPr bwMode="auto">
            <a:xfrm>
              <a:off x="2016" y="2448"/>
              <a:ext cx="317" cy="299"/>
            </a:xfrm>
            <a:prstGeom prst="ellipse">
              <a:avLst/>
            </a:prstGeom>
            <a:grpFill/>
            <a:ln w="12700" algn="ctr">
              <a:solidFill>
                <a:srgbClr val="0070C0"/>
              </a:solidFill>
              <a:round/>
              <a:headEnd/>
              <a:tailEnd/>
            </a:ln>
          </p:spPr>
          <p:txBody>
            <a:bodyPr wrap="none" anchor="ctr"/>
            <a:lstStyle/>
            <a:p>
              <a:r>
                <a:rPr lang="en-US" altLang="zh-CN">
                  <a:solidFill>
                    <a:schemeClr val="tx1">
                      <a:lumMod val="95000"/>
                      <a:lumOff val="5000"/>
                    </a:schemeClr>
                  </a:solidFill>
                  <a:latin typeface="Courier New" panose="02070309020205020404" pitchFamily="49" charset="0"/>
                  <a:cs typeface="Courier New" panose="02070309020205020404" pitchFamily="49" charset="0"/>
                </a:rPr>
                <a:t>1</a:t>
              </a:r>
            </a:p>
          </p:txBody>
        </p:sp>
        <p:cxnSp>
          <p:nvCxnSpPr>
            <p:cNvPr id="69" name="AutoShape 6"/>
            <p:cNvCxnSpPr>
              <a:cxnSpLocks noChangeShapeType="1"/>
              <a:stCxn id="67" idx="7"/>
              <a:endCxn id="68" idx="1"/>
            </p:cNvCxnSpPr>
            <p:nvPr/>
          </p:nvCxnSpPr>
          <p:spPr bwMode="auto">
            <a:xfrm rot="5400000" flipV="1">
              <a:off x="1591" y="2020"/>
              <a:ext cx="16" cy="927"/>
            </a:xfrm>
            <a:prstGeom prst="curvedConnector3">
              <a:avLst>
                <a:gd name="adj1" fmla="val -1075000"/>
              </a:avLst>
            </a:prstGeom>
            <a:grpFill/>
            <a:ln w="12700">
              <a:solidFill>
                <a:srgbClr val="0070C0"/>
              </a:solidFill>
              <a:round/>
              <a:headEnd/>
              <a:tailEnd type="triangle" w="med" len="med"/>
            </a:ln>
          </p:spPr>
        </p:cxnSp>
        <p:cxnSp>
          <p:nvCxnSpPr>
            <p:cNvPr id="70" name="AutoShape 7"/>
            <p:cNvCxnSpPr>
              <a:cxnSpLocks noChangeShapeType="1"/>
              <a:stCxn id="68" idx="3"/>
              <a:endCxn id="67" idx="5"/>
            </p:cNvCxnSpPr>
            <p:nvPr/>
          </p:nvCxnSpPr>
          <p:spPr bwMode="auto">
            <a:xfrm rot="5400000">
              <a:off x="1591" y="2247"/>
              <a:ext cx="16" cy="927"/>
            </a:xfrm>
            <a:prstGeom prst="curvedConnector3">
              <a:avLst>
                <a:gd name="adj1" fmla="val 1168750"/>
              </a:avLst>
            </a:prstGeom>
            <a:grpFill/>
            <a:ln w="12700">
              <a:solidFill>
                <a:srgbClr val="0070C0"/>
              </a:solidFill>
              <a:round/>
              <a:headEnd/>
              <a:tailEnd type="triangle" w="med" len="med"/>
            </a:ln>
          </p:spPr>
        </p:cxnSp>
        <p:cxnSp>
          <p:nvCxnSpPr>
            <p:cNvPr id="71" name="AutoShape 8"/>
            <p:cNvCxnSpPr>
              <a:cxnSpLocks noChangeShapeType="1"/>
              <a:stCxn id="67" idx="1"/>
              <a:endCxn id="67" idx="7"/>
            </p:cNvCxnSpPr>
            <p:nvPr/>
          </p:nvCxnSpPr>
          <p:spPr bwMode="auto">
            <a:xfrm rot="5400000" flipV="1">
              <a:off x="1022" y="2364"/>
              <a:ext cx="1" cy="225"/>
            </a:xfrm>
            <a:prstGeom prst="curvedConnector3">
              <a:avLst>
                <a:gd name="adj1" fmla="val -17200009"/>
              </a:avLst>
            </a:prstGeom>
            <a:grpFill/>
            <a:ln w="12700">
              <a:solidFill>
                <a:srgbClr val="0070C0"/>
              </a:solidFill>
              <a:round/>
              <a:headEnd/>
              <a:tailEnd type="triangle" w="med" len="med"/>
            </a:ln>
          </p:spPr>
        </p:cxnSp>
        <p:sp>
          <p:nvSpPr>
            <p:cNvPr id="72" name="Line 9"/>
            <p:cNvSpPr>
              <a:spLocks noChangeShapeType="1"/>
            </p:cNvSpPr>
            <p:nvPr/>
          </p:nvSpPr>
          <p:spPr bwMode="auto">
            <a:xfrm>
              <a:off x="576" y="2592"/>
              <a:ext cx="288" cy="0"/>
            </a:xfrm>
            <a:prstGeom prst="line">
              <a:avLst/>
            </a:prstGeom>
            <a:grpFill/>
            <a:ln w="63500" cmpd="dbl">
              <a:solidFill>
                <a:srgbClr val="0070C0"/>
              </a:solidFill>
              <a:round/>
              <a:headEnd/>
              <a:tailEnd type="triangle" w="med" len="med"/>
            </a:ln>
          </p:spPr>
          <p:txBody>
            <a:bodyPr wrap="none" anchor="ctr"/>
            <a:lstStyle/>
            <a:p>
              <a:endParaRPr lang="zh-CN" altLang="en-US">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73" name="Text Box 10"/>
            <p:cNvSpPr txBox="1">
              <a:spLocks noChangeArrowheads="1"/>
            </p:cNvSpPr>
            <p:nvPr/>
          </p:nvSpPr>
          <p:spPr bwMode="auto">
            <a:xfrm>
              <a:off x="913" y="2102"/>
              <a:ext cx="203" cy="233"/>
            </a:xfrm>
            <a:prstGeom prst="rect">
              <a:avLst/>
            </a:prstGeom>
            <a:noFill/>
            <a:ln w="1270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a:latin typeface="Courier New" panose="02070309020205020404" pitchFamily="49" charset="0"/>
                  <a:cs typeface="Courier New" panose="02070309020205020404" pitchFamily="49" charset="0"/>
                </a:rPr>
                <a:t>a</a:t>
              </a:r>
            </a:p>
          </p:txBody>
        </p:sp>
        <p:sp>
          <p:nvSpPr>
            <p:cNvPr id="74" name="Text Box 11"/>
            <p:cNvSpPr txBox="1">
              <a:spLocks noChangeArrowheads="1"/>
            </p:cNvSpPr>
            <p:nvPr/>
          </p:nvSpPr>
          <p:spPr bwMode="auto">
            <a:xfrm>
              <a:off x="1501" y="2678"/>
              <a:ext cx="203" cy="233"/>
            </a:xfrm>
            <a:prstGeom prst="rect">
              <a:avLst/>
            </a:prstGeom>
            <a:noFill/>
            <a:ln w="1270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a:latin typeface="Courier New" panose="02070309020205020404" pitchFamily="49" charset="0"/>
                  <a:cs typeface="Courier New" panose="02070309020205020404" pitchFamily="49" charset="0"/>
                </a:rPr>
                <a:t>a</a:t>
              </a:r>
            </a:p>
          </p:txBody>
        </p:sp>
        <p:sp>
          <p:nvSpPr>
            <p:cNvPr id="75" name="Text Box 12"/>
            <p:cNvSpPr txBox="1">
              <a:spLocks noChangeArrowheads="1"/>
            </p:cNvSpPr>
            <p:nvPr/>
          </p:nvSpPr>
          <p:spPr bwMode="auto">
            <a:xfrm>
              <a:off x="1414" y="2102"/>
              <a:ext cx="377" cy="233"/>
            </a:xfrm>
            <a:prstGeom prst="rect">
              <a:avLst/>
            </a:prstGeom>
            <a:noFill/>
            <a:ln w="12700" algn="ctr">
              <a:noFill/>
              <a:miter lim="800000"/>
              <a:headEnd/>
              <a:tailEnd/>
            </a:ln>
          </p:spPr>
          <p:txBody>
            <a:bodyPr wrap="none">
              <a:spAutoFit/>
            </a:bodyPr>
            <a:lstStyle/>
            <a:p>
              <a:r>
                <a:rPr lang="en-US" altLang="zh-CN" dirty="0" err="1">
                  <a:solidFill>
                    <a:schemeClr val="tx1">
                      <a:lumMod val="95000"/>
                      <a:lumOff val="5000"/>
                    </a:schemeClr>
                  </a:solidFill>
                  <a:latin typeface="Courier New" panose="02070309020205020404" pitchFamily="49" charset="0"/>
                  <a:cs typeface="Courier New" panose="02070309020205020404" pitchFamily="49" charset="0"/>
                </a:rPr>
                <a:t>a,b</a:t>
              </a:r>
              <a:endParaRPr lang="en-US" altLang="zh-CN" dirty="0">
                <a:solidFill>
                  <a:schemeClr val="tx1">
                    <a:lumMod val="95000"/>
                    <a:lumOff val="5000"/>
                  </a:schemeClr>
                </a:solidFill>
                <a:latin typeface="Courier New" panose="02070309020205020404" pitchFamily="49" charset="0"/>
                <a:cs typeface="Courier New" panose="02070309020205020404" pitchFamily="49" charset="0"/>
              </a:endParaRPr>
            </a:p>
          </p:txBody>
        </p:sp>
      </p:grpSp>
      <p:grpSp>
        <p:nvGrpSpPr>
          <p:cNvPr id="76" name="Group 47"/>
          <p:cNvGrpSpPr>
            <a:grpSpLocks/>
          </p:cNvGrpSpPr>
          <p:nvPr/>
        </p:nvGrpSpPr>
        <p:grpSpPr bwMode="auto">
          <a:xfrm>
            <a:off x="2194118" y="3865264"/>
            <a:ext cx="3808413" cy="2732088"/>
            <a:chOff x="432" y="1584"/>
            <a:chExt cx="2399" cy="1721"/>
          </a:xfrm>
          <a:solidFill>
            <a:schemeClr val="bg1">
              <a:lumMod val="85000"/>
            </a:schemeClr>
          </a:solidFill>
        </p:grpSpPr>
        <p:sp>
          <p:nvSpPr>
            <p:cNvPr id="77" name="Oval 14"/>
            <p:cNvSpPr>
              <a:spLocks noChangeAspect="1" noChangeArrowheads="1"/>
            </p:cNvSpPr>
            <p:nvPr/>
          </p:nvSpPr>
          <p:spPr bwMode="auto">
            <a:xfrm>
              <a:off x="624" y="1872"/>
              <a:ext cx="272" cy="272"/>
            </a:xfrm>
            <a:prstGeom prst="ellipse">
              <a:avLst/>
            </a:prstGeom>
            <a:grpFill/>
            <a:ln w="63500" cmpd="dbl" algn="ctr">
              <a:solidFill>
                <a:srgbClr val="0070C0"/>
              </a:solidFill>
              <a:round/>
              <a:headEnd/>
              <a:tailEnd/>
            </a:ln>
          </p:spPr>
          <p:txBody>
            <a:bodyPr wrap="none" anchor="ctr"/>
            <a:lstStyle/>
            <a:p>
              <a:r>
                <a:rPr lang="en-US" altLang="zh-CN" dirty="0">
                  <a:solidFill>
                    <a:schemeClr val="tx1">
                      <a:lumMod val="95000"/>
                      <a:lumOff val="5000"/>
                    </a:schemeClr>
                  </a:solidFill>
                  <a:latin typeface="Courier New" panose="02070309020205020404" pitchFamily="49" charset="0"/>
                  <a:cs typeface="Courier New" panose="02070309020205020404" pitchFamily="49" charset="0"/>
                </a:rPr>
                <a:t>0</a:t>
              </a:r>
            </a:p>
          </p:txBody>
        </p:sp>
        <p:sp>
          <p:nvSpPr>
            <p:cNvPr id="78" name="Oval 15"/>
            <p:cNvSpPr>
              <a:spLocks noChangeAspect="1" noChangeArrowheads="1"/>
            </p:cNvSpPr>
            <p:nvPr/>
          </p:nvSpPr>
          <p:spPr bwMode="auto">
            <a:xfrm>
              <a:off x="1392" y="1872"/>
              <a:ext cx="272" cy="272"/>
            </a:xfrm>
            <a:prstGeom prst="ellipse">
              <a:avLst/>
            </a:prstGeom>
            <a:grpFill/>
            <a:ln w="12700" algn="ctr">
              <a:solidFill>
                <a:srgbClr val="0070C0"/>
              </a:solidFill>
              <a:round/>
              <a:headEnd/>
              <a:tailEnd/>
            </a:ln>
          </p:spPr>
          <p:txBody>
            <a:bodyPr wrap="none" anchor="ctr"/>
            <a:lstStyle/>
            <a:p>
              <a:r>
                <a:rPr lang="en-US" altLang="zh-CN">
                  <a:solidFill>
                    <a:schemeClr val="tx1">
                      <a:lumMod val="95000"/>
                      <a:lumOff val="5000"/>
                    </a:schemeClr>
                  </a:solidFill>
                  <a:latin typeface="Courier New" panose="02070309020205020404" pitchFamily="49" charset="0"/>
                  <a:cs typeface="Courier New" panose="02070309020205020404" pitchFamily="49" charset="0"/>
                </a:rPr>
                <a:t>2</a:t>
              </a:r>
            </a:p>
          </p:txBody>
        </p:sp>
        <p:sp>
          <p:nvSpPr>
            <p:cNvPr id="79" name="Oval 16"/>
            <p:cNvSpPr>
              <a:spLocks noChangeAspect="1" noChangeArrowheads="1"/>
            </p:cNvSpPr>
            <p:nvPr/>
          </p:nvSpPr>
          <p:spPr bwMode="auto">
            <a:xfrm>
              <a:off x="2176" y="1872"/>
              <a:ext cx="272" cy="272"/>
            </a:xfrm>
            <a:prstGeom prst="ellipse">
              <a:avLst/>
            </a:prstGeom>
            <a:grpFill/>
            <a:ln w="12700" algn="ctr">
              <a:solidFill>
                <a:srgbClr val="0070C0"/>
              </a:solidFill>
              <a:round/>
              <a:headEnd/>
              <a:tailEnd/>
            </a:ln>
          </p:spPr>
          <p:txBody>
            <a:bodyPr wrap="none" anchor="ctr"/>
            <a:lstStyle/>
            <a:p>
              <a:r>
                <a:rPr lang="en-US" altLang="zh-CN">
                  <a:solidFill>
                    <a:schemeClr val="tx1">
                      <a:lumMod val="95000"/>
                      <a:lumOff val="5000"/>
                    </a:schemeClr>
                  </a:solidFill>
                  <a:latin typeface="Courier New" panose="02070309020205020404" pitchFamily="49" charset="0"/>
                  <a:cs typeface="Courier New" panose="02070309020205020404" pitchFamily="49" charset="0"/>
                </a:rPr>
                <a:t>3</a:t>
              </a:r>
            </a:p>
          </p:txBody>
        </p:sp>
        <p:sp>
          <p:nvSpPr>
            <p:cNvPr id="80" name="Oval 17"/>
            <p:cNvSpPr>
              <a:spLocks noChangeAspect="1" noChangeArrowheads="1"/>
            </p:cNvSpPr>
            <p:nvPr/>
          </p:nvSpPr>
          <p:spPr bwMode="auto">
            <a:xfrm>
              <a:off x="2176" y="2688"/>
              <a:ext cx="272" cy="272"/>
            </a:xfrm>
            <a:prstGeom prst="ellipse">
              <a:avLst/>
            </a:prstGeom>
            <a:grpFill/>
            <a:ln w="12700" algn="ctr">
              <a:solidFill>
                <a:srgbClr val="0070C0"/>
              </a:solidFill>
              <a:round/>
              <a:headEnd/>
              <a:tailEnd/>
            </a:ln>
          </p:spPr>
          <p:txBody>
            <a:bodyPr wrap="none" anchor="ctr"/>
            <a:lstStyle/>
            <a:p>
              <a:r>
                <a:rPr lang="en-US" altLang="zh-CN">
                  <a:solidFill>
                    <a:schemeClr val="tx1">
                      <a:lumMod val="95000"/>
                      <a:lumOff val="5000"/>
                    </a:schemeClr>
                  </a:solidFill>
                  <a:latin typeface="Courier New" panose="02070309020205020404" pitchFamily="49" charset="0"/>
                  <a:cs typeface="Courier New" panose="02070309020205020404" pitchFamily="49" charset="0"/>
                </a:rPr>
                <a:t>5</a:t>
              </a:r>
            </a:p>
          </p:txBody>
        </p:sp>
        <p:sp>
          <p:nvSpPr>
            <p:cNvPr id="81" name="Oval 18"/>
            <p:cNvSpPr>
              <a:spLocks noChangeAspect="1" noChangeArrowheads="1"/>
            </p:cNvSpPr>
            <p:nvPr/>
          </p:nvSpPr>
          <p:spPr bwMode="auto">
            <a:xfrm>
              <a:off x="624" y="2688"/>
              <a:ext cx="272" cy="272"/>
            </a:xfrm>
            <a:prstGeom prst="ellipse">
              <a:avLst/>
            </a:prstGeom>
            <a:grpFill/>
            <a:ln w="12700" algn="ctr">
              <a:solidFill>
                <a:srgbClr val="0070C0"/>
              </a:solidFill>
              <a:round/>
              <a:headEnd/>
              <a:tailEnd/>
            </a:ln>
          </p:spPr>
          <p:txBody>
            <a:bodyPr wrap="none" anchor="ctr"/>
            <a:lstStyle/>
            <a:p>
              <a:r>
                <a:rPr lang="en-US" altLang="zh-CN">
                  <a:solidFill>
                    <a:schemeClr val="tx1">
                      <a:lumMod val="95000"/>
                      <a:lumOff val="5000"/>
                    </a:schemeClr>
                  </a:solidFill>
                  <a:latin typeface="Courier New" panose="02070309020205020404" pitchFamily="49" charset="0"/>
                  <a:cs typeface="Courier New" panose="02070309020205020404" pitchFamily="49" charset="0"/>
                </a:rPr>
                <a:t>1</a:t>
              </a:r>
            </a:p>
          </p:txBody>
        </p:sp>
        <p:sp>
          <p:nvSpPr>
            <p:cNvPr id="82" name="Oval 19"/>
            <p:cNvSpPr>
              <a:spLocks noChangeAspect="1" noChangeArrowheads="1"/>
            </p:cNvSpPr>
            <p:nvPr/>
          </p:nvSpPr>
          <p:spPr bwMode="auto">
            <a:xfrm>
              <a:off x="1392" y="2688"/>
              <a:ext cx="272" cy="272"/>
            </a:xfrm>
            <a:prstGeom prst="ellipse">
              <a:avLst/>
            </a:prstGeom>
            <a:grpFill/>
            <a:ln w="12700" algn="ctr">
              <a:solidFill>
                <a:srgbClr val="0070C0"/>
              </a:solidFill>
              <a:round/>
              <a:headEnd/>
              <a:tailEnd/>
            </a:ln>
          </p:spPr>
          <p:txBody>
            <a:bodyPr wrap="none" anchor="ctr"/>
            <a:lstStyle/>
            <a:p>
              <a:r>
                <a:rPr lang="en-US" altLang="zh-CN">
                  <a:solidFill>
                    <a:schemeClr val="tx1">
                      <a:lumMod val="95000"/>
                      <a:lumOff val="5000"/>
                    </a:schemeClr>
                  </a:solidFill>
                  <a:latin typeface="Courier New" panose="02070309020205020404" pitchFamily="49" charset="0"/>
                  <a:cs typeface="Courier New" panose="02070309020205020404" pitchFamily="49" charset="0"/>
                </a:rPr>
                <a:t>4</a:t>
              </a:r>
            </a:p>
          </p:txBody>
        </p:sp>
        <p:cxnSp>
          <p:nvCxnSpPr>
            <p:cNvPr id="83" name="AutoShape 20"/>
            <p:cNvCxnSpPr>
              <a:cxnSpLocks noChangeShapeType="1"/>
              <a:stCxn id="77" idx="6"/>
              <a:endCxn id="78" idx="2"/>
            </p:cNvCxnSpPr>
            <p:nvPr/>
          </p:nvCxnSpPr>
          <p:spPr bwMode="auto">
            <a:xfrm>
              <a:off x="916" y="2008"/>
              <a:ext cx="476" cy="0"/>
            </a:xfrm>
            <a:prstGeom prst="straightConnector1">
              <a:avLst/>
            </a:prstGeom>
            <a:grpFill/>
            <a:ln w="12700">
              <a:solidFill>
                <a:srgbClr val="0070C0"/>
              </a:solidFill>
              <a:round/>
              <a:headEnd/>
              <a:tailEnd type="triangle" w="med" len="med"/>
            </a:ln>
          </p:spPr>
        </p:cxnSp>
        <p:cxnSp>
          <p:nvCxnSpPr>
            <p:cNvPr id="84" name="AutoShape 21"/>
            <p:cNvCxnSpPr>
              <a:cxnSpLocks noChangeShapeType="1"/>
              <a:stCxn id="78" idx="3"/>
              <a:endCxn id="81" idx="7"/>
            </p:cNvCxnSpPr>
            <p:nvPr/>
          </p:nvCxnSpPr>
          <p:spPr bwMode="auto">
            <a:xfrm flipH="1">
              <a:off x="856" y="2104"/>
              <a:ext cx="576" cy="624"/>
            </a:xfrm>
            <a:prstGeom prst="straightConnector1">
              <a:avLst/>
            </a:prstGeom>
            <a:grpFill/>
            <a:ln w="12700">
              <a:solidFill>
                <a:srgbClr val="0070C0"/>
              </a:solidFill>
              <a:round/>
              <a:headEnd/>
              <a:tailEnd type="triangle" w="med" len="med"/>
            </a:ln>
          </p:spPr>
        </p:cxnSp>
        <p:cxnSp>
          <p:nvCxnSpPr>
            <p:cNvPr id="85" name="AutoShape 22"/>
            <p:cNvCxnSpPr>
              <a:cxnSpLocks noChangeShapeType="1"/>
              <a:stCxn id="77" idx="4"/>
              <a:endCxn id="81" idx="0"/>
            </p:cNvCxnSpPr>
            <p:nvPr/>
          </p:nvCxnSpPr>
          <p:spPr bwMode="auto">
            <a:xfrm>
              <a:off x="760" y="2164"/>
              <a:ext cx="0" cy="524"/>
            </a:xfrm>
            <a:prstGeom prst="straightConnector1">
              <a:avLst/>
            </a:prstGeom>
            <a:grpFill/>
            <a:ln w="12700">
              <a:solidFill>
                <a:srgbClr val="0070C0"/>
              </a:solidFill>
              <a:round/>
              <a:headEnd/>
              <a:tailEnd type="triangle" w="med" len="med"/>
            </a:ln>
          </p:spPr>
        </p:cxnSp>
        <p:cxnSp>
          <p:nvCxnSpPr>
            <p:cNvPr id="86" name="AutoShape 23"/>
            <p:cNvCxnSpPr>
              <a:cxnSpLocks noChangeShapeType="1"/>
              <a:stCxn id="82" idx="1"/>
              <a:endCxn id="77" idx="5"/>
            </p:cNvCxnSpPr>
            <p:nvPr/>
          </p:nvCxnSpPr>
          <p:spPr bwMode="auto">
            <a:xfrm flipH="1" flipV="1">
              <a:off x="856" y="2124"/>
              <a:ext cx="576" cy="604"/>
            </a:xfrm>
            <a:prstGeom prst="straightConnector1">
              <a:avLst/>
            </a:prstGeom>
            <a:grpFill/>
            <a:ln w="12700">
              <a:solidFill>
                <a:srgbClr val="0070C0"/>
              </a:solidFill>
              <a:round/>
              <a:headEnd/>
              <a:tailEnd type="triangle" w="med" len="med"/>
            </a:ln>
          </p:spPr>
        </p:cxnSp>
        <p:cxnSp>
          <p:nvCxnSpPr>
            <p:cNvPr id="87" name="AutoShape 24"/>
            <p:cNvCxnSpPr>
              <a:cxnSpLocks noChangeShapeType="1"/>
              <a:stCxn id="81" idx="6"/>
              <a:endCxn id="82" idx="2"/>
            </p:cNvCxnSpPr>
            <p:nvPr/>
          </p:nvCxnSpPr>
          <p:spPr bwMode="auto">
            <a:xfrm>
              <a:off x="896" y="2824"/>
              <a:ext cx="496" cy="0"/>
            </a:xfrm>
            <a:prstGeom prst="straightConnector1">
              <a:avLst/>
            </a:prstGeom>
            <a:grpFill/>
            <a:ln w="12700">
              <a:solidFill>
                <a:srgbClr val="0070C0"/>
              </a:solidFill>
              <a:round/>
              <a:headEnd/>
              <a:tailEnd type="triangle" w="med" len="med"/>
            </a:ln>
          </p:spPr>
        </p:cxnSp>
        <p:cxnSp>
          <p:nvCxnSpPr>
            <p:cNvPr id="88" name="AutoShape 25"/>
            <p:cNvCxnSpPr>
              <a:cxnSpLocks noChangeShapeType="1"/>
              <a:stCxn id="78" idx="7"/>
              <a:endCxn id="79" idx="1"/>
            </p:cNvCxnSpPr>
            <p:nvPr/>
          </p:nvCxnSpPr>
          <p:spPr bwMode="auto">
            <a:xfrm rot="5400000" flipV="1">
              <a:off x="1919" y="1617"/>
              <a:ext cx="1" cy="592"/>
            </a:xfrm>
            <a:prstGeom prst="curvedConnector3">
              <a:avLst>
                <a:gd name="adj1" fmla="val -11500005"/>
              </a:avLst>
            </a:prstGeom>
            <a:grpFill/>
            <a:ln w="12700">
              <a:solidFill>
                <a:srgbClr val="0070C0"/>
              </a:solidFill>
              <a:round/>
              <a:headEnd/>
              <a:tailEnd type="triangle" w="med" len="med"/>
            </a:ln>
          </p:spPr>
        </p:cxnSp>
        <p:cxnSp>
          <p:nvCxnSpPr>
            <p:cNvPr id="89" name="AutoShape 26"/>
            <p:cNvCxnSpPr>
              <a:cxnSpLocks noChangeShapeType="1"/>
              <a:stCxn id="79" idx="3"/>
              <a:endCxn id="78" idx="5"/>
            </p:cNvCxnSpPr>
            <p:nvPr/>
          </p:nvCxnSpPr>
          <p:spPr bwMode="auto">
            <a:xfrm rot="5400000">
              <a:off x="1919" y="1809"/>
              <a:ext cx="1" cy="592"/>
            </a:xfrm>
            <a:prstGeom prst="curvedConnector3">
              <a:avLst>
                <a:gd name="adj1" fmla="val 9700005"/>
              </a:avLst>
            </a:prstGeom>
            <a:grpFill/>
            <a:ln w="12700">
              <a:solidFill>
                <a:srgbClr val="0070C0"/>
              </a:solidFill>
              <a:round/>
              <a:headEnd/>
              <a:tailEnd type="triangle" w="med" len="med"/>
            </a:ln>
          </p:spPr>
        </p:cxnSp>
        <p:cxnSp>
          <p:nvCxnSpPr>
            <p:cNvPr id="90" name="AutoShape 27"/>
            <p:cNvCxnSpPr>
              <a:cxnSpLocks noChangeShapeType="1"/>
              <a:stCxn id="82" idx="7"/>
              <a:endCxn id="80" idx="1"/>
            </p:cNvCxnSpPr>
            <p:nvPr/>
          </p:nvCxnSpPr>
          <p:spPr bwMode="auto">
            <a:xfrm rot="5400000" flipV="1">
              <a:off x="1919" y="2433"/>
              <a:ext cx="1" cy="592"/>
            </a:xfrm>
            <a:prstGeom prst="curvedConnector3">
              <a:avLst>
                <a:gd name="adj1" fmla="val -9600005"/>
              </a:avLst>
            </a:prstGeom>
            <a:grpFill/>
            <a:ln w="12700">
              <a:solidFill>
                <a:srgbClr val="0070C0"/>
              </a:solidFill>
              <a:round/>
              <a:headEnd/>
              <a:tailEnd type="triangle" w="med" len="med"/>
            </a:ln>
          </p:spPr>
        </p:cxnSp>
        <p:cxnSp>
          <p:nvCxnSpPr>
            <p:cNvPr id="91" name="AutoShape 28"/>
            <p:cNvCxnSpPr>
              <a:cxnSpLocks noChangeShapeType="1"/>
              <a:stCxn id="82" idx="5"/>
              <a:endCxn id="80" idx="3"/>
            </p:cNvCxnSpPr>
            <p:nvPr/>
          </p:nvCxnSpPr>
          <p:spPr bwMode="auto">
            <a:xfrm rot="16200000" flipH="1">
              <a:off x="1919" y="2625"/>
              <a:ext cx="1" cy="592"/>
            </a:xfrm>
            <a:prstGeom prst="curvedConnector3">
              <a:avLst>
                <a:gd name="adj1" fmla="val 9600005"/>
              </a:avLst>
            </a:prstGeom>
            <a:grpFill/>
            <a:ln w="12700">
              <a:solidFill>
                <a:srgbClr val="0070C0"/>
              </a:solidFill>
              <a:round/>
              <a:headEnd type="triangle" w="med" len="med"/>
              <a:tailEnd/>
            </a:ln>
          </p:spPr>
        </p:cxnSp>
        <p:cxnSp>
          <p:nvCxnSpPr>
            <p:cNvPr id="92" name="AutoShape 29"/>
            <p:cNvCxnSpPr>
              <a:cxnSpLocks noChangeShapeType="1"/>
              <a:stCxn id="80" idx="5"/>
              <a:endCxn id="80" idx="7"/>
            </p:cNvCxnSpPr>
            <p:nvPr/>
          </p:nvCxnSpPr>
          <p:spPr bwMode="auto">
            <a:xfrm rot="5400000" flipH="1" flipV="1">
              <a:off x="2313" y="2823"/>
              <a:ext cx="192" cy="1"/>
            </a:xfrm>
            <a:prstGeom prst="curvedConnector5">
              <a:avLst>
                <a:gd name="adj1" fmla="val -25005"/>
                <a:gd name="adj2" fmla="val 23900009"/>
                <a:gd name="adj3" fmla="val 127602"/>
              </a:avLst>
            </a:prstGeom>
            <a:grpFill/>
            <a:ln w="12700">
              <a:solidFill>
                <a:srgbClr val="0070C0"/>
              </a:solidFill>
              <a:round/>
              <a:headEnd/>
              <a:tailEnd type="triangle" w="med" len="med"/>
            </a:ln>
          </p:spPr>
        </p:cxnSp>
        <p:cxnSp>
          <p:nvCxnSpPr>
            <p:cNvPr id="93" name="AutoShape 30"/>
            <p:cNvCxnSpPr>
              <a:cxnSpLocks noChangeShapeType="1"/>
              <a:stCxn id="79" idx="5"/>
              <a:endCxn id="79" idx="7"/>
            </p:cNvCxnSpPr>
            <p:nvPr/>
          </p:nvCxnSpPr>
          <p:spPr bwMode="auto">
            <a:xfrm rot="5400000" flipH="1" flipV="1">
              <a:off x="2313" y="2007"/>
              <a:ext cx="192" cy="1"/>
            </a:xfrm>
            <a:prstGeom prst="curvedConnector5">
              <a:avLst>
                <a:gd name="adj1" fmla="val -25523"/>
                <a:gd name="adj2" fmla="val 23900009"/>
                <a:gd name="adj3" fmla="val 119269"/>
              </a:avLst>
            </a:prstGeom>
            <a:grpFill/>
            <a:ln w="12700">
              <a:solidFill>
                <a:srgbClr val="0070C0"/>
              </a:solidFill>
              <a:round/>
              <a:headEnd/>
              <a:tailEnd type="triangle" w="med" len="med"/>
            </a:ln>
          </p:spPr>
        </p:cxnSp>
        <p:cxnSp>
          <p:nvCxnSpPr>
            <p:cNvPr id="94" name="AutoShape 31"/>
            <p:cNvCxnSpPr>
              <a:cxnSpLocks noChangeShapeType="1"/>
              <a:stCxn id="81" idx="3"/>
              <a:endCxn id="81" idx="5"/>
            </p:cNvCxnSpPr>
            <p:nvPr/>
          </p:nvCxnSpPr>
          <p:spPr bwMode="auto">
            <a:xfrm rot="16200000" flipH="1">
              <a:off x="759" y="2825"/>
              <a:ext cx="1" cy="192"/>
            </a:xfrm>
            <a:prstGeom prst="curvedConnector3">
              <a:avLst>
                <a:gd name="adj1" fmla="val 18400009"/>
              </a:avLst>
            </a:prstGeom>
            <a:grpFill/>
            <a:ln w="12700">
              <a:solidFill>
                <a:srgbClr val="0070C0"/>
              </a:solidFill>
              <a:round/>
              <a:headEnd/>
              <a:tailEnd type="triangle" w="med" len="med"/>
            </a:ln>
          </p:spPr>
        </p:cxnSp>
        <p:sp>
          <p:nvSpPr>
            <p:cNvPr id="95" name="Line 32"/>
            <p:cNvSpPr>
              <a:spLocks noChangeShapeType="1"/>
            </p:cNvSpPr>
            <p:nvPr/>
          </p:nvSpPr>
          <p:spPr bwMode="auto">
            <a:xfrm>
              <a:off x="432" y="2016"/>
              <a:ext cx="192" cy="0"/>
            </a:xfrm>
            <a:prstGeom prst="line">
              <a:avLst/>
            </a:prstGeom>
            <a:grpFill/>
            <a:ln w="63500" cmpd="dbl">
              <a:solidFill>
                <a:srgbClr val="0070C0"/>
              </a:solidFill>
              <a:round/>
              <a:headEnd/>
              <a:tailEnd type="triangle" w="med" len="med"/>
            </a:ln>
          </p:spPr>
          <p:txBody>
            <a:bodyPr wrap="none" anchor="ctr"/>
            <a:lstStyle/>
            <a:p>
              <a:endParaRPr lang="zh-CN" altLang="en-US">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96" name="Text Box 33"/>
            <p:cNvSpPr txBox="1">
              <a:spLocks noChangeArrowheads="1"/>
            </p:cNvSpPr>
            <p:nvPr/>
          </p:nvSpPr>
          <p:spPr bwMode="auto">
            <a:xfrm>
              <a:off x="1038" y="1735"/>
              <a:ext cx="205" cy="233"/>
            </a:xfrm>
            <a:prstGeom prst="rect">
              <a:avLst/>
            </a:prstGeom>
            <a:noFill/>
            <a:ln w="1270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dirty="0">
                  <a:latin typeface="Courier New" panose="02070309020205020404" pitchFamily="49" charset="0"/>
                  <a:cs typeface="Courier New" panose="02070309020205020404" pitchFamily="49" charset="0"/>
                </a:rPr>
                <a:t>b</a:t>
              </a:r>
            </a:p>
          </p:txBody>
        </p:sp>
        <p:sp>
          <p:nvSpPr>
            <p:cNvPr id="97" name="Text Box 34"/>
            <p:cNvSpPr txBox="1">
              <a:spLocks noChangeArrowheads="1"/>
            </p:cNvSpPr>
            <p:nvPr/>
          </p:nvSpPr>
          <p:spPr bwMode="auto">
            <a:xfrm>
              <a:off x="1828" y="1584"/>
              <a:ext cx="205" cy="233"/>
            </a:xfrm>
            <a:prstGeom prst="rect">
              <a:avLst/>
            </a:prstGeom>
            <a:noFill/>
            <a:ln w="1270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a:latin typeface="Courier New" panose="02070309020205020404" pitchFamily="49" charset="0"/>
                  <a:cs typeface="Courier New" panose="02070309020205020404" pitchFamily="49" charset="0"/>
                </a:rPr>
                <a:t>b</a:t>
              </a:r>
            </a:p>
          </p:txBody>
        </p:sp>
        <p:sp>
          <p:nvSpPr>
            <p:cNvPr id="98" name="Text Box 35"/>
            <p:cNvSpPr txBox="1">
              <a:spLocks noChangeArrowheads="1"/>
            </p:cNvSpPr>
            <p:nvPr/>
          </p:nvSpPr>
          <p:spPr bwMode="auto">
            <a:xfrm>
              <a:off x="1828" y="1920"/>
              <a:ext cx="205" cy="233"/>
            </a:xfrm>
            <a:prstGeom prst="rect">
              <a:avLst/>
            </a:prstGeom>
            <a:noFill/>
            <a:ln w="1270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a:latin typeface="Courier New" panose="02070309020205020404" pitchFamily="49" charset="0"/>
                  <a:cs typeface="Courier New" panose="02070309020205020404" pitchFamily="49" charset="0"/>
                </a:rPr>
                <a:t>b</a:t>
              </a:r>
            </a:p>
          </p:txBody>
        </p:sp>
        <p:sp>
          <p:nvSpPr>
            <p:cNvPr id="99" name="Text Box 36"/>
            <p:cNvSpPr txBox="1">
              <a:spLocks noChangeArrowheads="1"/>
            </p:cNvSpPr>
            <p:nvPr/>
          </p:nvSpPr>
          <p:spPr bwMode="auto">
            <a:xfrm>
              <a:off x="1828" y="2418"/>
              <a:ext cx="205" cy="233"/>
            </a:xfrm>
            <a:prstGeom prst="rect">
              <a:avLst/>
            </a:prstGeom>
            <a:noFill/>
            <a:ln w="1270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dirty="0">
                  <a:latin typeface="Courier New" panose="02070309020205020404" pitchFamily="49" charset="0"/>
                  <a:cs typeface="Courier New" panose="02070309020205020404" pitchFamily="49" charset="0"/>
                </a:rPr>
                <a:t>b</a:t>
              </a:r>
            </a:p>
          </p:txBody>
        </p:sp>
        <p:sp>
          <p:nvSpPr>
            <p:cNvPr id="100" name="Text Box 37"/>
            <p:cNvSpPr txBox="1">
              <a:spLocks noChangeArrowheads="1"/>
            </p:cNvSpPr>
            <p:nvPr/>
          </p:nvSpPr>
          <p:spPr bwMode="auto">
            <a:xfrm>
              <a:off x="1828" y="2784"/>
              <a:ext cx="205" cy="233"/>
            </a:xfrm>
            <a:prstGeom prst="rect">
              <a:avLst/>
            </a:prstGeom>
            <a:noFill/>
            <a:ln w="1270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dirty="0">
                  <a:latin typeface="Courier New" panose="02070309020205020404" pitchFamily="49" charset="0"/>
                  <a:cs typeface="Courier New" panose="02070309020205020404" pitchFamily="49" charset="0"/>
                </a:rPr>
                <a:t>b</a:t>
              </a:r>
            </a:p>
          </p:txBody>
        </p:sp>
        <p:sp>
          <p:nvSpPr>
            <p:cNvPr id="101" name="Text Box 38"/>
            <p:cNvSpPr txBox="1">
              <a:spLocks noChangeArrowheads="1"/>
            </p:cNvSpPr>
            <p:nvPr/>
          </p:nvSpPr>
          <p:spPr bwMode="auto">
            <a:xfrm>
              <a:off x="1060" y="2832"/>
              <a:ext cx="205" cy="233"/>
            </a:xfrm>
            <a:prstGeom prst="rect">
              <a:avLst/>
            </a:prstGeom>
            <a:noFill/>
            <a:ln w="1270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dirty="0">
                  <a:latin typeface="Courier New" panose="02070309020205020404" pitchFamily="49" charset="0"/>
                  <a:cs typeface="Courier New" panose="02070309020205020404" pitchFamily="49" charset="0"/>
                </a:rPr>
                <a:t>b</a:t>
              </a:r>
            </a:p>
          </p:txBody>
        </p:sp>
        <p:sp>
          <p:nvSpPr>
            <p:cNvPr id="102" name="Text Box 39"/>
            <p:cNvSpPr txBox="1">
              <a:spLocks noChangeArrowheads="1"/>
            </p:cNvSpPr>
            <p:nvPr/>
          </p:nvSpPr>
          <p:spPr bwMode="auto">
            <a:xfrm>
              <a:off x="485" y="2256"/>
              <a:ext cx="203" cy="233"/>
            </a:xfrm>
            <a:prstGeom prst="rect">
              <a:avLst/>
            </a:prstGeom>
            <a:noFill/>
            <a:ln w="1270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a:latin typeface="Courier New" panose="02070309020205020404" pitchFamily="49" charset="0"/>
                  <a:cs typeface="Courier New" panose="02070309020205020404" pitchFamily="49" charset="0"/>
                </a:rPr>
                <a:t>a</a:t>
              </a:r>
            </a:p>
          </p:txBody>
        </p:sp>
        <p:sp>
          <p:nvSpPr>
            <p:cNvPr id="103" name="Text Box 41"/>
            <p:cNvSpPr txBox="1">
              <a:spLocks noChangeArrowheads="1"/>
            </p:cNvSpPr>
            <p:nvPr/>
          </p:nvSpPr>
          <p:spPr bwMode="auto">
            <a:xfrm>
              <a:off x="1249" y="2400"/>
              <a:ext cx="203" cy="233"/>
            </a:xfrm>
            <a:prstGeom prst="rect">
              <a:avLst/>
            </a:prstGeom>
            <a:noFill/>
            <a:ln w="1270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dirty="0">
                  <a:latin typeface="Courier New" panose="02070309020205020404" pitchFamily="49" charset="0"/>
                  <a:cs typeface="Courier New" panose="02070309020205020404" pitchFamily="49" charset="0"/>
                </a:rPr>
                <a:t>a</a:t>
              </a:r>
            </a:p>
          </p:txBody>
        </p:sp>
        <p:sp>
          <p:nvSpPr>
            <p:cNvPr id="104" name="Text Box 42"/>
            <p:cNvSpPr txBox="1">
              <a:spLocks noChangeArrowheads="1"/>
            </p:cNvSpPr>
            <p:nvPr/>
          </p:nvSpPr>
          <p:spPr bwMode="auto">
            <a:xfrm>
              <a:off x="673" y="3072"/>
              <a:ext cx="203" cy="233"/>
            </a:xfrm>
            <a:prstGeom prst="rect">
              <a:avLst/>
            </a:prstGeom>
            <a:noFill/>
            <a:ln w="1270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a:latin typeface="Courier New" panose="02070309020205020404" pitchFamily="49" charset="0"/>
                  <a:cs typeface="Courier New" panose="02070309020205020404" pitchFamily="49" charset="0"/>
                </a:rPr>
                <a:t>a</a:t>
              </a:r>
            </a:p>
          </p:txBody>
        </p:sp>
        <p:sp>
          <p:nvSpPr>
            <p:cNvPr id="105" name="Text Box 43"/>
            <p:cNvSpPr txBox="1">
              <a:spLocks noChangeArrowheads="1"/>
            </p:cNvSpPr>
            <p:nvPr/>
          </p:nvSpPr>
          <p:spPr bwMode="auto">
            <a:xfrm>
              <a:off x="1249" y="2150"/>
              <a:ext cx="203" cy="233"/>
            </a:xfrm>
            <a:prstGeom prst="rect">
              <a:avLst/>
            </a:prstGeom>
            <a:noFill/>
            <a:ln w="1270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dirty="0">
                  <a:latin typeface="Courier New" panose="02070309020205020404" pitchFamily="49" charset="0"/>
                  <a:cs typeface="Courier New" panose="02070309020205020404" pitchFamily="49" charset="0"/>
                </a:rPr>
                <a:t>a</a:t>
              </a:r>
            </a:p>
          </p:txBody>
        </p:sp>
        <p:sp>
          <p:nvSpPr>
            <p:cNvPr id="106" name="Text Box 45"/>
            <p:cNvSpPr txBox="1">
              <a:spLocks noChangeArrowheads="1"/>
            </p:cNvSpPr>
            <p:nvPr/>
          </p:nvSpPr>
          <p:spPr bwMode="auto">
            <a:xfrm>
              <a:off x="2628" y="1920"/>
              <a:ext cx="203" cy="233"/>
            </a:xfrm>
            <a:prstGeom prst="rect">
              <a:avLst/>
            </a:prstGeom>
            <a:noFill/>
            <a:ln w="1270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dirty="0">
                  <a:latin typeface="Courier New" panose="02070309020205020404" pitchFamily="49" charset="0"/>
                  <a:cs typeface="Courier New" panose="02070309020205020404" pitchFamily="49" charset="0"/>
                </a:rPr>
                <a:t>a</a:t>
              </a:r>
            </a:p>
          </p:txBody>
        </p:sp>
        <p:sp>
          <p:nvSpPr>
            <p:cNvPr id="107" name="Text Box 46"/>
            <p:cNvSpPr txBox="1">
              <a:spLocks noChangeArrowheads="1"/>
            </p:cNvSpPr>
            <p:nvPr/>
          </p:nvSpPr>
          <p:spPr bwMode="auto">
            <a:xfrm>
              <a:off x="2628" y="2688"/>
              <a:ext cx="203" cy="233"/>
            </a:xfrm>
            <a:prstGeom prst="rect">
              <a:avLst/>
            </a:prstGeom>
            <a:noFill/>
            <a:ln w="12700" algn="ctr">
              <a:noFill/>
              <a:miter lim="800000"/>
              <a:headEnd/>
              <a:tailEnd/>
            </a:ln>
          </p:spPr>
          <p:txBody>
            <a:bodyPr wrap="none">
              <a:spAutoFit/>
            </a:bodyPr>
            <a:lstStyle>
              <a:defPPr>
                <a:defRPr lang="zh-CN"/>
              </a:defPPr>
              <a:lvl1pPr>
                <a:defRPr sz="2000">
                  <a:solidFill>
                    <a:schemeClr val="tx1">
                      <a:lumMod val="95000"/>
                      <a:lumOff val="5000"/>
                    </a:schemeClr>
                  </a:solidFill>
                </a:defRPr>
              </a:lvl1pPr>
            </a:lstStyle>
            <a:p>
              <a:r>
                <a:rPr lang="en-US" altLang="zh-CN" sz="1800" dirty="0">
                  <a:latin typeface="Courier New" panose="02070309020205020404" pitchFamily="49" charset="0"/>
                  <a:cs typeface="Courier New" panose="02070309020205020404" pitchFamily="49" charset="0"/>
                </a:rPr>
                <a:t>a</a:t>
              </a:r>
            </a:p>
          </p:txBody>
        </p:sp>
      </p:grpSp>
      <p:sp>
        <p:nvSpPr>
          <p:cNvPr id="2" name="页脚占位符 1">
            <a:extLst>
              <a:ext uri="{FF2B5EF4-FFF2-40B4-BE49-F238E27FC236}">
                <a16:creationId xmlns:a16="http://schemas.microsoft.com/office/drawing/2014/main" id="{1F041CD3-5247-4A5F-89EB-3FFB245BBF53}"/>
              </a:ext>
            </a:extLst>
          </p:cNvPr>
          <p:cNvSpPr>
            <a:spLocks noGrp="1"/>
          </p:cNvSpPr>
          <p:nvPr>
            <p:ph type="ftr" sz="quarter" idx="10"/>
          </p:nvPr>
        </p:nvSpPr>
        <p:spPr>
          <a:xfrm>
            <a:off x="872833" y="6550665"/>
            <a:ext cx="3399704" cy="365125"/>
          </a:xfrm>
        </p:spPr>
        <p:txBody>
          <a:bodyPr/>
          <a:lstStyle/>
          <a:p>
            <a:pPr>
              <a:defRPr/>
            </a:pPr>
            <a:r>
              <a:rPr lang="zh-CN" altLang="en-US"/>
              <a:t>华北电力大学 控制与计算机工程学院 王红制作</a:t>
            </a:r>
            <a:endParaRPr lang="en-US" altLang="zh-CN"/>
          </a:p>
        </p:txBody>
      </p:sp>
      <p:sp>
        <p:nvSpPr>
          <p:cNvPr id="3" name="灯片编号占位符 2">
            <a:extLst>
              <a:ext uri="{FF2B5EF4-FFF2-40B4-BE49-F238E27FC236}">
                <a16:creationId xmlns:a16="http://schemas.microsoft.com/office/drawing/2014/main" id="{BFD8D4D8-4616-423B-8B3F-49DC172E1160}"/>
              </a:ext>
            </a:extLst>
          </p:cNvPr>
          <p:cNvSpPr>
            <a:spLocks noGrp="1"/>
          </p:cNvSpPr>
          <p:nvPr>
            <p:ph type="sldNum" sz="quarter" idx="11"/>
          </p:nvPr>
        </p:nvSpPr>
        <p:spPr/>
        <p:txBody>
          <a:bodyPr/>
          <a:lstStyle/>
          <a:p>
            <a:pPr>
              <a:defRPr/>
            </a:pPr>
            <a:fld id="{89D992E9-0ABB-4521-A679-9F0BEC2E7B0F}" type="slidenum">
              <a:rPr lang="en-US" altLang="zh-CN" smtClean="0"/>
              <a:pPr>
                <a:defRPr/>
              </a:pPr>
              <a:t>63</a:t>
            </a:fld>
            <a:endParaRPr lang="en-US" altLang="zh-CN"/>
          </a:p>
        </p:txBody>
      </p:sp>
    </p:spTree>
    <p:extLst>
      <p:ext uri="{BB962C8B-B14F-4D97-AF65-F5344CB8AC3E}">
        <p14:creationId xmlns:p14="http://schemas.microsoft.com/office/powerpoint/2010/main" val="1699839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标题 5"/>
          <p:cNvSpPr>
            <a:spLocks noGrp="1"/>
          </p:cNvSpPr>
          <p:nvPr>
            <p:ph type="title"/>
          </p:nvPr>
        </p:nvSpPr>
        <p:spPr/>
        <p:txBody>
          <a:bodyPr/>
          <a:lstStyle/>
          <a:p>
            <a:pPr eaLnBrk="1" hangingPunct="1"/>
            <a:r>
              <a:rPr lang="zh-CN" altLang="en-US">
                <a:latin typeface="黑体" pitchFamily="2" charset="-122"/>
                <a:ea typeface="黑体" pitchFamily="2" charset="-122"/>
              </a:rPr>
              <a:t>为什么分离词法分析</a:t>
            </a:r>
          </a:p>
        </p:txBody>
      </p:sp>
      <p:sp>
        <p:nvSpPr>
          <p:cNvPr id="235523" name="Rectangle 3"/>
          <p:cNvSpPr>
            <a:spLocks noGrp="1" noChangeArrowheads="1"/>
          </p:cNvSpPr>
          <p:nvPr>
            <p:ph idx="1"/>
          </p:nvPr>
        </p:nvSpPr>
        <p:spPr/>
        <p:txBody>
          <a:bodyPr>
            <a:normAutofit/>
          </a:bodyPr>
          <a:lstStyle/>
          <a:p>
            <a:pPr eaLnBrk="1" hangingPunct="1">
              <a:defRPr/>
            </a:pPr>
            <a:r>
              <a:rPr lang="zh-CN" altLang="en-US" u="sng" dirty="0"/>
              <a:t>词法是语法的一部分</a:t>
            </a:r>
            <a:r>
              <a:rPr lang="en-US" altLang="zh-CN" u="sng" dirty="0"/>
              <a:t>,</a:t>
            </a:r>
            <a:r>
              <a:rPr lang="zh-CN" altLang="en-US" u="sng" dirty="0"/>
              <a:t>词法描述完全可以归并到语法描述中。编译过程中将词法分析和语法分析分成两个阶段可以有如下好处</a:t>
            </a:r>
            <a:r>
              <a:rPr lang="zh-CN" altLang="en-US" dirty="0"/>
              <a:t>：</a:t>
            </a:r>
          </a:p>
          <a:p>
            <a:pPr marL="880110" lvl="1" indent="-514350" eaLnBrk="1" hangingPunct="1">
              <a:buClr>
                <a:schemeClr val="tx2">
                  <a:lumMod val="75000"/>
                </a:schemeClr>
              </a:buClr>
              <a:buFont typeface="+mj-ea"/>
              <a:buAutoNum type="circleNumDbPlain"/>
              <a:defRPr/>
            </a:pPr>
            <a:r>
              <a:rPr lang="zh-CN" altLang="en-US" dirty="0"/>
              <a:t>使整个编译程序的结构更加简洁、清晰和条理化</a:t>
            </a:r>
            <a:endParaRPr lang="en-US" altLang="zh-CN" dirty="0"/>
          </a:p>
          <a:p>
            <a:pPr marL="880110" lvl="1" indent="-514350" eaLnBrk="1" hangingPunct="1">
              <a:buClr>
                <a:schemeClr val="tx2">
                  <a:lumMod val="75000"/>
                </a:schemeClr>
              </a:buClr>
              <a:buFont typeface="+mj-ea"/>
              <a:buAutoNum type="circleNumDbPlain"/>
              <a:defRPr/>
            </a:pPr>
            <a:r>
              <a:rPr lang="zh-CN" altLang="en-US" dirty="0"/>
              <a:t>编译程序的效率会改进　词法分析独立后</a:t>
            </a:r>
            <a:r>
              <a:rPr lang="en-US" altLang="zh-CN" dirty="0"/>
              <a:t>,</a:t>
            </a:r>
            <a:r>
              <a:rPr lang="zh-CN" altLang="en-US" dirty="0"/>
              <a:t>采用专门的读字符和分离单词的技术</a:t>
            </a:r>
            <a:r>
              <a:rPr lang="en-US" altLang="zh-CN" dirty="0"/>
              <a:t>,</a:t>
            </a:r>
            <a:r>
              <a:rPr lang="zh-CN" altLang="en-US" dirty="0"/>
              <a:t>构建词法分析程序的自动构造工具</a:t>
            </a:r>
            <a:r>
              <a:rPr lang="en-US" altLang="zh-CN" dirty="0"/>
              <a:t>,</a:t>
            </a:r>
            <a:r>
              <a:rPr lang="zh-CN" altLang="en-US" dirty="0"/>
              <a:t>实现单词的描述和识别</a:t>
            </a:r>
          </a:p>
          <a:p>
            <a:pPr marL="880110" lvl="1" indent="-514350" eaLnBrk="1" hangingPunct="1">
              <a:buClr>
                <a:schemeClr val="tx2">
                  <a:lumMod val="75000"/>
                </a:schemeClr>
              </a:buClr>
              <a:buFont typeface="+mj-ea"/>
              <a:buAutoNum type="circleNumDbPlain"/>
              <a:defRPr/>
            </a:pPr>
            <a:r>
              <a:rPr lang="zh-CN" altLang="en-US" dirty="0"/>
              <a:t>增强编译程序的可移植性</a:t>
            </a:r>
          </a:p>
        </p:txBody>
      </p:sp>
      <p:sp>
        <p:nvSpPr>
          <p:cNvPr id="10244"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10245" name="灯片编号占位符 5"/>
          <p:cNvSpPr>
            <a:spLocks noGrp="1"/>
          </p:cNvSpPr>
          <p:nvPr>
            <p:ph type="sldNum" sz="quarter" idx="12"/>
          </p:nvPr>
        </p:nvSpPr>
        <p:spPr>
          <a:noFill/>
        </p:spPr>
        <p:txBody>
          <a:bodyPr/>
          <a:lstStyle/>
          <a:p>
            <a:fld id="{50665AB1-2AF0-4B85-9D0A-4D108919868B}" type="slidenum">
              <a:rPr lang="en-US" altLang="zh-CN" smtClean="0">
                <a:ea typeface="宋体" charset="-122"/>
              </a:rPr>
              <a:pPr/>
              <a:t>7</a:t>
            </a:fld>
            <a:endParaRPr lang="en-US" altLang="zh-CN">
              <a:ea typeface="宋体" charset="-122"/>
            </a:endParaRPr>
          </a:p>
        </p:txBody>
      </p:sp>
    </p:spTree>
    <p:extLst>
      <p:ext uri="{BB962C8B-B14F-4D97-AF65-F5344CB8AC3E}">
        <p14:creationId xmlns:p14="http://schemas.microsoft.com/office/powerpoint/2010/main" val="330754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Effect transition="in" filter="wipe(left)">
                                      <p:cBhvr>
                                        <p:cTn id="7" dur="500"/>
                                        <p:tgtEl>
                                          <p:spTgt spid="2355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23">
                                            <p:txEl>
                                              <p:pRg st="1" end="1"/>
                                            </p:txEl>
                                          </p:spTgt>
                                        </p:tgtEl>
                                        <p:attrNameLst>
                                          <p:attrName>style.visibility</p:attrName>
                                        </p:attrNameLst>
                                      </p:cBhvr>
                                      <p:to>
                                        <p:strVal val="visible"/>
                                      </p:to>
                                    </p:set>
                                    <p:animEffect transition="in" filter="wipe(left)">
                                      <p:cBhvr>
                                        <p:cTn id="12" dur="500"/>
                                        <p:tgtEl>
                                          <p:spTgt spid="2355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23">
                                            <p:txEl>
                                              <p:pRg st="2" end="2"/>
                                            </p:txEl>
                                          </p:spTgt>
                                        </p:tgtEl>
                                        <p:attrNameLst>
                                          <p:attrName>style.visibility</p:attrName>
                                        </p:attrNameLst>
                                      </p:cBhvr>
                                      <p:to>
                                        <p:strVal val="visible"/>
                                      </p:to>
                                    </p:set>
                                    <p:animEffect transition="in" filter="wipe(left)">
                                      <p:cBhvr>
                                        <p:cTn id="17" dur="500"/>
                                        <p:tgtEl>
                                          <p:spTgt spid="2355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23">
                                            <p:txEl>
                                              <p:pRg st="3" end="3"/>
                                            </p:txEl>
                                          </p:spTgt>
                                        </p:tgtEl>
                                        <p:attrNameLst>
                                          <p:attrName>style.visibility</p:attrName>
                                        </p:attrNameLst>
                                      </p:cBhvr>
                                      <p:to>
                                        <p:strVal val="visible"/>
                                      </p:to>
                                    </p:set>
                                    <p:animEffect transition="in" filter="wipe(left)">
                                      <p:cBhvr>
                                        <p:cTn id="22" dur="500"/>
                                        <p:tgtEl>
                                          <p:spTgt spid="2355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bldLvl="3"/>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词法分析的主要功能</a:t>
            </a:r>
            <a:endParaRPr lang="zh-CN" altLang="zh-CN" dirty="0">
              <a:latin typeface="黑体" pitchFamily="2" charset="-122"/>
              <a:ea typeface="黑体" pitchFamily="2" charset="-122"/>
            </a:endParaRPr>
          </a:p>
        </p:txBody>
      </p:sp>
      <p:sp>
        <p:nvSpPr>
          <p:cNvPr id="365571" name="Rectangle 3"/>
          <p:cNvSpPr>
            <a:spLocks noGrp="1" noChangeArrowheads="1"/>
          </p:cNvSpPr>
          <p:nvPr>
            <p:ph idx="1"/>
          </p:nvPr>
        </p:nvSpPr>
        <p:spPr/>
        <p:txBody>
          <a:bodyPr/>
          <a:lstStyle/>
          <a:p>
            <a:pPr eaLnBrk="1" hangingPunct="1">
              <a:defRPr/>
            </a:pPr>
            <a:r>
              <a:rPr lang="zh-CN" altLang="en-US" dirty="0"/>
              <a:t>词法分析程序是对源程序进行逐个字符扫描</a:t>
            </a:r>
            <a:r>
              <a:rPr lang="en-US" altLang="zh-CN" dirty="0"/>
              <a:t>,</a:t>
            </a:r>
            <a:r>
              <a:rPr lang="zh-CN" altLang="en-US" dirty="0"/>
              <a:t>从而识别单词</a:t>
            </a:r>
            <a:r>
              <a:rPr lang="en-US" altLang="zh-CN" dirty="0"/>
              <a:t>.</a:t>
            </a:r>
            <a:r>
              <a:rPr lang="zh-CN" altLang="en-US" dirty="0"/>
              <a:t>在这一过程中还能够完成：</a:t>
            </a:r>
          </a:p>
          <a:p>
            <a:pPr marL="880110" lvl="1" indent="-514350" eaLnBrk="1" hangingPunct="1">
              <a:lnSpc>
                <a:spcPct val="150000"/>
              </a:lnSpc>
              <a:buClr>
                <a:schemeClr val="accent1">
                  <a:lumMod val="50000"/>
                </a:schemeClr>
              </a:buClr>
              <a:buFont typeface="+mj-ea"/>
              <a:buAutoNum type="circleNumDbPlain"/>
              <a:defRPr/>
            </a:pPr>
            <a:r>
              <a:rPr lang="zh-CN" altLang="en-US" dirty="0"/>
              <a:t>完成宏处理功能的预处理</a:t>
            </a:r>
          </a:p>
          <a:p>
            <a:pPr marL="880110" lvl="1" indent="-514350" eaLnBrk="1" hangingPunct="1">
              <a:lnSpc>
                <a:spcPct val="150000"/>
              </a:lnSpc>
              <a:buClr>
                <a:schemeClr val="accent1">
                  <a:lumMod val="50000"/>
                </a:schemeClr>
              </a:buClr>
              <a:buFont typeface="+mj-ea"/>
              <a:buAutoNum type="circleNumDbPlain"/>
              <a:defRPr/>
            </a:pPr>
            <a:r>
              <a:rPr lang="zh-CN" altLang="en-US" dirty="0"/>
              <a:t>滤掉空格和注释</a:t>
            </a:r>
          </a:p>
          <a:p>
            <a:pPr marL="880110" lvl="1" indent="-514350" eaLnBrk="1" hangingPunct="1">
              <a:lnSpc>
                <a:spcPct val="150000"/>
              </a:lnSpc>
              <a:buClr>
                <a:schemeClr val="accent1">
                  <a:lumMod val="50000"/>
                </a:schemeClr>
              </a:buClr>
              <a:buFont typeface="+mj-ea"/>
              <a:buAutoNum type="circleNumDbPlain"/>
              <a:defRPr/>
            </a:pPr>
            <a:r>
              <a:rPr lang="zh-CN" altLang="en-US" dirty="0"/>
              <a:t>将错误信息与源程序位置联系</a:t>
            </a:r>
          </a:p>
        </p:txBody>
      </p:sp>
      <p:sp>
        <p:nvSpPr>
          <p:cNvPr id="11266" name="页脚占位符 4"/>
          <p:cNvSpPr>
            <a:spLocks noGrp="1"/>
          </p:cNvSpPr>
          <p:nvPr>
            <p:ph type="ftr" sz="quarter" idx="11"/>
          </p:nvPr>
        </p:nvSpPr>
        <p:spPr>
          <a:noFill/>
        </p:spPr>
        <p:txBody>
          <a:bodyPr/>
          <a:lstStyle/>
          <a:p>
            <a:r>
              <a:rPr lang="zh-CN" altLang="en-US">
                <a:ea typeface="宋体" charset="-122"/>
              </a:rPr>
              <a:t>华北电力大学 控制与计算机工程学院 王红制作</a:t>
            </a:r>
            <a:endParaRPr lang="en-US" altLang="zh-CN">
              <a:ea typeface="宋体" charset="-122"/>
            </a:endParaRPr>
          </a:p>
        </p:txBody>
      </p:sp>
      <p:sp>
        <p:nvSpPr>
          <p:cNvPr id="11267" name="灯片编号占位符 5"/>
          <p:cNvSpPr>
            <a:spLocks noGrp="1"/>
          </p:cNvSpPr>
          <p:nvPr>
            <p:ph type="sldNum" sz="quarter" idx="12"/>
          </p:nvPr>
        </p:nvSpPr>
        <p:spPr>
          <a:noFill/>
        </p:spPr>
        <p:txBody>
          <a:bodyPr/>
          <a:lstStyle/>
          <a:p>
            <a:fld id="{7F1F9FD8-7290-4A53-9D31-98C6EDED6EC3}" type="slidenum">
              <a:rPr lang="en-US" altLang="zh-CN" smtClean="0">
                <a:ea typeface="宋体" charset="-122"/>
              </a:rPr>
              <a:pPr/>
              <a:t>8</a:t>
            </a:fld>
            <a:endParaRPr lang="en-US" altLang="zh-CN">
              <a:ea typeface="宋体" charset="-122"/>
            </a:endParaRPr>
          </a:p>
        </p:txBody>
      </p:sp>
    </p:spTree>
    <p:extLst>
      <p:ext uri="{BB962C8B-B14F-4D97-AF65-F5344CB8AC3E}">
        <p14:creationId xmlns:p14="http://schemas.microsoft.com/office/powerpoint/2010/main" val="2280939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E0E010FF-3DD1-40D5-B817-FBB2279FB058}"/>
              </a:ext>
            </a:extLst>
          </p:cNvPr>
          <p:cNvSpPr>
            <a:spLocks noGrp="1"/>
          </p:cNvSpPr>
          <p:nvPr>
            <p:ph type="ftr" sz="quarter" idx="11"/>
          </p:nvPr>
        </p:nvSpPr>
        <p:spPr/>
        <p:txBody>
          <a:bodyPr/>
          <a:lstStyle/>
          <a:p>
            <a:pPr>
              <a:defRPr/>
            </a:pPr>
            <a:r>
              <a:rPr lang="zh-CN" altLang="en-US"/>
              <a:t>华北电力大学 控制与计算机工程学院 王红制作</a:t>
            </a:r>
            <a:endParaRPr lang="en-US" altLang="zh-CN"/>
          </a:p>
        </p:txBody>
      </p:sp>
      <p:sp>
        <p:nvSpPr>
          <p:cNvPr id="5" name="灯片编号占位符 4">
            <a:extLst>
              <a:ext uri="{FF2B5EF4-FFF2-40B4-BE49-F238E27FC236}">
                <a16:creationId xmlns:a16="http://schemas.microsoft.com/office/drawing/2014/main" id="{DA8E0C72-9B5B-4C5F-97ED-00341A76B241}"/>
              </a:ext>
            </a:extLst>
          </p:cNvPr>
          <p:cNvSpPr>
            <a:spLocks noGrp="1"/>
          </p:cNvSpPr>
          <p:nvPr>
            <p:ph type="sldNum" sz="quarter" idx="12"/>
          </p:nvPr>
        </p:nvSpPr>
        <p:spPr/>
        <p:txBody>
          <a:bodyPr/>
          <a:lstStyle/>
          <a:p>
            <a:pPr>
              <a:defRPr/>
            </a:pPr>
            <a:fld id="{B5560236-5FD0-42E7-89CF-9E3F8282410C}" type="slidenum">
              <a:rPr lang="en-US" altLang="zh-CN" smtClean="0"/>
              <a:pPr>
                <a:defRPr/>
              </a:pPr>
              <a:t>9</a:t>
            </a:fld>
            <a:endParaRPr lang="en-US" altLang="zh-CN"/>
          </a:p>
        </p:txBody>
      </p:sp>
      <p:pic>
        <p:nvPicPr>
          <p:cNvPr id="6" name="内容占位符 5">
            <a:extLst>
              <a:ext uri="{FF2B5EF4-FFF2-40B4-BE49-F238E27FC236}">
                <a16:creationId xmlns:a16="http://schemas.microsoft.com/office/drawing/2014/main" id="{8D4FAD19-F6ED-4073-9D2C-64190D36DC5F}"/>
              </a:ext>
            </a:extLst>
          </p:cNvPr>
          <p:cNvPicPr>
            <a:picLocks noGrp="1" noChangeAspect="1"/>
          </p:cNvPicPr>
          <p:nvPr>
            <p:ph idx="4294967295"/>
          </p:nvPr>
        </p:nvPicPr>
        <p:blipFill>
          <a:blip r:embed="rId2"/>
          <a:stretch>
            <a:fillRect/>
          </a:stretch>
        </p:blipFill>
        <p:spPr>
          <a:xfrm>
            <a:off x="4211960" y="476414"/>
            <a:ext cx="4248472" cy="5905172"/>
          </a:xfrm>
          <a:prstGeom prst="rect">
            <a:avLst/>
          </a:prstGeom>
        </p:spPr>
      </p:pic>
      <p:pic>
        <p:nvPicPr>
          <p:cNvPr id="7" name="图片 6">
            <a:extLst>
              <a:ext uri="{FF2B5EF4-FFF2-40B4-BE49-F238E27FC236}">
                <a16:creationId xmlns:a16="http://schemas.microsoft.com/office/drawing/2014/main" id="{88FE264F-EF19-4B0B-AEAB-8F69BF87AE4C}"/>
              </a:ext>
            </a:extLst>
          </p:cNvPr>
          <p:cNvPicPr>
            <a:picLocks noChangeAspect="1"/>
          </p:cNvPicPr>
          <p:nvPr/>
        </p:nvPicPr>
        <p:blipFill>
          <a:blip r:embed="rId3"/>
          <a:stretch>
            <a:fillRect/>
          </a:stretch>
        </p:blipFill>
        <p:spPr>
          <a:xfrm>
            <a:off x="872833" y="1340768"/>
            <a:ext cx="3261628" cy="2592288"/>
          </a:xfrm>
          <a:prstGeom prst="rect">
            <a:avLst/>
          </a:prstGeom>
        </p:spPr>
      </p:pic>
      <p:sp>
        <p:nvSpPr>
          <p:cNvPr id="8" name="文本框 7">
            <a:extLst>
              <a:ext uri="{FF2B5EF4-FFF2-40B4-BE49-F238E27FC236}">
                <a16:creationId xmlns:a16="http://schemas.microsoft.com/office/drawing/2014/main" id="{9CBEA592-D0A6-4B4B-B601-1DA5E2277C86}"/>
              </a:ext>
            </a:extLst>
          </p:cNvPr>
          <p:cNvSpPr txBox="1"/>
          <p:nvPr/>
        </p:nvSpPr>
        <p:spPr>
          <a:xfrm>
            <a:off x="1403648" y="4221088"/>
            <a:ext cx="2409634" cy="307777"/>
          </a:xfrm>
          <a:prstGeom prst="rect">
            <a:avLst/>
          </a:prstGeom>
          <a:noFill/>
        </p:spPr>
        <p:txBody>
          <a:bodyPr wrap="none" rtlCol="0">
            <a:spAutoFit/>
          </a:bodyPr>
          <a:lstStyle/>
          <a:p>
            <a:r>
              <a:rPr lang="en-US" altLang="zh-CN" sz="1400" dirty="0">
                <a:solidFill>
                  <a:schemeClr val="tx1"/>
                </a:solidFill>
                <a:latin typeface="Courier New" panose="02070309020205020404" pitchFamily="49" charset="0"/>
                <a:ea typeface="楷体" panose="02010609060101010101" pitchFamily="49" charset="-122"/>
                <a:cs typeface="Courier New" panose="02070309020205020404" pitchFamily="49" charset="0"/>
              </a:rPr>
              <a:t>PL/0</a:t>
            </a:r>
            <a:r>
              <a:rPr lang="zh-CN" altLang="en-US" sz="1400" dirty="0">
                <a:solidFill>
                  <a:schemeClr val="tx1"/>
                </a:solidFill>
                <a:latin typeface="Courier New" panose="02070309020205020404" pitchFamily="49" charset="0"/>
                <a:ea typeface="楷体" panose="02010609060101010101" pitchFamily="49" charset="-122"/>
                <a:cs typeface="Courier New" panose="02070309020205020404" pitchFamily="49" charset="0"/>
              </a:rPr>
              <a:t>语言编译器的词法分析</a:t>
            </a:r>
          </a:p>
        </p:txBody>
      </p:sp>
    </p:spTree>
    <p:extLst>
      <p:ext uri="{BB962C8B-B14F-4D97-AF65-F5344CB8AC3E}">
        <p14:creationId xmlns:p14="http://schemas.microsoft.com/office/powerpoint/2010/main" val="793742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我的字体设置">
      <a:majorFont>
        <a:latin typeface="Arial"/>
        <a:ea typeface="黑体"/>
        <a:cs typeface=""/>
      </a:majorFont>
      <a:minorFont>
        <a:latin typeface="Courier New"/>
        <a:ea typeface="楷体"/>
        <a:cs typeface=""/>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编译新模板-2.potx" id="{2E447854-7667-4963-941F-4CF41834BFBF}" vid="{C0D34B67-EBD1-4226-864F-98DF61A24A9B}"/>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编译新模板-2</Template>
  <TotalTime>4041</TotalTime>
  <Words>5527</Words>
  <Application>Microsoft Office PowerPoint</Application>
  <PresentationFormat>全屏显示(4:3)</PresentationFormat>
  <Paragraphs>983</Paragraphs>
  <Slides>63</Slides>
  <Notes>6</Notes>
  <HiddenSlides>8</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63</vt:i4>
      </vt:variant>
    </vt:vector>
  </HeadingPairs>
  <TitlesOfParts>
    <vt:vector size="77" baseType="lpstr">
      <vt:lpstr>黑体</vt:lpstr>
      <vt:lpstr>楷体</vt:lpstr>
      <vt:lpstr>楷体_GB2312</vt:lpstr>
      <vt:lpstr>微软雅黑</vt:lpstr>
      <vt:lpstr>Arial</vt:lpstr>
      <vt:lpstr>Courier New</vt:lpstr>
      <vt:lpstr>Roboto Condensed</vt:lpstr>
      <vt:lpstr>Symbol</vt:lpstr>
      <vt:lpstr>Times New Roman</vt:lpstr>
      <vt:lpstr>Verdana</vt:lpstr>
      <vt:lpstr>Webdings</vt:lpstr>
      <vt:lpstr>Wingdings</vt:lpstr>
      <vt:lpstr>Wingdings 2</vt:lpstr>
      <vt:lpstr>奥斯汀</vt:lpstr>
      <vt:lpstr>第三章 词法分析</vt:lpstr>
      <vt:lpstr>第三章 词法分析</vt:lpstr>
      <vt:lpstr>引言</vt:lpstr>
      <vt:lpstr>3.1　词法分析程序的设计</vt:lpstr>
      <vt:lpstr>PowerPoint 演示文稿</vt:lpstr>
      <vt:lpstr>例 if i=5 then x:=y; 的词法分析结果</vt:lpstr>
      <vt:lpstr>为什么分离词法分析</vt:lpstr>
      <vt:lpstr>词法分析的主要功能</vt:lpstr>
      <vt:lpstr>PowerPoint 演示文稿</vt:lpstr>
      <vt:lpstr>3.2　单词的描述工具</vt:lpstr>
      <vt:lpstr>单词的语法</vt:lpstr>
      <vt:lpstr>PowerPoint 演示文稿</vt:lpstr>
      <vt:lpstr>单词的描述工具——正规式</vt:lpstr>
      <vt:lpstr>斯蒂芬·科尔·克莱尼</vt:lpstr>
      <vt:lpstr>正规式和正规集的定义</vt:lpstr>
      <vt:lpstr>正规式中的符号</vt:lpstr>
      <vt:lpstr>PowerPoint 演示文稿</vt:lpstr>
      <vt:lpstr>例3.3　令={d,l,.e,+,-}，分别使用正规式表示标识符、无符号整数、无符号实数？</vt:lpstr>
      <vt:lpstr>d(.dd|)(e(+|-|)dd |  )</vt:lpstr>
      <vt:lpstr>正规式等价　</vt:lpstr>
      <vt:lpstr>正规式的代数规律</vt:lpstr>
      <vt:lpstr>正规文法和正规式的关系</vt:lpstr>
      <vt:lpstr>3.3　有穷自动机</vt:lpstr>
      <vt:lpstr>有限自动机的发展</vt:lpstr>
      <vt:lpstr>沃伦·斯特吉斯·麦卡洛克</vt:lpstr>
      <vt:lpstr>有穷自动机的历史</vt:lpstr>
      <vt:lpstr>生活中的自动机</vt:lpstr>
      <vt:lpstr>有穷自动机的典型例子</vt:lpstr>
      <vt:lpstr>为什么词法分析要学有穷自动机</vt:lpstr>
      <vt:lpstr>确定的有穷自动机  DFA</vt:lpstr>
      <vt:lpstr>例3.6　DFA  M=( {S，U，V，Q}，{a，b}，f，S，{Q})其中f定义为：</vt:lpstr>
      <vt:lpstr>状态图</vt:lpstr>
      <vt:lpstr>PowerPoint 演示文稿</vt:lpstr>
      <vt:lpstr>状态转换矩阵</vt:lpstr>
      <vt:lpstr>PowerPoint 演示文稿</vt:lpstr>
      <vt:lpstr>DFA的确定性</vt:lpstr>
      <vt:lpstr>识别/接受</vt:lpstr>
      <vt:lpstr>   如何设计一个自动机来识别PL/0语言的标识符？</vt:lpstr>
      <vt:lpstr>不确定的有穷自动机NFA</vt:lpstr>
      <vt:lpstr>PowerPoint 演示文稿</vt:lpstr>
      <vt:lpstr>接受/识别</vt:lpstr>
      <vt:lpstr>等价问题</vt:lpstr>
      <vt:lpstr>自动机的确定化</vt:lpstr>
      <vt:lpstr>NFA→DFA的转换</vt:lpstr>
      <vt:lpstr>NFA和DFA的关系（等价原理分析）</vt:lpstr>
      <vt:lpstr>消除多个从K出发的a弧</vt:lpstr>
      <vt:lpstr>状态集合I的几个有关运算</vt:lpstr>
      <vt:lpstr>子集法 NFA确定化算法</vt:lpstr>
      <vt:lpstr>PowerPoint 演示文稿</vt:lpstr>
      <vt:lpstr>PowerPoint 演示文稿</vt:lpstr>
      <vt:lpstr>确定有穷自动机最小化</vt:lpstr>
      <vt:lpstr>确定有穷自动机的化简（最小化）</vt:lpstr>
      <vt:lpstr>最小化——删除多余态</vt:lpstr>
      <vt:lpstr>最小化——删除等价状态</vt:lpstr>
      <vt:lpstr>最小化——删除等价状态</vt:lpstr>
      <vt:lpstr>例3.9　将图中的DFA M最小化</vt:lpstr>
      <vt:lpstr>PowerPoint 演示文稿</vt:lpstr>
      <vt:lpstr>正规文法、正规式、自动机的关系</vt:lpstr>
      <vt:lpstr>3.6　词法分析程序的自动构造　</vt:lpstr>
      <vt:lpstr>LEX编译系统</vt:lpstr>
      <vt:lpstr>PowerPoint 演示文稿</vt:lpstr>
      <vt:lpstr>作业</vt:lpstr>
      <vt:lpstr>作业1　确定化自动机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词法分析</dc:title>
  <dc:creator>wh</dc:creator>
  <cp:lastModifiedBy>Zag Y</cp:lastModifiedBy>
  <cp:revision>237</cp:revision>
  <dcterms:created xsi:type="dcterms:W3CDTF">2015-09-08T02:31:48Z</dcterms:created>
  <dcterms:modified xsi:type="dcterms:W3CDTF">2023-09-16T14:46:00Z</dcterms:modified>
</cp:coreProperties>
</file>